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0" r:id="rId2"/>
    <p:sldId id="259" r:id="rId3"/>
    <p:sldId id="361" r:id="rId4"/>
    <p:sldId id="357" r:id="rId5"/>
    <p:sldId id="352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4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1pPr>
    <a:lvl2pPr marL="0" marR="0" indent="228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2pPr>
    <a:lvl3pPr marL="0" marR="0" indent="457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3pPr>
    <a:lvl4pPr marL="0" marR="0" indent="685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4pPr>
    <a:lvl5pPr marL="0" marR="0" indent="9144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5pPr>
    <a:lvl6pPr marL="0" marR="0" indent="11430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6pPr>
    <a:lvl7pPr marL="0" marR="0" indent="1371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7pPr>
    <a:lvl8pPr marL="0" marR="0" indent="1600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8pPr>
    <a:lvl9pPr marL="0" marR="0" indent="1828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9pPr>
  </p:defaultTextStyle>
  <p:extLst>
    <p:ext uri="{521415D9-36F7-43E2-AB2F-B90AF26B5E84}">
      <p14:sectionLst xmlns:p14="http://schemas.microsoft.com/office/powerpoint/2010/main">
        <p14:section name="Open" id="{9E051B06-0EE3-4821-AEFC-02B15ED55E6C}">
          <p14:sldIdLst>
            <p14:sldId id="260"/>
          </p14:sldIdLst>
        </p14:section>
        <p14:section name="REPORT" id="{2AFD1262-92F0-4268-8A19-0AA646534DB7}">
          <p14:sldIdLst>
            <p14:sldId id="259"/>
          </p14:sldIdLst>
        </p14:section>
        <p14:section name="Housing" id="{35ADD528-55A2-4C2C-B192-763D8342539E}">
          <p14:sldIdLst>
            <p14:sldId id="361"/>
            <p14:sldId id="357"/>
            <p14:sldId id="352"/>
            <p14:sldId id="362"/>
            <p14:sldId id="363"/>
            <p14:sldId id="364"/>
            <p14:sldId id="365"/>
            <p14:sldId id="366"/>
            <p14:sldId id="367"/>
            <p14:sldId id="368"/>
            <p14:sldId id="348"/>
          </p14:sldIdLst>
        </p14:section>
        <p14:section name="Tabs" id="{5A068513-B205-4D10-B7B1-2674ED8E917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47920"/>
    <a:srgbClr val="D5D5D5"/>
    <a:srgbClr val="454546"/>
    <a:srgbClr val="2F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ffi Toneman" userId="005c455d64989b68" providerId="LiveId" clId="{2C45C8CF-7450-4A8C-AD98-0FCFFFA3BD52}"/>
    <pc:docChg chg="undo custSel addSld delSld modSld sldOrd modSection">
      <pc:chgData name="Seffi Toneman" userId="005c455d64989b68" providerId="LiveId" clId="{2C45C8CF-7450-4A8C-AD98-0FCFFFA3BD52}" dt="2026-03-12T01:31:49.699" v="2758"/>
      <pc:docMkLst>
        <pc:docMk/>
      </pc:docMkLst>
      <pc:sldChg chg="addSp delSp modSp mod addAnim delAnim modAnim">
        <pc:chgData name="Seffi Toneman" userId="005c455d64989b68" providerId="LiveId" clId="{2C45C8CF-7450-4A8C-AD98-0FCFFFA3BD52}" dt="2026-03-05T20:50:38.560" v="1995" actId="20577"/>
        <pc:sldMkLst>
          <pc:docMk/>
          <pc:sldMk cId="0" sldId="259"/>
        </pc:sldMkLst>
        <pc:spChg chg="mod">
          <ac:chgData name="Seffi Toneman" userId="005c455d64989b68" providerId="LiveId" clId="{2C45C8CF-7450-4A8C-AD98-0FCFFFA3BD52}" dt="2026-03-05T18:06:52.713" v="1645" actId="1076"/>
          <ac:spMkLst>
            <pc:docMk/>
            <pc:sldMk cId="0" sldId="259"/>
            <ac:spMk id="6" creationId="{075AD642-FEC1-1325-8D9A-B2A1631D0D48}"/>
          </ac:spMkLst>
        </pc:spChg>
        <pc:spChg chg="mod">
          <ac:chgData name="Seffi Toneman" userId="005c455d64989b68" providerId="LiveId" clId="{2C45C8CF-7450-4A8C-AD98-0FCFFFA3BD52}" dt="2026-02-27T01:40:39.815" v="862" actId="403"/>
          <ac:spMkLst>
            <pc:docMk/>
            <pc:sldMk cId="0" sldId="259"/>
            <ac:spMk id="8" creationId="{AA34B6CE-216E-8C2F-78AC-E257F0963C13}"/>
          </ac:spMkLst>
        </pc:spChg>
        <pc:spChg chg="mod">
          <ac:chgData name="Seffi Toneman" userId="005c455d64989b68" providerId="LiveId" clId="{2C45C8CF-7450-4A8C-AD98-0FCFFFA3BD52}" dt="2026-02-27T01:38:35.638" v="844"/>
          <ac:spMkLst>
            <pc:docMk/>
            <pc:sldMk cId="0" sldId="259"/>
            <ac:spMk id="26" creationId="{527BD23A-7A21-5E76-7FCB-6911A28EBEE0}"/>
          </ac:spMkLst>
        </pc:spChg>
        <pc:spChg chg="mod">
          <ac:chgData name="Seffi Toneman" userId="005c455d64989b68" providerId="LiveId" clId="{2C45C8CF-7450-4A8C-AD98-0FCFFFA3BD52}" dt="2026-02-27T01:38:35.638" v="844"/>
          <ac:spMkLst>
            <pc:docMk/>
            <pc:sldMk cId="0" sldId="259"/>
            <ac:spMk id="27" creationId="{4AD19E23-4295-B807-A559-A8F38708DAAA}"/>
          </ac:spMkLst>
        </pc:spChg>
        <pc:spChg chg="mod">
          <ac:chgData name="Seffi Toneman" userId="005c455d64989b68" providerId="LiveId" clId="{2C45C8CF-7450-4A8C-AD98-0FCFFFA3BD52}" dt="2026-02-27T01:38:43.003" v="846"/>
          <ac:spMkLst>
            <pc:docMk/>
            <pc:sldMk cId="0" sldId="259"/>
            <ac:spMk id="29" creationId="{7FDEE260-3952-7DA8-F511-B2FD3F71D3F1}"/>
          </ac:spMkLst>
        </pc:spChg>
        <pc:spChg chg="mod">
          <ac:chgData name="Seffi Toneman" userId="005c455d64989b68" providerId="LiveId" clId="{2C45C8CF-7450-4A8C-AD98-0FCFFFA3BD52}" dt="2026-02-27T01:38:43.003" v="846"/>
          <ac:spMkLst>
            <pc:docMk/>
            <pc:sldMk cId="0" sldId="259"/>
            <ac:spMk id="30" creationId="{2353A180-CCED-9E7A-3A15-F6D911781D82}"/>
          </ac:spMkLst>
        </pc:spChg>
        <pc:spChg chg="mod">
          <ac:chgData name="Seffi Toneman" userId="005c455d64989b68" providerId="LiveId" clId="{2C45C8CF-7450-4A8C-AD98-0FCFFFA3BD52}" dt="2026-02-27T01:38:51.280" v="848"/>
          <ac:spMkLst>
            <pc:docMk/>
            <pc:sldMk cId="0" sldId="259"/>
            <ac:spMk id="32" creationId="{1D17015B-2589-5AB4-58EC-572E72BD3D67}"/>
          </ac:spMkLst>
        </pc:spChg>
        <pc:spChg chg="mod">
          <ac:chgData name="Seffi Toneman" userId="005c455d64989b68" providerId="LiveId" clId="{2C45C8CF-7450-4A8C-AD98-0FCFFFA3BD52}" dt="2026-02-27T01:38:51.280" v="848"/>
          <ac:spMkLst>
            <pc:docMk/>
            <pc:sldMk cId="0" sldId="259"/>
            <ac:spMk id="33" creationId="{53DEED7B-01AE-6241-32DB-FA264E9B5F37}"/>
          </ac:spMkLst>
        </pc:spChg>
        <pc:spChg chg="mod">
          <ac:chgData name="Seffi Toneman" userId="005c455d64989b68" providerId="LiveId" clId="{2C45C8CF-7450-4A8C-AD98-0FCFFFA3BD52}" dt="2026-02-27T01:39:02.952" v="850"/>
          <ac:spMkLst>
            <pc:docMk/>
            <pc:sldMk cId="0" sldId="259"/>
            <ac:spMk id="35" creationId="{7ECE6A26-0CAB-81C8-432C-4E49B1219510}"/>
          </ac:spMkLst>
        </pc:spChg>
        <pc:spChg chg="mod">
          <ac:chgData name="Seffi Toneman" userId="005c455d64989b68" providerId="LiveId" clId="{2C45C8CF-7450-4A8C-AD98-0FCFFFA3BD52}" dt="2026-02-27T01:39:02.952" v="850"/>
          <ac:spMkLst>
            <pc:docMk/>
            <pc:sldMk cId="0" sldId="259"/>
            <ac:spMk id="36" creationId="{FC6B9E32-98BE-899D-D1FD-5977DF4615A1}"/>
          </ac:spMkLst>
        </pc:spChg>
        <pc:spChg chg="mod">
          <ac:chgData name="Seffi Toneman" userId="005c455d64989b68" providerId="LiveId" clId="{2C45C8CF-7450-4A8C-AD98-0FCFFFA3BD52}" dt="2026-02-27T01:39:08.634" v="852"/>
          <ac:spMkLst>
            <pc:docMk/>
            <pc:sldMk cId="0" sldId="259"/>
            <ac:spMk id="38" creationId="{D20495D5-3D76-5C24-D0DB-FAEC0E9EEBB2}"/>
          </ac:spMkLst>
        </pc:spChg>
        <pc:spChg chg="mod">
          <ac:chgData name="Seffi Toneman" userId="005c455d64989b68" providerId="LiveId" clId="{2C45C8CF-7450-4A8C-AD98-0FCFFFA3BD52}" dt="2026-02-27T01:39:08.634" v="852"/>
          <ac:spMkLst>
            <pc:docMk/>
            <pc:sldMk cId="0" sldId="259"/>
            <ac:spMk id="39" creationId="{B66BD435-A73E-0166-AB44-A3E35A0DF9E5}"/>
          </ac:spMkLst>
        </pc:spChg>
        <pc:spChg chg="mod">
          <ac:chgData name="Seffi Toneman" userId="005c455d64989b68" providerId="LiveId" clId="{2C45C8CF-7450-4A8C-AD98-0FCFFFA3BD52}" dt="2026-02-27T01:39:42.602" v="855"/>
          <ac:spMkLst>
            <pc:docMk/>
            <pc:sldMk cId="0" sldId="259"/>
            <ac:spMk id="41" creationId="{4998EEDA-3E52-0F50-5BCE-0D482C8A4C74}"/>
          </ac:spMkLst>
        </pc:spChg>
        <pc:spChg chg="mod">
          <ac:chgData name="Seffi Toneman" userId="005c455d64989b68" providerId="LiveId" clId="{2C45C8CF-7450-4A8C-AD98-0FCFFFA3BD52}" dt="2026-02-27T01:39:42.602" v="855"/>
          <ac:spMkLst>
            <pc:docMk/>
            <pc:sldMk cId="0" sldId="259"/>
            <ac:spMk id="42" creationId="{036B5155-111A-99F7-3227-C8E1BF989716}"/>
          </ac:spMkLst>
        </pc:spChg>
        <pc:spChg chg="mod">
          <ac:chgData name="Seffi Toneman" userId="005c455d64989b68" providerId="LiveId" clId="{2C45C8CF-7450-4A8C-AD98-0FCFFFA3BD52}" dt="2026-02-27T01:39:51.264" v="857"/>
          <ac:spMkLst>
            <pc:docMk/>
            <pc:sldMk cId="0" sldId="259"/>
            <ac:spMk id="44" creationId="{16984869-3FDC-D754-2379-22AE497D31F0}"/>
          </ac:spMkLst>
        </pc:spChg>
        <pc:spChg chg="mod">
          <ac:chgData name="Seffi Toneman" userId="005c455d64989b68" providerId="LiveId" clId="{2C45C8CF-7450-4A8C-AD98-0FCFFFA3BD52}" dt="2026-02-27T01:39:51.264" v="857"/>
          <ac:spMkLst>
            <pc:docMk/>
            <pc:sldMk cId="0" sldId="259"/>
            <ac:spMk id="45" creationId="{DF2669B8-A5BA-2024-BBE8-C733A9DC1BE5}"/>
          </ac:spMkLst>
        </pc:spChg>
        <pc:spChg chg="mod">
          <ac:chgData name="Seffi Toneman" userId="005c455d64989b68" providerId="LiveId" clId="{2C45C8CF-7450-4A8C-AD98-0FCFFFA3BD52}" dt="2026-03-05T20:50:38.560" v="1995" actId="20577"/>
          <ac:spMkLst>
            <pc:docMk/>
            <pc:sldMk cId="0" sldId="259"/>
            <ac:spMk id="1859" creationId="{00000000-0000-0000-0000-000000000000}"/>
          </ac:spMkLst>
        </pc:spChg>
        <pc:spChg chg="mod">
          <ac:chgData name="Seffi Toneman" userId="005c455d64989b68" providerId="LiveId" clId="{2C45C8CF-7450-4A8C-AD98-0FCFFFA3BD52}" dt="2026-02-27T01:38:30.916" v="843" actId="6549"/>
          <ac:spMkLst>
            <pc:docMk/>
            <pc:sldMk cId="0" sldId="259"/>
            <ac:spMk id="1861" creationId="{00000000-0000-0000-0000-000000000000}"/>
          </ac:spMkLst>
        </pc:spChg>
        <pc:spChg chg="mod">
          <ac:chgData name="Seffi Toneman" userId="005c455d64989b68" providerId="LiveId" clId="{2C45C8CF-7450-4A8C-AD98-0FCFFFA3BD52}" dt="2026-03-04T17:38:35.241" v="1626"/>
          <ac:spMkLst>
            <pc:docMk/>
            <pc:sldMk cId="0" sldId="259"/>
            <ac:spMk id="1872" creationId="{00000000-0000-0000-0000-000000000000}"/>
          </ac:spMkLst>
        </pc:spChg>
        <pc:grpChg chg="add mod">
          <ac:chgData name="Seffi Toneman" userId="005c455d64989b68" providerId="LiveId" clId="{2C45C8CF-7450-4A8C-AD98-0FCFFFA3BD52}" dt="2026-02-27T21:24:26.114" v="968" actId="1076"/>
          <ac:grpSpMkLst>
            <pc:docMk/>
            <pc:sldMk cId="0" sldId="259"/>
            <ac:grpSpMk id="15" creationId="{561818D0-FDF3-2EFC-0DED-B5013E63E6C9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25" creationId="{338B7A1F-7780-C1E6-E801-96EF9A24FE17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28" creationId="{E4671876-F4FC-36C4-510A-561D4ED486B0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31" creationId="{0A845889-02DF-E851-80F7-975CBA49877E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34" creationId="{E360FCFC-8483-8E61-08BE-6B79B07E2223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37" creationId="{AE65A9D5-1DFD-E1EA-D7B4-5CD65CDC0D2D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40" creationId="{19D62870-ED1A-DE26-F3CC-99B1C3FAAA58}"/>
          </ac:grpSpMkLst>
        </pc:grpChg>
        <pc:grpChg chg="add 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43" creationId="{6660D779-E3EB-F83D-C9F9-F9B495495334}"/>
          </ac:grpSpMkLst>
        </pc:grpChg>
        <pc:grpChg chg="add mod">
          <ac:chgData name="Seffi Toneman" userId="005c455d64989b68" providerId="LiveId" clId="{2C45C8CF-7450-4A8C-AD98-0FCFFFA3BD52}" dt="2026-02-27T01:41:27.998" v="864" actId="1076"/>
          <ac:grpSpMkLst>
            <pc:docMk/>
            <pc:sldMk cId="0" sldId="259"/>
            <ac:grpSpMk id="46" creationId="{7DE86648-888D-0F2E-E475-5DFEB661C5CA}"/>
          </ac:grpSpMkLst>
        </pc:grpChg>
        <pc:grpChg chg="mod">
          <ac:chgData name="Seffi Toneman" userId="005c455d64989b68" providerId="LiveId" clId="{2C45C8CF-7450-4A8C-AD98-0FCFFFA3BD52}" dt="2026-02-27T01:41:23.721" v="863" actId="164"/>
          <ac:grpSpMkLst>
            <pc:docMk/>
            <pc:sldMk cId="0" sldId="259"/>
            <ac:grpSpMk id="1862" creationId="{00000000-0000-0000-0000-000000000000}"/>
          </ac:grpSpMkLst>
        </pc:grpChg>
        <pc:picChg chg="add mod">
          <ac:chgData name="Seffi Toneman" userId="005c455d64989b68" providerId="LiveId" clId="{2C45C8CF-7450-4A8C-AD98-0FCFFFA3BD52}" dt="2026-02-27T01:37:07.663" v="824" actId="164"/>
          <ac:picMkLst>
            <pc:docMk/>
            <pc:sldMk cId="0" sldId="259"/>
            <ac:picMk id="9" creationId="{F28E1AAB-EEB3-7F87-A469-3F889F75B692}"/>
          </ac:picMkLst>
        </pc:picChg>
        <pc:picChg chg="mod">
          <ac:chgData name="Seffi Toneman" userId="005c455d64989b68" providerId="LiveId" clId="{2C45C8CF-7450-4A8C-AD98-0FCFFFA3BD52}" dt="2026-02-27T01:37:07.663" v="824" actId="164"/>
          <ac:picMkLst>
            <pc:docMk/>
            <pc:sldMk cId="0" sldId="259"/>
            <ac:picMk id="12" creationId="{4BBD7ED9-B8A6-3765-CF8A-A2A2DF9E815C}"/>
          </ac:picMkLst>
        </pc:picChg>
        <pc:picChg chg="mod">
          <ac:chgData name="Seffi Toneman" userId="005c455d64989b68" providerId="LiveId" clId="{2C45C8CF-7450-4A8C-AD98-0FCFFFA3BD52}" dt="2026-02-27T01:37:07.663" v="824" actId="164"/>
          <ac:picMkLst>
            <pc:docMk/>
            <pc:sldMk cId="0" sldId="259"/>
            <ac:picMk id="13" creationId="{1509F3C3-721B-CE16-F697-98B5EC3F0336}"/>
          </ac:picMkLst>
        </pc:picChg>
        <pc:picChg chg="mod">
          <ac:chgData name="Seffi Toneman" userId="005c455d64989b68" providerId="LiveId" clId="{2C45C8CF-7450-4A8C-AD98-0FCFFFA3BD52}" dt="2026-02-27T01:37:07.663" v="824" actId="164"/>
          <ac:picMkLst>
            <pc:docMk/>
            <pc:sldMk cId="0" sldId="259"/>
            <ac:picMk id="14" creationId="{06404360-61B1-DAAD-EFF5-8C932AF4F869}"/>
          </ac:picMkLst>
        </pc:picChg>
        <pc:picChg chg="mod modCrop">
          <ac:chgData name="Seffi Toneman" userId="005c455d64989b68" providerId="LiveId" clId="{2C45C8CF-7450-4A8C-AD98-0FCFFFA3BD52}" dt="2026-03-05T18:06:19.980" v="1644" actId="1076"/>
          <ac:picMkLst>
            <pc:docMk/>
            <pc:sldMk cId="0" sldId="259"/>
            <ac:picMk id="1855" creationId="{00000000-0000-0000-0000-000000000000}"/>
          </ac:picMkLst>
        </pc:picChg>
      </pc:sldChg>
      <pc:sldChg chg="modSp mod">
        <pc:chgData name="Seffi Toneman" userId="005c455d64989b68" providerId="LiveId" clId="{2C45C8CF-7450-4A8C-AD98-0FCFFFA3BD52}" dt="2026-02-28T00:55:14.731" v="1224" actId="14100"/>
        <pc:sldMkLst>
          <pc:docMk/>
          <pc:sldMk cId="0" sldId="260"/>
        </pc:sldMkLst>
        <pc:spChg chg="mod">
          <ac:chgData name="Seffi Toneman" userId="005c455d64989b68" providerId="LiveId" clId="{2C45C8CF-7450-4A8C-AD98-0FCFFFA3BD52}" dt="2026-02-28T00:55:14.731" v="1224" actId="14100"/>
          <ac:spMkLst>
            <pc:docMk/>
            <pc:sldMk cId="0" sldId="260"/>
            <ac:spMk id="1901" creationId="{00000000-0000-0000-0000-000000000000}"/>
          </ac:spMkLst>
        </pc:spChg>
      </pc:sldChg>
      <pc:sldChg chg="addSp delSp modSp mod setBg delAnim">
        <pc:chgData name="Seffi Toneman" userId="005c455d64989b68" providerId="LiveId" clId="{2C45C8CF-7450-4A8C-AD98-0FCFFFA3BD52}" dt="2026-03-05T20:16:25.400" v="1976" actId="1076"/>
        <pc:sldMkLst>
          <pc:docMk/>
          <pc:sldMk cId="3834779213" sldId="348"/>
        </pc:sldMkLst>
        <pc:picChg chg="add mod modCrop">
          <ac:chgData name="Seffi Toneman" userId="005c455d64989b68" providerId="LiveId" clId="{2C45C8CF-7450-4A8C-AD98-0FCFFFA3BD52}" dt="2026-03-05T20:15:50.385" v="1974" actId="14100"/>
          <ac:picMkLst>
            <pc:docMk/>
            <pc:sldMk cId="3834779213" sldId="348"/>
            <ac:picMk id="8" creationId="{95C12036-1667-8BBF-94C8-D70E81EE9AC2}"/>
          </ac:picMkLst>
        </pc:picChg>
        <pc:picChg chg="add mod">
          <ac:chgData name="Seffi Toneman" userId="005c455d64989b68" providerId="LiveId" clId="{2C45C8CF-7450-4A8C-AD98-0FCFFFA3BD52}" dt="2026-03-05T20:16:25.400" v="1976" actId="1076"/>
          <ac:picMkLst>
            <pc:docMk/>
            <pc:sldMk cId="3834779213" sldId="348"/>
            <ac:picMk id="9" creationId="{903D731C-915C-E609-A2CF-85C129B6FBB2}"/>
          </ac:picMkLst>
        </pc:picChg>
      </pc:sldChg>
      <pc:sldChg chg="addSp delSp modSp mod modAnim">
        <pc:chgData name="Seffi Toneman" userId="005c455d64989b68" providerId="LiveId" clId="{2C45C8CF-7450-4A8C-AD98-0FCFFFA3BD52}" dt="2026-03-12T01:31:19.640" v="2756" actId="1076"/>
        <pc:sldMkLst>
          <pc:docMk/>
          <pc:sldMk cId="4110775989" sldId="352"/>
        </pc:sldMkLst>
        <pc:spChg chg="mod topLvl">
          <ac:chgData name="Seffi Toneman" userId="005c455d64989b68" providerId="LiveId" clId="{2C45C8CF-7450-4A8C-AD98-0FCFFFA3BD52}" dt="2026-03-05T21:07:10.565" v="2017"/>
          <ac:spMkLst>
            <pc:docMk/>
            <pc:sldMk cId="4110775989" sldId="352"/>
            <ac:spMk id="5" creationId="{D1D2B2A1-99B1-FC34-6334-0CDE60545B79}"/>
          </ac:spMkLst>
        </pc:spChg>
        <pc:spChg chg="add mod topLvl">
          <ac:chgData name="Seffi Toneman" userId="005c455d64989b68" providerId="LiveId" clId="{2C45C8CF-7450-4A8C-AD98-0FCFFFA3BD52}" dt="2026-03-05T21:07:10.565" v="2017"/>
          <ac:spMkLst>
            <pc:docMk/>
            <pc:sldMk cId="4110775989" sldId="352"/>
            <ac:spMk id="6" creationId="{88C86811-2BDB-36DC-865B-7963535A51C9}"/>
          </ac:spMkLst>
        </pc:spChg>
        <pc:spChg chg="add del mod topLvl">
          <ac:chgData name="Seffi Toneman" userId="005c455d64989b68" providerId="LiveId" clId="{2C45C8CF-7450-4A8C-AD98-0FCFFFA3BD52}" dt="2026-03-12T01:31:19.640" v="2756" actId="1076"/>
          <ac:spMkLst>
            <pc:docMk/>
            <pc:sldMk cId="4110775989" sldId="352"/>
            <ac:spMk id="7" creationId="{BC19626F-26A3-127B-B107-92AB46F347DB}"/>
          </ac:spMkLst>
        </pc:spChg>
        <pc:spChg chg="mod">
          <ac:chgData name="Seffi Toneman" userId="005c455d64989b68" providerId="LiveId" clId="{2C45C8CF-7450-4A8C-AD98-0FCFFFA3BD52}" dt="2026-03-04T17:37:13.272" v="1617" actId="1076"/>
          <ac:spMkLst>
            <pc:docMk/>
            <pc:sldMk cId="4110775989" sldId="352"/>
            <ac:spMk id="2307" creationId="{0BA53201-FD2B-B09B-E277-0A5C43CFD0BB}"/>
          </ac:spMkLst>
        </pc:spChg>
        <pc:grpChg chg="add mod">
          <ac:chgData name="Seffi Toneman" userId="005c455d64989b68" providerId="LiveId" clId="{2C45C8CF-7450-4A8C-AD98-0FCFFFA3BD52}" dt="2026-03-05T21:07:10.565" v="2017"/>
          <ac:grpSpMkLst>
            <pc:docMk/>
            <pc:sldMk cId="4110775989" sldId="352"/>
            <ac:grpSpMk id="9" creationId="{5B370DAD-1256-2B51-8080-3D489E54503D}"/>
          </ac:grpSpMkLst>
        </pc:grpChg>
        <pc:grpChg chg="mod">
          <ac:chgData name="Seffi Toneman" userId="005c455d64989b68" providerId="LiveId" clId="{2C45C8CF-7450-4A8C-AD98-0FCFFFA3BD52}" dt="2026-03-05T21:52:25.331" v="2345" actId="14100"/>
          <ac:grpSpMkLst>
            <pc:docMk/>
            <pc:sldMk cId="4110775989" sldId="352"/>
            <ac:grpSpMk id="2306" creationId="{CA021A82-6924-1277-86B2-77A400BAF6FA}"/>
          </ac:grpSpMkLst>
        </pc:grpChg>
        <pc:picChg chg="mod modCrop">
          <ac:chgData name="Seffi Toneman" userId="005c455d64989b68" providerId="LiveId" clId="{2C45C8CF-7450-4A8C-AD98-0FCFFFA3BD52}" dt="2026-03-05T21:41:00.523" v="2315" actId="14100"/>
          <ac:picMkLst>
            <pc:docMk/>
            <pc:sldMk cId="4110775989" sldId="352"/>
            <ac:picMk id="2303" creationId="{5557363E-99D5-112E-0FEB-6C3DE1FD1F48}"/>
          </ac:picMkLst>
        </pc:picChg>
      </pc:sldChg>
      <pc:sldChg chg="addSp delSp modSp mod ord modAnim">
        <pc:chgData name="Seffi Toneman" userId="005c455d64989b68" providerId="LiveId" clId="{2C45C8CF-7450-4A8C-AD98-0FCFFFA3BD52}" dt="2026-03-12T01:31:49.699" v="2758"/>
        <pc:sldMkLst>
          <pc:docMk/>
          <pc:sldMk cId="2226388512" sldId="357"/>
        </pc:sldMkLst>
        <pc:spChg chg="mod topLvl">
          <ac:chgData name="Seffi Toneman" userId="005c455d64989b68" providerId="LiveId" clId="{2C45C8CF-7450-4A8C-AD98-0FCFFFA3BD52}" dt="2026-03-05T21:26:38.206" v="2235" actId="165"/>
          <ac:spMkLst>
            <pc:docMk/>
            <pc:sldMk cId="2226388512" sldId="357"/>
            <ac:spMk id="4" creationId="{72F752F1-4F1C-2C7D-A676-D4D8B0734CEB}"/>
          </ac:spMkLst>
        </pc:spChg>
        <pc:spChg chg="mod">
          <ac:chgData name="Seffi Toneman" userId="005c455d64989b68" providerId="LiveId" clId="{2C45C8CF-7450-4A8C-AD98-0FCFFFA3BD52}" dt="2026-03-05T21:26:38.206" v="2235" actId="165"/>
          <ac:spMkLst>
            <pc:docMk/>
            <pc:sldMk cId="2226388512" sldId="357"/>
            <ac:spMk id="6" creationId="{89CAA9C3-9A33-097E-17E5-B78DAAB743FF}"/>
          </ac:spMkLst>
        </pc:spChg>
        <pc:spChg chg="mod topLvl">
          <ac:chgData name="Seffi Toneman" userId="005c455d64989b68" providerId="LiveId" clId="{2C45C8CF-7450-4A8C-AD98-0FCFFFA3BD52}" dt="2026-03-05T21:26:36.280" v="2234" actId="165"/>
          <ac:spMkLst>
            <pc:docMk/>
            <pc:sldMk cId="2226388512" sldId="357"/>
            <ac:spMk id="7" creationId="{18E559D9-7F9E-9897-8E70-359AE5A725E8}"/>
          </ac:spMkLst>
        </pc:spChg>
        <pc:spChg chg="add mod">
          <ac:chgData name="Seffi Toneman" userId="005c455d64989b68" providerId="LiveId" clId="{2C45C8CF-7450-4A8C-AD98-0FCFFFA3BD52}" dt="2026-03-05T21:29:26.892" v="2299" actId="1076"/>
          <ac:spMkLst>
            <pc:docMk/>
            <pc:sldMk cId="2226388512" sldId="357"/>
            <ac:spMk id="8" creationId="{30D50502-F7BA-7C8E-3675-9C2612A10825}"/>
          </ac:spMkLst>
        </pc:spChg>
        <pc:spChg chg="add mod">
          <ac:chgData name="Seffi Toneman" userId="005c455d64989b68" providerId="LiveId" clId="{2C45C8CF-7450-4A8C-AD98-0FCFFFA3BD52}" dt="2026-03-05T21:27:05.862" v="2258" actId="1076"/>
          <ac:spMkLst>
            <pc:docMk/>
            <pc:sldMk cId="2226388512" sldId="357"/>
            <ac:spMk id="13" creationId="{3FB86A55-4CF7-9002-ABB9-D84E90E38F41}"/>
          </ac:spMkLst>
        </pc:spChg>
        <pc:spChg chg="mod">
          <ac:chgData name="Seffi Toneman" userId="005c455d64989b68" providerId="LiveId" clId="{2C45C8CF-7450-4A8C-AD98-0FCFFFA3BD52}" dt="2026-03-05T21:26:41.815" v="2236"/>
          <ac:spMkLst>
            <pc:docMk/>
            <pc:sldMk cId="2226388512" sldId="357"/>
            <ac:spMk id="15" creationId="{61104DB7-58B9-DA23-A2FA-D78525C97788}"/>
          </ac:spMkLst>
        </pc:spChg>
        <pc:spChg chg="mod">
          <ac:chgData name="Seffi Toneman" userId="005c455d64989b68" providerId="LiveId" clId="{2C45C8CF-7450-4A8C-AD98-0FCFFFA3BD52}" dt="2026-03-05T21:29:40.020" v="2301" actId="1076"/>
          <ac:spMkLst>
            <pc:docMk/>
            <pc:sldMk cId="2226388512" sldId="357"/>
            <ac:spMk id="16" creationId="{9B92D7FD-559C-D777-B965-899A66EAA18A}"/>
          </ac:spMkLst>
        </pc:spChg>
        <pc:spChg chg="mod">
          <ac:chgData name="Seffi Toneman" userId="005c455d64989b68" providerId="LiveId" clId="{2C45C8CF-7450-4A8C-AD98-0FCFFFA3BD52}" dt="2026-03-05T21:21:25.352" v="2183" actId="164"/>
          <ac:spMkLst>
            <pc:docMk/>
            <pc:sldMk cId="2226388512" sldId="357"/>
            <ac:spMk id="2304" creationId="{3CDD5477-E374-81B1-90DE-ED77492B77DD}"/>
          </ac:spMkLst>
        </pc:spChg>
        <pc:spChg chg="mod">
          <ac:chgData name="Seffi Toneman" userId="005c455d64989b68" providerId="LiveId" clId="{2C45C8CF-7450-4A8C-AD98-0FCFFFA3BD52}" dt="2026-03-05T21:21:25.352" v="2183" actId="164"/>
          <ac:spMkLst>
            <pc:docMk/>
            <pc:sldMk cId="2226388512" sldId="357"/>
            <ac:spMk id="2305" creationId="{377F565F-016C-F84E-0A3C-1BE54A95D286}"/>
          </ac:spMkLst>
        </pc:spChg>
        <pc:spChg chg="mod">
          <ac:chgData name="Seffi Toneman" userId="005c455d64989b68" providerId="LiveId" clId="{2C45C8CF-7450-4A8C-AD98-0FCFFFA3BD52}" dt="2026-03-05T21:22:12.556" v="2201" actId="1076"/>
          <ac:spMkLst>
            <pc:docMk/>
            <pc:sldMk cId="2226388512" sldId="357"/>
            <ac:spMk id="2307" creationId="{66CE77FC-792A-28F4-1373-6B4FCE09BF5A}"/>
          </ac:spMkLst>
        </pc:spChg>
        <pc:grpChg chg="add mod topLvl">
          <ac:chgData name="Seffi Toneman" userId="005c455d64989b68" providerId="LiveId" clId="{2C45C8CF-7450-4A8C-AD98-0FCFFFA3BD52}" dt="2026-03-05T21:26:38.206" v="2235" actId="165"/>
          <ac:grpSpMkLst>
            <pc:docMk/>
            <pc:sldMk cId="2226388512" sldId="357"/>
            <ac:grpSpMk id="9" creationId="{F39CDB8A-FEDF-5B17-76EB-39EEFB460919}"/>
          </ac:grpSpMkLst>
        </pc:grpChg>
        <pc:grpChg chg="add mod">
          <ac:chgData name="Seffi Toneman" userId="005c455d64989b68" providerId="LiveId" clId="{2C45C8CF-7450-4A8C-AD98-0FCFFFA3BD52}" dt="2026-03-05T21:26:45.146" v="2237" actId="1076"/>
          <ac:grpSpMkLst>
            <pc:docMk/>
            <pc:sldMk cId="2226388512" sldId="357"/>
            <ac:grpSpMk id="14" creationId="{3667D773-A1FE-7512-DFE1-62755FD6C830}"/>
          </ac:grpSpMkLst>
        </pc:grpChg>
        <pc:grpChg chg="mod">
          <ac:chgData name="Seffi Toneman" userId="005c455d64989b68" providerId="LiveId" clId="{2C45C8CF-7450-4A8C-AD98-0FCFFFA3BD52}" dt="2026-03-05T22:02:34.033" v="2376" actId="14100"/>
          <ac:grpSpMkLst>
            <pc:docMk/>
            <pc:sldMk cId="2226388512" sldId="357"/>
            <ac:grpSpMk id="2306" creationId="{538B605A-AC21-BD06-ED2E-8987B1AE6058}"/>
          </ac:grpSpMkLst>
        </pc:grpChg>
        <pc:picChg chg="mod modCrop">
          <ac:chgData name="Seffi Toneman" userId="005c455d64989b68" providerId="LiveId" clId="{2C45C8CF-7450-4A8C-AD98-0FCFFFA3BD52}" dt="2026-03-05T22:02:18.011" v="2370" actId="14826"/>
          <ac:picMkLst>
            <pc:docMk/>
            <pc:sldMk cId="2226388512" sldId="357"/>
            <ac:picMk id="2303" creationId="{CEF85980-5520-1AEB-2886-CEEE838A3895}"/>
          </ac:picMkLst>
        </pc:picChg>
      </pc:sldChg>
      <pc:sldChg chg="addSp delSp modSp add mod addAnim delAnim modAnim">
        <pc:chgData name="Seffi Toneman" userId="005c455d64989b68" providerId="LiveId" clId="{2C45C8CF-7450-4A8C-AD98-0FCFFFA3BD52}" dt="2026-03-05T20:49:21.966" v="1983"/>
        <pc:sldMkLst>
          <pc:docMk/>
          <pc:sldMk cId="625981142" sldId="361"/>
        </pc:sldMkLst>
        <pc:spChg chg="mod">
          <ac:chgData name="Seffi Toneman" userId="005c455d64989b68" providerId="LiveId" clId="{2C45C8CF-7450-4A8C-AD98-0FCFFFA3BD52}" dt="2026-03-05T20:03:34.961" v="1914" actId="1076"/>
          <ac:spMkLst>
            <pc:docMk/>
            <pc:sldMk cId="625981142" sldId="361"/>
            <ac:spMk id="46" creationId="{690AC432-976D-4E53-98A7-ABEB3F572BA7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49" creationId="{53090B7F-A4BA-AABB-67B1-1B6A0BD1BDB8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0" creationId="{401F767E-327F-5987-0A30-3B84F7302D8C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1" creationId="{62DB42B6-4B13-5B74-DB85-B8E80987F2B3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3" creationId="{191EFB76-8093-C94A-093B-947D592A9DF1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5" creationId="{7062750A-774B-0F47-16E6-7ECC57A1F531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6" creationId="{A8A353F6-D40B-2ADA-F400-1FA49CC5EB69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57" creationId="{7188228F-5E17-12F3-EEB9-FD3F2D0E4132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60" creationId="{C6DB519C-7505-B4B8-8142-910638E6ACE8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61" creationId="{86664226-2AE1-F6F2-E596-1085B2A7C42F}"/>
          </ac:spMkLst>
        </pc:spChg>
        <pc:spChg chg="mod">
          <ac:chgData name="Seffi Toneman" userId="005c455d64989b68" providerId="LiveId" clId="{2C45C8CF-7450-4A8C-AD98-0FCFFFA3BD52}" dt="2026-03-05T20:03:27.094" v="1912" actId="165"/>
          <ac:spMkLst>
            <pc:docMk/>
            <pc:sldMk cId="625981142" sldId="361"/>
            <ac:spMk id="62" creationId="{20490A3C-F516-F179-55FA-FD7BC73E7072}"/>
          </ac:spMkLst>
        </pc:spChg>
        <pc:spChg chg="mod">
          <ac:chgData name="Seffi Toneman" userId="005c455d64989b68" providerId="LiveId" clId="{2C45C8CF-7450-4A8C-AD98-0FCFFFA3BD52}" dt="2026-03-05T20:00:08.201" v="1888" actId="165"/>
          <ac:spMkLst>
            <pc:docMk/>
            <pc:sldMk cId="625981142" sldId="361"/>
            <ac:spMk id="2883" creationId="{AB033DB6-D307-5D58-6932-ECFB83FE0F14}"/>
          </ac:spMkLst>
        </pc:spChg>
        <pc:spChg chg="mod">
          <ac:chgData name="Seffi Toneman" userId="005c455d64989b68" providerId="LiveId" clId="{2C45C8CF-7450-4A8C-AD98-0FCFFFA3BD52}" dt="2026-03-05T20:00:08.201" v="1888" actId="165"/>
          <ac:spMkLst>
            <pc:docMk/>
            <pc:sldMk cId="625981142" sldId="361"/>
            <ac:spMk id="2884" creationId="{86A62AA5-FB81-5A1F-C5E8-5630F2D2623A}"/>
          </ac:spMkLst>
        </pc:spChg>
        <pc:spChg chg="mod">
          <ac:chgData name="Seffi Toneman" userId="005c455d64989b68" providerId="LiveId" clId="{2C45C8CF-7450-4A8C-AD98-0FCFFFA3BD52}" dt="2026-03-05T20:00:08.201" v="1888" actId="165"/>
          <ac:spMkLst>
            <pc:docMk/>
            <pc:sldMk cId="625981142" sldId="361"/>
            <ac:spMk id="2885" creationId="{38754E03-3899-85FF-8E90-92240CB691DA}"/>
          </ac:spMkLst>
        </pc:spChg>
        <pc:spChg chg="mod">
          <ac:chgData name="Seffi Toneman" userId="005c455d64989b68" providerId="LiveId" clId="{2C45C8CF-7450-4A8C-AD98-0FCFFFA3BD52}" dt="2026-03-05T20:00:18.093" v="1889" actId="165"/>
          <ac:spMkLst>
            <pc:docMk/>
            <pc:sldMk cId="625981142" sldId="361"/>
            <ac:spMk id="2888" creationId="{341F487C-0AA9-8F31-4818-9C40B27FF0FE}"/>
          </ac:spMkLst>
        </pc:spChg>
        <pc:spChg chg="mod">
          <ac:chgData name="Seffi Toneman" userId="005c455d64989b68" providerId="LiveId" clId="{2C45C8CF-7450-4A8C-AD98-0FCFFFA3BD52}" dt="2026-03-05T20:00:18.093" v="1889" actId="165"/>
          <ac:spMkLst>
            <pc:docMk/>
            <pc:sldMk cId="625981142" sldId="361"/>
            <ac:spMk id="2889" creationId="{041E8BE2-3D56-F9ED-3160-B70BF39CF492}"/>
          </ac:spMkLst>
        </pc:spChg>
        <pc:spChg chg="mod">
          <ac:chgData name="Seffi Toneman" userId="005c455d64989b68" providerId="LiveId" clId="{2C45C8CF-7450-4A8C-AD98-0FCFFFA3BD52}" dt="2026-03-05T20:04:26.468" v="1932" actId="1076"/>
          <ac:spMkLst>
            <pc:docMk/>
            <pc:sldMk cId="625981142" sldId="361"/>
            <ac:spMk id="2890" creationId="{E357292E-2B88-7A14-A4CB-345E8A9ECCEB}"/>
          </ac:spMkLst>
        </pc:spChg>
        <pc:spChg chg="mod">
          <ac:chgData name="Seffi Toneman" userId="005c455d64989b68" providerId="LiveId" clId="{2C45C8CF-7450-4A8C-AD98-0FCFFFA3BD52}" dt="2026-03-05T19:45:50.849" v="1708" actId="1076"/>
          <ac:spMkLst>
            <pc:docMk/>
            <pc:sldMk cId="625981142" sldId="361"/>
            <ac:spMk id="2892" creationId="{E7C66F1D-84F9-3ECB-A38D-2F46EB1DF9F0}"/>
          </ac:spMkLst>
        </pc:spChg>
        <pc:spChg chg="mod">
          <ac:chgData name="Seffi Toneman" userId="005c455d64989b68" providerId="LiveId" clId="{2C45C8CF-7450-4A8C-AD98-0FCFFFA3BD52}" dt="2026-03-05T20:00:18.093" v="1889" actId="165"/>
          <ac:spMkLst>
            <pc:docMk/>
            <pc:sldMk cId="625981142" sldId="361"/>
            <ac:spMk id="2900" creationId="{F1BA84B7-9F9D-E748-872D-ACE7883D6CAB}"/>
          </ac:spMkLst>
        </pc:spChg>
        <pc:spChg chg="mod">
          <ac:chgData name="Seffi Toneman" userId="005c455d64989b68" providerId="LiveId" clId="{2C45C8CF-7450-4A8C-AD98-0FCFFFA3BD52}" dt="2026-03-05T20:05:18.168" v="1944" actId="404"/>
          <ac:spMkLst>
            <pc:docMk/>
            <pc:sldMk cId="625981142" sldId="361"/>
            <ac:spMk id="2901" creationId="{8EE0D1FD-14F0-2549-4225-7CD2EE657674}"/>
          </ac:spMkLst>
        </pc:spChg>
        <pc:spChg chg="mod">
          <ac:chgData name="Seffi Toneman" userId="005c455d64989b68" providerId="LiveId" clId="{2C45C8CF-7450-4A8C-AD98-0FCFFFA3BD52}" dt="2026-03-05T20:06:55.591" v="1954" actId="20577"/>
          <ac:spMkLst>
            <pc:docMk/>
            <pc:sldMk cId="625981142" sldId="361"/>
            <ac:spMk id="2902" creationId="{24D8CF40-DEAD-6EE3-2474-A04F6ABB7C0E}"/>
          </ac:spMkLst>
        </pc:spChg>
        <pc:spChg chg="add mod">
          <ac:chgData name="Seffi Toneman" userId="005c455d64989b68" providerId="LiveId" clId="{2C45C8CF-7450-4A8C-AD98-0FCFFFA3BD52}" dt="2026-03-05T20:03:44.072" v="1916" actId="1076"/>
          <ac:spMkLst>
            <pc:docMk/>
            <pc:sldMk cId="625981142" sldId="361"/>
            <ac:spMk id="2910" creationId="{76E7F6D7-7072-567F-0F10-0F2C754F46CD}"/>
          </ac:spMkLst>
        </pc:spChg>
        <pc:spChg chg="add mod">
          <ac:chgData name="Seffi Toneman" userId="005c455d64989b68" providerId="LiveId" clId="{2C45C8CF-7450-4A8C-AD98-0FCFFFA3BD52}" dt="2026-03-05T20:03:45.806" v="1918" actId="20577"/>
          <ac:spMkLst>
            <pc:docMk/>
            <pc:sldMk cId="625981142" sldId="361"/>
            <ac:spMk id="2911" creationId="{15012FAA-52B1-B3E2-4A86-9324AF418C3B}"/>
          </ac:spMkLst>
        </pc:spChg>
        <pc:spChg chg="add mod">
          <ac:chgData name="Seffi Toneman" userId="005c455d64989b68" providerId="LiveId" clId="{2C45C8CF-7450-4A8C-AD98-0FCFFFA3BD52}" dt="2026-03-05T20:03:55.934" v="1928" actId="20577"/>
          <ac:spMkLst>
            <pc:docMk/>
            <pc:sldMk cId="625981142" sldId="361"/>
            <ac:spMk id="2912" creationId="{FE1C6F2A-A8A0-76EC-6938-B20097E4DDDC}"/>
          </ac:spMkLst>
        </pc:spChg>
        <pc:grpChg chg="mod">
          <ac:chgData name="Seffi Toneman" userId="005c455d64989b68" providerId="LiveId" clId="{2C45C8CF-7450-4A8C-AD98-0FCFFFA3BD52}" dt="2026-03-05T19:52:25.824" v="1791" actId="164"/>
          <ac:grpSpMkLst>
            <pc:docMk/>
            <pc:sldMk cId="625981142" sldId="361"/>
            <ac:grpSpMk id="41" creationId="{4FABD703-98B4-F4CB-FCF5-B7456E6CD843}"/>
          </ac:grpSpMkLst>
        </pc:grpChg>
        <pc:grpChg chg="mod">
          <ac:chgData name="Seffi Toneman" userId="005c455d64989b68" providerId="LiveId" clId="{2C45C8CF-7450-4A8C-AD98-0FCFFFA3BD52}" dt="2026-03-05T19:52:25.824" v="1791" actId="164"/>
          <ac:grpSpMkLst>
            <pc:docMk/>
            <pc:sldMk cId="625981142" sldId="361"/>
            <ac:grpSpMk id="59" creationId="{5F93C4D7-ED60-CD55-99A2-0AB0CC053620}"/>
          </ac:grpSpMkLst>
        </pc:grpChg>
        <pc:grpChg chg="add mod">
          <ac:chgData name="Seffi Toneman" userId="005c455d64989b68" providerId="LiveId" clId="{2C45C8CF-7450-4A8C-AD98-0FCFFFA3BD52}" dt="2026-03-05T20:03:31.917" v="1913" actId="1076"/>
          <ac:grpSpMkLst>
            <pc:docMk/>
            <pc:sldMk cId="625981142" sldId="361"/>
            <ac:grpSpMk id="63" creationId="{832B4718-7A47-57D6-3C40-7153B825716D}"/>
          </ac:grpSpMkLst>
        </pc:grpChg>
        <pc:grpChg chg="mod">
          <ac:chgData name="Seffi Toneman" userId="005c455d64989b68" providerId="LiveId" clId="{2C45C8CF-7450-4A8C-AD98-0FCFFFA3BD52}" dt="2026-03-05T20:02:12.166" v="1906" actId="164"/>
          <ac:grpSpMkLst>
            <pc:docMk/>
            <pc:sldMk cId="625981142" sldId="361"/>
            <ac:grpSpMk id="2882" creationId="{5814A721-002F-7841-B347-DF6773895C5E}"/>
          </ac:grpSpMkLst>
        </pc:grpChg>
        <pc:grpChg chg="mod topLvl">
          <ac:chgData name="Seffi Toneman" userId="005c455d64989b68" providerId="LiveId" clId="{2C45C8CF-7450-4A8C-AD98-0FCFFFA3BD52}" dt="2026-03-05T20:00:52.421" v="1893" actId="164"/>
          <ac:grpSpMkLst>
            <pc:docMk/>
            <pc:sldMk cId="625981142" sldId="361"/>
            <ac:grpSpMk id="2886" creationId="{E1DDF5D7-05A3-65C3-22F2-F9968E04044C}"/>
          </ac:grpSpMkLst>
        </pc:grpChg>
        <pc:grpChg chg="mod topLvl">
          <ac:chgData name="Seffi Toneman" userId="005c455d64989b68" providerId="LiveId" clId="{2C45C8CF-7450-4A8C-AD98-0FCFFFA3BD52}" dt="2026-03-05T20:00:52.421" v="1893" actId="164"/>
          <ac:grpSpMkLst>
            <pc:docMk/>
            <pc:sldMk cId="625981142" sldId="361"/>
            <ac:grpSpMk id="2887" creationId="{3D465BFE-E821-96EB-177D-753453443D56}"/>
          </ac:grpSpMkLst>
        </pc:grpChg>
        <pc:grpChg chg="mod">
          <ac:chgData name="Seffi Toneman" userId="005c455d64989b68" providerId="LiveId" clId="{2C45C8CF-7450-4A8C-AD98-0FCFFFA3BD52}" dt="2026-03-05T20:00:18.093" v="1889" actId="165"/>
          <ac:grpSpMkLst>
            <pc:docMk/>
            <pc:sldMk cId="625981142" sldId="361"/>
            <ac:grpSpMk id="2899" creationId="{5530B7D2-7999-B61C-45A1-54A31D98CE62}"/>
          </ac:grpSpMkLst>
        </pc:grpChg>
        <pc:grpChg chg="add mod">
          <ac:chgData name="Seffi Toneman" userId="005c455d64989b68" providerId="LiveId" clId="{2C45C8CF-7450-4A8C-AD98-0FCFFFA3BD52}" dt="2026-03-05T20:02:12.166" v="1906" actId="164"/>
          <ac:grpSpMkLst>
            <pc:docMk/>
            <pc:sldMk cId="625981142" sldId="361"/>
            <ac:grpSpMk id="2906" creationId="{53AB733F-35CA-9791-5A4A-CDB0AD8C849A}"/>
          </ac:grpSpMkLst>
        </pc:grpChg>
        <pc:grpChg chg="add mod">
          <ac:chgData name="Seffi Toneman" userId="005c455d64989b68" providerId="LiveId" clId="{2C45C8CF-7450-4A8C-AD98-0FCFFFA3BD52}" dt="2026-03-05T20:04:19.929" v="1931" actId="1076"/>
          <ac:grpSpMkLst>
            <pc:docMk/>
            <pc:sldMk cId="625981142" sldId="361"/>
            <ac:grpSpMk id="2909" creationId="{0BE7695B-CFF8-966E-3F07-EE55CDA0E31A}"/>
          </ac:grpSpMkLst>
        </pc:grpChg>
        <pc:picChg chg="add mod modCrop">
          <ac:chgData name="Seffi Toneman" userId="005c455d64989b68" providerId="LiveId" clId="{2C45C8CF-7450-4A8C-AD98-0FCFFFA3BD52}" dt="2026-03-05T20:12:18.617" v="1960" actId="14100"/>
          <ac:picMkLst>
            <pc:docMk/>
            <pc:sldMk cId="625981142" sldId="361"/>
            <ac:picMk id="2914" creationId="{2E7B767B-9BD8-3AB2-DEA8-2E5945B57381}"/>
          </ac:picMkLst>
        </pc:picChg>
      </pc:sldChg>
      <pc:sldChg chg="modSp add mod">
        <pc:chgData name="Seffi Toneman" userId="005c455d64989b68" providerId="LiveId" clId="{2C45C8CF-7450-4A8C-AD98-0FCFFFA3BD52}" dt="2026-03-05T21:52:13.741" v="2343" actId="14100"/>
        <pc:sldMkLst>
          <pc:docMk/>
          <pc:sldMk cId="3909999888" sldId="362"/>
        </pc:sldMkLst>
        <pc:spChg chg="mod">
          <ac:chgData name="Seffi Toneman" userId="005c455d64989b68" providerId="LiveId" clId="{2C45C8CF-7450-4A8C-AD98-0FCFFFA3BD52}" dt="2026-03-05T21:08:03.743" v="2023"/>
          <ac:spMkLst>
            <pc:docMk/>
            <pc:sldMk cId="3909999888" sldId="362"/>
            <ac:spMk id="5" creationId="{89337981-2FE5-C3F6-3149-8E10ED45FF64}"/>
          </ac:spMkLst>
        </pc:spChg>
        <pc:spChg chg="mod">
          <ac:chgData name="Seffi Toneman" userId="005c455d64989b68" providerId="LiveId" clId="{2C45C8CF-7450-4A8C-AD98-0FCFFFA3BD52}" dt="2026-03-05T21:08:03.743" v="2023"/>
          <ac:spMkLst>
            <pc:docMk/>
            <pc:sldMk cId="3909999888" sldId="362"/>
            <ac:spMk id="6" creationId="{1B1CB59F-830F-F7D9-88C8-510BB01AC0BF}"/>
          </ac:spMkLst>
        </pc:spChg>
        <pc:spChg chg="mod">
          <ac:chgData name="Seffi Toneman" userId="005c455d64989b68" providerId="LiveId" clId="{2C45C8CF-7450-4A8C-AD98-0FCFFFA3BD52}" dt="2026-03-05T21:08:16.323" v="2029" actId="1076"/>
          <ac:spMkLst>
            <pc:docMk/>
            <pc:sldMk cId="3909999888" sldId="362"/>
            <ac:spMk id="7" creationId="{ADEF479C-43C0-0E22-6D1B-B988DACE6C07}"/>
          </ac:spMkLst>
        </pc:spChg>
        <pc:spChg chg="mod">
          <ac:chgData name="Seffi Toneman" userId="005c455d64989b68" providerId="LiveId" clId="{2C45C8CF-7450-4A8C-AD98-0FCFFFA3BD52}" dt="2026-03-04T17:38:04.206" v="1621" actId="207"/>
          <ac:spMkLst>
            <pc:docMk/>
            <pc:sldMk cId="3909999888" sldId="362"/>
            <ac:spMk id="2307" creationId="{11F070F4-832D-61BF-86BC-AADBE4A51DD6}"/>
          </ac:spMkLst>
        </pc:spChg>
        <pc:grpChg chg="mod">
          <ac:chgData name="Seffi Toneman" userId="005c455d64989b68" providerId="LiveId" clId="{2C45C8CF-7450-4A8C-AD98-0FCFFFA3BD52}" dt="2026-03-05T21:08:03.743" v="2023"/>
          <ac:grpSpMkLst>
            <pc:docMk/>
            <pc:sldMk cId="3909999888" sldId="362"/>
            <ac:grpSpMk id="9" creationId="{94B12707-3CB0-DA71-46A9-F9C23C671588}"/>
          </ac:grpSpMkLst>
        </pc:grpChg>
        <pc:grpChg chg="mod">
          <ac:chgData name="Seffi Toneman" userId="005c455d64989b68" providerId="LiveId" clId="{2C45C8CF-7450-4A8C-AD98-0FCFFFA3BD52}" dt="2026-03-05T21:52:13.741" v="2343" actId="14100"/>
          <ac:grpSpMkLst>
            <pc:docMk/>
            <pc:sldMk cId="3909999888" sldId="362"/>
            <ac:grpSpMk id="2306" creationId="{80289420-51C1-5C83-81C2-6175DA2FDF35}"/>
          </ac:grpSpMkLst>
        </pc:grpChg>
        <pc:picChg chg="mod modCrop">
          <ac:chgData name="Seffi Toneman" userId="005c455d64989b68" providerId="LiveId" clId="{2C45C8CF-7450-4A8C-AD98-0FCFFFA3BD52}" dt="2026-03-05T21:51:53.691" v="2341" actId="1076"/>
          <ac:picMkLst>
            <pc:docMk/>
            <pc:sldMk cId="3909999888" sldId="362"/>
            <ac:picMk id="2303" creationId="{CC55D178-B538-4E85-2E40-1C5F90F3DFFC}"/>
          </ac:picMkLst>
        </pc:picChg>
      </pc:sldChg>
      <pc:sldChg chg="modSp add mod">
        <pc:chgData name="Seffi Toneman" userId="005c455d64989b68" providerId="LiveId" clId="{2C45C8CF-7450-4A8C-AD98-0FCFFFA3BD52}" dt="2026-03-12T01:24:42.505" v="2755" actId="20577"/>
        <pc:sldMkLst>
          <pc:docMk/>
          <pc:sldMk cId="1620198879" sldId="363"/>
        </pc:sldMkLst>
        <pc:spChg chg="mod">
          <ac:chgData name="Seffi Toneman" userId="005c455d64989b68" providerId="LiveId" clId="{2C45C8CF-7450-4A8C-AD98-0FCFFFA3BD52}" dt="2026-03-05T21:08:49.618" v="2031"/>
          <ac:spMkLst>
            <pc:docMk/>
            <pc:sldMk cId="1620198879" sldId="363"/>
            <ac:spMk id="5" creationId="{21C5267D-CDE2-A8F5-1C9E-F8099635E8C1}"/>
          </ac:spMkLst>
        </pc:spChg>
        <pc:spChg chg="mod">
          <ac:chgData name="Seffi Toneman" userId="005c455d64989b68" providerId="LiveId" clId="{2C45C8CF-7450-4A8C-AD98-0FCFFFA3BD52}" dt="2026-03-05T21:08:49.618" v="2031"/>
          <ac:spMkLst>
            <pc:docMk/>
            <pc:sldMk cId="1620198879" sldId="363"/>
            <ac:spMk id="6" creationId="{BDF7ECAE-413D-E64E-2878-1E76DBA09968}"/>
          </ac:spMkLst>
        </pc:spChg>
        <pc:spChg chg="mod">
          <ac:chgData name="Seffi Toneman" userId="005c455d64989b68" providerId="LiveId" clId="{2C45C8CF-7450-4A8C-AD98-0FCFFFA3BD52}" dt="2026-03-12T01:24:42.505" v="2755" actId="20577"/>
          <ac:spMkLst>
            <pc:docMk/>
            <pc:sldMk cId="1620198879" sldId="363"/>
            <ac:spMk id="7" creationId="{9AE554BE-7926-7697-01F3-53F3C34B582B}"/>
          </ac:spMkLst>
        </pc:spChg>
        <pc:spChg chg="mod">
          <ac:chgData name="Seffi Toneman" userId="005c455d64989b68" providerId="LiveId" clId="{2C45C8CF-7450-4A8C-AD98-0FCFFFA3BD52}" dt="2026-03-05T21:58:33.938" v="2362" actId="14100"/>
          <ac:spMkLst>
            <pc:docMk/>
            <pc:sldMk cId="1620198879" sldId="363"/>
            <ac:spMk id="2307" creationId="{82EEAFA8-E9CC-E408-FEF2-FF07ACF23726}"/>
          </ac:spMkLst>
        </pc:spChg>
        <pc:grpChg chg="mod">
          <ac:chgData name="Seffi Toneman" userId="005c455d64989b68" providerId="LiveId" clId="{2C45C8CF-7450-4A8C-AD98-0FCFFFA3BD52}" dt="2026-03-05T21:08:49.618" v="2031"/>
          <ac:grpSpMkLst>
            <pc:docMk/>
            <pc:sldMk cId="1620198879" sldId="363"/>
            <ac:grpSpMk id="9" creationId="{6F62482E-A5C8-250D-687C-00E11B038419}"/>
          </ac:grpSpMkLst>
        </pc:grpChg>
        <pc:grpChg chg="mod">
          <ac:chgData name="Seffi Toneman" userId="005c455d64989b68" providerId="LiveId" clId="{2C45C8CF-7450-4A8C-AD98-0FCFFFA3BD52}" dt="2026-03-05T21:47:44.887" v="2328" actId="14100"/>
          <ac:grpSpMkLst>
            <pc:docMk/>
            <pc:sldMk cId="1620198879" sldId="363"/>
            <ac:grpSpMk id="2306" creationId="{FC292583-1C9B-D36B-1700-C933A3D1FB18}"/>
          </ac:grpSpMkLst>
        </pc:grpChg>
        <pc:picChg chg="mod modCrop">
          <ac:chgData name="Seffi Toneman" userId="005c455d64989b68" providerId="LiveId" clId="{2C45C8CF-7450-4A8C-AD98-0FCFFFA3BD52}" dt="2026-03-05T21:48:49.694" v="2333" actId="732"/>
          <ac:picMkLst>
            <pc:docMk/>
            <pc:sldMk cId="1620198879" sldId="363"/>
            <ac:picMk id="2303" creationId="{3841B956-CBAB-1A3F-1949-B414F4E15BF6}"/>
          </ac:picMkLst>
        </pc:picChg>
      </pc:sldChg>
      <pc:sldChg chg="modSp add mod">
        <pc:chgData name="Seffi Toneman" userId="005c455d64989b68" providerId="LiveId" clId="{2C45C8CF-7450-4A8C-AD98-0FCFFFA3BD52}" dt="2026-03-05T21:58:26.727" v="2361" actId="14100"/>
        <pc:sldMkLst>
          <pc:docMk/>
          <pc:sldMk cId="3116861571" sldId="364"/>
        </pc:sldMkLst>
        <pc:spChg chg="mod">
          <ac:chgData name="Seffi Toneman" userId="005c455d64989b68" providerId="LiveId" clId="{2C45C8CF-7450-4A8C-AD98-0FCFFFA3BD52}" dt="2026-03-05T21:10:45.733" v="2062"/>
          <ac:spMkLst>
            <pc:docMk/>
            <pc:sldMk cId="3116861571" sldId="364"/>
            <ac:spMk id="5" creationId="{688A8A8B-ADAC-ADA9-E7E1-058D411667E7}"/>
          </ac:spMkLst>
        </pc:spChg>
        <pc:spChg chg="mod">
          <ac:chgData name="Seffi Toneman" userId="005c455d64989b68" providerId="LiveId" clId="{2C45C8CF-7450-4A8C-AD98-0FCFFFA3BD52}" dt="2026-03-05T21:10:45.733" v="2062"/>
          <ac:spMkLst>
            <pc:docMk/>
            <pc:sldMk cId="3116861571" sldId="364"/>
            <ac:spMk id="6" creationId="{15E160ED-96DD-174B-5E1B-CCCF7D883DBB}"/>
          </ac:spMkLst>
        </pc:spChg>
        <pc:spChg chg="mod">
          <ac:chgData name="Seffi Toneman" userId="005c455d64989b68" providerId="LiveId" clId="{2C45C8CF-7450-4A8C-AD98-0FCFFFA3BD52}" dt="2026-03-05T21:10:55.698" v="2066" actId="1076"/>
          <ac:spMkLst>
            <pc:docMk/>
            <pc:sldMk cId="3116861571" sldId="364"/>
            <ac:spMk id="7" creationId="{6EE2A227-DF07-429F-6FA7-A6C5A6DF8A4E}"/>
          </ac:spMkLst>
        </pc:spChg>
        <pc:spChg chg="mod">
          <ac:chgData name="Seffi Toneman" userId="005c455d64989b68" providerId="LiveId" clId="{2C45C8CF-7450-4A8C-AD98-0FCFFFA3BD52}" dt="2026-03-05T21:58:26.727" v="2361" actId="14100"/>
          <ac:spMkLst>
            <pc:docMk/>
            <pc:sldMk cId="3116861571" sldId="364"/>
            <ac:spMk id="2307" creationId="{F8A8F5CE-31D5-B0C3-EAC8-4A225D1C9914}"/>
          </ac:spMkLst>
        </pc:spChg>
        <pc:grpChg chg="mod">
          <ac:chgData name="Seffi Toneman" userId="005c455d64989b68" providerId="LiveId" clId="{2C45C8CF-7450-4A8C-AD98-0FCFFFA3BD52}" dt="2026-03-05T21:10:45.733" v="2062"/>
          <ac:grpSpMkLst>
            <pc:docMk/>
            <pc:sldMk cId="3116861571" sldId="364"/>
            <ac:grpSpMk id="9" creationId="{23DD6CE5-FBE6-2BA2-D603-B41064BFF536}"/>
          </ac:grpSpMkLst>
        </pc:grpChg>
        <pc:grpChg chg="mod">
          <ac:chgData name="Seffi Toneman" userId="005c455d64989b68" providerId="LiveId" clId="{2C45C8CF-7450-4A8C-AD98-0FCFFFA3BD52}" dt="2026-03-05T21:43:36.144" v="2323" actId="14100"/>
          <ac:grpSpMkLst>
            <pc:docMk/>
            <pc:sldMk cId="3116861571" sldId="364"/>
            <ac:grpSpMk id="2306" creationId="{6D21C6D7-B9EE-CB21-FA7C-09C493C7FB74}"/>
          </ac:grpSpMkLst>
        </pc:grpChg>
        <pc:picChg chg="mod modCrop">
          <ac:chgData name="Seffi Toneman" userId="005c455d64989b68" providerId="LiveId" clId="{2C45C8CF-7450-4A8C-AD98-0FCFFFA3BD52}" dt="2026-03-05T21:43:32.401" v="2322" actId="1076"/>
          <ac:picMkLst>
            <pc:docMk/>
            <pc:sldMk cId="3116861571" sldId="364"/>
            <ac:picMk id="2303" creationId="{6CD41129-1AA0-46D1-FD4B-F656A7FAB604}"/>
          </ac:picMkLst>
        </pc:picChg>
      </pc:sldChg>
      <pc:sldChg chg="modSp add mod">
        <pc:chgData name="Seffi Toneman" userId="005c455d64989b68" providerId="LiveId" clId="{2C45C8CF-7450-4A8C-AD98-0FCFFFA3BD52}" dt="2026-03-05T21:58:43.448" v="2364" actId="14100"/>
        <pc:sldMkLst>
          <pc:docMk/>
          <pc:sldMk cId="556209239" sldId="365"/>
        </pc:sldMkLst>
        <pc:spChg chg="mod">
          <ac:chgData name="Seffi Toneman" userId="005c455d64989b68" providerId="LiveId" clId="{2C45C8CF-7450-4A8C-AD98-0FCFFFA3BD52}" dt="2026-03-05T21:11:14.208" v="2067"/>
          <ac:spMkLst>
            <pc:docMk/>
            <pc:sldMk cId="556209239" sldId="365"/>
            <ac:spMk id="5" creationId="{CEC3DCB5-260D-1689-C69C-19E18A9312B4}"/>
          </ac:spMkLst>
        </pc:spChg>
        <pc:spChg chg="mod">
          <ac:chgData name="Seffi Toneman" userId="005c455d64989b68" providerId="LiveId" clId="{2C45C8CF-7450-4A8C-AD98-0FCFFFA3BD52}" dt="2026-03-05T21:11:14.208" v="2067"/>
          <ac:spMkLst>
            <pc:docMk/>
            <pc:sldMk cId="556209239" sldId="365"/>
            <ac:spMk id="6" creationId="{A63EFF93-B83E-FCB4-3773-AA4DCFEBE195}"/>
          </ac:spMkLst>
        </pc:spChg>
        <pc:spChg chg="mod">
          <ac:chgData name="Seffi Toneman" userId="005c455d64989b68" providerId="LiveId" clId="{2C45C8CF-7450-4A8C-AD98-0FCFFFA3BD52}" dt="2026-03-05T21:11:22.431" v="2071" actId="1076"/>
          <ac:spMkLst>
            <pc:docMk/>
            <pc:sldMk cId="556209239" sldId="365"/>
            <ac:spMk id="7" creationId="{8A5BDC97-20DA-2DAD-0F87-AC15140A19F3}"/>
          </ac:spMkLst>
        </pc:spChg>
        <pc:spChg chg="mod">
          <ac:chgData name="Seffi Toneman" userId="005c455d64989b68" providerId="LiveId" clId="{2C45C8CF-7450-4A8C-AD98-0FCFFFA3BD52}" dt="2026-03-05T21:58:39.355" v="2363" actId="14100"/>
          <ac:spMkLst>
            <pc:docMk/>
            <pc:sldMk cId="556209239" sldId="365"/>
            <ac:spMk id="2307" creationId="{9CA41859-4BDE-E971-123D-7EBE375C4C30}"/>
          </ac:spMkLst>
        </pc:spChg>
        <pc:grpChg chg="mod">
          <ac:chgData name="Seffi Toneman" userId="005c455d64989b68" providerId="LiveId" clId="{2C45C8CF-7450-4A8C-AD98-0FCFFFA3BD52}" dt="2026-03-05T21:11:14.208" v="2067"/>
          <ac:grpSpMkLst>
            <pc:docMk/>
            <pc:sldMk cId="556209239" sldId="365"/>
            <ac:grpSpMk id="9" creationId="{36BD514E-B51F-DEC3-6E63-39E9DAC08382}"/>
          </ac:grpSpMkLst>
        </pc:grpChg>
        <pc:grpChg chg="mod">
          <ac:chgData name="Seffi Toneman" userId="005c455d64989b68" providerId="LiveId" clId="{2C45C8CF-7450-4A8C-AD98-0FCFFFA3BD52}" dt="2026-03-05T21:58:43.448" v="2364" actId="14100"/>
          <ac:grpSpMkLst>
            <pc:docMk/>
            <pc:sldMk cId="556209239" sldId="365"/>
            <ac:grpSpMk id="2306" creationId="{258A5F61-3D6A-3A3D-EFB0-9F45DC986F42}"/>
          </ac:grpSpMkLst>
        </pc:grpChg>
        <pc:picChg chg="mod modCrop">
          <ac:chgData name="Seffi Toneman" userId="005c455d64989b68" providerId="LiveId" clId="{2C45C8CF-7450-4A8C-AD98-0FCFFFA3BD52}" dt="2026-03-05T21:56:10.287" v="2353" actId="732"/>
          <ac:picMkLst>
            <pc:docMk/>
            <pc:sldMk cId="556209239" sldId="365"/>
            <ac:picMk id="2303" creationId="{1FC06586-5265-0A22-A4A6-88A275FDB8ED}"/>
          </ac:picMkLst>
        </pc:picChg>
      </pc:sldChg>
      <pc:sldChg chg="modSp add mod">
        <pc:chgData name="Seffi Toneman" userId="005c455d64989b68" providerId="LiveId" clId="{2C45C8CF-7450-4A8C-AD98-0FCFFFA3BD52}" dt="2026-03-05T22:02:24.321" v="2373" actId="14100"/>
        <pc:sldMkLst>
          <pc:docMk/>
          <pc:sldMk cId="2510273355" sldId="366"/>
        </pc:sldMkLst>
        <pc:spChg chg="mod">
          <ac:chgData name="Seffi Toneman" userId="005c455d64989b68" providerId="LiveId" clId="{2C45C8CF-7450-4A8C-AD98-0FCFFFA3BD52}" dt="2026-03-05T21:11:36.109" v="2072"/>
          <ac:spMkLst>
            <pc:docMk/>
            <pc:sldMk cId="2510273355" sldId="366"/>
            <ac:spMk id="5" creationId="{92A1EFA2-1BE3-3300-8F68-06DA7FEAEC1F}"/>
          </ac:spMkLst>
        </pc:spChg>
        <pc:spChg chg="mod">
          <ac:chgData name="Seffi Toneman" userId="005c455d64989b68" providerId="LiveId" clId="{2C45C8CF-7450-4A8C-AD98-0FCFFFA3BD52}" dt="2026-03-05T21:11:36.109" v="2072"/>
          <ac:spMkLst>
            <pc:docMk/>
            <pc:sldMk cId="2510273355" sldId="366"/>
            <ac:spMk id="6" creationId="{243B9352-49E4-2CD1-08F4-9A78D89E4E41}"/>
          </ac:spMkLst>
        </pc:spChg>
        <pc:spChg chg="mod">
          <ac:chgData name="Seffi Toneman" userId="005c455d64989b68" providerId="LiveId" clId="{2C45C8CF-7450-4A8C-AD98-0FCFFFA3BD52}" dt="2026-03-05T21:11:44.345" v="2076" actId="1076"/>
          <ac:spMkLst>
            <pc:docMk/>
            <pc:sldMk cId="2510273355" sldId="366"/>
            <ac:spMk id="7" creationId="{379AB485-0804-C973-2361-D45185720F2F}"/>
          </ac:spMkLst>
        </pc:spChg>
        <pc:spChg chg="mod">
          <ac:chgData name="Seffi Toneman" userId="005c455d64989b68" providerId="LiveId" clId="{2C45C8CF-7450-4A8C-AD98-0FCFFFA3BD52}" dt="2026-03-05T21:58:51.685" v="2365" actId="14100"/>
          <ac:spMkLst>
            <pc:docMk/>
            <pc:sldMk cId="2510273355" sldId="366"/>
            <ac:spMk id="2307" creationId="{5EF909B4-C98F-3610-5AC8-555C42815C0E}"/>
          </ac:spMkLst>
        </pc:spChg>
        <pc:grpChg chg="mod">
          <ac:chgData name="Seffi Toneman" userId="005c455d64989b68" providerId="LiveId" clId="{2C45C8CF-7450-4A8C-AD98-0FCFFFA3BD52}" dt="2026-03-05T21:11:36.109" v="2072"/>
          <ac:grpSpMkLst>
            <pc:docMk/>
            <pc:sldMk cId="2510273355" sldId="366"/>
            <ac:grpSpMk id="9" creationId="{7A82F213-A006-44E9-3D93-70AB72AB8D8A}"/>
          </ac:grpSpMkLst>
        </pc:grpChg>
        <pc:grpChg chg="mod">
          <ac:chgData name="Seffi Toneman" userId="005c455d64989b68" providerId="LiveId" clId="{2C45C8CF-7450-4A8C-AD98-0FCFFFA3BD52}" dt="2026-03-05T22:02:24.321" v="2373" actId="14100"/>
          <ac:grpSpMkLst>
            <pc:docMk/>
            <pc:sldMk cId="2510273355" sldId="366"/>
            <ac:grpSpMk id="2306" creationId="{97A9572F-FF93-76B6-B037-FCC83512D55A}"/>
          </ac:grpSpMkLst>
        </pc:grpChg>
        <pc:picChg chg="mod modCrop">
          <ac:chgData name="Seffi Toneman" userId="005c455d64989b68" providerId="LiveId" clId="{2C45C8CF-7450-4A8C-AD98-0FCFFFA3BD52}" dt="2026-03-05T21:58:04.996" v="2359" actId="732"/>
          <ac:picMkLst>
            <pc:docMk/>
            <pc:sldMk cId="2510273355" sldId="366"/>
            <ac:picMk id="2303" creationId="{EB4B142F-D00A-CBB1-75B8-B18995484656}"/>
          </ac:picMkLst>
        </pc:picChg>
      </pc:sldChg>
      <pc:sldChg chg="modSp add mod">
        <pc:chgData name="Seffi Toneman" userId="005c455d64989b68" providerId="LiveId" clId="{2C45C8CF-7450-4A8C-AD98-0FCFFFA3BD52}" dt="2026-03-05T21:58:55.288" v="2366" actId="14100"/>
        <pc:sldMkLst>
          <pc:docMk/>
          <pc:sldMk cId="3526150100" sldId="367"/>
        </pc:sldMkLst>
        <pc:spChg chg="mod">
          <ac:chgData name="Seffi Toneman" userId="005c455d64989b68" providerId="LiveId" clId="{2C45C8CF-7450-4A8C-AD98-0FCFFFA3BD52}" dt="2026-03-05T21:11:55.105" v="2077"/>
          <ac:spMkLst>
            <pc:docMk/>
            <pc:sldMk cId="3526150100" sldId="367"/>
            <ac:spMk id="5" creationId="{4E9A1E94-71B9-29C1-4465-6816B1F12B35}"/>
          </ac:spMkLst>
        </pc:spChg>
        <pc:spChg chg="mod">
          <ac:chgData name="Seffi Toneman" userId="005c455d64989b68" providerId="LiveId" clId="{2C45C8CF-7450-4A8C-AD98-0FCFFFA3BD52}" dt="2026-03-05T21:11:55.105" v="2077"/>
          <ac:spMkLst>
            <pc:docMk/>
            <pc:sldMk cId="3526150100" sldId="367"/>
            <ac:spMk id="6" creationId="{0CF2E302-B719-3F91-FBF8-B6F9855F7463}"/>
          </ac:spMkLst>
        </pc:spChg>
        <pc:spChg chg="mod">
          <ac:chgData name="Seffi Toneman" userId="005c455d64989b68" providerId="LiveId" clId="{2C45C8CF-7450-4A8C-AD98-0FCFFFA3BD52}" dt="2026-03-05T21:12:01.296" v="2081" actId="1076"/>
          <ac:spMkLst>
            <pc:docMk/>
            <pc:sldMk cId="3526150100" sldId="367"/>
            <ac:spMk id="7" creationId="{FECE4EF8-3855-29EF-0B1B-311D7872C24A}"/>
          </ac:spMkLst>
        </pc:spChg>
        <pc:spChg chg="mod">
          <ac:chgData name="Seffi Toneman" userId="005c455d64989b68" providerId="LiveId" clId="{2C45C8CF-7450-4A8C-AD98-0FCFFFA3BD52}" dt="2026-03-05T21:58:55.288" v="2366" actId="14100"/>
          <ac:spMkLst>
            <pc:docMk/>
            <pc:sldMk cId="3526150100" sldId="367"/>
            <ac:spMk id="2307" creationId="{E05B8B4B-E7C0-A24C-F571-E84401C2E96D}"/>
          </ac:spMkLst>
        </pc:spChg>
        <pc:grpChg chg="mod">
          <ac:chgData name="Seffi Toneman" userId="005c455d64989b68" providerId="LiveId" clId="{2C45C8CF-7450-4A8C-AD98-0FCFFFA3BD52}" dt="2026-03-05T21:11:55.105" v="2077"/>
          <ac:grpSpMkLst>
            <pc:docMk/>
            <pc:sldMk cId="3526150100" sldId="367"/>
            <ac:grpSpMk id="9" creationId="{E185D88A-FB57-E9A5-E55B-2CFCEBAE7085}"/>
          </ac:grpSpMkLst>
        </pc:grpChg>
      </pc:sldChg>
      <pc:sldChg chg="addSp delSp modSp add mod delAnim">
        <pc:chgData name="Seffi Toneman" userId="005c455d64989b68" providerId="LiveId" clId="{2C45C8CF-7450-4A8C-AD98-0FCFFFA3BD52}" dt="2026-03-10T22:02:01.956" v="2691" actId="1076"/>
        <pc:sldMkLst>
          <pc:docMk/>
          <pc:sldMk cId="3444994484" sldId="368"/>
        </pc:sldMkLst>
        <pc:spChg chg="mod topLvl">
          <ac:chgData name="Seffi Toneman" userId="005c455d64989b68" providerId="LiveId" clId="{2C45C8CF-7450-4A8C-AD98-0FCFFFA3BD52}" dt="2026-03-10T21:59:52.231" v="2675" actId="1076"/>
          <ac:spMkLst>
            <pc:docMk/>
            <pc:sldMk cId="3444994484" sldId="368"/>
            <ac:spMk id="5" creationId="{B4D89FB2-56D7-FC6B-71BC-02DE41876D53}"/>
          </ac:spMkLst>
        </pc:spChg>
        <pc:spChg chg="mod topLvl">
          <ac:chgData name="Seffi Toneman" userId="005c455d64989b68" providerId="LiveId" clId="{2C45C8CF-7450-4A8C-AD98-0FCFFFA3BD52}" dt="2026-03-10T22:01:24.863" v="2687" actId="20577"/>
          <ac:spMkLst>
            <pc:docMk/>
            <pc:sldMk cId="3444994484" sldId="368"/>
            <ac:spMk id="7" creationId="{7942A7DE-C665-870C-CB06-FFD066069153}"/>
          </ac:spMkLst>
        </pc:spChg>
        <pc:spChg chg="add mod">
          <ac:chgData name="Seffi Toneman" userId="005c455d64989b68" providerId="LiveId" clId="{2C45C8CF-7450-4A8C-AD98-0FCFFFA3BD52}" dt="2026-03-10T22:01:25.881" v="2688" actId="20577"/>
          <ac:spMkLst>
            <pc:docMk/>
            <pc:sldMk cId="3444994484" sldId="368"/>
            <ac:spMk id="20" creationId="{7A266EB2-6E01-289A-CDA0-1C47EBCC5D50}"/>
          </ac:spMkLst>
        </pc:spChg>
        <pc:spChg chg="add mod">
          <ac:chgData name="Seffi Toneman" userId="005c455d64989b68" providerId="LiveId" clId="{2C45C8CF-7450-4A8C-AD98-0FCFFFA3BD52}" dt="2026-03-10T22:00:28.496" v="2679" actId="164"/>
          <ac:spMkLst>
            <pc:docMk/>
            <pc:sldMk cId="3444994484" sldId="368"/>
            <ac:spMk id="21" creationId="{AB21B56C-B1B1-4420-657C-22160BAADBFD}"/>
          </ac:spMkLst>
        </pc:spChg>
        <pc:spChg chg="add mod">
          <ac:chgData name="Seffi Toneman" userId="005c455d64989b68" providerId="LiveId" clId="{2C45C8CF-7450-4A8C-AD98-0FCFFFA3BD52}" dt="2026-03-10T22:01:28.547" v="2690" actId="20577"/>
          <ac:spMkLst>
            <pc:docMk/>
            <pc:sldMk cId="3444994484" sldId="368"/>
            <ac:spMk id="22" creationId="{8E346293-ADF4-C5E9-59F7-1F7B349BBCC6}"/>
          </ac:spMkLst>
        </pc:spChg>
        <pc:spChg chg="add mod">
          <ac:chgData name="Seffi Toneman" userId="005c455d64989b68" providerId="LiveId" clId="{2C45C8CF-7450-4A8C-AD98-0FCFFFA3BD52}" dt="2026-03-10T22:00:24.651" v="2678" actId="164"/>
          <ac:spMkLst>
            <pc:docMk/>
            <pc:sldMk cId="3444994484" sldId="368"/>
            <ac:spMk id="23" creationId="{52305D4F-174D-7697-4545-6BCFC6B90D2F}"/>
          </ac:spMkLst>
        </pc:spChg>
        <pc:spChg chg="add mod">
          <ac:chgData name="Seffi Toneman" userId="005c455d64989b68" providerId="LiveId" clId="{2C45C8CF-7450-4A8C-AD98-0FCFFFA3BD52}" dt="2026-03-10T22:01:26.497" v="2689" actId="20577"/>
          <ac:spMkLst>
            <pc:docMk/>
            <pc:sldMk cId="3444994484" sldId="368"/>
            <ac:spMk id="24" creationId="{C2BBE20E-3CEF-686A-A50A-334E1B037F5B}"/>
          </ac:spMkLst>
        </pc:spChg>
        <pc:spChg chg="add mod">
          <ac:chgData name="Seffi Toneman" userId="005c455d64989b68" providerId="LiveId" clId="{2C45C8CF-7450-4A8C-AD98-0FCFFFA3BD52}" dt="2026-03-10T22:00:19.636" v="2677" actId="164"/>
          <ac:spMkLst>
            <pc:docMk/>
            <pc:sldMk cId="3444994484" sldId="368"/>
            <ac:spMk id="25" creationId="{28FA9BF9-F122-3D20-1F8B-63A66A0CB3E2}"/>
          </ac:spMkLst>
        </pc:spChg>
        <pc:spChg chg="mod">
          <ac:chgData name="Seffi Toneman" userId="005c455d64989b68" providerId="LiveId" clId="{2C45C8CF-7450-4A8C-AD98-0FCFFFA3BD52}" dt="2026-03-10T21:55:41.277" v="2426" actId="1076"/>
          <ac:spMkLst>
            <pc:docMk/>
            <pc:sldMk cId="3444994484" sldId="368"/>
            <ac:spMk id="30" creationId="{8ADB92AA-415B-79E8-1F42-9B6D29ABDA21}"/>
          </ac:spMkLst>
        </pc:spChg>
        <pc:spChg chg="mod">
          <ac:chgData name="Seffi Toneman" userId="005c455d64989b68" providerId="LiveId" clId="{2C45C8CF-7450-4A8C-AD98-0FCFFFA3BD52}" dt="2026-03-10T21:55:30.918" v="2423" actId="14100"/>
          <ac:spMkLst>
            <pc:docMk/>
            <pc:sldMk cId="3444994484" sldId="368"/>
            <ac:spMk id="2307" creationId="{822D1214-C774-4468-263D-819E55B98DF5}"/>
          </ac:spMkLst>
        </pc:spChg>
        <pc:grpChg chg="add mod">
          <ac:chgData name="Seffi Toneman" userId="005c455d64989b68" providerId="LiveId" clId="{2C45C8CF-7450-4A8C-AD98-0FCFFFA3BD52}" dt="2026-03-10T22:01:04.249" v="2684" actId="164"/>
          <ac:grpSpMkLst>
            <pc:docMk/>
            <pc:sldMk cId="3444994484" sldId="368"/>
            <ac:grpSpMk id="3" creationId="{A3A6EE70-10FB-0F1A-6F0A-B3BABB423C6E}"/>
          </ac:grpSpMkLst>
        </pc:grpChg>
        <pc:grpChg chg="add mod">
          <ac:chgData name="Seffi Toneman" userId="005c455d64989b68" providerId="LiveId" clId="{2C45C8CF-7450-4A8C-AD98-0FCFFFA3BD52}" dt="2026-03-10T22:01:04.249" v="2684" actId="164"/>
          <ac:grpSpMkLst>
            <pc:docMk/>
            <pc:sldMk cId="3444994484" sldId="368"/>
            <ac:grpSpMk id="26" creationId="{EFC8C67C-26AB-AE36-8261-D474F2BC99E8}"/>
          </ac:grpSpMkLst>
        </pc:grpChg>
        <pc:grpChg chg="add mod">
          <ac:chgData name="Seffi Toneman" userId="005c455d64989b68" providerId="LiveId" clId="{2C45C8CF-7450-4A8C-AD98-0FCFFFA3BD52}" dt="2026-03-10T22:01:04.249" v="2684" actId="164"/>
          <ac:grpSpMkLst>
            <pc:docMk/>
            <pc:sldMk cId="3444994484" sldId="368"/>
            <ac:grpSpMk id="27" creationId="{EF152AC3-1D5F-0EF6-FD65-BBD8FEECE1EE}"/>
          </ac:grpSpMkLst>
        </pc:grpChg>
        <pc:grpChg chg="add mod">
          <ac:chgData name="Seffi Toneman" userId="005c455d64989b68" providerId="LiveId" clId="{2C45C8CF-7450-4A8C-AD98-0FCFFFA3BD52}" dt="2026-03-10T22:01:04.249" v="2684" actId="164"/>
          <ac:grpSpMkLst>
            <pc:docMk/>
            <pc:sldMk cId="3444994484" sldId="368"/>
            <ac:grpSpMk id="28" creationId="{F2B66E77-E2F5-C339-EF61-D3EAEF53A900}"/>
          </ac:grpSpMkLst>
        </pc:grpChg>
        <pc:grpChg chg="add mod">
          <ac:chgData name="Seffi Toneman" userId="005c455d64989b68" providerId="LiveId" clId="{2C45C8CF-7450-4A8C-AD98-0FCFFFA3BD52}" dt="2026-03-10T22:02:01.956" v="2691" actId="1076"/>
          <ac:grpSpMkLst>
            <pc:docMk/>
            <pc:sldMk cId="3444994484" sldId="368"/>
            <ac:grpSpMk id="29" creationId="{55A164D8-88AB-0949-1D22-F82216982BE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Shape 17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8" name="Shape 17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3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4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5" name="Rounded Rectangle"/>
          <p:cNvSpPr>
            <a:spLocks noGrp="1"/>
          </p:cNvSpPr>
          <p:nvPr>
            <p:ph type="body" idx="24"/>
          </p:nvPr>
        </p:nvSpPr>
        <p:spPr>
          <a:xfrm>
            <a:off x="8128000" y="1270000"/>
            <a:ext cx="14986000" cy="11176000"/>
          </a:xfrm>
          <a:prstGeom prst="roundRect">
            <a:avLst>
              <a:gd name="adj" fmla="val 5712"/>
            </a:avLst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7718777" y="1270000"/>
            <a:ext cx="19868446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9" name="Rounded Rectangle"/>
          <p:cNvSpPr>
            <a:spLocks noGrp="1"/>
          </p:cNvSpPr>
          <p:nvPr>
            <p:ph type="body" sz="half" idx="22"/>
          </p:nvPr>
        </p:nvSpPr>
        <p:spPr>
          <a:xfrm>
            <a:off x="6094453" y="3976817"/>
            <a:ext cx="12195094" cy="5762366"/>
          </a:xfrm>
          <a:prstGeom prst="roundRect">
            <a:avLst>
              <a:gd name="adj" fmla="val 11079"/>
            </a:avLst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ounded Rectangle"/>
          <p:cNvSpPr>
            <a:spLocks noGrp="1"/>
          </p:cNvSpPr>
          <p:nvPr>
            <p:ph type="body" sz="half" idx="21"/>
          </p:nvPr>
        </p:nvSpPr>
        <p:spPr>
          <a:xfrm>
            <a:off x="12192000" y="1270000"/>
            <a:ext cx="10922000" cy="11176000"/>
          </a:xfrm>
          <a:prstGeom prst="roundRect">
            <a:avLst>
              <a:gd name="adj" fmla="val 11654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7" name="Insert Picture Here 2018 Darker.png"/>
          <p:cNvSpPr>
            <a:spLocks noGrp="1"/>
          </p:cNvSpPr>
          <p:nvPr>
            <p:ph type="pic" idx="22"/>
          </p:nvPr>
        </p:nvSpPr>
        <p:spPr>
          <a:xfrm>
            <a:off x="2540000" y="1428750"/>
            <a:ext cx="19304000" cy="10858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6" name="Shape"/>
          <p:cNvSpPr>
            <a:spLocks noGrp="1"/>
          </p:cNvSpPr>
          <p:nvPr>
            <p:ph type="body" idx="22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89" y="2000"/>
                </a:moveTo>
                <a:lnTo>
                  <a:pt x="19611" y="2000"/>
                </a:lnTo>
                <a:cubicBezTo>
                  <a:pt x="19864" y="2000"/>
                  <a:pt x="20016" y="2000"/>
                  <a:pt x="20118" y="2076"/>
                </a:cubicBezTo>
                <a:cubicBezTo>
                  <a:pt x="20264" y="2170"/>
                  <a:pt x="20380" y="2375"/>
                  <a:pt x="20433" y="2635"/>
                </a:cubicBezTo>
                <a:cubicBezTo>
                  <a:pt x="20475" y="2815"/>
                  <a:pt x="20475" y="3086"/>
                  <a:pt x="20475" y="3537"/>
                </a:cubicBezTo>
                <a:lnTo>
                  <a:pt x="20475" y="18063"/>
                </a:lnTo>
                <a:cubicBezTo>
                  <a:pt x="20475" y="18514"/>
                  <a:pt x="20475" y="18785"/>
                  <a:pt x="20433" y="18965"/>
                </a:cubicBezTo>
                <a:cubicBezTo>
                  <a:pt x="20380" y="19225"/>
                  <a:pt x="20264" y="19430"/>
                  <a:pt x="20118" y="19525"/>
                </a:cubicBezTo>
                <a:cubicBezTo>
                  <a:pt x="20016" y="19600"/>
                  <a:pt x="19864" y="19600"/>
                  <a:pt x="19611" y="19600"/>
                </a:cubicBezTo>
                <a:lnTo>
                  <a:pt x="1989" y="19600"/>
                </a:lnTo>
                <a:cubicBezTo>
                  <a:pt x="1736" y="19600"/>
                  <a:pt x="1584" y="19600"/>
                  <a:pt x="1482" y="19525"/>
                </a:cubicBezTo>
                <a:cubicBezTo>
                  <a:pt x="1336" y="19430"/>
                  <a:pt x="1221" y="19225"/>
                  <a:pt x="1168" y="18965"/>
                </a:cubicBezTo>
                <a:cubicBezTo>
                  <a:pt x="1125" y="18785"/>
                  <a:pt x="1125" y="18514"/>
                  <a:pt x="1125" y="18063"/>
                </a:cubicBezTo>
                <a:lnTo>
                  <a:pt x="1125" y="3537"/>
                </a:lnTo>
                <a:cubicBezTo>
                  <a:pt x="1125" y="3086"/>
                  <a:pt x="1125" y="2815"/>
                  <a:pt x="1168" y="2635"/>
                </a:cubicBezTo>
                <a:cubicBezTo>
                  <a:pt x="1221" y="2375"/>
                  <a:pt x="1336" y="2170"/>
                  <a:pt x="1482" y="2076"/>
                </a:cubicBezTo>
                <a:cubicBezTo>
                  <a:pt x="1584" y="2000"/>
                  <a:pt x="1736" y="2000"/>
                  <a:pt x="1989" y="20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7" name="Rectangle"/>
          <p:cNvSpPr>
            <a:spLocks noGrp="1"/>
          </p:cNvSpPr>
          <p:nvPr>
            <p:ph type="body" sz="half" idx="23"/>
          </p:nvPr>
        </p:nvSpPr>
        <p:spPr>
          <a:xfrm>
            <a:off x="8128000" y="0"/>
            <a:ext cx="8128000" cy="137160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4828381" y="1357982"/>
            <a:ext cx="19555619" cy="110000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Insert Picture Here 2018.png"/>
          <p:cNvSpPr>
            <a:spLocks noGrp="1"/>
          </p:cNvSpPr>
          <p:nvPr>
            <p:ph type="pic" idx="21"/>
          </p:nvPr>
        </p:nvSpPr>
        <p:spPr>
          <a:xfrm>
            <a:off x="0" y="422275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1" name="Insert Picture Here 2018 Darker.png"/>
          <p:cNvSpPr>
            <a:spLocks noGrp="1"/>
          </p:cNvSpPr>
          <p:nvPr>
            <p:ph type="pic" idx="22"/>
          </p:nvPr>
        </p:nvSpPr>
        <p:spPr>
          <a:xfrm>
            <a:off x="-1" y="-4222750"/>
            <a:ext cx="2438400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2" name="Shape"/>
          <p:cNvSpPr>
            <a:spLocks noGrp="1"/>
          </p:cNvSpPr>
          <p:nvPr>
            <p:ph type="body" idx="23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89" y="2000"/>
                </a:moveTo>
                <a:lnTo>
                  <a:pt x="19611" y="2000"/>
                </a:lnTo>
                <a:cubicBezTo>
                  <a:pt x="19864" y="2000"/>
                  <a:pt x="20016" y="2000"/>
                  <a:pt x="20118" y="2076"/>
                </a:cubicBezTo>
                <a:cubicBezTo>
                  <a:pt x="20264" y="2170"/>
                  <a:pt x="20380" y="2375"/>
                  <a:pt x="20433" y="2635"/>
                </a:cubicBezTo>
                <a:cubicBezTo>
                  <a:pt x="20475" y="2815"/>
                  <a:pt x="20475" y="3086"/>
                  <a:pt x="20475" y="3537"/>
                </a:cubicBezTo>
                <a:lnTo>
                  <a:pt x="20475" y="18063"/>
                </a:lnTo>
                <a:cubicBezTo>
                  <a:pt x="20475" y="18514"/>
                  <a:pt x="20475" y="18785"/>
                  <a:pt x="20433" y="18965"/>
                </a:cubicBezTo>
                <a:cubicBezTo>
                  <a:pt x="20380" y="19225"/>
                  <a:pt x="20264" y="19430"/>
                  <a:pt x="20118" y="19525"/>
                </a:cubicBezTo>
                <a:cubicBezTo>
                  <a:pt x="20016" y="19600"/>
                  <a:pt x="19864" y="19600"/>
                  <a:pt x="19611" y="19600"/>
                </a:cubicBezTo>
                <a:lnTo>
                  <a:pt x="1989" y="19600"/>
                </a:lnTo>
                <a:cubicBezTo>
                  <a:pt x="1736" y="19600"/>
                  <a:pt x="1584" y="19600"/>
                  <a:pt x="1482" y="19525"/>
                </a:cubicBezTo>
                <a:cubicBezTo>
                  <a:pt x="1336" y="19430"/>
                  <a:pt x="1221" y="19225"/>
                  <a:pt x="1168" y="18965"/>
                </a:cubicBezTo>
                <a:cubicBezTo>
                  <a:pt x="1125" y="18785"/>
                  <a:pt x="1125" y="18514"/>
                  <a:pt x="1125" y="18063"/>
                </a:cubicBezTo>
                <a:lnTo>
                  <a:pt x="1125" y="3537"/>
                </a:lnTo>
                <a:cubicBezTo>
                  <a:pt x="1125" y="3086"/>
                  <a:pt x="1125" y="2815"/>
                  <a:pt x="1168" y="2635"/>
                </a:cubicBezTo>
                <a:cubicBezTo>
                  <a:pt x="1221" y="2375"/>
                  <a:pt x="1336" y="2170"/>
                  <a:pt x="1482" y="2076"/>
                </a:cubicBezTo>
                <a:cubicBezTo>
                  <a:pt x="1584" y="2000"/>
                  <a:pt x="1736" y="2000"/>
                  <a:pt x="1989" y="20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3" name="Rectangle"/>
          <p:cNvSpPr>
            <a:spLocks noGrp="1"/>
          </p:cNvSpPr>
          <p:nvPr>
            <p:ph type="body" sz="half" idx="24"/>
          </p:nvPr>
        </p:nvSpPr>
        <p:spPr>
          <a:xfrm>
            <a:off x="0" y="5270500"/>
            <a:ext cx="24384001" cy="31750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>
            <a:spLocks noGrp="1"/>
          </p:cNvSpPr>
          <p:nvPr>
            <p:ph type="body" sz="half" idx="21"/>
          </p:nvPr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chemeClr val="accent1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8" name="Rectangle"/>
          <p:cNvSpPr>
            <a:spLocks noGrp="1"/>
          </p:cNvSpPr>
          <p:nvPr>
            <p:ph type="body" sz="half" idx="22"/>
          </p:nvPr>
        </p:nvSpPr>
        <p:spPr>
          <a:xfrm>
            <a:off x="0" y="4572000"/>
            <a:ext cx="24384001" cy="4572000"/>
          </a:xfrm>
          <a:prstGeom prst="rect">
            <a:avLst/>
          </a:prstGeom>
          <a:solidFill>
            <a:srgbClr val="EBEBEB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6481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>
                    <a:alpha val="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Rectangle"/>
          <p:cNvSpPr>
            <a:spLocks noGrp="1"/>
          </p:cNvSpPr>
          <p:nvPr>
            <p:ph type="body" sz="half" idx="23"/>
          </p:nvPr>
        </p:nvSpPr>
        <p:spPr>
          <a:xfrm>
            <a:off x="16256000" y="-1"/>
            <a:ext cx="8128000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6" name="Rectangle"/>
          <p:cNvSpPr>
            <a:spLocks noGrp="1"/>
          </p:cNvSpPr>
          <p:nvPr>
            <p:ph type="body" sz="half" idx="22"/>
          </p:nvPr>
        </p:nvSpPr>
        <p:spPr>
          <a:xfrm flipH="1">
            <a:off x="-1" y="4572000"/>
            <a:ext cx="24384001" cy="4572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/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Rectangle"/>
          <p:cNvSpPr>
            <a:spLocks noGrp="1"/>
          </p:cNvSpPr>
          <p:nvPr>
            <p:ph type="body" sz="half" idx="23"/>
          </p:nvPr>
        </p:nvSpPr>
        <p:spPr>
          <a:xfrm>
            <a:off x="0" y="9144000"/>
            <a:ext cx="24384001" cy="4572000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6" name="Rectangle"/>
          <p:cNvSpPr>
            <a:spLocks noGrp="1"/>
          </p:cNvSpPr>
          <p:nvPr>
            <p:ph type="body" sz="half" idx="22"/>
          </p:nvPr>
        </p:nvSpPr>
        <p:spPr>
          <a:xfrm flipH="1">
            <a:off x="-1" y="4572000"/>
            <a:ext cx="24384001" cy="457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/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5" name="Rectangle"/>
          <p:cNvSpPr>
            <a:spLocks noGrp="1"/>
          </p:cNvSpPr>
          <p:nvPr>
            <p:ph type="body" idx="22"/>
          </p:nvPr>
        </p:nvSpPr>
        <p:spPr>
          <a:xfrm>
            <a:off x="0" y="0"/>
            <a:ext cx="24384001" cy="6858001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2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>
                    <a:alpha val="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3" name="Rectangle"/>
          <p:cNvSpPr>
            <a:spLocks noGrp="1"/>
          </p:cNvSpPr>
          <p:nvPr>
            <p:ph type="body" sz="half" idx="23"/>
          </p:nvPr>
        </p:nvSpPr>
        <p:spPr>
          <a:xfrm>
            <a:off x="16256000" y="-1"/>
            <a:ext cx="8128000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Rounded Rectangle"/>
          <p:cNvSpPr>
            <a:spLocks noGrp="1"/>
          </p:cNvSpPr>
          <p:nvPr>
            <p:ph type="body" idx="24"/>
          </p:nvPr>
        </p:nvSpPr>
        <p:spPr>
          <a:xfrm>
            <a:off x="1270000" y="1270000"/>
            <a:ext cx="14986000" cy="11176000"/>
          </a:xfrm>
          <a:prstGeom prst="roundRect">
            <a:avLst>
              <a:gd name="adj" fmla="val 5712"/>
            </a:avLst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857590" y="4988207"/>
            <a:ext cx="20828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61500" y="12560300"/>
            <a:ext cx="1270000" cy="406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2000" spc="0">
                <a:solidFill>
                  <a:srgbClr val="929292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90" r:id="rId3"/>
    <p:sldLayoutId id="2147483693" r:id="rId4"/>
    <p:sldLayoutId id="2147483694" r:id="rId5"/>
    <p:sldLayoutId id="2147483695" r:id="rId6"/>
    <p:sldLayoutId id="2147483696" r:id="rId7"/>
    <p:sldLayoutId id="2147483698" r:id="rId8"/>
    <p:sldLayoutId id="2147483701" r:id="rId9"/>
    <p:sldLayoutId id="2147483702" r:id="rId10"/>
    <p:sldLayoutId id="2147483708" r:id="rId11"/>
    <p:sldLayoutId id="2147483710" r:id="rId12"/>
    <p:sldLayoutId id="2147483712" r:id="rId13"/>
    <p:sldLayoutId id="2147483737" r:id="rId14"/>
    <p:sldLayoutId id="2147483750" r:id="rId15"/>
    <p:sldLayoutId id="2147483751" r:id="rId16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355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711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066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4224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9pPr>
    </p:bodyStyle>
    <p:otherStyle>
      <a:lvl1pPr marL="0" marR="0" indent="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2286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4572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6858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9144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11430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13716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6002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8288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en.wikipedia.org/wiki/YouTube_(channel)" TargetMode="External"/><Relationship Id="rId7" Type="http://schemas.openxmlformats.org/officeDocument/2006/relationships/hyperlink" Target="https://fhlogo.blogspot.com/2011/03/facebook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hyperlink" Target="https://www.freepngimg.com/png/69722-logo-cinars-instagram-free-transparent-image-hq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s://fhlogo.blogspot.com/2011/03/facebook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freepngimg.com/png/69722-logo-cinars-instagram-free-transparent-image-hq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en.wikipedia.org/wiki/YouTube_(channel)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photo-1471469478635-911c1858d22e.jpeg"/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2" cstate="print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>
          <a:xfrm>
            <a:off x="0" y="0"/>
            <a:ext cx="24384000" cy="13715982"/>
          </a:xfrm>
          <a:prstGeom prst="rect">
            <a:avLst/>
          </a:prstGeom>
        </p:spPr>
      </p:pic>
      <p:sp>
        <p:nvSpPr>
          <p:cNvPr id="1901" name="mnml."/>
          <p:cNvSpPr txBox="1"/>
          <p:nvPr/>
        </p:nvSpPr>
        <p:spPr>
          <a:xfrm>
            <a:off x="1295400" y="905716"/>
            <a:ext cx="21659850" cy="1085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200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25000" b="1" dirty="0">
                <a:solidFill>
                  <a:srgbClr val="2F558C"/>
                </a:solidFill>
              </a:rPr>
              <a:t>AV</a:t>
            </a:r>
            <a:r>
              <a:rPr lang="en-US" sz="25000" b="1" dirty="0">
                <a:solidFill>
                  <a:srgbClr val="F47920"/>
                </a:solidFill>
              </a:rPr>
              <a:t>EDGE</a:t>
            </a:r>
            <a:r>
              <a:rPr lang="en-US" sz="25000" b="1" dirty="0"/>
              <a:t> 2026</a:t>
            </a:r>
          </a:p>
          <a:p>
            <a:r>
              <a:rPr lang="en-US" sz="13800" b="1" dirty="0">
                <a:latin typeface="Geometos Neue Bold" pitchFamily="2" charset="77"/>
              </a:rPr>
              <a:t>COMMERCIAL REAL ESTATE </a:t>
            </a:r>
          </a:p>
          <a:p>
            <a:r>
              <a:rPr lang="en-US" sz="13800" b="1" dirty="0">
                <a:latin typeface="Geometos Neue Bold" pitchFamily="2" charset="77"/>
              </a:rPr>
              <a:t>MARKET UPDATE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0" grpId="0" animBg="1" advAuto="0"/>
      <p:bldP spid="190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FB127-C9D5-F0FB-9178-D1D660EA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EB4B142F-D00A-CBB1-75B8-B18995484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7"/>
          <a:stretch>
            <a:fillRect/>
          </a:stretch>
        </p:blipFill>
        <p:spPr>
          <a:xfrm>
            <a:off x="6096023" y="0"/>
            <a:ext cx="18287977" cy="13715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97A9572F-FF93-76B6-B037-FCC83512D55A}"/>
              </a:ext>
            </a:extLst>
          </p:cNvPr>
          <p:cNvGrpSpPr/>
          <p:nvPr/>
        </p:nvGrpSpPr>
        <p:grpSpPr>
          <a:xfrm>
            <a:off x="-74983" y="-21"/>
            <a:ext cx="21581671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A3B01175-9750-F8AE-2FDD-A5F22960E94D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2D796042-DFB0-A836-B67D-8C54C0D77C53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5EF909B4-C98F-3610-5AC8-555C42815C0E}"/>
              </a:ext>
            </a:extLst>
          </p:cNvPr>
          <p:cNvSpPr txBox="1"/>
          <p:nvPr/>
        </p:nvSpPr>
        <p:spPr>
          <a:xfrm>
            <a:off x="948578" y="438145"/>
            <a:ext cx="15547303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DISCIPLINE IS DRIVING DECISIONS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5F1F02-E8A7-2930-A3E7-7D7E0B41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3B40B6D3-E65F-151A-A5CB-A01846715E31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82F213-A006-44E9-3D93-70AB72AB8D8A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379AB485-0804-C973-2361-D45185720F2F}"/>
                </a:ext>
              </a:extLst>
            </p:cNvPr>
            <p:cNvSpPr txBox="1"/>
            <p:nvPr/>
          </p:nvSpPr>
          <p:spPr>
            <a:xfrm>
              <a:off x="1409925" y="4109875"/>
              <a:ext cx="11413076" cy="4950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/>
              <a:r>
                <a:rPr lang="en-US" dirty="0"/>
                <a:t>• Lenders are more cautious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Investors are underwriting more carefully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Tenants are planning expansion more strategically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A1EFA2-1BE3-3300-8F68-06DA7FEAEC1F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43B9352-49E4-2CD1-08F4-9A78D89E4E41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0273355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6D3F-9825-67CE-FBFE-C2FA6B189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E004C1FF-01EC-2031-B60B-8930E151E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24" y="24812"/>
            <a:ext cx="18287976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1E4C9922-1FF1-8B87-DADF-381107A59022}"/>
              </a:ext>
            </a:extLst>
          </p:cNvPr>
          <p:cNvGrpSpPr/>
          <p:nvPr/>
        </p:nvGrpSpPr>
        <p:grpSpPr>
          <a:xfrm>
            <a:off x="-74983" y="-21"/>
            <a:ext cx="19685505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69ED904B-DC2F-AFE9-7C1D-91E2B841B7CD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FFCC03AA-7C06-C6B0-1A76-4BABA1A67DE1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E05B8B4B-E7C0-A24C-F571-E84401C2E96D}"/>
              </a:ext>
            </a:extLst>
          </p:cNvPr>
          <p:cNvSpPr txBox="1"/>
          <p:nvPr/>
        </p:nvSpPr>
        <p:spPr>
          <a:xfrm>
            <a:off x="948578" y="438145"/>
            <a:ext cx="18661944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RISK HAS SHIFTED</a:t>
            </a:r>
            <a:r>
              <a:rPr lang="en-US" sz="6600" spc="59" dirty="0">
                <a:solidFill>
                  <a:schemeClr val="tx1"/>
                </a:solidFill>
                <a:ea typeface="Montserrat Regular"/>
                <a:cs typeface="Montserrat Regular"/>
                <a:sym typeface="Montserrat Regular"/>
              </a:rPr>
              <a:t> — </a:t>
            </a:r>
            <a:r>
              <a:rPr lang="en-US" sz="6600" dirty="0">
                <a:solidFill>
                  <a:schemeClr val="tx1"/>
                </a:solidFill>
              </a:rPr>
              <a:t>NOT DISAPPEARED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1FB37B-94C4-0273-A928-7DE761184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515C1FFC-E2E4-E9B5-BB08-B30EC264D7EC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85D88A-FB57-E9A5-E55B-2CFCEBAE7085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FECE4EF8-3855-29EF-0B1B-311D7872C24A}"/>
                </a:ext>
              </a:extLst>
            </p:cNvPr>
            <p:cNvSpPr txBox="1"/>
            <p:nvPr/>
          </p:nvSpPr>
          <p:spPr>
            <a:xfrm>
              <a:off x="1420268" y="3679526"/>
              <a:ext cx="11413076" cy="5642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/>
              <a:r>
                <a:rPr lang="en-US" dirty="0"/>
                <a:t>• Higher interest rates have reset pricing expectations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Financing timelines are longer and more structured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Returns are being evaluated more carefully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9A1E94-71B9-29C1-4465-6816B1F12B35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0CF2E302-B719-3F91-FBF8-B6F9855F7463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6150100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F063-1425-8863-AB86-811C9029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822D1214-C774-4468-263D-819E55B98DF5}"/>
              </a:ext>
            </a:extLst>
          </p:cNvPr>
          <p:cNvSpPr txBox="1"/>
          <p:nvPr/>
        </p:nvSpPr>
        <p:spPr>
          <a:xfrm>
            <a:off x="948578" y="438145"/>
            <a:ext cx="18661944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WHAT SMART PLAYERS ARE DOING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ECD14-6F09-414B-CB70-B2563C5EF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8ADB92AA-415B-79E8-1F42-9B6D29ABDA21}"/>
              </a:ext>
            </a:extLst>
          </p:cNvPr>
          <p:cNvSpPr/>
          <p:nvPr/>
        </p:nvSpPr>
        <p:spPr>
          <a:xfrm>
            <a:off x="20485276" y="431748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A164D8-88AB-0949-1D22-F82216982BE9}"/>
              </a:ext>
            </a:extLst>
          </p:cNvPr>
          <p:cNvGrpSpPr/>
          <p:nvPr/>
        </p:nvGrpSpPr>
        <p:grpSpPr>
          <a:xfrm>
            <a:off x="3714669" y="2568650"/>
            <a:ext cx="17265918" cy="11107167"/>
            <a:chOff x="6345936" y="2804604"/>
            <a:chExt cx="12826838" cy="105561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A6EE70-10FB-0F1A-6F0A-B3BABB423C6E}"/>
                </a:ext>
              </a:extLst>
            </p:cNvPr>
            <p:cNvGrpSpPr/>
            <p:nvPr/>
          </p:nvGrpSpPr>
          <p:grpSpPr>
            <a:xfrm>
              <a:off x="6345936" y="2804604"/>
              <a:ext cx="5397358" cy="6535782"/>
              <a:chOff x="948578" y="2576605"/>
              <a:chExt cx="11884766" cy="13997219"/>
            </a:xfrm>
          </p:grpSpPr>
          <p:sp>
            <p:nvSpPr>
              <p:cNvPr id="7" name="2021">
                <a:extLst>
                  <a:ext uri="{FF2B5EF4-FFF2-40B4-BE49-F238E27FC236}">
                    <a16:creationId xmlns:a16="http://schemas.microsoft.com/office/drawing/2014/main" id="{7942A7DE-C665-870C-CB06-FFD066069153}"/>
                  </a:ext>
                </a:extLst>
              </p:cNvPr>
              <p:cNvSpPr txBox="1"/>
              <p:nvPr/>
            </p:nvSpPr>
            <p:spPr>
              <a:xfrm>
                <a:off x="1420269" y="3679527"/>
                <a:ext cx="11413075" cy="12894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 algn="l"/>
                <a:r>
                  <a:rPr lang="en-US" dirty="0"/>
                  <a:t>BUYERS: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Be patient but be ready</a:t>
                </a:r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D89FB2-56D7-FC6B-71BC-02DE41876D53}"/>
                  </a:ext>
                </a:extLst>
              </p:cNvPr>
              <p:cNvSpPr/>
              <p:nvPr/>
            </p:nvSpPr>
            <p:spPr>
              <a:xfrm>
                <a:off x="948578" y="2576605"/>
                <a:ext cx="11884765" cy="7994174"/>
              </a:xfrm>
              <a:prstGeom prst="rect">
                <a:avLst/>
              </a:prstGeom>
              <a:noFill/>
              <a:ln w="508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B66E77-E2F5-C339-EF61-D3EAEF53A900}"/>
                </a:ext>
              </a:extLst>
            </p:cNvPr>
            <p:cNvGrpSpPr/>
            <p:nvPr/>
          </p:nvGrpSpPr>
          <p:grpSpPr>
            <a:xfrm>
              <a:off x="13610824" y="2804604"/>
              <a:ext cx="5397358" cy="6535781"/>
              <a:chOff x="7172594" y="2583626"/>
              <a:chExt cx="5397358" cy="6535781"/>
            </a:xfrm>
          </p:grpSpPr>
          <p:sp>
            <p:nvSpPr>
              <p:cNvPr id="20" name="2021">
                <a:extLst>
                  <a:ext uri="{FF2B5EF4-FFF2-40B4-BE49-F238E27FC236}">
                    <a16:creationId xmlns:a16="http://schemas.microsoft.com/office/drawing/2014/main" id="{7A266EB2-6E01-289A-CDA0-1C47EBCC5D50}"/>
                  </a:ext>
                </a:extLst>
              </p:cNvPr>
              <p:cNvSpPr txBox="1"/>
              <p:nvPr/>
            </p:nvSpPr>
            <p:spPr>
              <a:xfrm>
                <a:off x="7386808" y="3098618"/>
                <a:ext cx="5183144" cy="6020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 algn="l"/>
                <a:r>
                  <a:rPr lang="en-US" dirty="0"/>
                  <a:t>SELLERS: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Price for today’s market</a:t>
                </a:r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21B56C-B1B1-4420-657C-22160BAADBFD}"/>
                  </a:ext>
                </a:extLst>
              </p:cNvPr>
              <p:cNvSpPr/>
              <p:nvPr/>
            </p:nvSpPr>
            <p:spPr>
              <a:xfrm>
                <a:off x="7172594" y="2583626"/>
                <a:ext cx="5397358" cy="3732754"/>
              </a:xfrm>
              <a:prstGeom prst="rect">
                <a:avLst/>
              </a:prstGeom>
              <a:noFill/>
              <a:ln w="508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152AC3-1D5F-0EF6-FD65-BBD8FEECE1EE}"/>
                </a:ext>
              </a:extLst>
            </p:cNvPr>
            <p:cNvGrpSpPr/>
            <p:nvPr/>
          </p:nvGrpSpPr>
          <p:grpSpPr>
            <a:xfrm>
              <a:off x="6345936" y="6858000"/>
              <a:ext cx="5397358" cy="6451894"/>
              <a:chOff x="948578" y="6898669"/>
              <a:chExt cx="5397358" cy="6451894"/>
            </a:xfrm>
          </p:grpSpPr>
          <p:sp>
            <p:nvSpPr>
              <p:cNvPr id="22" name="2021">
                <a:extLst>
                  <a:ext uri="{FF2B5EF4-FFF2-40B4-BE49-F238E27FC236}">
                    <a16:creationId xmlns:a16="http://schemas.microsoft.com/office/drawing/2014/main" id="{8E346293-ADF4-C5E9-59F7-1F7B349BBCC6}"/>
                  </a:ext>
                </a:extLst>
              </p:cNvPr>
              <p:cNvSpPr txBox="1"/>
              <p:nvPr/>
            </p:nvSpPr>
            <p:spPr>
              <a:xfrm>
                <a:off x="1162792" y="7329774"/>
                <a:ext cx="5183144" cy="6020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 algn="l"/>
                <a:r>
                  <a:rPr lang="en-US" dirty="0"/>
                  <a:t>TENANTS: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Negotiate strategically</a:t>
                </a:r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2305D4F-174D-7697-4545-6BCFC6B90D2F}"/>
                  </a:ext>
                </a:extLst>
              </p:cNvPr>
              <p:cNvSpPr/>
              <p:nvPr/>
            </p:nvSpPr>
            <p:spPr>
              <a:xfrm>
                <a:off x="948578" y="6898669"/>
                <a:ext cx="5397358" cy="3732754"/>
              </a:xfrm>
              <a:prstGeom prst="rect">
                <a:avLst/>
              </a:prstGeom>
              <a:noFill/>
              <a:ln w="508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FC8C67C-26AB-AE36-8261-D474F2BC99E8}"/>
                </a:ext>
              </a:extLst>
            </p:cNvPr>
            <p:cNvGrpSpPr/>
            <p:nvPr/>
          </p:nvGrpSpPr>
          <p:grpSpPr>
            <a:xfrm>
              <a:off x="13610824" y="6824970"/>
              <a:ext cx="5561950" cy="6535781"/>
              <a:chOff x="13232018" y="2533932"/>
              <a:chExt cx="5561950" cy="6535781"/>
            </a:xfrm>
          </p:grpSpPr>
          <p:sp>
            <p:nvSpPr>
              <p:cNvPr id="24" name="2021">
                <a:extLst>
                  <a:ext uri="{FF2B5EF4-FFF2-40B4-BE49-F238E27FC236}">
                    <a16:creationId xmlns:a16="http://schemas.microsoft.com/office/drawing/2014/main" id="{C2BBE20E-3CEF-686A-A50A-334E1B037F5B}"/>
                  </a:ext>
                </a:extLst>
              </p:cNvPr>
              <p:cNvSpPr txBox="1"/>
              <p:nvPr/>
            </p:nvSpPr>
            <p:spPr>
              <a:xfrm>
                <a:off x="13610824" y="3048924"/>
                <a:ext cx="5183144" cy="60207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 algn="l"/>
                <a:r>
                  <a:rPr lang="en-US" dirty="0"/>
                  <a:t>LANDLORDS: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Retention is the strategy</a:t>
                </a:r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8FA9BF9-F122-3D20-1F8B-63A66A0CB3E2}"/>
                  </a:ext>
                </a:extLst>
              </p:cNvPr>
              <p:cNvSpPr/>
              <p:nvPr/>
            </p:nvSpPr>
            <p:spPr>
              <a:xfrm>
                <a:off x="13232018" y="2533932"/>
                <a:ext cx="5397358" cy="3732754"/>
              </a:xfrm>
              <a:prstGeom prst="rect">
                <a:avLst/>
              </a:prstGeom>
              <a:noFill/>
              <a:ln w="508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4994484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D14C-8D3B-A45E-EF67-5EFC89C16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Rounded Rectangle">
            <a:extLst>
              <a:ext uri="{FF2B5EF4-FFF2-40B4-BE49-F238E27FC236}">
                <a16:creationId xmlns:a16="http://schemas.microsoft.com/office/drawing/2014/main" id="{22612EE2-A112-5607-7154-118502F5A080}"/>
              </a:ext>
            </a:extLst>
          </p:cNvPr>
          <p:cNvSpPr/>
          <p:nvPr/>
        </p:nvSpPr>
        <p:spPr>
          <a:xfrm>
            <a:off x="431668" y="876797"/>
            <a:ext cx="12195095" cy="11434657"/>
          </a:xfrm>
          <a:prstGeom prst="roundRect">
            <a:avLst>
              <a:gd name="adj" fmla="val 11079"/>
            </a:avLst>
          </a:prstGeom>
          <a:solidFill>
            <a:schemeClr val="accent1">
              <a:alpha val="9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5" name="Half page single showcase">
            <a:extLst>
              <a:ext uri="{FF2B5EF4-FFF2-40B4-BE49-F238E27FC236}">
                <a16:creationId xmlns:a16="http://schemas.microsoft.com/office/drawing/2014/main" id="{3645192D-9B1E-7599-F163-7D0F75CA47D6}"/>
              </a:ext>
            </a:extLst>
          </p:cNvPr>
          <p:cNvSpPr txBox="1"/>
          <p:nvPr/>
        </p:nvSpPr>
        <p:spPr>
          <a:xfrm>
            <a:off x="1007985" y="1404545"/>
            <a:ext cx="9412365" cy="190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90000"/>
              </a:lnSpc>
              <a:defRPr sz="65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dirty="0"/>
              <a:t>WANT TO KNOW MORE?</a:t>
            </a:r>
            <a:endParaRPr dirty="0"/>
          </a:p>
        </p:txBody>
      </p:sp>
      <p:sp>
        <p:nvSpPr>
          <p:cNvPr id="2586" name="Shape">
            <a:extLst>
              <a:ext uri="{FF2B5EF4-FFF2-40B4-BE49-F238E27FC236}">
                <a16:creationId xmlns:a16="http://schemas.microsoft.com/office/drawing/2014/main" id="{1D8ED6E8-A264-B9BA-9E3A-54A7527C8505}"/>
              </a:ext>
            </a:extLst>
          </p:cNvPr>
          <p:cNvSpPr/>
          <p:nvPr/>
        </p:nvSpPr>
        <p:spPr>
          <a:xfrm>
            <a:off x="10718121" y="1270963"/>
            <a:ext cx="1176108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46" extrusionOk="0">
                <a:moveTo>
                  <a:pt x="9913" y="0"/>
                </a:moveTo>
                <a:cubicBezTo>
                  <a:pt x="9651" y="-2"/>
                  <a:pt x="9395" y="44"/>
                  <a:pt x="9153" y="148"/>
                </a:cubicBezTo>
                <a:cubicBezTo>
                  <a:pt x="8961" y="231"/>
                  <a:pt x="8789" y="346"/>
                  <a:pt x="8639" y="485"/>
                </a:cubicBezTo>
                <a:cubicBezTo>
                  <a:pt x="8491" y="624"/>
                  <a:pt x="8365" y="794"/>
                  <a:pt x="8276" y="971"/>
                </a:cubicBezTo>
                <a:cubicBezTo>
                  <a:pt x="8050" y="1420"/>
                  <a:pt x="8050" y="1930"/>
                  <a:pt x="8276" y="2378"/>
                </a:cubicBezTo>
                <a:cubicBezTo>
                  <a:pt x="8348" y="2517"/>
                  <a:pt x="8469" y="2666"/>
                  <a:pt x="8640" y="2844"/>
                </a:cubicBezTo>
                <a:cubicBezTo>
                  <a:pt x="8812" y="3023"/>
                  <a:pt x="9035" y="3231"/>
                  <a:pt x="9314" y="3488"/>
                </a:cubicBezTo>
                <a:lnTo>
                  <a:pt x="15360" y="9098"/>
                </a:lnTo>
                <a:lnTo>
                  <a:pt x="2761" y="9098"/>
                </a:lnTo>
                <a:cubicBezTo>
                  <a:pt x="2367" y="9098"/>
                  <a:pt x="2053" y="9098"/>
                  <a:pt x="1797" y="9110"/>
                </a:cubicBezTo>
                <a:cubicBezTo>
                  <a:pt x="1542" y="9122"/>
                  <a:pt x="1345" y="9147"/>
                  <a:pt x="1188" y="9197"/>
                </a:cubicBezTo>
                <a:cubicBezTo>
                  <a:pt x="685" y="9365"/>
                  <a:pt x="289" y="9732"/>
                  <a:pt x="107" y="10198"/>
                </a:cubicBezTo>
                <a:cubicBezTo>
                  <a:pt x="35" y="10383"/>
                  <a:pt x="0" y="10577"/>
                  <a:pt x="0" y="10773"/>
                </a:cubicBezTo>
                <a:cubicBezTo>
                  <a:pt x="0" y="10969"/>
                  <a:pt x="35" y="11164"/>
                  <a:pt x="107" y="11348"/>
                </a:cubicBezTo>
                <a:cubicBezTo>
                  <a:pt x="290" y="11813"/>
                  <a:pt x="686" y="12170"/>
                  <a:pt x="1188" y="12339"/>
                </a:cubicBezTo>
                <a:cubicBezTo>
                  <a:pt x="1345" y="12390"/>
                  <a:pt x="1542" y="12417"/>
                  <a:pt x="1797" y="12432"/>
                </a:cubicBezTo>
                <a:cubicBezTo>
                  <a:pt x="2053" y="12446"/>
                  <a:pt x="2367" y="12448"/>
                  <a:pt x="2761" y="12448"/>
                </a:cubicBezTo>
                <a:lnTo>
                  <a:pt x="15371" y="12448"/>
                </a:lnTo>
                <a:lnTo>
                  <a:pt x="9314" y="18058"/>
                </a:lnTo>
                <a:cubicBezTo>
                  <a:pt x="9035" y="18316"/>
                  <a:pt x="8810" y="18521"/>
                  <a:pt x="8635" y="18697"/>
                </a:cubicBezTo>
                <a:cubicBezTo>
                  <a:pt x="8461" y="18873"/>
                  <a:pt x="8338" y="19019"/>
                  <a:pt x="8265" y="19158"/>
                </a:cubicBezTo>
                <a:cubicBezTo>
                  <a:pt x="8039" y="19607"/>
                  <a:pt x="8049" y="20127"/>
                  <a:pt x="8276" y="20576"/>
                </a:cubicBezTo>
                <a:cubicBezTo>
                  <a:pt x="8365" y="20753"/>
                  <a:pt x="8490" y="20913"/>
                  <a:pt x="8639" y="21051"/>
                </a:cubicBezTo>
                <a:cubicBezTo>
                  <a:pt x="8789" y="21190"/>
                  <a:pt x="8962" y="21305"/>
                  <a:pt x="9153" y="21388"/>
                </a:cubicBezTo>
                <a:cubicBezTo>
                  <a:pt x="9637" y="21598"/>
                  <a:pt x="10199" y="21597"/>
                  <a:pt x="10683" y="21388"/>
                </a:cubicBezTo>
                <a:cubicBezTo>
                  <a:pt x="10833" y="21321"/>
                  <a:pt x="10991" y="21209"/>
                  <a:pt x="11181" y="21050"/>
                </a:cubicBezTo>
                <a:cubicBezTo>
                  <a:pt x="11371" y="20891"/>
                  <a:pt x="11593" y="20685"/>
                  <a:pt x="11871" y="20427"/>
                </a:cubicBezTo>
                <a:lnTo>
                  <a:pt x="20336" y="12587"/>
                </a:lnTo>
                <a:cubicBezTo>
                  <a:pt x="20469" y="12464"/>
                  <a:pt x="20590" y="12353"/>
                  <a:pt x="20699" y="12252"/>
                </a:cubicBezTo>
                <a:cubicBezTo>
                  <a:pt x="20808" y="12150"/>
                  <a:pt x="20905" y="12058"/>
                  <a:pt x="20989" y="11972"/>
                </a:cubicBezTo>
                <a:cubicBezTo>
                  <a:pt x="20998" y="11964"/>
                  <a:pt x="21012" y="11961"/>
                  <a:pt x="21021" y="11953"/>
                </a:cubicBezTo>
                <a:cubicBezTo>
                  <a:pt x="21170" y="11815"/>
                  <a:pt x="21285" y="11654"/>
                  <a:pt x="21374" y="11477"/>
                </a:cubicBezTo>
                <a:cubicBezTo>
                  <a:pt x="21600" y="11028"/>
                  <a:pt x="21600" y="10518"/>
                  <a:pt x="21374" y="10069"/>
                </a:cubicBezTo>
                <a:cubicBezTo>
                  <a:pt x="21285" y="9892"/>
                  <a:pt x="21170" y="9722"/>
                  <a:pt x="21021" y="9584"/>
                </a:cubicBezTo>
                <a:cubicBezTo>
                  <a:pt x="21003" y="9568"/>
                  <a:pt x="20975" y="9570"/>
                  <a:pt x="20957" y="9554"/>
                </a:cubicBezTo>
                <a:cubicBezTo>
                  <a:pt x="20874" y="9471"/>
                  <a:pt x="20783" y="9384"/>
                  <a:pt x="20680" y="9288"/>
                </a:cubicBezTo>
                <a:cubicBezTo>
                  <a:pt x="20578" y="9192"/>
                  <a:pt x="20464" y="9087"/>
                  <a:pt x="20336" y="8969"/>
                </a:cubicBezTo>
                <a:lnTo>
                  <a:pt x="11871" y="1120"/>
                </a:lnTo>
                <a:cubicBezTo>
                  <a:pt x="11593" y="862"/>
                  <a:pt x="11371" y="655"/>
                  <a:pt x="11181" y="496"/>
                </a:cubicBezTo>
                <a:cubicBezTo>
                  <a:pt x="10991" y="337"/>
                  <a:pt x="10833" y="226"/>
                  <a:pt x="10683" y="158"/>
                </a:cubicBezTo>
                <a:cubicBezTo>
                  <a:pt x="10441" y="54"/>
                  <a:pt x="10174" y="1"/>
                  <a:pt x="991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7" name="Lorem ipsum dolor sit elit, consect loreretur adipiscing nisi aute. ipsum sit elit, Lorem ipsum dolor sit elit, dolor sit elit, consect loreretur adipiscing nisi aute.">
            <a:extLst>
              <a:ext uri="{FF2B5EF4-FFF2-40B4-BE49-F238E27FC236}">
                <a16:creationId xmlns:a16="http://schemas.microsoft.com/office/drawing/2014/main" id="{4C240D9B-3AD2-77F4-B28E-90673C293B06}"/>
              </a:ext>
            </a:extLst>
          </p:cNvPr>
          <p:cNvSpPr txBox="1"/>
          <p:nvPr/>
        </p:nvSpPr>
        <p:spPr>
          <a:xfrm>
            <a:off x="1193800" y="3757981"/>
            <a:ext cx="11245850" cy="665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Seffi Toneman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Commercial Brokers Group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Broker-Owner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O. 661-600-1269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C. 661-609-0860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Seffi@CommercialBrokersGroupInc.com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www. CommercialBrokersGroupInc.com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@CommercialBrokersGroup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5371B4-694B-A251-4264-B4A69B02AC3C}"/>
              </a:ext>
            </a:extLst>
          </p:cNvPr>
          <p:cNvGrpSpPr/>
          <p:nvPr/>
        </p:nvGrpSpPr>
        <p:grpSpPr>
          <a:xfrm>
            <a:off x="1761066" y="10645394"/>
            <a:ext cx="3766609" cy="986491"/>
            <a:chOff x="4751916" y="10371972"/>
            <a:chExt cx="3766609" cy="986491"/>
          </a:xfrm>
        </p:grpSpPr>
        <p:pic>
          <p:nvPicPr>
            <p:cNvPr id="3" name="Picture 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2F2AB59-5BF4-B534-6A0B-5A654A64B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751916" y="10371972"/>
              <a:ext cx="986491" cy="986491"/>
            </a:xfrm>
            <a:prstGeom prst="rect">
              <a:avLst/>
            </a:prstGeom>
          </p:spPr>
        </p:pic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37E63DD8-8AB0-E006-9071-D9DBE7D99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532035" y="10371973"/>
              <a:ext cx="986490" cy="986490"/>
            </a:xfrm>
            <a:prstGeom prst="rect">
              <a:avLst/>
            </a:prstGeom>
          </p:spPr>
        </p:pic>
        <p:pic>
          <p:nvPicPr>
            <p:cNvPr id="5" name="Picture 4" descr="Logo, icon&#10;&#10;Description automatically generated">
              <a:extLst>
                <a:ext uri="{FF2B5EF4-FFF2-40B4-BE49-F238E27FC236}">
                  <a16:creationId xmlns:a16="http://schemas.microsoft.com/office/drawing/2014/main" id="{2DF6C856-A096-25E0-75E6-50B37951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141976" y="10371973"/>
              <a:ext cx="986490" cy="98649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933A46-70E7-8EC7-FF67-A01E088BA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651080" y="9893668"/>
            <a:ext cx="3538539" cy="1943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12036-1667-8BBF-94C8-D70E81EE9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2267" r="9733" b="2666"/>
          <a:stretch>
            <a:fillRect/>
          </a:stretch>
        </p:blipFill>
        <p:spPr>
          <a:xfrm>
            <a:off x="15028310" y="876797"/>
            <a:ext cx="7078612" cy="1143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D731C-915C-E609-A2CF-85C129B6F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54" y="10645394"/>
            <a:ext cx="887571" cy="8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921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7" b="23367"/>
          <a:stretch>
            <a:fillRect/>
          </a:stretch>
        </p:blipFill>
        <p:spPr>
          <a:xfrm>
            <a:off x="13620883" y="363214"/>
            <a:ext cx="9480394" cy="890521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59" name="HOW TO CHANGE…"/>
          <p:cNvSpPr/>
          <p:nvPr/>
        </p:nvSpPr>
        <p:spPr>
          <a:xfrm>
            <a:off x="1767440" y="781264"/>
            <a:ext cx="10620895" cy="1333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50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US" sz="8000" dirty="0"/>
              <a:t>update</a:t>
            </a:r>
            <a:endParaRPr sz="8000" dirty="0"/>
          </a:p>
        </p:txBody>
      </p:sp>
      <p:sp>
        <p:nvSpPr>
          <p:cNvPr id="1875" name="Rectangle"/>
          <p:cNvSpPr/>
          <p:nvPr/>
        </p:nvSpPr>
        <p:spPr>
          <a:xfrm rot="16200000">
            <a:off x="14789304" y="5177987"/>
            <a:ext cx="13716003" cy="336002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76" name="Rectangle"/>
          <p:cNvSpPr/>
          <p:nvPr/>
        </p:nvSpPr>
        <p:spPr>
          <a:xfrm rot="16200000">
            <a:off x="17056979" y="6335304"/>
            <a:ext cx="13716003" cy="104539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78" name="Rectangle"/>
          <p:cNvSpPr/>
          <p:nvPr/>
        </p:nvSpPr>
        <p:spPr>
          <a:xfrm>
            <a:off x="10518163" y="12141491"/>
            <a:ext cx="12680042" cy="157451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85" name="3"/>
          <p:cNvSpPr/>
          <p:nvPr/>
        </p:nvSpPr>
        <p:spPr>
          <a:xfrm>
            <a:off x="15376661" y="7715206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92" name="1"/>
          <p:cNvSpPr/>
          <p:nvPr/>
        </p:nvSpPr>
        <p:spPr>
          <a:xfrm>
            <a:off x="17910043" y="5082914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96" name="2"/>
          <p:cNvSpPr/>
          <p:nvPr/>
        </p:nvSpPr>
        <p:spPr>
          <a:xfrm>
            <a:off x="20926689" y="6493505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72" name="Select and Right Click…"/>
          <p:cNvSpPr/>
          <p:nvPr/>
        </p:nvSpPr>
        <p:spPr>
          <a:xfrm>
            <a:off x="1767440" y="2234053"/>
            <a:ext cx="13114013" cy="832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HOUSING: THE ENGINE BEHIND COMMERCIAL </a:t>
            </a:r>
          </a:p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A STRATEGIC MARKET IN A DISCIPLINED CYCLE </a:t>
            </a:r>
            <a:endParaRPr sz="3400" dirty="0">
              <a:latin typeface="+mn-lt"/>
            </a:endParaRPr>
          </a:p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THE FRENZY IS OVER. FUNDAMENTALS REMAIN</a:t>
            </a:r>
            <a:endParaRPr sz="3400" dirty="0">
              <a:latin typeface="+mn-lt"/>
              <a:ea typeface="+mn-ea"/>
              <a:cs typeface="+mn-cs"/>
              <a:sym typeface="Montserrat Bold"/>
            </a:endParaRP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  <a:ea typeface="+mn-ea"/>
                <a:cs typeface="+mn-cs"/>
                <a:sym typeface="Montserrat Bold"/>
              </a:rPr>
              <a:t>INDUSTRIAL IS STILL THE ENGINE</a:t>
            </a:r>
            <a:endParaRPr sz="3400" dirty="0">
              <a:latin typeface="+mn-lt"/>
              <a:ea typeface="+mn-ea"/>
              <a:cs typeface="+mn-cs"/>
              <a:sym typeface="Montserrat Bold"/>
            </a:endParaRP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RETAIL WORKS</a:t>
            </a: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LAND IS THE LONG-TERM ADVANTAGE</a:t>
            </a: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DISCIPLINE IS DRIVING DECISIONS</a:t>
            </a: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RISK HAS SHIFTED</a:t>
            </a:r>
            <a:r>
              <a:rPr lang="en-US" sz="3400" spc="59" dirty="0">
                <a:solidFill>
                  <a:srgbClr val="FFFFFF"/>
                </a:solidFill>
                <a:ea typeface="Montserrat Regular"/>
                <a:cs typeface="Montserrat Regular"/>
                <a:sym typeface="Montserrat Regular"/>
              </a:rPr>
              <a:t> — </a:t>
            </a:r>
            <a:r>
              <a:rPr lang="en-US" sz="3400" dirty="0">
                <a:latin typeface="+mn-lt"/>
              </a:rPr>
              <a:t>NOT DISAPPEARED</a:t>
            </a:r>
            <a:endParaRPr sz="3400" dirty="0">
              <a:latin typeface="+mn-lt"/>
            </a:endParaRPr>
          </a:p>
        </p:txBody>
      </p:sp>
      <p:sp>
        <p:nvSpPr>
          <p:cNvPr id="6" name="Select and Right Click…">
            <a:extLst>
              <a:ext uri="{FF2B5EF4-FFF2-40B4-BE49-F238E27FC236}">
                <a16:creationId xmlns:a16="http://schemas.microsoft.com/office/drawing/2014/main" id="{075AD642-FEC1-1325-8D9A-B2A1631D0D48}"/>
              </a:ext>
            </a:extLst>
          </p:cNvPr>
          <p:cNvSpPr/>
          <p:nvPr/>
        </p:nvSpPr>
        <p:spPr>
          <a:xfrm>
            <a:off x="11172209" y="10909749"/>
            <a:ext cx="11945490" cy="207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661-600-1269 Office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661-609-0860 Cell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Seffi@CommercialBrokersGroupInc.com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www.CommercialBrokersGroupInc.com</a:t>
            </a:r>
          </a:p>
        </p:txBody>
      </p:sp>
      <p:sp>
        <p:nvSpPr>
          <p:cNvPr id="8" name="Select and Right Click…">
            <a:extLst>
              <a:ext uri="{FF2B5EF4-FFF2-40B4-BE49-F238E27FC236}">
                <a16:creationId xmlns:a16="http://schemas.microsoft.com/office/drawing/2014/main" id="{AA34B6CE-216E-8C2F-78AC-E257F0963C13}"/>
              </a:ext>
            </a:extLst>
          </p:cNvPr>
          <p:cNvSpPr/>
          <p:nvPr/>
        </p:nvSpPr>
        <p:spPr>
          <a:xfrm>
            <a:off x="12388335" y="9336586"/>
            <a:ext cx="11945490" cy="145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Seffi Toneman</a:t>
            </a:r>
          </a:p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Broker-Owner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4280F-4960-B36C-4BD8-CC1AEF8F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11" name="Select and Right Click…">
            <a:extLst>
              <a:ext uri="{FF2B5EF4-FFF2-40B4-BE49-F238E27FC236}">
                <a16:creationId xmlns:a16="http://schemas.microsoft.com/office/drawing/2014/main" id="{B56C887C-5D6A-1A7C-C795-B63CBE5BD83C}"/>
              </a:ext>
            </a:extLst>
          </p:cNvPr>
          <p:cNvSpPr/>
          <p:nvPr/>
        </p:nvSpPr>
        <p:spPr>
          <a:xfrm>
            <a:off x="4636211" y="11190986"/>
            <a:ext cx="11945490" cy="5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@CommercialBrokersGroup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1818D0-FDF3-2EFC-0DED-B5013E63E6C9}"/>
              </a:ext>
            </a:extLst>
          </p:cNvPr>
          <p:cNvGrpSpPr/>
          <p:nvPr/>
        </p:nvGrpSpPr>
        <p:grpSpPr>
          <a:xfrm>
            <a:off x="5533576" y="11854174"/>
            <a:ext cx="4222106" cy="897983"/>
            <a:chOff x="4669587" y="11868108"/>
            <a:chExt cx="4222106" cy="897983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BBD7ED9-B8A6-3765-CF8A-A2A2DF9E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669587" y="11868108"/>
              <a:ext cx="887871" cy="887871"/>
            </a:xfrm>
            <a:prstGeom prst="rect">
              <a:avLst/>
            </a:prstGeom>
          </p:spPr>
        </p:pic>
        <p:pic>
          <p:nvPicPr>
            <p:cNvPr id="13" name="Picture 12" descr="Logo, icon&#10;&#10;Description automatically generated">
              <a:extLst>
                <a:ext uri="{FF2B5EF4-FFF2-40B4-BE49-F238E27FC236}">
                  <a16:creationId xmlns:a16="http://schemas.microsoft.com/office/drawing/2014/main" id="{1509F3C3-721B-CE16-F697-98B5EC3F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756020" y="11878221"/>
              <a:ext cx="887870" cy="88787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6404360-61B1-DAAD-EFF5-8C932AF4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6824136" y="11878220"/>
              <a:ext cx="887571" cy="8875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8E1AAB-EEB3-7F87-A469-3F889F75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122" y="11878520"/>
              <a:ext cx="887571" cy="88757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E86648-888D-0F2E-E475-5DFEB661C5CA}"/>
              </a:ext>
            </a:extLst>
          </p:cNvPr>
          <p:cNvGrpSpPr/>
          <p:nvPr/>
        </p:nvGrpSpPr>
        <p:grpSpPr>
          <a:xfrm>
            <a:off x="680733" y="2688770"/>
            <a:ext cx="632353" cy="7723069"/>
            <a:chOff x="1322855" y="2543406"/>
            <a:chExt cx="632353" cy="7723069"/>
          </a:xfrm>
        </p:grpSpPr>
        <p:grpSp>
          <p:nvGrpSpPr>
            <p:cNvPr id="1862" name="Group"/>
            <p:cNvGrpSpPr/>
            <p:nvPr/>
          </p:nvGrpSpPr>
          <p:grpSpPr>
            <a:xfrm>
              <a:off x="1322857" y="2543406"/>
              <a:ext cx="619461" cy="619461"/>
              <a:chOff x="717161" y="-379531"/>
              <a:chExt cx="619460" cy="619460"/>
            </a:xfrm>
          </p:grpSpPr>
          <p:sp>
            <p:nvSpPr>
              <p:cNvPr id="1860" name="Circle"/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861" name="1"/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338B7A1F-7780-C1E6-E801-96EF9A24FE17}"/>
                </a:ext>
              </a:extLst>
            </p:cNvPr>
            <p:cNvGrpSpPr/>
            <p:nvPr/>
          </p:nvGrpSpPr>
          <p:grpSpPr>
            <a:xfrm>
              <a:off x="1326077" y="3562421"/>
              <a:ext cx="619461" cy="619461"/>
              <a:chOff x="717161" y="-379531"/>
              <a:chExt cx="619460" cy="619460"/>
            </a:xfrm>
          </p:grpSpPr>
          <p:sp>
            <p:nvSpPr>
              <p:cNvPr id="26" name="Circle">
                <a:extLst>
                  <a:ext uri="{FF2B5EF4-FFF2-40B4-BE49-F238E27FC236}">
                    <a16:creationId xmlns:a16="http://schemas.microsoft.com/office/drawing/2014/main" id="{527BD23A-7A21-5E76-7FCB-6911A28EBEE0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7" name="1">
                <a:extLst>
                  <a:ext uri="{FF2B5EF4-FFF2-40B4-BE49-F238E27FC236}">
                    <a16:creationId xmlns:a16="http://schemas.microsoft.com/office/drawing/2014/main" id="{4AD19E23-4295-B807-A559-A8F38708DAAA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E4671876-F4FC-36C4-510A-561D4ED486B0}"/>
                </a:ext>
              </a:extLst>
            </p:cNvPr>
            <p:cNvGrpSpPr/>
            <p:nvPr/>
          </p:nvGrpSpPr>
          <p:grpSpPr>
            <a:xfrm>
              <a:off x="1326077" y="4587652"/>
              <a:ext cx="619461" cy="619461"/>
              <a:chOff x="717161" y="-379531"/>
              <a:chExt cx="619460" cy="619460"/>
            </a:xfrm>
          </p:grpSpPr>
          <p:sp>
            <p:nvSpPr>
              <p:cNvPr id="29" name="Circle">
                <a:extLst>
                  <a:ext uri="{FF2B5EF4-FFF2-40B4-BE49-F238E27FC236}">
                    <a16:creationId xmlns:a16="http://schemas.microsoft.com/office/drawing/2014/main" id="{7FDEE260-3952-7DA8-F511-B2FD3F71D3F1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30" name="1">
                <a:extLst>
                  <a:ext uri="{FF2B5EF4-FFF2-40B4-BE49-F238E27FC236}">
                    <a16:creationId xmlns:a16="http://schemas.microsoft.com/office/drawing/2014/main" id="{2353A180-CCED-9E7A-3A15-F6D911781D82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31" name="Group">
              <a:extLst>
                <a:ext uri="{FF2B5EF4-FFF2-40B4-BE49-F238E27FC236}">
                  <a16:creationId xmlns:a16="http://schemas.microsoft.com/office/drawing/2014/main" id="{0A845889-02DF-E851-80F7-975CBA49877E}"/>
                </a:ext>
              </a:extLst>
            </p:cNvPr>
            <p:cNvGrpSpPr/>
            <p:nvPr/>
          </p:nvGrpSpPr>
          <p:grpSpPr>
            <a:xfrm>
              <a:off x="1326077" y="5629341"/>
              <a:ext cx="619461" cy="619461"/>
              <a:chOff x="717161" y="-379531"/>
              <a:chExt cx="619460" cy="619460"/>
            </a:xfrm>
          </p:grpSpPr>
          <p:sp>
            <p:nvSpPr>
              <p:cNvPr id="32" name="Circle">
                <a:extLst>
                  <a:ext uri="{FF2B5EF4-FFF2-40B4-BE49-F238E27FC236}">
                    <a16:creationId xmlns:a16="http://schemas.microsoft.com/office/drawing/2014/main" id="{1D17015B-2589-5AB4-58EC-572E72BD3D67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33" name="1">
                <a:extLst>
                  <a:ext uri="{FF2B5EF4-FFF2-40B4-BE49-F238E27FC236}">
                    <a16:creationId xmlns:a16="http://schemas.microsoft.com/office/drawing/2014/main" id="{53DEED7B-01AE-6241-32DB-FA264E9B5F37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34" name="Group">
              <a:extLst>
                <a:ext uri="{FF2B5EF4-FFF2-40B4-BE49-F238E27FC236}">
                  <a16:creationId xmlns:a16="http://schemas.microsoft.com/office/drawing/2014/main" id="{E360FCFC-8483-8E61-08BE-6B79B07E2223}"/>
                </a:ext>
              </a:extLst>
            </p:cNvPr>
            <p:cNvGrpSpPr/>
            <p:nvPr/>
          </p:nvGrpSpPr>
          <p:grpSpPr>
            <a:xfrm>
              <a:off x="1328719" y="6646343"/>
              <a:ext cx="619461" cy="619461"/>
              <a:chOff x="717161" y="-379531"/>
              <a:chExt cx="619460" cy="619460"/>
            </a:xfrm>
          </p:grpSpPr>
          <p:sp>
            <p:nvSpPr>
              <p:cNvPr id="35" name="Circle">
                <a:extLst>
                  <a:ext uri="{FF2B5EF4-FFF2-40B4-BE49-F238E27FC236}">
                    <a16:creationId xmlns:a16="http://schemas.microsoft.com/office/drawing/2014/main" id="{7ECE6A26-0CAB-81C8-432C-4E49B1219510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36" name="1">
                <a:extLst>
                  <a:ext uri="{FF2B5EF4-FFF2-40B4-BE49-F238E27FC236}">
                    <a16:creationId xmlns:a16="http://schemas.microsoft.com/office/drawing/2014/main" id="{FC6B9E32-98BE-899D-D1FD-5977DF4615A1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37" name="Group">
              <a:extLst>
                <a:ext uri="{FF2B5EF4-FFF2-40B4-BE49-F238E27FC236}">
                  <a16:creationId xmlns:a16="http://schemas.microsoft.com/office/drawing/2014/main" id="{AE65A9D5-1DFD-E1EA-D7B4-5CD65CDC0D2D}"/>
                </a:ext>
              </a:extLst>
            </p:cNvPr>
            <p:cNvGrpSpPr/>
            <p:nvPr/>
          </p:nvGrpSpPr>
          <p:grpSpPr>
            <a:xfrm>
              <a:off x="1335747" y="7688032"/>
              <a:ext cx="619461" cy="619461"/>
              <a:chOff x="717161" y="-379531"/>
              <a:chExt cx="619460" cy="619460"/>
            </a:xfrm>
          </p:grpSpPr>
          <p:sp>
            <p:nvSpPr>
              <p:cNvPr id="38" name="Circle">
                <a:extLst>
                  <a:ext uri="{FF2B5EF4-FFF2-40B4-BE49-F238E27FC236}">
                    <a16:creationId xmlns:a16="http://schemas.microsoft.com/office/drawing/2014/main" id="{D20495D5-3D76-5C24-D0DB-FAEC0E9EEBB2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39" name="1">
                <a:extLst>
                  <a:ext uri="{FF2B5EF4-FFF2-40B4-BE49-F238E27FC236}">
                    <a16:creationId xmlns:a16="http://schemas.microsoft.com/office/drawing/2014/main" id="{B66BD435-A73E-0166-AB44-A3E35A0DF9E5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40" name="Group">
              <a:extLst>
                <a:ext uri="{FF2B5EF4-FFF2-40B4-BE49-F238E27FC236}">
                  <a16:creationId xmlns:a16="http://schemas.microsoft.com/office/drawing/2014/main" id="{19D62870-ED1A-DE26-F3CC-99B1C3FAAA58}"/>
                </a:ext>
              </a:extLst>
            </p:cNvPr>
            <p:cNvGrpSpPr/>
            <p:nvPr/>
          </p:nvGrpSpPr>
          <p:grpSpPr>
            <a:xfrm>
              <a:off x="1322855" y="8621783"/>
              <a:ext cx="619461" cy="619461"/>
              <a:chOff x="717161" y="-379531"/>
              <a:chExt cx="619460" cy="619460"/>
            </a:xfrm>
          </p:grpSpPr>
          <p:sp>
            <p:nvSpPr>
              <p:cNvPr id="41" name="Circle">
                <a:extLst>
                  <a:ext uri="{FF2B5EF4-FFF2-40B4-BE49-F238E27FC236}">
                    <a16:creationId xmlns:a16="http://schemas.microsoft.com/office/drawing/2014/main" id="{4998EEDA-3E52-0F50-5BCE-0D482C8A4C74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42" name="1">
                <a:extLst>
                  <a:ext uri="{FF2B5EF4-FFF2-40B4-BE49-F238E27FC236}">
                    <a16:creationId xmlns:a16="http://schemas.microsoft.com/office/drawing/2014/main" id="{036B5155-111A-99F7-3227-C8E1BF989716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6660D779-E3EB-F83D-C9F9-F9B495495334}"/>
                </a:ext>
              </a:extLst>
            </p:cNvPr>
            <p:cNvGrpSpPr/>
            <p:nvPr/>
          </p:nvGrpSpPr>
          <p:grpSpPr>
            <a:xfrm>
              <a:off x="1335747" y="9647014"/>
              <a:ext cx="619461" cy="619461"/>
              <a:chOff x="717161" y="-379531"/>
              <a:chExt cx="619460" cy="619460"/>
            </a:xfrm>
          </p:grpSpPr>
          <p:sp>
            <p:nvSpPr>
              <p:cNvPr id="44" name="Circle">
                <a:extLst>
                  <a:ext uri="{FF2B5EF4-FFF2-40B4-BE49-F238E27FC236}">
                    <a16:creationId xmlns:a16="http://schemas.microsoft.com/office/drawing/2014/main" id="{16984869-3FDC-D754-2379-22AE497D31F0}"/>
                  </a:ext>
                </a:extLst>
              </p:cNvPr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45" name="1">
                <a:extLst>
                  <a:ext uri="{FF2B5EF4-FFF2-40B4-BE49-F238E27FC236}">
                    <a16:creationId xmlns:a16="http://schemas.microsoft.com/office/drawing/2014/main" id="{DF2669B8-A5BA-2024-BBE8-C733A9DC1BE5}"/>
                  </a:ext>
                </a:extLst>
              </p:cNvPr>
              <p:cNvSpPr/>
              <p:nvPr/>
            </p:nvSpPr>
            <p:spPr>
              <a:xfrm>
                <a:off x="763453" y="-337241"/>
                <a:ext cx="526874" cy="48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endParaRPr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4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7BF03-4CF1-02B2-93FD-0D2DE6B0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Rectangle">
            <a:extLst>
              <a:ext uri="{FF2B5EF4-FFF2-40B4-BE49-F238E27FC236}">
                <a16:creationId xmlns:a16="http://schemas.microsoft.com/office/drawing/2014/main" id="{E7C66F1D-84F9-3ECB-A38D-2F46EB1DF9F0}"/>
              </a:ext>
            </a:extLst>
          </p:cNvPr>
          <p:cNvSpPr/>
          <p:nvPr/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rgbClr val="45454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0BF405-F44D-3868-DDA0-FFF25142173E}"/>
              </a:ext>
            </a:extLst>
          </p:cNvPr>
          <p:cNvGrpSpPr/>
          <p:nvPr/>
        </p:nvGrpSpPr>
        <p:grpSpPr>
          <a:xfrm>
            <a:off x="1401425" y="1613915"/>
            <a:ext cx="17691247" cy="2036665"/>
            <a:chOff x="2503398" y="1577345"/>
            <a:chExt cx="17691247" cy="2036665"/>
          </a:xfrm>
        </p:grpSpPr>
        <p:sp>
          <p:nvSpPr>
            <p:cNvPr id="2893" name="History and timeline slide">
              <a:extLst>
                <a:ext uri="{FF2B5EF4-FFF2-40B4-BE49-F238E27FC236}">
                  <a16:creationId xmlns:a16="http://schemas.microsoft.com/office/drawing/2014/main" id="{FB184D25-C7A1-7039-C610-73622ED87CE1}"/>
                </a:ext>
              </a:extLst>
            </p:cNvPr>
            <p:cNvSpPr txBox="1"/>
            <p:nvPr/>
          </p:nvSpPr>
          <p:spPr>
            <a:xfrm>
              <a:off x="4333678" y="1710925"/>
              <a:ext cx="15860967" cy="19030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>
                <a:lnSpc>
                  <a:spcPct val="90000"/>
                </a:lnSpc>
                <a:defRPr sz="650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b="1" dirty="0"/>
                <a:t>What the Housing Market Is Telling Us About the Economy</a:t>
              </a:r>
              <a:endParaRPr sz="8000" dirty="0"/>
            </a:p>
          </p:txBody>
        </p:sp>
        <p:sp>
          <p:nvSpPr>
            <p:cNvPr id="2894" name="Shape">
              <a:extLst>
                <a:ext uri="{FF2B5EF4-FFF2-40B4-BE49-F238E27FC236}">
                  <a16:creationId xmlns:a16="http://schemas.microsoft.com/office/drawing/2014/main" id="{1A7B99B4-BB02-F10A-76BF-7A8C2C5879EC}"/>
                </a:ext>
              </a:extLst>
            </p:cNvPr>
            <p:cNvSpPr/>
            <p:nvPr/>
          </p:nvSpPr>
          <p:spPr>
            <a:xfrm>
              <a:off x="2503398" y="1577345"/>
              <a:ext cx="1176107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46" extrusionOk="0">
                  <a:moveTo>
                    <a:pt x="9913" y="0"/>
                  </a:moveTo>
                  <a:cubicBezTo>
                    <a:pt x="9651" y="-2"/>
                    <a:pt x="9395" y="44"/>
                    <a:pt x="9153" y="148"/>
                  </a:cubicBezTo>
                  <a:cubicBezTo>
                    <a:pt x="8961" y="231"/>
                    <a:pt x="8789" y="346"/>
                    <a:pt x="8639" y="485"/>
                  </a:cubicBezTo>
                  <a:cubicBezTo>
                    <a:pt x="8491" y="624"/>
                    <a:pt x="8365" y="794"/>
                    <a:pt x="8276" y="971"/>
                  </a:cubicBezTo>
                  <a:cubicBezTo>
                    <a:pt x="8050" y="1420"/>
                    <a:pt x="8050" y="1930"/>
                    <a:pt x="8276" y="2378"/>
                  </a:cubicBezTo>
                  <a:cubicBezTo>
                    <a:pt x="8348" y="2517"/>
                    <a:pt x="8469" y="2666"/>
                    <a:pt x="8640" y="2844"/>
                  </a:cubicBezTo>
                  <a:cubicBezTo>
                    <a:pt x="8812" y="3023"/>
                    <a:pt x="9035" y="3231"/>
                    <a:pt x="9314" y="3488"/>
                  </a:cubicBezTo>
                  <a:lnTo>
                    <a:pt x="15360" y="9098"/>
                  </a:lnTo>
                  <a:lnTo>
                    <a:pt x="2761" y="9098"/>
                  </a:lnTo>
                  <a:cubicBezTo>
                    <a:pt x="2367" y="9098"/>
                    <a:pt x="2053" y="9098"/>
                    <a:pt x="1797" y="9110"/>
                  </a:cubicBezTo>
                  <a:cubicBezTo>
                    <a:pt x="1542" y="9122"/>
                    <a:pt x="1345" y="9147"/>
                    <a:pt x="1188" y="9197"/>
                  </a:cubicBezTo>
                  <a:cubicBezTo>
                    <a:pt x="685" y="9365"/>
                    <a:pt x="289" y="9732"/>
                    <a:pt x="107" y="10198"/>
                  </a:cubicBezTo>
                  <a:cubicBezTo>
                    <a:pt x="35" y="10383"/>
                    <a:pt x="0" y="10577"/>
                    <a:pt x="0" y="10773"/>
                  </a:cubicBezTo>
                  <a:cubicBezTo>
                    <a:pt x="0" y="10969"/>
                    <a:pt x="35" y="11164"/>
                    <a:pt x="107" y="11348"/>
                  </a:cubicBezTo>
                  <a:cubicBezTo>
                    <a:pt x="290" y="11813"/>
                    <a:pt x="686" y="12170"/>
                    <a:pt x="1188" y="12339"/>
                  </a:cubicBezTo>
                  <a:cubicBezTo>
                    <a:pt x="1345" y="12390"/>
                    <a:pt x="1542" y="12417"/>
                    <a:pt x="1797" y="12432"/>
                  </a:cubicBezTo>
                  <a:cubicBezTo>
                    <a:pt x="2053" y="12446"/>
                    <a:pt x="2367" y="12448"/>
                    <a:pt x="2761" y="12448"/>
                  </a:cubicBezTo>
                  <a:lnTo>
                    <a:pt x="15371" y="12448"/>
                  </a:lnTo>
                  <a:lnTo>
                    <a:pt x="9314" y="18058"/>
                  </a:lnTo>
                  <a:cubicBezTo>
                    <a:pt x="9035" y="18316"/>
                    <a:pt x="8810" y="18521"/>
                    <a:pt x="8635" y="18697"/>
                  </a:cubicBezTo>
                  <a:cubicBezTo>
                    <a:pt x="8461" y="18873"/>
                    <a:pt x="8338" y="19019"/>
                    <a:pt x="8265" y="19158"/>
                  </a:cubicBezTo>
                  <a:cubicBezTo>
                    <a:pt x="8039" y="19607"/>
                    <a:pt x="8049" y="20127"/>
                    <a:pt x="8276" y="20576"/>
                  </a:cubicBezTo>
                  <a:cubicBezTo>
                    <a:pt x="8365" y="20753"/>
                    <a:pt x="8490" y="20913"/>
                    <a:pt x="8639" y="21051"/>
                  </a:cubicBezTo>
                  <a:cubicBezTo>
                    <a:pt x="8789" y="21190"/>
                    <a:pt x="8962" y="21305"/>
                    <a:pt x="9153" y="21388"/>
                  </a:cubicBezTo>
                  <a:cubicBezTo>
                    <a:pt x="9637" y="21598"/>
                    <a:pt x="10199" y="21597"/>
                    <a:pt x="10683" y="21388"/>
                  </a:cubicBezTo>
                  <a:cubicBezTo>
                    <a:pt x="10833" y="21321"/>
                    <a:pt x="10991" y="21209"/>
                    <a:pt x="11181" y="21050"/>
                  </a:cubicBezTo>
                  <a:cubicBezTo>
                    <a:pt x="11371" y="20891"/>
                    <a:pt x="11593" y="20685"/>
                    <a:pt x="11871" y="20427"/>
                  </a:cubicBezTo>
                  <a:lnTo>
                    <a:pt x="20336" y="12587"/>
                  </a:lnTo>
                  <a:cubicBezTo>
                    <a:pt x="20469" y="12464"/>
                    <a:pt x="20590" y="12353"/>
                    <a:pt x="20699" y="12252"/>
                  </a:cubicBezTo>
                  <a:cubicBezTo>
                    <a:pt x="20808" y="12150"/>
                    <a:pt x="20905" y="12058"/>
                    <a:pt x="20989" y="11972"/>
                  </a:cubicBezTo>
                  <a:cubicBezTo>
                    <a:pt x="20998" y="11964"/>
                    <a:pt x="21012" y="11961"/>
                    <a:pt x="21021" y="11953"/>
                  </a:cubicBezTo>
                  <a:cubicBezTo>
                    <a:pt x="21170" y="11815"/>
                    <a:pt x="21285" y="11654"/>
                    <a:pt x="21374" y="11477"/>
                  </a:cubicBezTo>
                  <a:cubicBezTo>
                    <a:pt x="21600" y="11028"/>
                    <a:pt x="21600" y="10518"/>
                    <a:pt x="21374" y="10069"/>
                  </a:cubicBezTo>
                  <a:cubicBezTo>
                    <a:pt x="21285" y="9892"/>
                    <a:pt x="21170" y="9722"/>
                    <a:pt x="21021" y="9584"/>
                  </a:cubicBezTo>
                  <a:cubicBezTo>
                    <a:pt x="21003" y="9568"/>
                    <a:pt x="20975" y="9570"/>
                    <a:pt x="20957" y="9554"/>
                  </a:cubicBezTo>
                  <a:cubicBezTo>
                    <a:pt x="20874" y="9471"/>
                    <a:pt x="20783" y="9384"/>
                    <a:pt x="20680" y="9288"/>
                  </a:cubicBezTo>
                  <a:cubicBezTo>
                    <a:pt x="20578" y="9192"/>
                    <a:pt x="20464" y="9087"/>
                    <a:pt x="20336" y="8969"/>
                  </a:cubicBezTo>
                  <a:lnTo>
                    <a:pt x="11871" y="1120"/>
                  </a:lnTo>
                  <a:cubicBezTo>
                    <a:pt x="11593" y="862"/>
                    <a:pt x="11371" y="655"/>
                    <a:pt x="11181" y="496"/>
                  </a:cubicBezTo>
                  <a:cubicBezTo>
                    <a:pt x="10991" y="337"/>
                    <a:pt x="10833" y="226"/>
                    <a:pt x="10683" y="158"/>
                  </a:cubicBezTo>
                  <a:cubicBezTo>
                    <a:pt x="10441" y="54"/>
                    <a:pt x="10174" y="1"/>
                    <a:pt x="9913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32B4718-7A47-57D6-3C40-7153B825716D}"/>
              </a:ext>
            </a:extLst>
          </p:cNvPr>
          <p:cNvGrpSpPr/>
          <p:nvPr/>
        </p:nvGrpSpPr>
        <p:grpSpPr>
          <a:xfrm>
            <a:off x="-383769" y="4940631"/>
            <a:ext cx="24116355" cy="3506393"/>
            <a:chOff x="-2602458" y="5503638"/>
            <a:chExt cx="24116355" cy="350639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FABD703-98B4-F4CB-FCF5-B7456E6CD843}"/>
                </a:ext>
              </a:extLst>
            </p:cNvPr>
            <p:cNvGrpSpPr/>
            <p:nvPr/>
          </p:nvGrpSpPr>
          <p:grpSpPr>
            <a:xfrm>
              <a:off x="-2602458" y="5503638"/>
              <a:ext cx="24116355" cy="3506393"/>
              <a:chOff x="-7094394" y="4736683"/>
              <a:chExt cx="24116355" cy="350639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F9ED6BF-0D21-7EA8-E9E2-78B6BAA5F8DD}"/>
                  </a:ext>
                </a:extLst>
              </p:cNvPr>
              <p:cNvGrpSpPr/>
              <p:nvPr/>
            </p:nvGrpSpPr>
            <p:grpSpPr>
              <a:xfrm>
                <a:off x="-7094394" y="4736683"/>
                <a:ext cx="22367118" cy="3506393"/>
                <a:chOff x="-5331440" y="4865914"/>
                <a:chExt cx="22367118" cy="3506393"/>
              </a:xfrm>
            </p:grpSpPr>
            <p:sp>
              <p:nvSpPr>
                <p:cNvPr id="46" name="2021">
                  <a:extLst>
                    <a:ext uri="{FF2B5EF4-FFF2-40B4-BE49-F238E27FC236}">
                      <a16:creationId xmlns:a16="http://schemas.microsoft.com/office/drawing/2014/main" id="{690AC432-976D-4E53-98A7-ABEB3F572BA7}"/>
                    </a:ext>
                  </a:extLst>
                </p:cNvPr>
                <p:cNvSpPr txBox="1"/>
                <p:nvPr/>
              </p:nvSpPr>
              <p:spPr>
                <a:xfrm>
                  <a:off x="-5331440" y="5518715"/>
                  <a:ext cx="5747081" cy="21556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ctr">
                    <a:lnSpc>
                      <a:spcPct val="90000"/>
                    </a:lnSpc>
                    <a:defRPr sz="5000" spc="0">
                      <a:latin typeface="+mn-lt"/>
                      <a:ea typeface="+mn-ea"/>
                      <a:cs typeface="+mn-cs"/>
                      <a:sym typeface="Montserrat Bold"/>
                    </a:defRPr>
                  </a:lvl1pPr>
                </a:lstStyle>
                <a:p>
                  <a:pPr>
                    <a:lnSpc>
                      <a:spcPct val="200000"/>
                    </a:lnSpc>
                  </a:pPr>
                  <a:r>
                    <a:rPr lang="en-US" sz="3600" b="1" dirty="0"/>
                    <a:t>AV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600" b="1" dirty="0"/>
                    <a:t>HOME SALES</a:t>
                  </a:r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32C485CC-A551-9E4D-1355-F432618A0B6D}"/>
                    </a:ext>
                  </a:extLst>
                </p:cNvPr>
                <p:cNvGrpSpPr/>
                <p:nvPr/>
              </p:nvGrpSpPr>
              <p:grpSpPr>
                <a:xfrm>
                  <a:off x="6842238" y="4865914"/>
                  <a:ext cx="10193440" cy="3506393"/>
                  <a:chOff x="2472334" y="4865914"/>
                  <a:chExt cx="10193440" cy="3506393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D82FC4B-4987-938C-85AA-2A6EA729AF25}"/>
                      </a:ext>
                    </a:extLst>
                  </p:cNvPr>
                  <p:cNvGrpSpPr/>
                  <p:nvPr/>
                </p:nvGrpSpPr>
                <p:grpSpPr>
                  <a:xfrm>
                    <a:off x="6055499" y="4865914"/>
                    <a:ext cx="3031370" cy="2907163"/>
                    <a:chOff x="6055499" y="4865914"/>
                    <a:chExt cx="3031370" cy="2907163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A8A353F6-D40B-2ADA-F400-1FA49CC5E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9358" y="5845562"/>
                      <a:ext cx="2907511" cy="1927515"/>
                    </a:xfrm>
                    <a:prstGeom prst="rect">
                      <a:avLst/>
                    </a:prstGeom>
                    <a:noFill/>
                    <a:ln w="76200" cap="flat">
                      <a:solidFill>
                        <a:srgbClr val="F47920"/>
                      </a:solidFill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38100" tIns="38100" rIns="38100" bIns="38100" numCol="1" spcCol="38100" rtlCol="0" anchor="ctr">
                      <a:spAutoFit/>
                    </a:bodyPr>
                    <a:lstStyle/>
                    <a:p>
                      <a:pPr marL="0" marR="0" indent="0" algn="ctr" defTabSz="8255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57" name="2022">
                      <a:extLst>
                        <a:ext uri="{FF2B5EF4-FFF2-40B4-BE49-F238E27FC236}">
                          <a16:creationId xmlns:a16="http://schemas.microsoft.com/office/drawing/2014/main" id="{7188228F-5E17-12F3-EEB9-FD3F2D0E4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55499" y="4865914"/>
                      <a:ext cx="3031370" cy="93358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t">
                      <a:spAutoFit/>
                    </a:bodyPr>
                    <a:lstStyle>
                      <a:lvl1pPr algn="ctr">
                        <a:lnSpc>
                          <a:spcPct val="90000"/>
                        </a:lnSpc>
                        <a:defRPr sz="6500" spc="0">
                          <a:latin typeface="+mn-lt"/>
                          <a:ea typeface="+mn-ea"/>
                          <a:cs typeface="+mn-cs"/>
                          <a:sym typeface="Montserrat Bold"/>
                        </a:defRPr>
                      </a:lvl1pPr>
                    </a:lstStyle>
                    <a:p>
                      <a:r>
                        <a:rPr sz="6000" dirty="0"/>
                        <a:t>202</a:t>
                      </a:r>
                      <a:r>
                        <a:rPr lang="en-US" sz="6000" dirty="0"/>
                        <a:t>4</a:t>
                      </a:r>
                      <a:endParaRPr sz="6000" dirty="0"/>
                    </a:p>
                  </p:txBody>
                </p:sp>
                <p:sp>
                  <p:nvSpPr>
                    <p:cNvPr id="58" name="The first vision">
                      <a:extLst>
                        <a:ext uri="{FF2B5EF4-FFF2-40B4-BE49-F238E27FC236}">
                          <a16:creationId xmlns:a16="http://schemas.microsoft.com/office/drawing/2014/main" id="{CC7CD730-B600-B8C7-CB68-A7B701E394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07643" y="6093477"/>
                      <a:ext cx="2249714" cy="125765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t">
                      <a:spAutoFit/>
                    </a:bodyPr>
                    <a:lstStyle>
                      <a:lvl1pPr algn="ctr">
                        <a:lnSpc>
                          <a:spcPct val="120000"/>
                        </a:lnSpc>
                        <a:defRPr sz="2500" cap="all" spc="125">
                          <a:latin typeface="+mn-lt"/>
                          <a:ea typeface="+mn-ea"/>
                          <a:cs typeface="+mn-cs"/>
                          <a:sym typeface="Montserrat Bold"/>
                        </a:defRPr>
                      </a:lvl1pPr>
                    </a:lstStyle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400" b="1" dirty="0"/>
                        <a:t>3,382</a:t>
                      </a:r>
                    </a:p>
                  </p:txBody>
                </p:sp>
              </p:grpSp>
              <p:sp>
                <p:nvSpPr>
                  <p:cNvPr id="49" name="2022">
                    <a:extLst>
                      <a:ext uri="{FF2B5EF4-FFF2-40B4-BE49-F238E27FC236}">
                        <a16:creationId xmlns:a16="http://schemas.microsoft.com/office/drawing/2014/main" id="{53090B7F-A4BA-AABB-67B1-1B6A0BD1BDB8}"/>
                      </a:ext>
                    </a:extLst>
                  </p:cNvPr>
                  <p:cNvSpPr txBox="1"/>
                  <p:nvPr/>
                </p:nvSpPr>
                <p:spPr>
                  <a:xfrm>
                    <a:off x="9686010" y="4870263"/>
                    <a:ext cx="2890643" cy="93358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t">
                    <a:spAutoFit/>
                  </a:bodyPr>
                  <a:lstStyle>
                    <a:lvl1pPr algn="ctr">
                      <a:lnSpc>
                        <a:spcPct val="90000"/>
                      </a:lnSpc>
                      <a:defRPr sz="6500" spc="0">
                        <a:latin typeface="+mn-lt"/>
                        <a:ea typeface="+mn-ea"/>
                        <a:cs typeface="+mn-cs"/>
                        <a:sym typeface="Montserrat Bold"/>
                      </a:defRPr>
                    </a:lvl1pPr>
                  </a:lstStyle>
                  <a:p>
                    <a:r>
                      <a:rPr sz="6000" dirty="0"/>
                      <a:t>202</a:t>
                    </a:r>
                    <a:r>
                      <a:rPr lang="en-US" sz="6000" dirty="0"/>
                      <a:t>5</a:t>
                    </a:r>
                    <a:endParaRPr sz="6000" dirty="0"/>
                  </a:p>
                </p:txBody>
              </p:sp>
              <p:sp>
                <p:nvSpPr>
                  <p:cNvPr id="50" name="The first vision">
                    <a:extLst>
                      <a:ext uri="{FF2B5EF4-FFF2-40B4-BE49-F238E27FC236}">
                        <a16:creationId xmlns:a16="http://schemas.microsoft.com/office/drawing/2014/main" id="{401F767E-327F-5987-0A30-3B84F7302D8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39382" y="6075396"/>
                    <a:ext cx="2145274" cy="22969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t">
                    <a:spAutoFit/>
                  </a:bodyPr>
                  <a:lstStyle>
                    <a:lvl1pPr algn="ctr">
                      <a:lnSpc>
                        <a:spcPct val="120000"/>
                      </a:lnSpc>
                      <a:defRPr sz="2500" cap="all" spc="125">
                        <a:latin typeface="+mn-lt"/>
                        <a:ea typeface="+mn-ea"/>
                        <a:cs typeface="+mn-cs"/>
                        <a:sym typeface="Montserrat Bold"/>
                      </a:defRPr>
                    </a:lvl1pPr>
                  </a:lstStyle>
                  <a:p>
                    <a:pPr>
                      <a:lnSpc>
                        <a:spcPct val="200000"/>
                      </a:lnSpc>
                    </a:pPr>
                    <a:r>
                      <a:rPr lang="en-US" sz="4400" b="1" dirty="0"/>
                      <a:t>3,135</a:t>
                    </a:r>
                  </a:p>
                  <a:p>
                    <a:pPr>
                      <a:lnSpc>
                        <a:spcPct val="200000"/>
                      </a:lnSpc>
                    </a:pPr>
                    <a:endParaRPr lang="en-US" sz="3200" b="1" dirty="0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2DB42B6-4B13-5B74-DB85-B8E80987F2B3}"/>
                      </a:ext>
                    </a:extLst>
                  </p:cNvPr>
                  <p:cNvSpPr/>
                  <p:nvPr/>
                </p:nvSpPr>
                <p:spPr>
                  <a:xfrm>
                    <a:off x="9758263" y="5845562"/>
                    <a:ext cx="2907511" cy="1927515"/>
                  </a:xfrm>
                  <a:prstGeom prst="rect">
                    <a:avLst/>
                  </a:prstGeom>
                  <a:noFill/>
                  <a:ln w="76200" cap="flat">
                    <a:solidFill>
                      <a:srgbClr val="F47920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38100" tIns="38100" rIns="38100" bIns="381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D367F8C8-C1F3-43C0-0D36-F6C1F7E0B341}"/>
                      </a:ext>
                    </a:extLst>
                  </p:cNvPr>
                  <p:cNvGrpSpPr/>
                  <p:nvPr/>
                </p:nvGrpSpPr>
                <p:grpSpPr>
                  <a:xfrm>
                    <a:off x="2472334" y="4865914"/>
                    <a:ext cx="3031370" cy="2907163"/>
                    <a:chOff x="6055499" y="4865914"/>
                    <a:chExt cx="3031370" cy="2907163"/>
                  </a:xfrm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191EFB76-8093-C94A-093B-947D592A9D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9358" y="5845562"/>
                      <a:ext cx="2907511" cy="1927515"/>
                    </a:xfrm>
                    <a:prstGeom prst="rect">
                      <a:avLst/>
                    </a:prstGeom>
                    <a:noFill/>
                    <a:ln w="76200" cap="flat">
                      <a:solidFill>
                        <a:srgbClr val="F47920"/>
                      </a:solidFill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38100" tIns="38100" rIns="38100" bIns="38100" numCol="1" spcCol="38100" rtlCol="0" anchor="ctr">
                      <a:spAutoFit/>
                    </a:bodyPr>
                    <a:lstStyle/>
                    <a:p>
                      <a:pPr marL="0" marR="0" indent="0" algn="ctr" defTabSz="8255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FillTx/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endParaRPr>
                    </a:p>
                  </p:txBody>
                </p:sp>
                <p:sp>
                  <p:nvSpPr>
                    <p:cNvPr id="54" name="2022">
                      <a:extLst>
                        <a:ext uri="{FF2B5EF4-FFF2-40B4-BE49-F238E27FC236}">
                          <a16:creationId xmlns:a16="http://schemas.microsoft.com/office/drawing/2014/main" id="{5FFB73A6-28E7-6F3A-00F1-E749F03B41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55499" y="4865914"/>
                      <a:ext cx="3031370" cy="93358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t">
                      <a:spAutoFit/>
                    </a:bodyPr>
                    <a:lstStyle>
                      <a:lvl1pPr algn="ctr">
                        <a:lnSpc>
                          <a:spcPct val="90000"/>
                        </a:lnSpc>
                        <a:defRPr sz="6500" spc="0">
                          <a:latin typeface="+mn-lt"/>
                          <a:ea typeface="+mn-ea"/>
                          <a:cs typeface="+mn-cs"/>
                          <a:sym typeface="Montserrat Bold"/>
                        </a:defRPr>
                      </a:lvl1pPr>
                    </a:lstStyle>
                    <a:p>
                      <a:r>
                        <a:rPr sz="6000" dirty="0"/>
                        <a:t>202</a:t>
                      </a:r>
                      <a:r>
                        <a:rPr lang="en-US" sz="6000" dirty="0"/>
                        <a:t>3</a:t>
                      </a:r>
                      <a:endParaRPr sz="6000" dirty="0"/>
                    </a:p>
                  </p:txBody>
                </p:sp>
                <p:sp>
                  <p:nvSpPr>
                    <p:cNvPr id="55" name="The first vision">
                      <a:extLst>
                        <a:ext uri="{FF2B5EF4-FFF2-40B4-BE49-F238E27FC236}">
                          <a16:creationId xmlns:a16="http://schemas.microsoft.com/office/drawing/2014/main" id="{7062750A-774B-0F47-16E6-7ECC57A1F5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5678" y="6096460"/>
                      <a:ext cx="2249714" cy="125765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  </a:ext>
                    </a:extLst>
                  </p:spPr>
                  <p:txBody>
                    <a:bodyPr wrap="square" lIns="50800" tIns="50800" rIns="50800" bIns="50800" numCol="1" anchor="t">
                      <a:spAutoFit/>
                    </a:bodyPr>
                    <a:lstStyle>
                      <a:lvl1pPr algn="ctr">
                        <a:lnSpc>
                          <a:spcPct val="120000"/>
                        </a:lnSpc>
                        <a:defRPr sz="2500" cap="all" spc="125">
                          <a:latin typeface="+mn-lt"/>
                          <a:ea typeface="+mn-ea"/>
                          <a:cs typeface="+mn-cs"/>
                          <a:sym typeface="Montserrat Bold"/>
                        </a:defRPr>
                      </a:lvl1pPr>
                    </a:lstStyle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400" b="1" dirty="0"/>
                        <a:t>3,670</a:t>
                      </a:r>
                      <a:endParaRPr lang="en-US" sz="3200" b="1" dirty="0"/>
                    </a:p>
                  </p:txBody>
                </p:sp>
              </p:grpSp>
            </p:grp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DB2DB4D-CBFF-1A2A-C0EE-85FA6CB4DCBA}"/>
                  </a:ext>
                </a:extLst>
              </p:cNvPr>
              <p:cNvGrpSpPr/>
              <p:nvPr/>
            </p:nvGrpSpPr>
            <p:grpSpPr>
              <a:xfrm>
                <a:off x="16070994" y="5636430"/>
                <a:ext cx="950967" cy="1904586"/>
                <a:chOff x="15980294" y="5027908"/>
                <a:chExt cx="950967" cy="1904586"/>
              </a:xfrm>
            </p:grpSpPr>
            <p:sp>
              <p:nvSpPr>
                <p:cNvPr id="44" name="Shape">
                  <a:extLst>
                    <a:ext uri="{FF2B5EF4-FFF2-40B4-BE49-F238E27FC236}">
                      <a16:creationId xmlns:a16="http://schemas.microsoft.com/office/drawing/2014/main" id="{8442314B-9B36-6EF2-7B6F-9AAE24A040FE}"/>
                    </a:ext>
                  </a:extLst>
                </p:cNvPr>
                <p:cNvSpPr/>
                <p:nvPr/>
              </p:nvSpPr>
              <p:spPr>
                <a:xfrm rot="5400000">
                  <a:off x="16165463" y="6166695"/>
                  <a:ext cx="580630" cy="950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43" extrusionOk="0">
                      <a:moveTo>
                        <a:pt x="3913" y="0"/>
                      </a:moveTo>
                      <a:cubicBezTo>
                        <a:pt x="3346" y="0"/>
                        <a:pt x="2783" y="76"/>
                        <a:pt x="2259" y="225"/>
                      </a:cubicBezTo>
                      <a:cubicBezTo>
                        <a:pt x="1846" y="342"/>
                        <a:pt x="1459" y="505"/>
                        <a:pt x="1137" y="701"/>
                      </a:cubicBezTo>
                      <a:cubicBezTo>
                        <a:pt x="815" y="897"/>
                        <a:pt x="561" y="1124"/>
                        <a:pt x="369" y="1376"/>
                      </a:cubicBezTo>
                      <a:cubicBezTo>
                        <a:pt x="125" y="1695"/>
                        <a:pt x="0" y="2038"/>
                        <a:pt x="0" y="2383"/>
                      </a:cubicBezTo>
                      <a:cubicBezTo>
                        <a:pt x="0" y="2727"/>
                        <a:pt x="125" y="3070"/>
                        <a:pt x="369" y="3390"/>
                      </a:cubicBezTo>
                      <a:cubicBezTo>
                        <a:pt x="527" y="3587"/>
                        <a:pt x="781" y="3804"/>
                        <a:pt x="1152" y="4055"/>
                      </a:cubicBezTo>
                      <a:cubicBezTo>
                        <a:pt x="1522" y="4306"/>
                        <a:pt x="2010" y="4596"/>
                        <a:pt x="2613" y="4963"/>
                      </a:cubicBezTo>
                      <a:lnTo>
                        <a:pt x="12151" y="10771"/>
                      </a:lnTo>
                      <a:lnTo>
                        <a:pt x="2613" y="16579"/>
                      </a:lnTo>
                      <a:cubicBezTo>
                        <a:pt x="2010" y="16946"/>
                        <a:pt x="1522" y="17236"/>
                        <a:pt x="1152" y="17487"/>
                      </a:cubicBezTo>
                      <a:cubicBezTo>
                        <a:pt x="781" y="17739"/>
                        <a:pt x="527" y="17955"/>
                        <a:pt x="369" y="18153"/>
                      </a:cubicBezTo>
                      <a:cubicBezTo>
                        <a:pt x="125" y="18472"/>
                        <a:pt x="0" y="18815"/>
                        <a:pt x="0" y="19160"/>
                      </a:cubicBezTo>
                      <a:cubicBezTo>
                        <a:pt x="0" y="19504"/>
                        <a:pt x="125" y="19847"/>
                        <a:pt x="369" y="20167"/>
                      </a:cubicBezTo>
                      <a:cubicBezTo>
                        <a:pt x="561" y="20418"/>
                        <a:pt x="815" y="20645"/>
                        <a:pt x="1137" y="20841"/>
                      </a:cubicBezTo>
                      <a:cubicBezTo>
                        <a:pt x="1459" y="21037"/>
                        <a:pt x="1846" y="21200"/>
                        <a:pt x="2259" y="21317"/>
                      </a:cubicBezTo>
                      <a:cubicBezTo>
                        <a:pt x="3045" y="21541"/>
                        <a:pt x="3935" y="21600"/>
                        <a:pt x="4769" y="21488"/>
                      </a:cubicBezTo>
                      <a:cubicBezTo>
                        <a:pt x="5047" y="21451"/>
                        <a:pt x="5321" y="21393"/>
                        <a:pt x="5581" y="21317"/>
                      </a:cubicBezTo>
                      <a:cubicBezTo>
                        <a:pt x="5905" y="21221"/>
                        <a:pt x="6246" y="21067"/>
                        <a:pt x="6659" y="20841"/>
                      </a:cubicBezTo>
                      <a:cubicBezTo>
                        <a:pt x="7071" y="20615"/>
                        <a:pt x="7547" y="20318"/>
                        <a:pt x="8150" y="19951"/>
                      </a:cubicBezTo>
                      <a:lnTo>
                        <a:pt x="18987" y="13343"/>
                      </a:lnTo>
                      <a:cubicBezTo>
                        <a:pt x="19265" y="13173"/>
                        <a:pt x="19517" y="13032"/>
                        <a:pt x="19740" y="12893"/>
                      </a:cubicBezTo>
                      <a:cubicBezTo>
                        <a:pt x="19962" y="12754"/>
                        <a:pt x="20166" y="12626"/>
                        <a:pt x="20345" y="12506"/>
                      </a:cubicBezTo>
                      <a:cubicBezTo>
                        <a:pt x="20380" y="12487"/>
                        <a:pt x="20415" y="12482"/>
                        <a:pt x="20448" y="12461"/>
                      </a:cubicBezTo>
                      <a:cubicBezTo>
                        <a:pt x="20771" y="12265"/>
                        <a:pt x="21038" y="12030"/>
                        <a:pt x="21231" y="11778"/>
                      </a:cubicBezTo>
                      <a:cubicBezTo>
                        <a:pt x="21476" y="11459"/>
                        <a:pt x="21600" y="11116"/>
                        <a:pt x="21600" y="10771"/>
                      </a:cubicBezTo>
                      <a:cubicBezTo>
                        <a:pt x="21600" y="10599"/>
                        <a:pt x="21573" y="10419"/>
                        <a:pt x="21511" y="10250"/>
                      </a:cubicBezTo>
                      <a:cubicBezTo>
                        <a:pt x="21450" y="10080"/>
                        <a:pt x="21353" y="9915"/>
                        <a:pt x="21231" y="9755"/>
                      </a:cubicBezTo>
                      <a:cubicBezTo>
                        <a:pt x="21038" y="9503"/>
                        <a:pt x="20771" y="9278"/>
                        <a:pt x="20448" y="9081"/>
                      </a:cubicBezTo>
                      <a:cubicBezTo>
                        <a:pt x="20415" y="9060"/>
                        <a:pt x="20380" y="9056"/>
                        <a:pt x="20345" y="9036"/>
                      </a:cubicBezTo>
                      <a:cubicBezTo>
                        <a:pt x="20166" y="8917"/>
                        <a:pt x="19962" y="8788"/>
                        <a:pt x="19740" y="8649"/>
                      </a:cubicBezTo>
                      <a:cubicBezTo>
                        <a:pt x="19517" y="8511"/>
                        <a:pt x="19265" y="8360"/>
                        <a:pt x="18987" y="8191"/>
                      </a:cubicBezTo>
                      <a:lnTo>
                        <a:pt x="8150" y="1591"/>
                      </a:lnTo>
                      <a:cubicBezTo>
                        <a:pt x="7547" y="1224"/>
                        <a:pt x="7071" y="927"/>
                        <a:pt x="6659" y="701"/>
                      </a:cubicBezTo>
                      <a:cubicBezTo>
                        <a:pt x="6246" y="475"/>
                        <a:pt x="5905" y="321"/>
                        <a:pt x="5581" y="225"/>
                      </a:cubicBezTo>
                      <a:cubicBezTo>
                        <a:pt x="5056" y="76"/>
                        <a:pt x="4479" y="0"/>
                        <a:pt x="39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5" name="Rounded Rectangle">
                  <a:extLst>
                    <a:ext uri="{FF2B5EF4-FFF2-40B4-BE49-F238E27FC236}">
                      <a16:creationId xmlns:a16="http://schemas.microsoft.com/office/drawing/2014/main" id="{0C028163-B767-AB87-5B38-82CB18028373}"/>
                    </a:ext>
                  </a:extLst>
                </p:cNvPr>
                <p:cNvSpPr/>
                <p:nvPr/>
              </p:nvSpPr>
              <p:spPr>
                <a:xfrm rot="5400000">
                  <a:off x="15612549" y="5799913"/>
                  <a:ext cx="1705934" cy="1619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algn="ctr">
                    <a:lnSpc>
                      <a:spcPct val="100000"/>
                    </a:lnSpc>
                    <a:defRPr sz="32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F93C4D7-ED60-CD55-99A2-0AB0CC053620}"/>
                </a:ext>
              </a:extLst>
            </p:cNvPr>
            <p:cNvGrpSpPr/>
            <p:nvPr/>
          </p:nvGrpSpPr>
          <p:grpSpPr>
            <a:xfrm>
              <a:off x="5988055" y="5507987"/>
              <a:ext cx="3031370" cy="2907163"/>
              <a:chOff x="19746821" y="5724110"/>
              <a:chExt cx="3031370" cy="290716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6DB519C-7505-B4B8-8142-910638E6ACE8}"/>
                  </a:ext>
                </a:extLst>
              </p:cNvPr>
              <p:cNvSpPr/>
              <p:nvPr/>
            </p:nvSpPr>
            <p:spPr>
              <a:xfrm>
                <a:off x="19870680" y="6703758"/>
                <a:ext cx="2907511" cy="1927515"/>
              </a:xfrm>
              <a:prstGeom prst="rect">
                <a:avLst/>
              </a:prstGeom>
              <a:noFill/>
              <a:ln w="762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1" name="2022">
                <a:extLst>
                  <a:ext uri="{FF2B5EF4-FFF2-40B4-BE49-F238E27FC236}">
                    <a16:creationId xmlns:a16="http://schemas.microsoft.com/office/drawing/2014/main" id="{86664226-2AE1-F6F2-E596-1085B2A7C42F}"/>
                  </a:ext>
                </a:extLst>
              </p:cNvPr>
              <p:cNvSpPr txBox="1"/>
              <p:nvPr/>
            </p:nvSpPr>
            <p:spPr>
              <a:xfrm>
                <a:off x="19746821" y="5724110"/>
                <a:ext cx="303137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65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sz="6000" dirty="0"/>
                  <a:t>202</a:t>
                </a:r>
                <a:r>
                  <a:rPr lang="en-US" sz="6000" dirty="0"/>
                  <a:t>2</a:t>
                </a:r>
                <a:endParaRPr sz="6000" dirty="0"/>
              </a:p>
            </p:txBody>
          </p:sp>
          <p:sp>
            <p:nvSpPr>
              <p:cNvPr id="62" name="The first vision">
                <a:extLst>
                  <a:ext uri="{FF2B5EF4-FFF2-40B4-BE49-F238E27FC236}">
                    <a16:creationId xmlns:a16="http://schemas.microsoft.com/office/drawing/2014/main" id="{20490A3C-F516-F179-55FA-FD7BC73E7072}"/>
                  </a:ext>
                </a:extLst>
              </p:cNvPr>
              <p:cNvSpPr txBox="1"/>
              <p:nvPr/>
            </p:nvSpPr>
            <p:spPr>
              <a:xfrm>
                <a:off x="20217000" y="6954656"/>
                <a:ext cx="2249714" cy="12576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500" cap="all" spc="125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400" b="1" dirty="0"/>
                  <a:t>4,738</a:t>
                </a:r>
                <a:endParaRPr lang="en-US" sz="3200" b="1" dirty="0"/>
              </a:p>
            </p:txBody>
          </p:sp>
        </p:grpSp>
      </p:grpSp>
      <p:grpSp>
        <p:nvGrpSpPr>
          <p:cNvPr id="2909" name="Group 2908">
            <a:extLst>
              <a:ext uri="{FF2B5EF4-FFF2-40B4-BE49-F238E27FC236}">
                <a16:creationId xmlns:a16="http://schemas.microsoft.com/office/drawing/2014/main" id="{0BE7695B-CFF8-966E-3F07-EE55CDA0E31A}"/>
              </a:ext>
            </a:extLst>
          </p:cNvPr>
          <p:cNvGrpSpPr/>
          <p:nvPr/>
        </p:nvGrpSpPr>
        <p:grpSpPr>
          <a:xfrm>
            <a:off x="-399473" y="8634658"/>
            <a:ext cx="13173986" cy="3322716"/>
            <a:chOff x="1945102" y="8754668"/>
            <a:chExt cx="13173986" cy="3322716"/>
          </a:xfrm>
        </p:grpSpPr>
        <p:grpSp>
          <p:nvGrpSpPr>
            <p:cNvPr id="2906" name="Group 2905">
              <a:extLst>
                <a:ext uri="{FF2B5EF4-FFF2-40B4-BE49-F238E27FC236}">
                  <a16:creationId xmlns:a16="http://schemas.microsoft.com/office/drawing/2014/main" id="{53AB733F-35CA-9791-5A4A-CDB0AD8C849A}"/>
                </a:ext>
              </a:extLst>
            </p:cNvPr>
            <p:cNvGrpSpPr/>
            <p:nvPr/>
          </p:nvGrpSpPr>
          <p:grpSpPr>
            <a:xfrm>
              <a:off x="1945102" y="8787167"/>
              <a:ext cx="13173986" cy="3290217"/>
              <a:chOff x="1945102" y="8750319"/>
              <a:chExt cx="13173986" cy="3290217"/>
            </a:xfrm>
          </p:grpSpPr>
          <p:grpSp>
            <p:nvGrpSpPr>
              <p:cNvPr id="2886" name="Group 2885">
                <a:extLst>
                  <a:ext uri="{FF2B5EF4-FFF2-40B4-BE49-F238E27FC236}">
                    <a16:creationId xmlns:a16="http://schemas.microsoft.com/office/drawing/2014/main" id="{E1DDF5D7-05A3-65C3-22F2-F9968E04044C}"/>
                  </a:ext>
                </a:extLst>
              </p:cNvPr>
              <p:cNvGrpSpPr/>
              <p:nvPr/>
            </p:nvGrpSpPr>
            <p:grpSpPr>
              <a:xfrm>
                <a:off x="1945102" y="8750319"/>
                <a:ext cx="11547365" cy="3290217"/>
                <a:chOff x="-1673757" y="4865914"/>
                <a:chExt cx="11547365" cy="3290217"/>
              </a:xfrm>
            </p:grpSpPr>
            <p:sp>
              <p:nvSpPr>
                <p:cNvPr id="2890" name="2021">
                  <a:extLst>
                    <a:ext uri="{FF2B5EF4-FFF2-40B4-BE49-F238E27FC236}">
                      <a16:creationId xmlns:a16="http://schemas.microsoft.com/office/drawing/2014/main" id="{E357292E-2B88-7A14-A4CB-345E8A9ECCEB}"/>
                    </a:ext>
                  </a:extLst>
                </p:cNvPr>
                <p:cNvSpPr txBox="1"/>
                <p:nvPr/>
              </p:nvSpPr>
              <p:spPr>
                <a:xfrm>
                  <a:off x="-1673757" y="4892481"/>
                  <a:ext cx="5747081" cy="32636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ctr">
                    <a:lnSpc>
                      <a:spcPct val="90000"/>
                    </a:lnSpc>
                    <a:defRPr sz="5000" spc="0">
                      <a:latin typeface="+mn-lt"/>
                      <a:ea typeface="+mn-ea"/>
                      <a:cs typeface="+mn-cs"/>
                      <a:sym typeface="Montserrat Bold"/>
                    </a:defRPr>
                  </a:lvl1pPr>
                </a:lstStyle>
                <a:p>
                  <a:pPr>
                    <a:lnSpc>
                      <a:spcPct val="200000"/>
                    </a:lnSpc>
                  </a:pPr>
                  <a:r>
                    <a:rPr lang="en-US" sz="3600" b="1" dirty="0"/>
                    <a:t>MORTGAGE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600" b="1" dirty="0"/>
                    <a:t>RATES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600" b="1" dirty="0"/>
                    <a:t>DOUBLED</a:t>
                  </a:r>
                </a:p>
              </p:txBody>
            </p:sp>
            <p:grpSp>
              <p:nvGrpSpPr>
                <p:cNvPr id="2899" name="Group 2898">
                  <a:extLst>
                    <a:ext uri="{FF2B5EF4-FFF2-40B4-BE49-F238E27FC236}">
                      <a16:creationId xmlns:a16="http://schemas.microsoft.com/office/drawing/2014/main" id="{5530B7D2-7999-B61C-45A1-54A31D98CE62}"/>
                    </a:ext>
                  </a:extLst>
                </p:cNvPr>
                <p:cNvGrpSpPr/>
                <p:nvPr/>
              </p:nvGrpSpPr>
              <p:grpSpPr>
                <a:xfrm>
                  <a:off x="6842238" y="4865914"/>
                  <a:ext cx="3031370" cy="2907163"/>
                  <a:chOff x="6055499" y="4865914"/>
                  <a:chExt cx="3031370" cy="2907163"/>
                </a:xfrm>
              </p:grpSpPr>
              <p:sp>
                <p:nvSpPr>
                  <p:cNvPr id="2900" name="Rectangle 2899">
                    <a:extLst>
                      <a:ext uri="{FF2B5EF4-FFF2-40B4-BE49-F238E27FC236}">
                        <a16:creationId xmlns:a16="http://schemas.microsoft.com/office/drawing/2014/main" id="{F1BA84B7-9F9D-E748-872D-ACE7883D6CAB}"/>
                      </a:ext>
                    </a:extLst>
                  </p:cNvPr>
                  <p:cNvSpPr/>
                  <p:nvPr/>
                </p:nvSpPr>
                <p:spPr>
                  <a:xfrm>
                    <a:off x="6179358" y="5845562"/>
                    <a:ext cx="2907511" cy="1927515"/>
                  </a:xfrm>
                  <a:prstGeom prst="rect">
                    <a:avLst/>
                  </a:prstGeom>
                  <a:noFill/>
                  <a:ln w="76200" cap="flat">
                    <a:solidFill>
                      <a:srgbClr val="F47920"/>
                    </a:solidFill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38100" tIns="38100" rIns="38100" bIns="381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2901" name="2022">
                    <a:extLst>
                      <a:ext uri="{FF2B5EF4-FFF2-40B4-BE49-F238E27FC236}">
                        <a16:creationId xmlns:a16="http://schemas.microsoft.com/office/drawing/2014/main" id="{8EE0D1FD-14F0-2549-4225-7CD2EE657674}"/>
                      </a:ext>
                    </a:extLst>
                  </p:cNvPr>
                  <p:cNvSpPr txBox="1"/>
                  <p:nvPr/>
                </p:nvSpPr>
                <p:spPr>
                  <a:xfrm>
                    <a:off x="6055499" y="4865914"/>
                    <a:ext cx="3031370" cy="85048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t">
                    <a:spAutoFit/>
                  </a:bodyPr>
                  <a:lstStyle>
                    <a:lvl1pPr algn="ctr">
                      <a:lnSpc>
                        <a:spcPct val="90000"/>
                      </a:lnSpc>
                      <a:defRPr sz="6500" spc="0">
                        <a:latin typeface="+mn-lt"/>
                        <a:ea typeface="+mn-ea"/>
                        <a:cs typeface="+mn-cs"/>
                        <a:sym typeface="Montserrat Bold"/>
                      </a:defRPr>
                    </a:lvl1pPr>
                  </a:lstStyle>
                  <a:p>
                    <a:r>
                      <a:rPr lang="en-US" sz="5400" dirty="0"/>
                      <a:t>TODAY</a:t>
                    </a:r>
                    <a:endParaRPr sz="5400" dirty="0"/>
                  </a:p>
                </p:txBody>
              </p:sp>
              <p:sp>
                <p:nvSpPr>
                  <p:cNvPr id="2902" name="The first vision">
                    <a:extLst>
                      <a:ext uri="{FF2B5EF4-FFF2-40B4-BE49-F238E27FC236}">
                        <a16:creationId xmlns:a16="http://schemas.microsoft.com/office/drawing/2014/main" id="{24D8CF40-DEAD-6EE3-2474-A04F6ABB7C0E}"/>
                      </a:ext>
                    </a:extLst>
                  </p:cNvPr>
                  <p:cNvSpPr txBox="1"/>
                  <p:nvPr/>
                </p:nvSpPr>
                <p:spPr>
                  <a:xfrm>
                    <a:off x="6352517" y="6096460"/>
                    <a:ext cx="2561191" cy="125765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t">
                    <a:spAutoFit/>
                  </a:bodyPr>
                  <a:lstStyle>
                    <a:lvl1pPr algn="ctr">
                      <a:lnSpc>
                        <a:spcPct val="120000"/>
                      </a:lnSpc>
                      <a:defRPr sz="2500" cap="all" spc="125">
                        <a:latin typeface="+mn-lt"/>
                        <a:ea typeface="+mn-ea"/>
                        <a:cs typeface="+mn-cs"/>
                        <a:sym typeface="Montserrat Bold"/>
                      </a:defRPr>
                    </a:lvl1pPr>
                  </a:lstStyle>
                  <a:p>
                    <a:pPr>
                      <a:lnSpc>
                        <a:spcPct val="200000"/>
                      </a:lnSpc>
                    </a:pPr>
                    <a:r>
                      <a:rPr lang="en-US" sz="4400" b="1" dirty="0"/>
                      <a:t>~6.5-7%</a:t>
                    </a:r>
                    <a:endParaRPr lang="en-US" sz="3200" b="1" dirty="0"/>
                  </a:p>
                </p:txBody>
              </p:sp>
            </p:grpSp>
          </p:grpSp>
          <p:grpSp>
            <p:nvGrpSpPr>
              <p:cNvPr id="2887" name="Group 2886">
                <a:extLst>
                  <a:ext uri="{FF2B5EF4-FFF2-40B4-BE49-F238E27FC236}">
                    <a16:creationId xmlns:a16="http://schemas.microsoft.com/office/drawing/2014/main" id="{3D465BFE-E821-96EB-177D-753453443D56}"/>
                  </a:ext>
                </a:extLst>
              </p:cNvPr>
              <p:cNvGrpSpPr/>
              <p:nvPr/>
            </p:nvGrpSpPr>
            <p:grpSpPr>
              <a:xfrm rot="10800000">
                <a:off x="14168121" y="9654718"/>
                <a:ext cx="950967" cy="1904586"/>
                <a:chOff x="15980294" y="5027908"/>
                <a:chExt cx="950967" cy="1904586"/>
              </a:xfrm>
            </p:grpSpPr>
            <p:sp>
              <p:nvSpPr>
                <p:cNvPr id="2888" name="Shape">
                  <a:extLst>
                    <a:ext uri="{FF2B5EF4-FFF2-40B4-BE49-F238E27FC236}">
                      <a16:creationId xmlns:a16="http://schemas.microsoft.com/office/drawing/2014/main" id="{341F487C-0AA9-8F31-4818-9C40B27FF0FE}"/>
                    </a:ext>
                  </a:extLst>
                </p:cNvPr>
                <p:cNvSpPr/>
                <p:nvPr/>
              </p:nvSpPr>
              <p:spPr>
                <a:xfrm rot="5400000">
                  <a:off x="16165463" y="6166695"/>
                  <a:ext cx="580630" cy="950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43" extrusionOk="0">
                      <a:moveTo>
                        <a:pt x="3913" y="0"/>
                      </a:moveTo>
                      <a:cubicBezTo>
                        <a:pt x="3346" y="0"/>
                        <a:pt x="2783" y="76"/>
                        <a:pt x="2259" y="225"/>
                      </a:cubicBezTo>
                      <a:cubicBezTo>
                        <a:pt x="1846" y="342"/>
                        <a:pt x="1459" y="505"/>
                        <a:pt x="1137" y="701"/>
                      </a:cubicBezTo>
                      <a:cubicBezTo>
                        <a:pt x="815" y="897"/>
                        <a:pt x="561" y="1124"/>
                        <a:pt x="369" y="1376"/>
                      </a:cubicBezTo>
                      <a:cubicBezTo>
                        <a:pt x="125" y="1695"/>
                        <a:pt x="0" y="2038"/>
                        <a:pt x="0" y="2383"/>
                      </a:cubicBezTo>
                      <a:cubicBezTo>
                        <a:pt x="0" y="2727"/>
                        <a:pt x="125" y="3070"/>
                        <a:pt x="369" y="3390"/>
                      </a:cubicBezTo>
                      <a:cubicBezTo>
                        <a:pt x="527" y="3587"/>
                        <a:pt x="781" y="3804"/>
                        <a:pt x="1152" y="4055"/>
                      </a:cubicBezTo>
                      <a:cubicBezTo>
                        <a:pt x="1522" y="4306"/>
                        <a:pt x="2010" y="4596"/>
                        <a:pt x="2613" y="4963"/>
                      </a:cubicBezTo>
                      <a:lnTo>
                        <a:pt x="12151" y="10771"/>
                      </a:lnTo>
                      <a:lnTo>
                        <a:pt x="2613" y="16579"/>
                      </a:lnTo>
                      <a:cubicBezTo>
                        <a:pt x="2010" y="16946"/>
                        <a:pt x="1522" y="17236"/>
                        <a:pt x="1152" y="17487"/>
                      </a:cubicBezTo>
                      <a:cubicBezTo>
                        <a:pt x="781" y="17739"/>
                        <a:pt x="527" y="17955"/>
                        <a:pt x="369" y="18153"/>
                      </a:cubicBezTo>
                      <a:cubicBezTo>
                        <a:pt x="125" y="18472"/>
                        <a:pt x="0" y="18815"/>
                        <a:pt x="0" y="19160"/>
                      </a:cubicBezTo>
                      <a:cubicBezTo>
                        <a:pt x="0" y="19504"/>
                        <a:pt x="125" y="19847"/>
                        <a:pt x="369" y="20167"/>
                      </a:cubicBezTo>
                      <a:cubicBezTo>
                        <a:pt x="561" y="20418"/>
                        <a:pt x="815" y="20645"/>
                        <a:pt x="1137" y="20841"/>
                      </a:cubicBezTo>
                      <a:cubicBezTo>
                        <a:pt x="1459" y="21037"/>
                        <a:pt x="1846" y="21200"/>
                        <a:pt x="2259" y="21317"/>
                      </a:cubicBezTo>
                      <a:cubicBezTo>
                        <a:pt x="3045" y="21541"/>
                        <a:pt x="3935" y="21600"/>
                        <a:pt x="4769" y="21488"/>
                      </a:cubicBezTo>
                      <a:cubicBezTo>
                        <a:pt x="5047" y="21451"/>
                        <a:pt x="5321" y="21393"/>
                        <a:pt x="5581" y="21317"/>
                      </a:cubicBezTo>
                      <a:cubicBezTo>
                        <a:pt x="5905" y="21221"/>
                        <a:pt x="6246" y="21067"/>
                        <a:pt x="6659" y="20841"/>
                      </a:cubicBezTo>
                      <a:cubicBezTo>
                        <a:pt x="7071" y="20615"/>
                        <a:pt x="7547" y="20318"/>
                        <a:pt x="8150" y="19951"/>
                      </a:cubicBezTo>
                      <a:lnTo>
                        <a:pt x="18987" y="13343"/>
                      </a:lnTo>
                      <a:cubicBezTo>
                        <a:pt x="19265" y="13173"/>
                        <a:pt x="19517" y="13032"/>
                        <a:pt x="19740" y="12893"/>
                      </a:cubicBezTo>
                      <a:cubicBezTo>
                        <a:pt x="19962" y="12754"/>
                        <a:pt x="20166" y="12626"/>
                        <a:pt x="20345" y="12506"/>
                      </a:cubicBezTo>
                      <a:cubicBezTo>
                        <a:pt x="20380" y="12487"/>
                        <a:pt x="20415" y="12482"/>
                        <a:pt x="20448" y="12461"/>
                      </a:cubicBezTo>
                      <a:cubicBezTo>
                        <a:pt x="20771" y="12265"/>
                        <a:pt x="21038" y="12030"/>
                        <a:pt x="21231" y="11778"/>
                      </a:cubicBezTo>
                      <a:cubicBezTo>
                        <a:pt x="21476" y="11459"/>
                        <a:pt x="21600" y="11116"/>
                        <a:pt x="21600" y="10771"/>
                      </a:cubicBezTo>
                      <a:cubicBezTo>
                        <a:pt x="21600" y="10599"/>
                        <a:pt x="21573" y="10419"/>
                        <a:pt x="21511" y="10250"/>
                      </a:cubicBezTo>
                      <a:cubicBezTo>
                        <a:pt x="21450" y="10080"/>
                        <a:pt x="21353" y="9915"/>
                        <a:pt x="21231" y="9755"/>
                      </a:cubicBezTo>
                      <a:cubicBezTo>
                        <a:pt x="21038" y="9503"/>
                        <a:pt x="20771" y="9278"/>
                        <a:pt x="20448" y="9081"/>
                      </a:cubicBezTo>
                      <a:cubicBezTo>
                        <a:pt x="20415" y="9060"/>
                        <a:pt x="20380" y="9056"/>
                        <a:pt x="20345" y="9036"/>
                      </a:cubicBezTo>
                      <a:cubicBezTo>
                        <a:pt x="20166" y="8917"/>
                        <a:pt x="19962" y="8788"/>
                        <a:pt x="19740" y="8649"/>
                      </a:cubicBezTo>
                      <a:cubicBezTo>
                        <a:pt x="19517" y="8511"/>
                        <a:pt x="19265" y="8360"/>
                        <a:pt x="18987" y="8191"/>
                      </a:cubicBezTo>
                      <a:lnTo>
                        <a:pt x="8150" y="1591"/>
                      </a:lnTo>
                      <a:cubicBezTo>
                        <a:pt x="7547" y="1224"/>
                        <a:pt x="7071" y="927"/>
                        <a:pt x="6659" y="701"/>
                      </a:cubicBezTo>
                      <a:cubicBezTo>
                        <a:pt x="6246" y="475"/>
                        <a:pt x="5905" y="321"/>
                        <a:pt x="5581" y="225"/>
                      </a:cubicBezTo>
                      <a:cubicBezTo>
                        <a:pt x="5056" y="76"/>
                        <a:pt x="4479" y="0"/>
                        <a:pt x="39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889" name="Rounded Rectangle">
                  <a:extLst>
                    <a:ext uri="{FF2B5EF4-FFF2-40B4-BE49-F238E27FC236}">
                      <a16:creationId xmlns:a16="http://schemas.microsoft.com/office/drawing/2014/main" id="{041E8BE2-3D56-F9ED-3160-B70BF39CF492}"/>
                    </a:ext>
                  </a:extLst>
                </p:cNvPr>
                <p:cNvSpPr/>
                <p:nvPr/>
              </p:nvSpPr>
              <p:spPr>
                <a:xfrm rot="5400000">
                  <a:off x="15612549" y="5799913"/>
                  <a:ext cx="1705934" cy="1619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>
                  <a:miter lim="400000"/>
                </a:ln>
              </p:spPr>
              <p:txBody>
                <a:bodyPr lIns="38100" tIns="38100" rIns="38100" bIns="38100" anchor="ctr"/>
                <a:lstStyle/>
                <a:p>
                  <a:pPr algn="ctr">
                    <a:lnSpc>
                      <a:spcPct val="100000"/>
                    </a:lnSpc>
                    <a:defRPr sz="32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dirty="0"/>
                </a:p>
              </p:txBody>
            </p:sp>
          </p:grpSp>
        </p:grpSp>
        <p:grpSp>
          <p:nvGrpSpPr>
            <p:cNvPr id="2882" name="Group 2881">
              <a:extLst>
                <a:ext uri="{FF2B5EF4-FFF2-40B4-BE49-F238E27FC236}">
                  <a16:creationId xmlns:a16="http://schemas.microsoft.com/office/drawing/2014/main" id="{5814A721-002F-7841-B347-DF6773895C5E}"/>
                </a:ext>
              </a:extLst>
            </p:cNvPr>
            <p:cNvGrpSpPr/>
            <p:nvPr/>
          </p:nvGrpSpPr>
          <p:grpSpPr>
            <a:xfrm>
              <a:off x="6877932" y="8754668"/>
              <a:ext cx="3031370" cy="2907163"/>
              <a:chOff x="19746821" y="5724110"/>
              <a:chExt cx="3031370" cy="2907163"/>
            </a:xfrm>
          </p:grpSpPr>
          <p:sp>
            <p:nvSpPr>
              <p:cNvPr id="2883" name="Rectangle 2882">
                <a:extLst>
                  <a:ext uri="{FF2B5EF4-FFF2-40B4-BE49-F238E27FC236}">
                    <a16:creationId xmlns:a16="http://schemas.microsoft.com/office/drawing/2014/main" id="{AB033DB6-D307-5D58-6932-ECFB83FE0F14}"/>
                  </a:ext>
                </a:extLst>
              </p:cNvPr>
              <p:cNvSpPr/>
              <p:nvPr/>
            </p:nvSpPr>
            <p:spPr>
              <a:xfrm>
                <a:off x="19870680" y="6703758"/>
                <a:ext cx="2907511" cy="1927515"/>
              </a:xfrm>
              <a:prstGeom prst="rect">
                <a:avLst/>
              </a:prstGeom>
              <a:noFill/>
              <a:ln w="76200" cap="flat">
                <a:solidFill>
                  <a:srgbClr val="F4792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84" name="2022">
                <a:extLst>
                  <a:ext uri="{FF2B5EF4-FFF2-40B4-BE49-F238E27FC236}">
                    <a16:creationId xmlns:a16="http://schemas.microsoft.com/office/drawing/2014/main" id="{86A62AA5-FB81-5A1F-C5E8-5630F2D2623A}"/>
                  </a:ext>
                </a:extLst>
              </p:cNvPr>
              <p:cNvSpPr txBox="1"/>
              <p:nvPr/>
            </p:nvSpPr>
            <p:spPr>
              <a:xfrm>
                <a:off x="19746821" y="5724110"/>
                <a:ext cx="3031370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65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sz="6000" dirty="0"/>
                  <a:t>202</a:t>
                </a:r>
                <a:r>
                  <a:rPr lang="en-US" sz="6000" dirty="0"/>
                  <a:t>1</a:t>
                </a:r>
                <a:endParaRPr sz="6000" dirty="0"/>
              </a:p>
            </p:txBody>
          </p:sp>
          <p:sp>
            <p:nvSpPr>
              <p:cNvPr id="2885" name="The first vision">
                <a:extLst>
                  <a:ext uri="{FF2B5EF4-FFF2-40B4-BE49-F238E27FC236}">
                    <a16:creationId xmlns:a16="http://schemas.microsoft.com/office/drawing/2014/main" id="{38754E03-3899-85FF-8E90-92240CB691DA}"/>
                  </a:ext>
                </a:extLst>
              </p:cNvPr>
              <p:cNvSpPr txBox="1"/>
              <p:nvPr/>
            </p:nvSpPr>
            <p:spPr>
              <a:xfrm>
                <a:off x="20217000" y="6954656"/>
                <a:ext cx="2249714" cy="12576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500" cap="all" spc="125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400" b="1" dirty="0"/>
                  <a:t>~3%</a:t>
                </a:r>
                <a:endParaRPr lang="en-US" sz="3200" b="1" dirty="0"/>
              </a:p>
            </p:txBody>
          </p:sp>
        </p:grpSp>
      </p:grpSp>
      <p:sp>
        <p:nvSpPr>
          <p:cNvPr id="2910" name="Rectangle 2909">
            <a:extLst>
              <a:ext uri="{FF2B5EF4-FFF2-40B4-BE49-F238E27FC236}">
                <a16:creationId xmlns:a16="http://schemas.microsoft.com/office/drawing/2014/main" id="{76E7F6D7-7072-567F-0F10-0F2C754F46CD}"/>
              </a:ext>
            </a:extLst>
          </p:cNvPr>
          <p:cNvSpPr/>
          <p:nvPr/>
        </p:nvSpPr>
        <p:spPr>
          <a:xfrm>
            <a:off x="4700092" y="5894242"/>
            <a:ext cx="2907511" cy="1927515"/>
          </a:xfrm>
          <a:prstGeom prst="rect">
            <a:avLst/>
          </a:prstGeom>
          <a:noFill/>
          <a:ln w="762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11" name="2022">
            <a:extLst>
              <a:ext uri="{FF2B5EF4-FFF2-40B4-BE49-F238E27FC236}">
                <a16:creationId xmlns:a16="http://schemas.microsoft.com/office/drawing/2014/main" id="{15012FAA-52B1-B3E2-4A86-9324AF418C3B}"/>
              </a:ext>
            </a:extLst>
          </p:cNvPr>
          <p:cNvSpPr txBox="1"/>
          <p:nvPr/>
        </p:nvSpPr>
        <p:spPr>
          <a:xfrm>
            <a:off x="4576233" y="4914594"/>
            <a:ext cx="303137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65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sz="6000" dirty="0"/>
              <a:t>202</a:t>
            </a:r>
            <a:r>
              <a:rPr lang="en-US" sz="6000" dirty="0"/>
              <a:t>1</a:t>
            </a:r>
            <a:endParaRPr sz="6000" dirty="0"/>
          </a:p>
        </p:txBody>
      </p:sp>
      <p:sp>
        <p:nvSpPr>
          <p:cNvPr id="2912" name="The first vision">
            <a:extLst>
              <a:ext uri="{FF2B5EF4-FFF2-40B4-BE49-F238E27FC236}">
                <a16:creationId xmlns:a16="http://schemas.microsoft.com/office/drawing/2014/main" id="{FE1C6F2A-A8A0-76EC-6938-B20097E4DDDC}"/>
              </a:ext>
            </a:extLst>
          </p:cNvPr>
          <p:cNvSpPr txBox="1"/>
          <p:nvPr/>
        </p:nvSpPr>
        <p:spPr>
          <a:xfrm>
            <a:off x="5046412" y="6145140"/>
            <a:ext cx="2249714" cy="1257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120000"/>
              </a:lnSpc>
              <a:defRPr sz="2500" cap="all" spc="125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400" b="1" dirty="0"/>
              <a:t>5,958</a:t>
            </a:r>
            <a:endParaRPr lang="en-US" sz="3200" b="1" dirty="0"/>
          </a:p>
        </p:txBody>
      </p:sp>
      <p:pic>
        <p:nvPicPr>
          <p:cNvPr id="2914" name="Picture 2913">
            <a:extLst>
              <a:ext uri="{FF2B5EF4-FFF2-40B4-BE49-F238E27FC236}">
                <a16:creationId xmlns:a16="http://schemas.microsoft.com/office/drawing/2014/main" id="{2E7B767B-9BD8-3AB2-DEA8-2E5945B57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0001" r="12122" b="15614"/>
          <a:stretch>
            <a:fillRect/>
          </a:stretch>
        </p:blipFill>
        <p:spPr>
          <a:xfrm>
            <a:off x="18655351" y="8693725"/>
            <a:ext cx="3547137" cy="37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1142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3570-1ACA-32B2-C84B-FDEB7A6C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CEF85980-5520-1AEB-2886-CEEE838A3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r="476" b="5574"/>
          <a:stretch>
            <a:fillRect/>
          </a:stretch>
        </p:blipFill>
        <p:spPr>
          <a:xfrm>
            <a:off x="2345793" y="1"/>
            <a:ext cx="22534224" cy="13715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538B605A-AC21-BD06-ED2E-8987B1AE6058}"/>
              </a:ext>
            </a:extLst>
          </p:cNvPr>
          <p:cNvGrpSpPr/>
          <p:nvPr/>
        </p:nvGrpSpPr>
        <p:grpSpPr>
          <a:xfrm>
            <a:off x="204795" y="-23"/>
            <a:ext cx="22289446" cy="13716003"/>
            <a:chOff x="0" y="-1"/>
            <a:chExt cx="12761170" cy="1371600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3CDD5477-E374-81B1-90DE-ED77492B77DD}"/>
                </a:ext>
              </a:extLst>
            </p:cNvPr>
            <p:cNvSpPr/>
            <p:nvPr/>
          </p:nvSpPr>
          <p:spPr>
            <a:xfrm>
              <a:off x="8128000" y="0"/>
              <a:ext cx="4633170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377F565F-016C-F84E-0A3C-1BE54A95D286}"/>
                </a:ext>
              </a:extLst>
            </p:cNvPr>
            <p:cNvSpPr/>
            <p:nvPr/>
          </p:nvSpPr>
          <p:spPr>
            <a:xfrm>
              <a:off x="0" y="-1"/>
              <a:ext cx="8128001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66CE77FC-792A-28F4-1373-6B4FCE09BF5A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DARE TO COMPARE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16B15-1616-CE22-A977-86C0F77F1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7" name="2021">
            <a:extLst>
              <a:ext uri="{FF2B5EF4-FFF2-40B4-BE49-F238E27FC236}">
                <a16:creationId xmlns:a16="http://schemas.microsoft.com/office/drawing/2014/main" id="{18E559D9-7F9E-9897-8E70-359AE5A725E8}"/>
              </a:ext>
            </a:extLst>
          </p:cNvPr>
          <p:cNvSpPr txBox="1"/>
          <p:nvPr/>
        </p:nvSpPr>
        <p:spPr>
          <a:xfrm>
            <a:off x="1627177" y="3050089"/>
            <a:ext cx="11547413" cy="7308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/>
              <a:t># OF SALES									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PRICE/SF										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VOLUME										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TOTAL SF									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CAP RATE									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MONTHS TO SALE		</a:t>
            </a:r>
            <a:endParaRPr sz="4000" b="1" dirty="0"/>
          </a:p>
        </p:txBody>
      </p:sp>
      <p:sp>
        <p:nvSpPr>
          <p:cNvPr id="4" name="2021">
            <a:extLst>
              <a:ext uri="{FF2B5EF4-FFF2-40B4-BE49-F238E27FC236}">
                <a16:creationId xmlns:a16="http://schemas.microsoft.com/office/drawing/2014/main" id="{72F752F1-4F1C-2C7D-A676-D4D8B0734CEB}"/>
              </a:ext>
            </a:extLst>
          </p:cNvPr>
          <p:cNvSpPr txBox="1"/>
          <p:nvPr/>
        </p:nvSpPr>
        <p:spPr>
          <a:xfrm>
            <a:off x="5493201" y="1659988"/>
            <a:ext cx="8801220" cy="1152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>
                <a:solidFill>
                  <a:srgbClr val="F47920"/>
                </a:solidFill>
              </a:rPr>
              <a:t>ANTELOPE VALLEY</a:t>
            </a:r>
            <a:endParaRPr sz="4000" b="1" dirty="0">
              <a:solidFill>
                <a:srgbClr val="F4792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9CDB8A-FEDF-5B17-76EB-39EEFB460919}"/>
              </a:ext>
            </a:extLst>
          </p:cNvPr>
          <p:cNvGrpSpPr/>
          <p:nvPr/>
        </p:nvGrpSpPr>
        <p:grpSpPr>
          <a:xfrm>
            <a:off x="6801115" y="2975505"/>
            <a:ext cx="2645285" cy="7382803"/>
            <a:chOff x="11177272" y="3065866"/>
            <a:chExt cx="2645285" cy="73828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CAA9C3-9A33-097E-17E5-B78DAAB743FF}"/>
                </a:ext>
              </a:extLst>
            </p:cNvPr>
            <p:cNvSpPr/>
            <p:nvPr/>
          </p:nvSpPr>
          <p:spPr>
            <a:xfrm rot="5400000">
              <a:off x="8845806" y="5565082"/>
              <a:ext cx="7308219" cy="245895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2021">
              <a:extLst>
                <a:ext uri="{FF2B5EF4-FFF2-40B4-BE49-F238E27FC236}">
                  <a16:creationId xmlns:a16="http://schemas.microsoft.com/office/drawing/2014/main" id="{30D50502-F7BA-7C8E-3675-9C2612A10825}"/>
                </a:ext>
              </a:extLst>
            </p:cNvPr>
            <p:cNvSpPr txBox="1"/>
            <p:nvPr/>
          </p:nvSpPr>
          <p:spPr>
            <a:xfrm>
              <a:off x="11177272" y="3065866"/>
              <a:ext cx="2645285" cy="7308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/>
                <a:t>200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$175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$465M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2.3M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6.8%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8.5</a:t>
              </a:r>
              <a:endParaRPr sz="4000" b="1" dirty="0"/>
            </a:p>
          </p:txBody>
        </p:sp>
      </p:grpSp>
      <p:sp>
        <p:nvSpPr>
          <p:cNvPr id="13" name="2021">
            <a:extLst>
              <a:ext uri="{FF2B5EF4-FFF2-40B4-BE49-F238E27FC236}">
                <a16:creationId xmlns:a16="http://schemas.microsoft.com/office/drawing/2014/main" id="{3FB86A55-4CF7-9002-ABB9-D84E90E38F41}"/>
              </a:ext>
            </a:extLst>
          </p:cNvPr>
          <p:cNvSpPr txBox="1"/>
          <p:nvPr/>
        </p:nvSpPr>
        <p:spPr>
          <a:xfrm>
            <a:off x="11382355" y="1657085"/>
            <a:ext cx="8801220" cy="1152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>
                <a:solidFill>
                  <a:srgbClr val="F47920"/>
                </a:solidFill>
              </a:rPr>
              <a:t>SANTA CLARITA</a:t>
            </a:r>
            <a:endParaRPr sz="4000" b="1" dirty="0">
              <a:solidFill>
                <a:srgbClr val="F4792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67D773-A1FE-7512-DFE1-62755FD6C830}"/>
              </a:ext>
            </a:extLst>
          </p:cNvPr>
          <p:cNvGrpSpPr/>
          <p:nvPr/>
        </p:nvGrpSpPr>
        <p:grpSpPr>
          <a:xfrm>
            <a:off x="12439981" y="2975505"/>
            <a:ext cx="2645285" cy="7342551"/>
            <a:chOff x="11196744" y="3106118"/>
            <a:chExt cx="2645285" cy="73425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104DB7-58B9-DA23-A2FA-D78525C97788}"/>
                </a:ext>
              </a:extLst>
            </p:cNvPr>
            <p:cNvSpPr/>
            <p:nvPr/>
          </p:nvSpPr>
          <p:spPr>
            <a:xfrm rot="5400000">
              <a:off x="8845806" y="5565082"/>
              <a:ext cx="7308219" cy="245895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2021">
              <a:extLst>
                <a:ext uri="{FF2B5EF4-FFF2-40B4-BE49-F238E27FC236}">
                  <a16:creationId xmlns:a16="http://schemas.microsoft.com/office/drawing/2014/main" id="{9B92D7FD-559C-D777-B965-899A66EAA18A}"/>
                </a:ext>
              </a:extLst>
            </p:cNvPr>
            <p:cNvSpPr txBox="1"/>
            <p:nvPr/>
          </p:nvSpPr>
          <p:spPr>
            <a:xfrm>
              <a:off x="11196744" y="3106118"/>
              <a:ext cx="2645285" cy="7308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/>
                <a:t>75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$300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$364M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1.4M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7.7%</a:t>
              </a:r>
            </a:p>
            <a:p>
              <a:pPr>
                <a:lnSpc>
                  <a:spcPct val="200000"/>
                </a:lnSpc>
              </a:pPr>
              <a:r>
                <a:rPr lang="en-US" sz="4000" b="1" dirty="0"/>
                <a:t>8.6</a:t>
              </a:r>
              <a:endParaRPr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26388512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7624-20CE-405B-3A2B-9F7C9AE4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5557363E-99D5-112E-0FEB-6C3DE1FD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"/>
          <a:stretch>
            <a:fillRect/>
          </a:stretch>
        </p:blipFill>
        <p:spPr>
          <a:xfrm>
            <a:off x="7576796" y="0"/>
            <a:ext cx="18923822" cy="13715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CA021A82-6924-1277-86B2-77A400BAF6FA}"/>
              </a:ext>
            </a:extLst>
          </p:cNvPr>
          <p:cNvGrpSpPr/>
          <p:nvPr/>
        </p:nvGrpSpPr>
        <p:grpSpPr>
          <a:xfrm>
            <a:off x="-74982" y="-21"/>
            <a:ext cx="23601734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5E858B00-72C6-B2C9-1645-9E34D94DB67B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5BC362EA-3632-71A5-D2EC-51E4342CA902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0BA53201-FD2B-B09B-E277-0A5C43CFD0BB}"/>
              </a:ext>
            </a:extLst>
          </p:cNvPr>
          <p:cNvSpPr txBox="1"/>
          <p:nvPr/>
        </p:nvSpPr>
        <p:spPr>
          <a:xfrm>
            <a:off x="948578" y="438145"/>
            <a:ext cx="21490798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A STRATEGIC MARKET IN A DISCIPLINED CYCLE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5A552-EB38-D2F0-00A7-07DAC8AE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87792555-974A-BD15-BFF7-9EA2239C5585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370DAD-1256-2B51-8080-3D489E54503D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BC19626F-26A3-127B-B107-92AB46F347DB}"/>
                </a:ext>
              </a:extLst>
            </p:cNvPr>
            <p:cNvSpPr txBox="1"/>
            <p:nvPr/>
          </p:nvSpPr>
          <p:spPr>
            <a:xfrm>
              <a:off x="1480772" y="3679526"/>
              <a:ext cx="11413076" cy="5642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marL="685800" indent="-685800" algn="l">
                <a:buFont typeface="Arial" panose="020B0604020202020204" pitchFamily="34" charset="0"/>
                <a:buChar char="•"/>
              </a:pPr>
              <a:r>
                <a:rPr lang="en-US" dirty="0"/>
                <a:t>Disciplined decision making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Capital is more selective &amp; underwriting is tighter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Healthy cycles reward patience, strong assets, and long-term thinking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D2B2A1-99B1-FC34-6334-0CDE60545B79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88C86811-2BDB-36DC-865B-7963535A51C9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0775989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F5B7C-A214-49E0-631B-B961777E9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CC55D178-B538-4E85-2E40-1C5F90F3D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1177"/>
          <a:stretch/>
        </p:blipFill>
        <p:spPr>
          <a:xfrm>
            <a:off x="6096024" y="8444"/>
            <a:ext cx="18287976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80289420-51C1-5C83-81C2-6175DA2FDF35}"/>
              </a:ext>
            </a:extLst>
          </p:cNvPr>
          <p:cNvGrpSpPr/>
          <p:nvPr/>
        </p:nvGrpSpPr>
        <p:grpSpPr>
          <a:xfrm>
            <a:off x="-74983" y="-21"/>
            <a:ext cx="22514359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9690AE38-4C15-3591-73F9-160A9407FE9A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5FE00842-FF31-B37D-7BD6-A61EDF1AD96B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11F070F4-832D-61BF-86BC-AADBE4A51DD6}"/>
              </a:ext>
            </a:extLst>
          </p:cNvPr>
          <p:cNvSpPr txBox="1"/>
          <p:nvPr/>
        </p:nvSpPr>
        <p:spPr>
          <a:xfrm>
            <a:off x="948578" y="438145"/>
            <a:ext cx="21490798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THE FRENZY IS OVER. FUNDAMENTALS REMAIN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DC650-BA43-4433-E4EB-EC7B5A268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CC0CF965-A751-7713-2EA1-BE8160CE743F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12707-3CB0-DA71-46A9-F9C23C671588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ADEF479C-43C0-0E22-6D1B-B988DACE6C07}"/>
                </a:ext>
              </a:extLst>
            </p:cNvPr>
            <p:cNvSpPr txBox="1"/>
            <p:nvPr/>
          </p:nvSpPr>
          <p:spPr>
            <a:xfrm>
              <a:off x="1409925" y="3504704"/>
              <a:ext cx="11413076" cy="6335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/>
              <a:r>
                <a:rPr lang="en-US" dirty="0"/>
                <a:t>• The era of ultra-cheap capital accelerated deal activity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Today’s market is stabilizing around real fundamentals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Population growth, logistics access, and land availability still drive demand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337981-2FE5-C3F6-3149-8E10ED45FF64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1CB59F-830F-F7D9-88C8-510BB01AC0BF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9999888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C8DF-1865-4495-1A78-396CDC59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3841B956-CBAB-1A3F-1949-B414F4E15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" b="7652"/>
          <a:stretch>
            <a:fillRect/>
          </a:stretch>
        </p:blipFill>
        <p:spPr>
          <a:xfrm>
            <a:off x="2968985" y="-20"/>
            <a:ext cx="21415016" cy="1371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FC292583-1C9B-D36B-1700-C933A3D1FB18}"/>
              </a:ext>
            </a:extLst>
          </p:cNvPr>
          <p:cNvGrpSpPr/>
          <p:nvPr/>
        </p:nvGrpSpPr>
        <p:grpSpPr>
          <a:xfrm>
            <a:off x="-74983" y="-21"/>
            <a:ext cx="21289063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0B0F47B2-6987-8D43-2704-48DEBDAE2A60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F2065559-0EEC-75A4-44DF-6E50C10F8121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82EEAFA8-E9CC-E408-FEF2-FF07ACF23726}"/>
              </a:ext>
            </a:extLst>
          </p:cNvPr>
          <p:cNvSpPr txBox="1"/>
          <p:nvPr/>
        </p:nvSpPr>
        <p:spPr>
          <a:xfrm>
            <a:off x="948578" y="438145"/>
            <a:ext cx="14873292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INDUSTRIAL IS STILL THE ENGINE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1D34A8-36F1-3C67-C5AF-9DABE1E7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750D22B6-7EBE-B586-AC6A-DF1A182CFB52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62482E-A5C8-250D-687C-00E11B038419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9AE554BE-7926-7697-01F3-53F3C34B582B}"/>
                </a:ext>
              </a:extLst>
            </p:cNvPr>
            <p:cNvSpPr txBox="1"/>
            <p:nvPr/>
          </p:nvSpPr>
          <p:spPr>
            <a:xfrm>
              <a:off x="1480772" y="3515101"/>
              <a:ext cx="11413076" cy="6284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4400" dirty="0"/>
                <a:t>• Industrial demand continues across Southern California</a:t>
              </a:r>
            </a:p>
            <a:p>
              <a:pPr algn="l">
                <a:lnSpc>
                  <a:spcPct val="100000"/>
                </a:lnSpc>
              </a:pPr>
              <a:endParaRPr lang="en-US" sz="4400" dirty="0"/>
            </a:p>
            <a:p>
              <a:pPr algn="l">
                <a:lnSpc>
                  <a:spcPct val="100000"/>
                </a:lnSpc>
              </a:pPr>
              <a:r>
                <a:rPr lang="en-US" sz="4400" dirty="0"/>
                <a:t>• Companies don’t choose locations based on headlines</a:t>
              </a:r>
            </a:p>
            <a:p>
              <a:pPr algn="l">
                <a:lnSpc>
                  <a:spcPct val="100000"/>
                </a:lnSpc>
              </a:pPr>
              <a:endParaRPr lang="en-US" sz="4400" dirty="0"/>
            </a:p>
            <a:p>
              <a:pPr algn="l">
                <a:lnSpc>
                  <a:spcPct val="100000"/>
                </a:lnSpc>
              </a:pPr>
              <a:r>
                <a:rPr lang="en-US" sz="4400" dirty="0"/>
                <a:t>• Distribution, manufacturing, and logistics remain long-term decisions</a:t>
              </a:r>
            </a:p>
            <a:p>
              <a:pPr algn="l">
                <a:lnSpc>
                  <a:spcPts val="6500"/>
                </a:lnSpc>
              </a:pPr>
              <a:endParaRPr sz="4400" b="1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C5267D-CDE2-A8F5-1C9E-F8099635E8C1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BDF7ECAE-413D-E64E-2878-1E76DBA09968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0198879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15E89-DDF8-4EFC-CC2C-6CC02561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6CD41129-1AA0-46D1-FD4B-F656A7FAB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>
            <a:fillRect/>
          </a:stretch>
        </p:blipFill>
        <p:spPr>
          <a:xfrm>
            <a:off x="5328020" y="-42"/>
            <a:ext cx="19466268" cy="13715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6D21C6D7-B9EE-CB21-FA7C-09C493C7FB74}"/>
              </a:ext>
            </a:extLst>
          </p:cNvPr>
          <p:cNvGrpSpPr/>
          <p:nvPr/>
        </p:nvGrpSpPr>
        <p:grpSpPr>
          <a:xfrm>
            <a:off x="-74983" y="-21"/>
            <a:ext cx="21490798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B5CCB213-C0BB-837F-9BC2-ACB96ADF7E4E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62A1F878-3F19-F815-CFC8-A43C4D2955F3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F8A8F5CE-31D5-B0C3-EAC8-4A225D1C9914}"/>
              </a:ext>
            </a:extLst>
          </p:cNvPr>
          <p:cNvSpPr txBox="1"/>
          <p:nvPr/>
        </p:nvSpPr>
        <p:spPr>
          <a:xfrm>
            <a:off x="948578" y="438145"/>
            <a:ext cx="11688430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RETAIL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70123-0BC9-B3A5-3D5D-E29D8B7CF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3702F124-1B40-83A6-52B1-059CC2C666D3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DD6CE5-FBE6-2BA2-D603-B41064BFF536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6EE2A227-DF07-429F-6FA7-A6C5A6DF8A4E}"/>
                </a:ext>
              </a:extLst>
            </p:cNvPr>
            <p:cNvSpPr txBox="1"/>
            <p:nvPr/>
          </p:nvSpPr>
          <p:spPr>
            <a:xfrm>
              <a:off x="1409925" y="3362968"/>
              <a:ext cx="11413076" cy="5642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/>
              <a:r>
                <a:rPr lang="en-US" dirty="0"/>
                <a:t>• Retail now follows household density, not traffic counts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Service retail continues to perform strongly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Restaurants, healthcare, and daily-needs retail lead growth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8A8A8B-ADAC-ADA9-E7E1-058D411667E7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5E160ED-96DD-174B-5E1B-CCCF7D883DBB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6861571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A0B2D-7224-621A-FAC4-AE7CCA204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1FC06586-5265-0A22-A4A6-88A275FDB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2" b="17690"/>
          <a:stretch>
            <a:fillRect/>
          </a:stretch>
        </p:blipFill>
        <p:spPr>
          <a:xfrm>
            <a:off x="12033504" y="-1685662"/>
            <a:ext cx="12350496" cy="15401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258A5F61-3D6A-3A3D-EFB0-9F45DC986F42}"/>
              </a:ext>
            </a:extLst>
          </p:cNvPr>
          <p:cNvGrpSpPr/>
          <p:nvPr/>
        </p:nvGrpSpPr>
        <p:grpSpPr>
          <a:xfrm>
            <a:off x="-74983" y="-493775"/>
            <a:ext cx="22459495" cy="14209778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6146C76C-7DE1-BFAB-5D2B-E26AF9B040ED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EE1DF71D-B6A1-7B54-44BD-05796A289CA1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9CA41859-4BDE-E971-123D-7EBE375C4C30}"/>
              </a:ext>
            </a:extLst>
          </p:cNvPr>
          <p:cNvSpPr txBox="1"/>
          <p:nvPr/>
        </p:nvSpPr>
        <p:spPr>
          <a:xfrm>
            <a:off x="948578" y="438145"/>
            <a:ext cx="17632030" cy="183518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6600" dirty="0">
                <a:solidFill>
                  <a:schemeClr val="tx1"/>
                </a:solidFill>
              </a:rPr>
              <a:t>LAND IS THE LONG-TERM ADVANTAGE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A8756-FFDB-F451-340E-D04B84D7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30" name="Shape">
            <a:extLst>
              <a:ext uri="{FF2B5EF4-FFF2-40B4-BE49-F238E27FC236}">
                <a16:creationId xmlns:a16="http://schemas.microsoft.com/office/drawing/2014/main" id="{72E7CAE6-8BFB-BFE8-F257-19EF2FA7ED30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BD514E-B51F-DEC3-6E63-39E9DAC08382}"/>
              </a:ext>
            </a:extLst>
          </p:cNvPr>
          <p:cNvGrpSpPr/>
          <p:nvPr/>
        </p:nvGrpSpPr>
        <p:grpSpPr>
          <a:xfrm>
            <a:off x="948578" y="2576605"/>
            <a:ext cx="14158502" cy="7994175"/>
            <a:chOff x="948578" y="2576605"/>
            <a:chExt cx="14158502" cy="7994175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8A5BDC97-20DA-2DAD-0F87-AC15140A19F3}"/>
                </a:ext>
              </a:extLst>
            </p:cNvPr>
            <p:cNvSpPr txBox="1"/>
            <p:nvPr/>
          </p:nvSpPr>
          <p:spPr>
            <a:xfrm>
              <a:off x="1409925" y="3114040"/>
              <a:ext cx="11413076" cy="6335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/>
              <a:r>
                <a:rPr lang="en-US" dirty="0"/>
                <a:t>• Development capacity in Southern California is extremely limited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Antelope Valley still offers land for future growth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• Long-term investors focus on markets with expansion capacity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C3DCB5-260D-1689-C69C-19E18A9312B4}"/>
                </a:ext>
              </a:extLst>
            </p:cNvPr>
            <p:cNvSpPr/>
            <p:nvPr/>
          </p:nvSpPr>
          <p:spPr>
            <a:xfrm>
              <a:off x="948578" y="2576605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A63EFF93-B83E-FCB4-3773-AA4DCFEBE195}"/>
                </a:ext>
              </a:extLst>
            </p:cNvPr>
            <p:cNvSpPr/>
            <p:nvPr/>
          </p:nvSpPr>
          <p:spPr>
            <a:xfrm>
              <a:off x="13115212" y="5794008"/>
              <a:ext cx="1991868" cy="21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58" extrusionOk="0">
                  <a:moveTo>
                    <a:pt x="9944" y="0"/>
                  </a:moveTo>
                  <a:cubicBezTo>
                    <a:pt x="9666" y="0"/>
                    <a:pt x="9386" y="56"/>
                    <a:pt x="9128" y="168"/>
                  </a:cubicBezTo>
                  <a:cubicBezTo>
                    <a:pt x="8925" y="256"/>
                    <a:pt x="8742" y="375"/>
                    <a:pt x="8583" y="523"/>
                  </a:cubicBezTo>
                  <a:cubicBezTo>
                    <a:pt x="8424" y="670"/>
                    <a:pt x="8296" y="840"/>
                    <a:pt x="8201" y="1029"/>
                  </a:cubicBezTo>
                  <a:cubicBezTo>
                    <a:pt x="7961" y="1508"/>
                    <a:pt x="7961" y="2062"/>
                    <a:pt x="8201" y="2541"/>
                  </a:cubicBezTo>
                  <a:cubicBezTo>
                    <a:pt x="8278" y="2689"/>
                    <a:pt x="8405" y="2847"/>
                    <a:pt x="8587" y="3036"/>
                  </a:cubicBezTo>
                  <a:cubicBezTo>
                    <a:pt x="8769" y="3224"/>
                    <a:pt x="9008" y="3443"/>
                    <a:pt x="9304" y="3718"/>
                  </a:cubicBezTo>
                  <a:lnTo>
                    <a:pt x="16901" y="10778"/>
                  </a:lnTo>
                  <a:lnTo>
                    <a:pt x="9304" y="17838"/>
                  </a:lnTo>
                  <a:cubicBezTo>
                    <a:pt x="9008" y="18114"/>
                    <a:pt x="8769" y="18332"/>
                    <a:pt x="8587" y="18521"/>
                  </a:cubicBezTo>
                  <a:cubicBezTo>
                    <a:pt x="8405" y="18709"/>
                    <a:pt x="8278" y="18867"/>
                    <a:pt x="8201" y="19015"/>
                  </a:cubicBezTo>
                  <a:cubicBezTo>
                    <a:pt x="7961" y="19494"/>
                    <a:pt x="7961" y="20048"/>
                    <a:pt x="8201" y="20527"/>
                  </a:cubicBezTo>
                  <a:cubicBezTo>
                    <a:pt x="8296" y="20716"/>
                    <a:pt x="8424" y="20886"/>
                    <a:pt x="8583" y="21034"/>
                  </a:cubicBezTo>
                  <a:cubicBezTo>
                    <a:pt x="8742" y="21181"/>
                    <a:pt x="8925" y="21301"/>
                    <a:pt x="9128" y="21389"/>
                  </a:cubicBezTo>
                  <a:cubicBezTo>
                    <a:pt x="9514" y="21556"/>
                    <a:pt x="9951" y="21600"/>
                    <a:pt x="10360" y="21516"/>
                  </a:cubicBezTo>
                  <a:cubicBezTo>
                    <a:pt x="10496" y="21488"/>
                    <a:pt x="10630" y="21444"/>
                    <a:pt x="10759" y="21389"/>
                  </a:cubicBezTo>
                  <a:cubicBezTo>
                    <a:pt x="10918" y="21317"/>
                    <a:pt x="11084" y="21199"/>
                    <a:pt x="11287" y="21030"/>
                  </a:cubicBezTo>
                  <a:cubicBezTo>
                    <a:pt x="11489" y="20860"/>
                    <a:pt x="11725" y="20639"/>
                    <a:pt x="12021" y="20363"/>
                  </a:cubicBezTo>
                  <a:lnTo>
                    <a:pt x="20257" y="12709"/>
                  </a:lnTo>
                  <a:cubicBezTo>
                    <a:pt x="20394" y="12582"/>
                    <a:pt x="20517" y="12470"/>
                    <a:pt x="20626" y="12366"/>
                  </a:cubicBezTo>
                  <a:cubicBezTo>
                    <a:pt x="20735" y="12262"/>
                    <a:pt x="20834" y="12168"/>
                    <a:pt x="20922" y="12078"/>
                  </a:cubicBezTo>
                  <a:cubicBezTo>
                    <a:pt x="20939" y="12064"/>
                    <a:pt x="20961" y="12058"/>
                    <a:pt x="20978" y="12043"/>
                  </a:cubicBezTo>
                  <a:cubicBezTo>
                    <a:pt x="21136" y="11895"/>
                    <a:pt x="21265" y="11725"/>
                    <a:pt x="21360" y="11536"/>
                  </a:cubicBezTo>
                  <a:cubicBezTo>
                    <a:pt x="21480" y="11297"/>
                    <a:pt x="21540" y="11036"/>
                    <a:pt x="21540" y="10778"/>
                  </a:cubicBezTo>
                  <a:cubicBezTo>
                    <a:pt x="21540" y="10649"/>
                    <a:pt x="21527" y="10518"/>
                    <a:pt x="21497" y="10391"/>
                  </a:cubicBezTo>
                  <a:cubicBezTo>
                    <a:pt x="21467" y="10264"/>
                    <a:pt x="21420" y="10140"/>
                    <a:pt x="21360" y="10020"/>
                  </a:cubicBezTo>
                  <a:cubicBezTo>
                    <a:pt x="21265" y="9831"/>
                    <a:pt x="21136" y="9661"/>
                    <a:pt x="20978" y="9514"/>
                  </a:cubicBezTo>
                  <a:cubicBezTo>
                    <a:pt x="20961" y="9498"/>
                    <a:pt x="20939" y="9493"/>
                    <a:pt x="20922" y="9478"/>
                  </a:cubicBezTo>
                  <a:cubicBezTo>
                    <a:pt x="20834" y="9388"/>
                    <a:pt x="20735" y="9294"/>
                    <a:pt x="20626" y="9190"/>
                  </a:cubicBezTo>
                  <a:cubicBezTo>
                    <a:pt x="20517" y="9087"/>
                    <a:pt x="20394" y="8975"/>
                    <a:pt x="20257" y="8847"/>
                  </a:cubicBezTo>
                  <a:lnTo>
                    <a:pt x="12021" y="1193"/>
                  </a:lnTo>
                  <a:cubicBezTo>
                    <a:pt x="11725" y="918"/>
                    <a:pt x="11489" y="696"/>
                    <a:pt x="11287" y="527"/>
                  </a:cubicBezTo>
                  <a:cubicBezTo>
                    <a:pt x="11084" y="357"/>
                    <a:pt x="10918" y="239"/>
                    <a:pt x="10759" y="168"/>
                  </a:cubicBezTo>
                  <a:cubicBezTo>
                    <a:pt x="10501" y="56"/>
                    <a:pt x="10221" y="0"/>
                    <a:pt x="9944" y="0"/>
                  </a:cubicBezTo>
                  <a:close/>
                  <a:moveTo>
                    <a:pt x="1922" y="2708"/>
                  </a:moveTo>
                  <a:cubicBezTo>
                    <a:pt x="1644" y="2708"/>
                    <a:pt x="1364" y="2764"/>
                    <a:pt x="1107" y="2876"/>
                  </a:cubicBezTo>
                  <a:cubicBezTo>
                    <a:pt x="904" y="2964"/>
                    <a:pt x="720" y="3084"/>
                    <a:pt x="562" y="3231"/>
                  </a:cubicBezTo>
                  <a:cubicBezTo>
                    <a:pt x="403" y="3378"/>
                    <a:pt x="274" y="3549"/>
                    <a:pt x="180" y="3738"/>
                  </a:cubicBezTo>
                  <a:cubicBezTo>
                    <a:pt x="-60" y="4217"/>
                    <a:pt x="-60" y="4770"/>
                    <a:pt x="180" y="5249"/>
                  </a:cubicBezTo>
                  <a:cubicBezTo>
                    <a:pt x="257" y="5398"/>
                    <a:pt x="384" y="5556"/>
                    <a:pt x="566" y="5744"/>
                  </a:cubicBezTo>
                  <a:cubicBezTo>
                    <a:pt x="748" y="5932"/>
                    <a:pt x="987" y="6151"/>
                    <a:pt x="1283" y="6426"/>
                  </a:cubicBezTo>
                  <a:lnTo>
                    <a:pt x="5965" y="10778"/>
                  </a:lnTo>
                  <a:lnTo>
                    <a:pt x="1283" y="15130"/>
                  </a:lnTo>
                  <a:cubicBezTo>
                    <a:pt x="987" y="15405"/>
                    <a:pt x="748" y="15624"/>
                    <a:pt x="566" y="15812"/>
                  </a:cubicBezTo>
                  <a:cubicBezTo>
                    <a:pt x="384" y="16000"/>
                    <a:pt x="257" y="16159"/>
                    <a:pt x="180" y="16307"/>
                  </a:cubicBezTo>
                  <a:cubicBezTo>
                    <a:pt x="-60" y="16786"/>
                    <a:pt x="-60" y="17339"/>
                    <a:pt x="180" y="17819"/>
                  </a:cubicBezTo>
                  <a:cubicBezTo>
                    <a:pt x="274" y="18007"/>
                    <a:pt x="403" y="18178"/>
                    <a:pt x="562" y="18325"/>
                  </a:cubicBezTo>
                  <a:cubicBezTo>
                    <a:pt x="720" y="18472"/>
                    <a:pt x="904" y="18592"/>
                    <a:pt x="1107" y="18680"/>
                  </a:cubicBezTo>
                  <a:cubicBezTo>
                    <a:pt x="1493" y="18848"/>
                    <a:pt x="1929" y="18892"/>
                    <a:pt x="2338" y="18808"/>
                  </a:cubicBezTo>
                  <a:cubicBezTo>
                    <a:pt x="2475" y="18780"/>
                    <a:pt x="2610" y="18737"/>
                    <a:pt x="2738" y="18680"/>
                  </a:cubicBezTo>
                  <a:cubicBezTo>
                    <a:pt x="2897" y="18608"/>
                    <a:pt x="3063" y="18490"/>
                    <a:pt x="3265" y="18321"/>
                  </a:cubicBezTo>
                  <a:cubicBezTo>
                    <a:pt x="3468" y="18152"/>
                    <a:pt x="3703" y="17930"/>
                    <a:pt x="3999" y="17655"/>
                  </a:cubicBezTo>
                  <a:lnTo>
                    <a:pt x="9321" y="12709"/>
                  </a:lnTo>
                  <a:cubicBezTo>
                    <a:pt x="9458" y="12582"/>
                    <a:pt x="9581" y="12470"/>
                    <a:pt x="9690" y="12366"/>
                  </a:cubicBezTo>
                  <a:cubicBezTo>
                    <a:pt x="9799" y="12262"/>
                    <a:pt x="9898" y="12168"/>
                    <a:pt x="9986" y="12078"/>
                  </a:cubicBezTo>
                  <a:cubicBezTo>
                    <a:pt x="10004" y="12064"/>
                    <a:pt x="10026" y="12058"/>
                    <a:pt x="10042" y="12043"/>
                  </a:cubicBezTo>
                  <a:cubicBezTo>
                    <a:pt x="10201" y="11895"/>
                    <a:pt x="10329" y="11725"/>
                    <a:pt x="10424" y="11536"/>
                  </a:cubicBezTo>
                  <a:cubicBezTo>
                    <a:pt x="10544" y="11297"/>
                    <a:pt x="10604" y="11036"/>
                    <a:pt x="10604" y="10778"/>
                  </a:cubicBezTo>
                  <a:cubicBezTo>
                    <a:pt x="10604" y="10649"/>
                    <a:pt x="10592" y="10518"/>
                    <a:pt x="10562" y="10391"/>
                  </a:cubicBezTo>
                  <a:cubicBezTo>
                    <a:pt x="10532" y="10264"/>
                    <a:pt x="10484" y="10140"/>
                    <a:pt x="10424" y="10020"/>
                  </a:cubicBezTo>
                  <a:cubicBezTo>
                    <a:pt x="10329" y="9831"/>
                    <a:pt x="10201" y="9661"/>
                    <a:pt x="10042" y="9514"/>
                  </a:cubicBezTo>
                  <a:cubicBezTo>
                    <a:pt x="10026" y="9498"/>
                    <a:pt x="10004" y="9493"/>
                    <a:pt x="9986" y="9478"/>
                  </a:cubicBezTo>
                  <a:cubicBezTo>
                    <a:pt x="9898" y="9388"/>
                    <a:pt x="9799" y="9294"/>
                    <a:pt x="9690" y="9190"/>
                  </a:cubicBezTo>
                  <a:cubicBezTo>
                    <a:pt x="9581" y="9087"/>
                    <a:pt x="9458" y="8975"/>
                    <a:pt x="9321" y="8847"/>
                  </a:cubicBezTo>
                  <a:lnTo>
                    <a:pt x="3999" y="3901"/>
                  </a:lnTo>
                  <a:cubicBezTo>
                    <a:pt x="3703" y="3626"/>
                    <a:pt x="3468" y="3404"/>
                    <a:pt x="3265" y="3235"/>
                  </a:cubicBezTo>
                  <a:cubicBezTo>
                    <a:pt x="3063" y="3066"/>
                    <a:pt x="2897" y="2948"/>
                    <a:pt x="2738" y="2876"/>
                  </a:cubicBezTo>
                  <a:cubicBezTo>
                    <a:pt x="2480" y="2764"/>
                    <a:pt x="2200" y="2708"/>
                    <a:pt x="1922" y="2708"/>
                  </a:cubicBezTo>
                  <a:close/>
                </a:path>
              </a:pathLst>
            </a:custGeom>
            <a:solidFill>
              <a:srgbClr val="F47920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6209239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Custom 3">
      <a:dk1>
        <a:srgbClr val="454546"/>
      </a:dk1>
      <a:lt1>
        <a:srgbClr val="FFFFFF"/>
      </a:lt1>
      <a:dk2>
        <a:srgbClr val="5E5E5E"/>
      </a:dk2>
      <a:lt2>
        <a:srgbClr val="D5D5D5"/>
      </a:lt2>
      <a:accent1>
        <a:srgbClr val="2F558C"/>
      </a:accent1>
      <a:accent2>
        <a:srgbClr val="F47920"/>
      </a:accent2>
      <a:accent3>
        <a:srgbClr val="1A6062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53" normalizeH="0" baseline="0">
            <a:ln>
              <a:noFill/>
            </a:ln>
            <a:solidFill>
              <a:srgbClr val="454546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53" normalizeH="0" baseline="0">
            <a:ln>
              <a:noFill/>
            </a:ln>
            <a:solidFill>
              <a:srgbClr val="454546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18475</TotalTime>
  <Words>465</Words>
  <Application>Microsoft Office PowerPoint</Application>
  <PresentationFormat>Custom</PresentationFormat>
  <Paragraphs>136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Geometos Neue Bold</vt:lpstr>
      <vt:lpstr>Helvetica Neue</vt:lpstr>
      <vt:lpstr>Helvetica Neue Medium</vt:lpstr>
      <vt:lpstr>Montserrat Bold</vt:lpstr>
      <vt:lpstr>Montserrat Regular</vt:lpstr>
      <vt:lpstr>Raleway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Warbucks</dc:creator>
  <cp:lastModifiedBy>Seffi Toneman</cp:lastModifiedBy>
  <cp:revision>68</cp:revision>
  <dcterms:modified xsi:type="dcterms:W3CDTF">2026-03-12T01:34:25Z</dcterms:modified>
</cp:coreProperties>
</file>