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0" r:id="rId2"/>
    <p:sldId id="259" r:id="rId3"/>
    <p:sldId id="293" r:id="rId4"/>
    <p:sldId id="349" r:id="rId5"/>
    <p:sldId id="352" r:id="rId6"/>
    <p:sldId id="354" r:id="rId7"/>
    <p:sldId id="344" r:id="rId8"/>
    <p:sldId id="358" r:id="rId9"/>
    <p:sldId id="350" r:id="rId10"/>
    <p:sldId id="359" r:id="rId11"/>
    <p:sldId id="357" r:id="rId12"/>
    <p:sldId id="348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1pPr>
    <a:lvl2pPr marL="0" marR="0" indent="228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2pPr>
    <a:lvl3pPr marL="0" marR="0" indent="457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3pPr>
    <a:lvl4pPr marL="0" marR="0" indent="685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4pPr>
    <a:lvl5pPr marL="0" marR="0" indent="9144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5pPr>
    <a:lvl6pPr marL="0" marR="0" indent="11430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6pPr>
    <a:lvl7pPr marL="0" marR="0" indent="13716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7pPr>
    <a:lvl8pPr marL="0" marR="0" indent="16002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8pPr>
    <a:lvl9pPr marL="0" marR="0" indent="1828800" algn="l" defTabSz="825500" rtl="0" fontAlgn="auto" latinLnBrk="0" hangingPunct="0">
      <a:lnSpc>
        <a:spcPct val="15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53" normalizeH="0" baseline="0">
        <a:ln>
          <a:noFill/>
        </a:ln>
        <a:solidFill>
          <a:srgbClr val="454546"/>
        </a:solidFill>
        <a:effectLst/>
        <a:uFillTx/>
        <a:latin typeface="Raleway"/>
        <a:ea typeface="Raleway"/>
        <a:cs typeface="Raleway"/>
        <a:sym typeface="Raleway"/>
      </a:defRPr>
    </a:lvl9pPr>
  </p:defaultTextStyle>
  <p:extLst>
    <p:ext uri="{521415D9-36F7-43E2-AB2F-B90AF26B5E84}">
      <p14:sectionLst xmlns:p14="http://schemas.microsoft.com/office/powerpoint/2010/main">
        <p14:section name="Instructions" id="{9E051B06-0EE3-4821-AEFC-02B15ED55E6C}">
          <p14:sldIdLst>
            <p14:sldId id="260"/>
          </p14:sldIdLst>
        </p14:section>
        <p14:section name="Untitled Section" id="{2AFD1262-92F0-4268-8A19-0AA646534DB7}">
          <p14:sldIdLst>
            <p14:sldId id="259"/>
          </p14:sldIdLst>
        </p14:section>
        <p14:section name="Design / Photo Slides" id="{35ADD528-55A2-4C2C-B192-763D8342539E}">
          <p14:sldIdLst>
            <p14:sldId id="293"/>
            <p14:sldId id="349"/>
            <p14:sldId id="352"/>
            <p14:sldId id="354"/>
            <p14:sldId id="344"/>
            <p14:sldId id="358"/>
            <p14:sldId id="350"/>
            <p14:sldId id="359"/>
            <p14:sldId id="357"/>
            <p14:sldId id="348"/>
          </p14:sldIdLst>
        </p14:section>
        <p14:section name="Tabs" id="{5A068513-B205-4D10-B7B1-2674ED8E917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7920"/>
    <a:srgbClr val="FFFFFF"/>
    <a:srgbClr val="D5D5D5"/>
    <a:srgbClr val="454546"/>
    <a:srgbClr val="2F5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94694"/>
  </p:normalViewPr>
  <p:slideViewPr>
    <p:cSldViewPr snapToGrid="0" snapToObjects="1">
      <p:cViewPr varScale="1">
        <p:scale>
          <a:sx n="53" d="100"/>
          <a:sy n="53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ffi Toneman" userId="005c455d64989b68" providerId="LiveId" clId="{C5C2E068-FF70-4B44-A8C5-CAEF4E0542D7}"/>
    <pc:docChg chg="undo redo custSel addSld delSld modSld sldOrd addSection modSection">
      <pc:chgData name="Seffi Toneman" userId="005c455d64989b68" providerId="LiveId" clId="{C5C2E068-FF70-4B44-A8C5-CAEF4E0542D7}" dt="2025-03-17T22:35:11.819" v="4446" actId="11230"/>
      <pc:docMkLst>
        <pc:docMk/>
      </pc:docMkLst>
      <pc:sldChg chg="delSp modSp mod chgLayout">
        <pc:chgData name="Seffi Toneman" userId="005c455d64989b68" providerId="LiveId" clId="{C5C2E068-FF70-4B44-A8C5-CAEF4E0542D7}" dt="2025-03-17T22:33:42.769" v="4443" actId="6264"/>
        <pc:sldMkLst>
          <pc:docMk/>
          <pc:sldMk cId="0" sldId="259"/>
        </pc:sldMkLst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2" creationId="{E75FE6C1-5B15-C1F1-6371-BEECA22D8046}"/>
          </ac:spMkLst>
        </pc:spChg>
        <pc:spChg chg="mod">
          <ac:chgData name="Seffi Toneman" userId="005c455d64989b68" providerId="LiveId" clId="{C5C2E068-FF70-4B44-A8C5-CAEF4E0542D7}" dt="2025-03-06T21:04:20.018" v="398" actId="1076"/>
          <ac:spMkLst>
            <pc:docMk/>
            <pc:sldMk cId="0" sldId="259"/>
            <ac:spMk id="3" creationId="{50A0F821-9F69-1CF4-0F07-0E210887DBED}"/>
          </ac:spMkLst>
        </pc:spChg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60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61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4:02.267" v="395" actId="1076"/>
          <ac:spMkLst>
            <pc:docMk/>
            <pc:sldMk cId="0" sldId="259"/>
            <ac:spMk id="1863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64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4:10.437" v="396" actId="1076"/>
          <ac:spMkLst>
            <pc:docMk/>
            <pc:sldMk cId="0" sldId="259"/>
            <ac:spMk id="1866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67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4:13.351" v="397" actId="1076"/>
          <ac:spMkLst>
            <pc:docMk/>
            <pc:sldMk cId="0" sldId="259"/>
            <ac:spMk id="1869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70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6T21:03:44.208" v="393" actId="165"/>
          <ac:spMkLst>
            <pc:docMk/>
            <pc:sldMk cId="0" sldId="259"/>
            <ac:spMk id="1872" creationId="{00000000-0000-0000-0000-000000000000}"/>
          </ac:spMkLst>
        </pc:spChg>
      </pc:sldChg>
      <pc:sldChg chg="addSp delSp modSp mod delAnim modAnim">
        <pc:chgData name="Seffi Toneman" userId="005c455d64989b68" providerId="LiveId" clId="{C5C2E068-FF70-4B44-A8C5-CAEF4E0542D7}" dt="2025-03-17T18:07:42.402" v="4196" actId="1076"/>
        <pc:sldMkLst>
          <pc:docMk/>
          <pc:sldMk cId="0" sldId="293"/>
        </pc:sldMkLst>
        <pc:spChg chg="add mod">
          <ac:chgData name="Seffi Toneman" userId="005c455d64989b68" providerId="LiveId" clId="{C5C2E068-FF70-4B44-A8C5-CAEF4E0542D7}" dt="2025-03-11T17:16:24.559" v="1201" actId="1076"/>
          <ac:spMkLst>
            <pc:docMk/>
            <pc:sldMk cId="0" sldId="293"/>
            <ac:spMk id="7" creationId="{599D00B4-8C2A-C7E2-8FEB-E4F9F4C52829}"/>
          </ac:spMkLst>
        </pc:spChg>
        <pc:spChg chg="add mod">
          <ac:chgData name="Seffi Toneman" userId="005c455d64989b68" providerId="LiveId" clId="{C5C2E068-FF70-4B44-A8C5-CAEF4E0542D7}" dt="2025-03-11T17:20:16.200" v="1221" actId="1076"/>
          <ac:spMkLst>
            <pc:docMk/>
            <pc:sldMk cId="0" sldId="293"/>
            <ac:spMk id="9" creationId="{1119B8D6-ED06-518E-5AD4-1E79D54D4714}"/>
          </ac:spMkLst>
        </pc:spChg>
        <pc:spChg chg="add mod">
          <ac:chgData name="Seffi Toneman" userId="005c455d64989b68" providerId="LiveId" clId="{C5C2E068-FF70-4B44-A8C5-CAEF4E0542D7}" dt="2025-03-11T23:42:43.573" v="3126" actId="1076"/>
          <ac:spMkLst>
            <pc:docMk/>
            <pc:sldMk cId="0" sldId="293"/>
            <ac:spMk id="12" creationId="{DFD97FB0-8EAB-C6C4-EAEF-4347EA302AE8}"/>
          </ac:spMkLst>
        </pc:spChg>
        <pc:spChg chg="add mod">
          <ac:chgData name="Seffi Toneman" userId="005c455d64989b68" providerId="LiveId" clId="{C5C2E068-FF70-4B44-A8C5-CAEF4E0542D7}" dt="2025-03-11T17:20:04.953" v="1219" actId="1076"/>
          <ac:spMkLst>
            <pc:docMk/>
            <pc:sldMk cId="0" sldId="293"/>
            <ac:spMk id="13" creationId="{E8633D0E-6997-977A-3181-3F3D917F8ADF}"/>
          </ac:spMkLst>
        </pc:spChg>
        <pc:spChg chg="add mod">
          <ac:chgData name="Seffi Toneman" userId="005c455d64989b68" providerId="LiveId" clId="{C5C2E068-FF70-4B44-A8C5-CAEF4E0542D7}" dt="2025-03-11T17:20:18.954" v="1222" actId="1076"/>
          <ac:spMkLst>
            <pc:docMk/>
            <pc:sldMk cId="0" sldId="293"/>
            <ac:spMk id="14" creationId="{A2CBB76B-64DE-1D0D-3800-66A98BF06906}"/>
          </ac:spMkLst>
        </pc:spChg>
        <pc:spChg chg="add mod">
          <ac:chgData name="Seffi Toneman" userId="005c455d64989b68" providerId="LiveId" clId="{C5C2E068-FF70-4B44-A8C5-CAEF4E0542D7}" dt="2025-03-11T17:22:01.252" v="1224" actId="1076"/>
          <ac:spMkLst>
            <pc:docMk/>
            <pc:sldMk cId="0" sldId="293"/>
            <ac:spMk id="15" creationId="{1F43F45C-B18B-0A32-AFE9-ACB38BDF3B84}"/>
          </ac:spMkLst>
        </pc:spChg>
        <pc:spChg chg="add mod">
          <ac:chgData name="Seffi Toneman" userId="005c455d64989b68" providerId="LiveId" clId="{C5C2E068-FF70-4B44-A8C5-CAEF4E0542D7}" dt="2025-03-11T23:42:40.674" v="3125" actId="1076"/>
          <ac:spMkLst>
            <pc:docMk/>
            <pc:sldMk cId="0" sldId="293"/>
            <ac:spMk id="16" creationId="{A8796F8D-04A7-AC0A-BFE4-94173F3B232A}"/>
          </ac:spMkLst>
        </pc:spChg>
        <pc:grpChg chg="mod">
          <ac:chgData name="Seffi Toneman" userId="005c455d64989b68" providerId="LiveId" clId="{C5C2E068-FF70-4B44-A8C5-CAEF4E0542D7}" dt="2025-03-11T17:22:25.154" v="1228" actId="1076"/>
          <ac:grpSpMkLst>
            <pc:docMk/>
            <pc:sldMk cId="0" sldId="293"/>
            <ac:grpSpMk id="2306" creationId="{00000000-0000-0000-0000-000000000000}"/>
          </ac:grpSpMkLst>
        </pc:grpChg>
        <pc:picChg chg="add mod">
          <ac:chgData name="Seffi Toneman" userId="005c455d64989b68" providerId="LiveId" clId="{C5C2E068-FF70-4B44-A8C5-CAEF4E0542D7}" dt="2025-03-11T17:13:15.569" v="1110"/>
          <ac:picMkLst>
            <pc:docMk/>
            <pc:sldMk cId="0" sldId="293"/>
            <ac:picMk id="2" creationId="{B9CDBCA3-65B1-B511-AB7E-1FA84046896D}"/>
          </ac:picMkLst>
        </pc:picChg>
        <pc:picChg chg="mod">
          <ac:chgData name="Seffi Toneman" userId="005c455d64989b68" providerId="LiveId" clId="{C5C2E068-FF70-4B44-A8C5-CAEF4E0542D7}" dt="2025-03-17T18:07:42.402" v="4196" actId="1076"/>
          <ac:picMkLst>
            <pc:docMk/>
            <pc:sldMk cId="0" sldId="293"/>
            <ac:picMk id="2303" creationId="{00000000-0000-0000-0000-000000000000}"/>
          </ac:picMkLst>
        </pc:picChg>
      </pc:sldChg>
      <pc:sldChg chg="addSp delSp modSp del mod">
        <pc:chgData name="Seffi Toneman" userId="005c455d64989b68" providerId="LiveId" clId="{C5C2E068-FF70-4B44-A8C5-CAEF4E0542D7}" dt="2025-03-11T21:03:58.979" v="2398" actId="2696"/>
        <pc:sldMkLst>
          <pc:docMk/>
          <pc:sldMk cId="0" sldId="317"/>
        </pc:sldMkLst>
      </pc:sldChg>
      <pc:sldChg chg="addSp delSp modSp del mod addAnim delAnim modAnim">
        <pc:chgData name="Seffi Toneman" userId="005c455d64989b68" providerId="LiveId" clId="{C5C2E068-FF70-4B44-A8C5-CAEF4E0542D7}" dt="2025-03-11T23:48:01.479" v="3143" actId="2696"/>
        <pc:sldMkLst>
          <pc:docMk/>
          <pc:sldMk cId="0" sldId="339"/>
        </pc:sldMkLst>
      </pc:sldChg>
      <pc:sldChg chg="addSp modSp del">
        <pc:chgData name="Seffi Toneman" userId="005c455d64989b68" providerId="LiveId" clId="{C5C2E068-FF70-4B44-A8C5-CAEF4E0542D7}" dt="2025-03-11T18:21:42.982" v="1610" actId="2696"/>
        <pc:sldMkLst>
          <pc:docMk/>
          <pc:sldMk cId="3857076131" sldId="340"/>
        </pc:sldMkLst>
      </pc:sldChg>
      <pc:sldChg chg="addSp modSp del">
        <pc:chgData name="Seffi Toneman" userId="005c455d64989b68" providerId="LiveId" clId="{C5C2E068-FF70-4B44-A8C5-CAEF4E0542D7}" dt="2025-03-11T18:21:42.982" v="1610" actId="2696"/>
        <pc:sldMkLst>
          <pc:docMk/>
          <pc:sldMk cId="186714030" sldId="341"/>
        </pc:sldMkLst>
      </pc:sldChg>
      <pc:sldChg chg="addSp modSp del">
        <pc:chgData name="Seffi Toneman" userId="005c455d64989b68" providerId="LiveId" clId="{C5C2E068-FF70-4B44-A8C5-CAEF4E0542D7}" dt="2025-03-11T18:21:42.982" v="1610" actId="2696"/>
        <pc:sldMkLst>
          <pc:docMk/>
          <pc:sldMk cId="3530562031" sldId="342"/>
        </pc:sldMkLst>
      </pc:sldChg>
      <pc:sldChg chg="addSp delSp modSp del mod addAnim delAnim">
        <pc:chgData name="Seffi Toneman" userId="005c455d64989b68" providerId="LiveId" clId="{C5C2E068-FF70-4B44-A8C5-CAEF4E0542D7}" dt="2025-03-11T18:51:38.571" v="1658" actId="2696"/>
        <pc:sldMkLst>
          <pc:docMk/>
          <pc:sldMk cId="1619504629" sldId="343"/>
        </pc:sldMkLst>
      </pc:sldChg>
      <pc:sldChg chg="addSp delSp modSp mod addAnim delAnim modAnim">
        <pc:chgData name="Seffi Toneman" userId="005c455d64989b68" providerId="LiveId" clId="{C5C2E068-FF70-4B44-A8C5-CAEF4E0542D7}" dt="2025-03-17T19:18:57.337" v="4360" actId="20577"/>
        <pc:sldMkLst>
          <pc:docMk/>
          <pc:sldMk cId="2055927901" sldId="344"/>
        </pc:sldMkLst>
        <pc:spChg chg="del">
          <ac:chgData name="Seffi Toneman" userId="005c455d64989b68" providerId="LiveId" clId="{C5C2E068-FF70-4B44-A8C5-CAEF4E0542D7}" dt="2025-03-17T19:17:38.864" v="4310" actId="478"/>
          <ac:spMkLst>
            <pc:docMk/>
            <pc:sldMk cId="2055927901" sldId="344"/>
            <ac:spMk id="3" creationId="{787D52CE-C1F9-8BE5-988B-C2804C6AF80F}"/>
          </ac:spMkLst>
        </pc:spChg>
        <pc:spChg chg="add mod topLvl">
          <ac:chgData name="Seffi Toneman" userId="005c455d64989b68" providerId="LiveId" clId="{C5C2E068-FF70-4B44-A8C5-CAEF4E0542D7}" dt="2025-03-17T19:18:57.337" v="4360" actId="20577"/>
          <ac:spMkLst>
            <pc:docMk/>
            <pc:sldMk cId="2055927901" sldId="344"/>
            <ac:spMk id="4" creationId="{2474D4CC-8934-D8C8-F426-CAC7FF4751B8}"/>
          </ac:spMkLst>
        </pc:spChg>
        <pc:spChg chg="add mod topLvl">
          <ac:chgData name="Seffi Toneman" userId="005c455d64989b68" providerId="LiveId" clId="{C5C2E068-FF70-4B44-A8C5-CAEF4E0542D7}" dt="2025-03-11T23:41:39.973" v="3120" actId="14100"/>
          <ac:spMkLst>
            <pc:docMk/>
            <pc:sldMk cId="2055927901" sldId="344"/>
            <ac:spMk id="5" creationId="{46F64AC5-1EDF-CBC6-0418-4A8C29E72DAA}"/>
          </ac:spMkLst>
        </pc:spChg>
        <pc:spChg chg="add mod topLvl">
          <ac:chgData name="Seffi Toneman" userId="005c455d64989b68" providerId="LiveId" clId="{C5C2E068-FF70-4B44-A8C5-CAEF4E0542D7}" dt="2025-03-11T21:00:44.062" v="2381" actId="1076"/>
          <ac:spMkLst>
            <pc:docMk/>
            <pc:sldMk cId="2055927901" sldId="344"/>
            <ac:spMk id="6" creationId="{93C96A33-88C1-D10E-9512-45901F0B0732}"/>
          </ac:spMkLst>
        </pc:spChg>
        <pc:spChg chg="add del mod">
          <ac:chgData name="Seffi Toneman" userId="005c455d64989b68" providerId="LiveId" clId="{C5C2E068-FF70-4B44-A8C5-CAEF4E0542D7}" dt="2025-03-17T19:18:03.329" v="4315" actId="478"/>
          <ac:spMkLst>
            <pc:docMk/>
            <pc:sldMk cId="2055927901" sldId="344"/>
            <ac:spMk id="7" creationId="{B8F556F4-0B76-BE55-3DBC-0296A5182406}"/>
          </ac:spMkLst>
        </pc:spChg>
        <pc:spChg chg="add mod">
          <ac:chgData name="Seffi Toneman" userId="005c455d64989b68" providerId="LiveId" clId="{C5C2E068-FF70-4B44-A8C5-CAEF4E0542D7}" dt="2025-03-17T19:18:03.624" v="4316"/>
          <ac:spMkLst>
            <pc:docMk/>
            <pc:sldMk cId="2055927901" sldId="344"/>
            <ac:spMk id="8" creationId="{19926498-85C0-3FE4-D8C5-5BE64F98A164}"/>
          </ac:spMkLst>
        </pc:spChg>
        <pc:spChg chg="mod">
          <ac:chgData name="Seffi Toneman" userId="005c455d64989b68" providerId="LiveId" clId="{C5C2E068-FF70-4B44-A8C5-CAEF4E0542D7}" dt="2025-03-12T01:03:26.651" v="4193" actId="14100"/>
          <ac:spMkLst>
            <pc:docMk/>
            <pc:sldMk cId="2055927901" sldId="344"/>
            <ac:spMk id="2304" creationId="{42FF6EEF-320E-AD85-495D-3AF0DD9A29FE}"/>
          </ac:spMkLst>
        </pc:spChg>
        <pc:spChg chg="mod">
          <ac:chgData name="Seffi Toneman" userId="005c455d64989b68" providerId="LiveId" clId="{C5C2E068-FF70-4B44-A8C5-CAEF4E0542D7}" dt="2025-03-12T01:02:28.003" v="4185" actId="14100"/>
          <ac:spMkLst>
            <pc:docMk/>
            <pc:sldMk cId="2055927901" sldId="344"/>
            <ac:spMk id="2305" creationId="{B5784A9A-E7B5-E5A3-1FB6-FAA571E05FEE}"/>
          </ac:spMkLst>
        </pc:spChg>
        <pc:grpChg chg="mod">
          <ac:chgData name="Seffi Toneman" userId="005c455d64989b68" providerId="LiveId" clId="{C5C2E068-FF70-4B44-A8C5-CAEF4E0542D7}" dt="2025-03-17T19:18:05.703" v="4317" actId="1076"/>
          <ac:grpSpMkLst>
            <pc:docMk/>
            <pc:sldMk cId="2055927901" sldId="344"/>
            <ac:grpSpMk id="2306" creationId="{7422A483-0251-50E7-9D46-3C8B1D0F02ED}"/>
          </ac:grpSpMkLst>
        </pc:grpChg>
        <pc:picChg chg="add mod">
          <ac:chgData name="Seffi Toneman" userId="005c455d64989b68" providerId="LiveId" clId="{C5C2E068-FF70-4B44-A8C5-CAEF4E0542D7}" dt="2025-03-11T17:13:23.063" v="1117"/>
          <ac:picMkLst>
            <pc:docMk/>
            <pc:sldMk cId="2055927901" sldId="344"/>
            <ac:picMk id="2" creationId="{41186700-725C-8625-78FF-2D2637B21F32}"/>
          </ac:picMkLst>
        </pc:picChg>
        <pc:picChg chg="mod modCrop">
          <ac:chgData name="Seffi Toneman" userId="005c455d64989b68" providerId="LiveId" clId="{C5C2E068-FF70-4B44-A8C5-CAEF4E0542D7}" dt="2025-03-11T23:40:57.410" v="3109" actId="14826"/>
          <ac:picMkLst>
            <pc:docMk/>
            <pc:sldMk cId="2055927901" sldId="344"/>
            <ac:picMk id="2303" creationId="{51582ACD-0562-00B9-DE68-E3C7B0E0F2FB}"/>
          </ac:picMkLst>
        </pc:picChg>
      </pc:sldChg>
      <pc:sldChg chg="addSp modSp del">
        <pc:chgData name="Seffi Toneman" userId="005c455d64989b68" providerId="LiveId" clId="{C5C2E068-FF70-4B44-A8C5-CAEF4E0542D7}" dt="2025-03-12T00:24:35.480" v="3688" actId="2696"/>
        <pc:sldMkLst>
          <pc:docMk/>
          <pc:sldMk cId="3057534942" sldId="346"/>
        </pc:sldMkLst>
      </pc:sldChg>
      <pc:sldChg chg="addSp modSp del">
        <pc:chgData name="Seffi Toneman" userId="005c455d64989b68" providerId="LiveId" clId="{C5C2E068-FF70-4B44-A8C5-CAEF4E0542D7}" dt="2025-03-11T23:48:07.959" v="3144" actId="2696"/>
        <pc:sldMkLst>
          <pc:docMk/>
          <pc:sldMk cId="690151331" sldId="347"/>
        </pc:sldMkLst>
      </pc:sldChg>
      <pc:sldChg chg="addSp modSp mod">
        <pc:chgData name="Seffi Toneman" userId="005c455d64989b68" providerId="LiveId" clId="{C5C2E068-FF70-4B44-A8C5-CAEF4E0542D7}" dt="2025-03-11T17:13:41.976" v="1124" actId="1076"/>
        <pc:sldMkLst>
          <pc:docMk/>
          <pc:sldMk cId="3834779213" sldId="348"/>
        </pc:sldMkLst>
        <pc:picChg chg="add mod">
          <ac:chgData name="Seffi Toneman" userId="005c455d64989b68" providerId="LiveId" clId="{C5C2E068-FF70-4B44-A8C5-CAEF4E0542D7}" dt="2025-03-11T17:13:41.976" v="1124" actId="1076"/>
          <ac:picMkLst>
            <pc:docMk/>
            <pc:sldMk cId="3834779213" sldId="348"/>
            <ac:picMk id="2" creationId="{5E933A46-70E7-8EC7-FF67-A01E088BAB10}"/>
          </ac:picMkLst>
        </pc:picChg>
      </pc:sldChg>
      <pc:sldChg chg="addSp delSp modSp mod ord modAnim">
        <pc:chgData name="Seffi Toneman" userId="005c455d64989b68" providerId="LiveId" clId="{C5C2E068-FF70-4B44-A8C5-CAEF4E0542D7}" dt="2025-03-11T23:43:37.733" v="3128" actId="1076"/>
        <pc:sldMkLst>
          <pc:docMk/>
          <pc:sldMk cId="0" sldId="349"/>
        </pc:sldMkLst>
        <pc:spChg chg="add mod">
          <ac:chgData name="Seffi Toneman" userId="005c455d64989b68" providerId="LiveId" clId="{C5C2E068-FF70-4B44-A8C5-CAEF4E0542D7}" dt="2025-03-06T20:46:21.250" v="179" actId="1076"/>
          <ac:spMkLst>
            <pc:docMk/>
            <pc:sldMk cId="0" sldId="349"/>
            <ac:spMk id="2" creationId="{C0433DF6-28A5-73E8-A7B4-2C39A1303D2E}"/>
          </ac:spMkLst>
        </pc:spChg>
        <pc:spChg chg="add mod">
          <ac:chgData name="Seffi Toneman" userId="005c455d64989b68" providerId="LiveId" clId="{C5C2E068-FF70-4B44-A8C5-CAEF4E0542D7}" dt="2025-03-11T23:43:37.733" v="3128" actId="1076"/>
          <ac:spMkLst>
            <pc:docMk/>
            <pc:sldMk cId="0" sldId="349"/>
            <ac:spMk id="4" creationId="{87450901-26FF-BE74-76DF-1A6276059C5B}"/>
          </ac:spMkLst>
        </pc:spChg>
        <pc:spChg chg="mod">
          <ac:chgData name="Seffi Toneman" userId="005c455d64989b68" providerId="LiveId" clId="{C5C2E068-FF70-4B44-A8C5-CAEF4E0542D7}" dt="2025-03-06T20:46:24.791" v="180" actId="1076"/>
          <ac:spMkLst>
            <pc:docMk/>
            <pc:sldMk cId="0" sldId="349"/>
            <ac:spMk id="6" creationId="{E1C1D204-ED97-ACF5-5D9C-96123898F798}"/>
          </ac:spMkLst>
        </pc:spChg>
        <pc:spChg chg="mod topLvl">
          <ac:chgData name="Seffi Toneman" userId="005c455d64989b68" providerId="LiveId" clId="{C5C2E068-FF70-4B44-A8C5-CAEF4E0542D7}" dt="2025-03-06T20:49:14.353" v="239" actId="20577"/>
          <ac:spMkLst>
            <pc:docMk/>
            <pc:sldMk cId="0" sldId="349"/>
            <ac:spMk id="15" creationId="{E1980CE3-56F0-717E-0172-3621525D7F7F}"/>
          </ac:spMkLst>
        </pc:spChg>
        <pc:spChg chg="add mod">
          <ac:chgData name="Seffi Toneman" userId="005c455d64989b68" providerId="LiveId" clId="{C5C2E068-FF70-4B44-A8C5-CAEF4E0542D7}" dt="2025-03-06T20:50:45.463" v="268" actId="20577"/>
          <ac:spMkLst>
            <pc:docMk/>
            <pc:sldMk cId="0" sldId="349"/>
            <ac:spMk id="22" creationId="{E5863644-B6A6-3DCE-57C7-57C0D53E299D}"/>
          </ac:spMkLst>
        </pc:spChg>
        <pc:spChg chg="add mod">
          <ac:chgData name="Seffi Toneman" userId="005c455d64989b68" providerId="LiveId" clId="{C5C2E068-FF70-4B44-A8C5-CAEF4E0542D7}" dt="2025-03-06T20:55:03.869" v="377" actId="1076"/>
          <ac:spMkLst>
            <pc:docMk/>
            <pc:sldMk cId="0" sldId="349"/>
            <ac:spMk id="23" creationId="{5064F0FF-447B-8887-DF34-7CE14BB19238}"/>
          </ac:spMkLst>
        </pc:spChg>
        <pc:spChg chg="add mod">
          <ac:chgData name="Seffi Toneman" userId="005c455d64989b68" providerId="LiveId" clId="{C5C2E068-FF70-4B44-A8C5-CAEF4E0542D7}" dt="2025-03-06T20:55:07.411" v="378" actId="1076"/>
          <ac:spMkLst>
            <pc:docMk/>
            <pc:sldMk cId="0" sldId="349"/>
            <ac:spMk id="24" creationId="{D8C39C69-2FBD-A25A-5EFE-1E200AC545B0}"/>
          </ac:spMkLst>
        </pc:spChg>
        <pc:spChg chg="add mod">
          <ac:chgData name="Seffi Toneman" userId="005c455d64989b68" providerId="LiveId" clId="{C5C2E068-FF70-4B44-A8C5-CAEF4E0542D7}" dt="2025-03-07T01:06:47.088" v="814" actId="403"/>
          <ac:spMkLst>
            <pc:docMk/>
            <pc:sldMk cId="0" sldId="349"/>
            <ac:spMk id="25" creationId="{7ACE72C0-8ADD-9C63-4EC6-7B80A0DCEF38}"/>
          </ac:spMkLst>
        </pc:spChg>
        <pc:spChg chg="add mod">
          <ac:chgData name="Seffi Toneman" userId="005c455d64989b68" providerId="LiveId" clId="{C5C2E068-FF70-4B44-A8C5-CAEF4E0542D7}" dt="2025-03-11T18:21:13.210" v="1609" actId="208"/>
          <ac:spMkLst>
            <pc:docMk/>
            <pc:sldMk cId="0" sldId="349"/>
            <ac:spMk id="26" creationId="{1646B683-4F44-158D-CFF6-4DF6D091A6C8}"/>
          </ac:spMkLst>
        </pc:spChg>
        <pc:spChg chg="mod">
          <ac:chgData name="Seffi Toneman" userId="005c455d64989b68" providerId="LiveId" clId="{C5C2E068-FF70-4B44-A8C5-CAEF4E0542D7}" dt="2025-03-07T01:07:23.515" v="841" actId="1076"/>
          <ac:spMkLst>
            <pc:docMk/>
            <pc:sldMk cId="0" sldId="349"/>
            <ac:spMk id="2892" creationId="{00000000-0000-0000-0000-000000000000}"/>
          </ac:spMkLst>
        </pc:spChg>
        <pc:spChg chg="mod">
          <ac:chgData name="Seffi Toneman" userId="005c455d64989b68" providerId="LiveId" clId="{C5C2E068-FF70-4B44-A8C5-CAEF4E0542D7}" dt="2025-03-11T18:20:08.944" v="1606" actId="14100"/>
          <ac:spMkLst>
            <pc:docMk/>
            <pc:sldMk cId="0" sldId="349"/>
            <ac:spMk id="2893" creationId="{00000000-0000-0000-0000-000000000000}"/>
          </ac:spMkLst>
        </pc:spChg>
        <pc:spChg chg="mod">
          <ac:chgData name="Seffi Toneman" userId="005c455d64989b68" providerId="LiveId" clId="{C5C2E068-FF70-4B44-A8C5-CAEF4E0542D7}" dt="2025-03-07T01:08:43.661" v="871" actId="164"/>
          <ac:spMkLst>
            <pc:docMk/>
            <pc:sldMk cId="0" sldId="349"/>
            <ac:spMk id="2894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6T20:47:38.114" v="192" actId="14100"/>
          <ac:spMkLst>
            <pc:docMk/>
            <pc:sldMk cId="0" sldId="349"/>
            <ac:spMk id="2896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0:46:56.825" v="186" actId="1076"/>
          <ac:spMkLst>
            <pc:docMk/>
            <pc:sldMk cId="0" sldId="349"/>
            <ac:spMk id="2897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6T20:46:52.806" v="185" actId="1076"/>
          <ac:spMkLst>
            <pc:docMk/>
            <pc:sldMk cId="0" sldId="349"/>
            <ac:spMk id="2898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0:49:42.901" v="248" actId="113"/>
          <ac:spMkLst>
            <pc:docMk/>
            <pc:sldMk cId="0" sldId="349"/>
            <ac:spMk id="2899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0:46:49.167" v="184" actId="1076"/>
          <ac:spMkLst>
            <pc:docMk/>
            <pc:sldMk cId="0" sldId="349"/>
            <ac:spMk id="2903" creationId="{00000000-0000-0000-0000-000000000000}"/>
          </ac:spMkLst>
        </pc:spChg>
        <pc:spChg chg="add del mod topLvl">
          <ac:chgData name="Seffi Toneman" userId="005c455d64989b68" providerId="LiveId" clId="{C5C2E068-FF70-4B44-A8C5-CAEF4E0542D7}" dt="2025-03-06T20:46:45.529" v="183" actId="1076"/>
          <ac:spMkLst>
            <pc:docMk/>
            <pc:sldMk cId="0" sldId="349"/>
            <ac:spMk id="2904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6T20:46:37.924" v="182" actId="1076"/>
          <ac:spMkLst>
            <pc:docMk/>
            <pc:sldMk cId="0" sldId="349"/>
            <ac:spMk id="2909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6T20:46:29.534" v="181" actId="1076"/>
          <ac:spMkLst>
            <pc:docMk/>
            <pc:sldMk cId="0" sldId="349"/>
            <ac:spMk id="2910" creationId="{00000000-0000-0000-0000-000000000000}"/>
          </ac:spMkLst>
        </pc:spChg>
        <pc:spChg chg="mod">
          <ac:chgData name="Seffi Toneman" userId="005c455d64989b68" providerId="LiveId" clId="{C5C2E068-FF70-4B44-A8C5-CAEF4E0542D7}" dt="2025-03-06T20:46:12.841" v="176" actId="165"/>
          <ac:spMkLst>
            <pc:docMk/>
            <pc:sldMk cId="0" sldId="349"/>
            <ac:spMk id="2915" creationId="{00000000-0000-0000-0000-000000000000}"/>
          </ac:spMkLst>
        </pc:spChg>
        <pc:spChg chg="mod topLvl">
          <ac:chgData name="Seffi Toneman" userId="005c455d64989b68" providerId="LiveId" clId="{C5C2E068-FF70-4B44-A8C5-CAEF4E0542D7}" dt="2025-03-07T01:08:13.419" v="851" actId="1076"/>
          <ac:spMkLst>
            <pc:docMk/>
            <pc:sldMk cId="0" sldId="349"/>
            <ac:spMk id="2916" creationId="{00000000-0000-0000-0000-000000000000}"/>
          </ac:spMkLst>
        </pc:spChg>
        <pc:grpChg chg="add mod">
          <ac:chgData name="Seffi Toneman" userId="005c455d64989b68" providerId="LiveId" clId="{C5C2E068-FF70-4B44-A8C5-CAEF4E0542D7}" dt="2025-03-06T20:44:16.226" v="149" actId="164"/>
          <ac:grpSpMkLst>
            <pc:docMk/>
            <pc:sldMk cId="0" sldId="349"/>
            <ac:grpSpMk id="19" creationId="{7E501C16-60F7-E934-6344-FA0628BB21B6}"/>
          </ac:grpSpMkLst>
        </pc:grpChg>
        <pc:grpChg chg="add mod">
          <ac:chgData name="Seffi Toneman" userId="005c455d64989b68" providerId="LiveId" clId="{C5C2E068-FF70-4B44-A8C5-CAEF4E0542D7}" dt="2025-03-06T20:54:58.504" v="376" actId="1076"/>
          <ac:grpSpMkLst>
            <pc:docMk/>
            <pc:sldMk cId="0" sldId="349"/>
            <ac:grpSpMk id="20" creationId="{EE9C48B3-F7D6-6CF3-114F-96D347AD39ED}"/>
          </ac:grpSpMkLst>
        </pc:grpChg>
        <pc:grpChg chg="add mod">
          <ac:chgData name="Seffi Toneman" userId="005c455d64989b68" providerId="LiveId" clId="{C5C2E068-FF70-4B44-A8C5-CAEF4E0542D7}" dt="2025-03-07T01:08:46.333" v="872" actId="1076"/>
          <ac:grpSpMkLst>
            <pc:docMk/>
            <pc:sldMk cId="0" sldId="349"/>
            <ac:grpSpMk id="27" creationId="{BF30D784-9991-65AD-41DD-6610ED5C6BC1}"/>
          </ac:grpSpMkLst>
        </pc:grpChg>
      </pc:sldChg>
      <pc:sldChg chg="addSp delSp modSp add mod addAnim delAnim modAnim">
        <pc:chgData name="Seffi Toneman" userId="005c455d64989b68" providerId="LiveId" clId="{C5C2E068-FF70-4B44-A8C5-CAEF4E0542D7}" dt="2025-03-12T00:43:02.958" v="4008" actId="20577"/>
        <pc:sldMkLst>
          <pc:docMk/>
          <pc:sldMk cId="3719355236" sldId="350"/>
        </pc:sldMkLst>
        <pc:spChg chg="mod">
          <ac:chgData name="Seffi Toneman" userId="005c455d64989b68" providerId="LiveId" clId="{C5C2E068-FF70-4B44-A8C5-CAEF4E0542D7}" dt="2025-03-07T01:05:14.925" v="797" actId="1076"/>
          <ac:spMkLst>
            <pc:docMk/>
            <pc:sldMk cId="3719355236" sldId="350"/>
            <ac:spMk id="3" creationId="{71587D0C-0A05-A81E-9817-7F9A2C3F2FF1}"/>
          </ac:spMkLst>
        </pc:spChg>
        <pc:spChg chg="mod">
          <ac:chgData name="Seffi Toneman" userId="005c455d64989b68" providerId="LiveId" clId="{C5C2E068-FF70-4B44-A8C5-CAEF4E0542D7}" dt="2025-03-12T00:23:45.629" v="3686" actId="20577"/>
          <ac:spMkLst>
            <pc:docMk/>
            <pc:sldMk cId="3719355236" sldId="350"/>
            <ac:spMk id="5" creationId="{F75F77C4-C96B-5A0D-EDDE-B30A0162EB20}"/>
          </ac:spMkLst>
        </pc:spChg>
        <pc:spChg chg="add mod">
          <ac:chgData name="Seffi Toneman" userId="005c455d64989b68" providerId="LiveId" clId="{C5C2E068-FF70-4B44-A8C5-CAEF4E0542D7}" dt="2025-03-07T01:12:41.147" v="881" actId="164"/>
          <ac:spMkLst>
            <pc:docMk/>
            <pc:sldMk cId="3719355236" sldId="350"/>
            <ac:spMk id="6" creationId="{FB8F0ECC-307D-F0C0-05A9-E74DA523FDF4}"/>
          </ac:spMkLst>
        </pc:spChg>
        <pc:spChg chg="add mod">
          <ac:chgData name="Seffi Toneman" userId="005c455d64989b68" providerId="LiveId" clId="{C5C2E068-FF70-4B44-A8C5-CAEF4E0542D7}" dt="2025-03-07T01:12:41.147" v="881" actId="164"/>
          <ac:spMkLst>
            <pc:docMk/>
            <pc:sldMk cId="3719355236" sldId="350"/>
            <ac:spMk id="7" creationId="{343D2676-313A-2968-4DB0-84A1CC6F5B03}"/>
          </ac:spMkLst>
        </pc:spChg>
        <pc:spChg chg="add mod">
          <ac:chgData name="Seffi Toneman" userId="005c455d64989b68" providerId="LiveId" clId="{C5C2E068-FF70-4B44-A8C5-CAEF4E0542D7}" dt="2025-03-07T01:12:41.147" v="881" actId="164"/>
          <ac:spMkLst>
            <pc:docMk/>
            <pc:sldMk cId="3719355236" sldId="350"/>
            <ac:spMk id="8" creationId="{8FA47A1C-D3AB-97F6-92A2-E7D18AEA8D03}"/>
          </ac:spMkLst>
        </pc:spChg>
        <pc:spChg chg="mod">
          <ac:chgData name="Seffi Toneman" userId="005c455d64989b68" providerId="LiveId" clId="{C5C2E068-FF70-4B44-A8C5-CAEF4E0542D7}" dt="2025-03-11T23:49:23.791" v="3184" actId="20577"/>
          <ac:spMkLst>
            <pc:docMk/>
            <pc:sldMk cId="3719355236" sldId="350"/>
            <ac:spMk id="26" creationId="{4021BD33-3882-F07D-AA8B-238C27CC70CA}"/>
          </ac:spMkLst>
        </pc:spChg>
        <pc:spChg chg="mod">
          <ac:chgData name="Seffi Toneman" userId="005c455d64989b68" providerId="LiveId" clId="{C5C2E068-FF70-4B44-A8C5-CAEF4E0542D7}" dt="2025-03-12T00:43:02.958" v="4008" actId="20577"/>
          <ac:spMkLst>
            <pc:docMk/>
            <pc:sldMk cId="3719355236" sldId="350"/>
            <ac:spMk id="27" creationId="{FA4A504B-2264-AF7C-0A67-B62B418AA492}"/>
          </ac:spMkLst>
        </pc:spChg>
        <pc:spChg chg="mod">
          <ac:chgData name="Seffi Toneman" userId="005c455d64989b68" providerId="LiveId" clId="{C5C2E068-FF70-4B44-A8C5-CAEF4E0542D7}" dt="2025-03-12T00:23:39.213" v="3682" actId="20577"/>
          <ac:spMkLst>
            <pc:docMk/>
            <pc:sldMk cId="3719355236" sldId="350"/>
            <ac:spMk id="29" creationId="{C70FD473-ED7A-E4E8-E25D-03AB502B19CA}"/>
          </ac:spMkLst>
        </pc:spChg>
        <pc:spChg chg="mod">
          <ac:chgData name="Seffi Toneman" userId="005c455d64989b68" providerId="LiveId" clId="{C5C2E068-FF70-4B44-A8C5-CAEF4E0542D7}" dt="2025-03-11T23:50:02.863" v="3210" actId="20577"/>
          <ac:spMkLst>
            <pc:docMk/>
            <pc:sldMk cId="3719355236" sldId="350"/>
            <ac:spMk id="30" creationId="{385C5A06-3001-1BD3-1CA3-4BB84312FF5B}"/>
          </ac:spMkLst>
        </pc:spChg>
        <pc:spChg chg="mod">
          <ac:chgData name="Seffi Toneman" userId="005c455d64989b68" providerId="LiveId" clId="{C5C2E068-FF70-4B44-A8C5-CAEF4E0542D7}" dt="2025-03-12T00:19:56.983" v="3609" actId="20577"/>
          <ac:spMkLst>
            <pc:docMk/>
            <pc:sldMk cId="3719355236" sldId="350"/>
            <ac:spMk id="31" creationId="{C9867B0C-F211-F096-7DAC-B06139F5E7B7}"/>
          </ac:spMkLst>
        </pc:spChg>
        <pc:spChg chg="mod">
          <ac:chgData name="Seffi Toneman" userId="005c455d64989b68" providerId="LiveId" clId="{C5C2E068-FF70-4B44-A8C5-CAEF4E0542D7}" dt="2025-03-12T00:23:42.982" v="3684" actId="20577"/>
          <ac:spMkLst>
            <pc:docMk/>
            <pc:sldMk cId="3719355236" sldId="350"/>
            <ac:spMk id="33" creationId="{8380EE66-C3C0-24E0-5257-A9B42394FCE0}"/>
          </ac:spMkLst>
        </pc:spChg>
        <pc:spChg chg="mod">
          <ac:chgData name="Seffi Toneman" userId="005c455d64989b68" providerId="LiveId" clId="{C5C2E068-FF70-4B44-A8C5-CAEF4E0542D7}" dt="2025-03-11T23:59:18.911" v="3311" actId="1076"/>
          <ac:spMkLst>
            <pc:docMk/>
            <pc:sldMk cId="3719355236" sldId="350"/>
            <ac:spMk id="34" creationId="{E2120936-ABF5-287A-C79F-4AC5ED16B741}"/>
          </ac:spMkLst>
        </pc:spChg>
        <pc:spChg chg="mod">
          <ac:chgData name="Seffi Toneman" userId="005c455d64989b68" providerId="LiveId" clId="{C5C2E068-FF70-4B44-A8C5-CAEF4E0542D7}" dt="2025-03-12T00:21:27.718" v="3675" actId="20577"/>
          <ac:spMkLst>
            <pc:docMk/>
            <pc:sldMk cId="3719355236" sldId="350"/>
            <ac:spMk id="35" creationId="{1B9B515B-604D-D733-9C9C-BE34BF3D240B}"/>
          </ac:spMkLst>
        </pc:spChg>
        <pc:spChg chg="add mod">
          <ac:chgData name="Seffi Toneman" userId="005c455d64989b68" providerId="LiveId" clId="{C5C2E068-FF70-4B44-A8C5-CAEF4E0542D7}" dt="2025-03-12T00:42:05.199" v="3996" actId="20577"/>
          <ac:spMkLst>
            <pc:docMk/>
            <pc:sldMk cId="3719355236" sldId="350"/>
            <ac:spMk id="40" creationId="{534A9F5B-FE59-C0BC-844F-007968E2FF07}"/>
          </ac:spMkLst>
        </pc:spChg>
        <pc:spChg chg="mod">
          <ac:chgData name="Seffi Toneman" userId="005c455d64989b68" providerId="LiveId" clId="{C5C2E068-FF70-4B44-A8C5-CAEF4E0542D7}" dt="2025-03-11T23:47:49.441" v="3142" actId="14100"/>
          <ac:spMkLst>
            <pc:docMk/>
            <pc:sldMk cId="3719355236" sldId="350"/>
            <ac:spMk id="2304" creationId="{B4986866-C5BD-266B-3FDD-22CCE48D7A4D}"/>
          </ac:spMkLst>
        </pc:spChg>
        <pc:spChg chg="mod">
          <ac:chgData name="Seffi Toneman" userId="005c455d64989b68" providerId="LiveId" clId="{C5C2E068-FF70-4B44-A8C5-CAEF4E0542D7}" dt="2025-03-11T23:47:39.054" v="3141" actId="14100"/>
          <ac:spMkLst>
            <pc:docMk/>
            <pc:sldMk cId="3719355236" sldId="350"/>
            <ac:spMk id="2305" creationId="{93DC5A06-8E02-3795-2A40-8E54AF2ADD07}"/>
          </ac:spMkLst>
        </pc:spChg>
        <pc:spChg chg="mod">
          <ac:chgData name="Seffi Toneman" userId="005c455d64989b68" providerId="LiveId" clId="{C5C2E068-FF70-4B44-A8C5-CAEF4E0542D7}" dt="2025-03-12T00:18:29.267" v="3574" actId="1076"/>
          <ac:spMkLst>
            <pc:docMk/>
            <pc:sldMk cId="3719355236" sldId="350"/>
            <ac:spMk id="2307" creationId="{C2B63432-9C4F-AA0A-9350-0FE81E8888CC}"/>
          </ac:spMkLst>
        </pc:spChg>
        <pc:grpChg chg="add mod">
          <ac:chgData name="Seffi Toneman" userId="005c455d64989b68" providerId="LiveId" clId="{C5C2E068-FF70-4B44-A8C5-CAEF4E0542D7}" dt="2025-03-12T00:21:53.107" v="3676" actId="1076"/>
          <ac:grpSpMkLst>
            <pc:docMk/>
            <pc:sldMk cId="3719355236" sldId="350"/>
            <ac:grpSpMk id="4" creationId="{306A9E94-9845-C59C-1989-F28AFFEA3489}"/>
          </ac:grpSpMkLst>
        </pc:grpChg>
        <pc:grpChg chg="add mod">
          <ac:chgData name="Seffi Toneman" userId="005c455d64989b68" providerId="LiveId" clId="{C5C2E068-FF70-4B44-A8C5-CAEF4E0542D7}" dt="2025-03-07T01:12:41.147" v="881" actId="164"/>
          <ac:grpSpMkLst>
            <pc:docMk/>
            <pc:sldMk cId="3719355236" sldId="350"/>
            <ac:grpSpMk id="9" creationId="{D6AAA4E3-234B-C281-7ECF-AE25E4E29914}"/>
          </ac:grpSpMkLst>
        </pc:grpChg>
        <pc:grpChg chg="add mod">
          <ac:chgData name="Seffi Toneman" userId="005c455d64989b68" providerId="LiveId" clId="{C5C2E068-FF70-4B44-A8C5-CAEF4E0542D7}" dt="2025-03-12T00:22:08.068" v="3680" actId="1076"/>
          <ac:grpSpMkLst>
            <pc:docMk/>
            <pc:sldMk cId="3719355236" sldId="350"/>
            <ac:grpSpMk id="28" creationId="{79982DFD-3158-04C0-4231-61548E2503CB}"/>
          </ac:grpSpMkLst>
        </pc:grpChg>
        <pc:grpChg chg="add mod">
          <ac:chgData name="Seffi Toneman" userId="005c455d64989b68" providerId="LiveId" clId="{C5C2E068-FF70-4B44-A8C5-CAEF4E0542D7}" dt="2025-03-12T00:21:57.267" v="3677" actId="1076"/>
          <ac:grpSpMkLst>
            <pc:docMk/>
            <pc:sldMk cId="3719355236" sldId="350"/>
            <ac:grpSpMk id="32" creationId="{D32509FA-D4AB-F9F0-91FE-ECED0B82F5BF}"/>
          </ac:grpSpMkLst>
        </pc:grpChg>
        <pc:grpChg chg="add del mod">
          <ac:chgData name="Seffi Toneman" userId="005c455d64989b68" providerId="LiveId" clId="{C5C2E068-FF70-4B44-A8C5-CAEF4E0542D7}" dt="2025-03-12T00:42:06.531" v="3997" actId="1076"/>
          <ac:grpSpMkLst>
            <pc:docMk/>
            <pc:sldMk cId="3719355236" sldId="350"/>
            <ac:grpSpMk id="2306" creationId="{77C5360A-2905-B5AE-F36E-6A5533A71409}"/>
          </ac:grpSpMkLst>
        </pc:grpChg>
        <pc:picChg chg="add mod">
          <ac:chgData name="Seffi Toneman" userId="005c455d64989b68" providerId="LiveId" clId="{C5C2E068-FF70-4B44-A8C5-CAEF4E0542D7}" dt="2025-03-11T17:13:23.535" v="1118"/>
          <ac:picMkLst>
            <pc:docMk/>
            <pc:sldMk cId="3719355236" sldId="350"/>
            <ac:picMk id="2" creationId="{91352D72-A6FF-A91B-0A41-653D0B0CA23F}"/>
          </ac:picMkLst>
        </pc:picChg>
        <pc:picChg chg="mod">
          <ac:chgData name="Seffi Toneman" userId="005c455d64989b68" providerId="LiveId" clId="{C5C2E068-FF70-4B44-A8C5-CAEF4E0542D7}" dt="2025-03-07T01:01:59.496" v="752" actId="14826"/>
          <ac:picMkLst>
            <pc:docMk/>
            <pc:sldMk cId="3719355236" sldId="350"/>
            <ac:picMk id="2303" creationId="{6FCB7D4E-B4EB-D5B2-6463-B9F9799D1037}"/>
          </ac:picMkLst>
        </pc:picChg>
      </pc:sldChg>
      <pc:sldChg chg="addSp modSp add del mod">
        <pc:chgData name="Seffi Toneman" userId="005c455d64989b68" providerId="LiveId" clId="{C5C2E068-FF70-4B44-A8C5-CAEF4E0542D7}" dt="2025-03-11T18:19:41.416" v="1566" actId="2696"/>
        <pc:sldMkLst>
          <pc:docMk/>
          <pc:sldMk cId="860628602" sldId="351"/>
        </pc:sldMkLst>
      </pc:sldChg>
      <pc:sldChg chg="addSp delSp modSp add mod delAnim modAnim">
        <pc:chgData name="Seffi Toneman" userId="005c455d64989b68" providerId="LiveId" clId="{C5C2E068-FF70-4B44-A8C5-CAEF4E0542D7}" dt="2025-03-11T23:45:13.981" v="3139" actId="1076"/>
        <pc:sldMkLst>
          <pc:docMk/>
          <pc:sldMk cId="4110775989" sldId="352"/>
        </pc:sldMkLst>
        <pc:spChg chg="add del mod topLvl">
          <ac:chgData name="Seffi Toneman" userId="005c455d64989b68" providerId="LiveId" clId="{C5C2E068-FF70-4B44-A8C5-CAEF4E0542D7}" dt="2025-03-11T23:44:36.850" v="3135" actId="164"/>
          <ac:spMkLst>
            <pc:docMk/>
            <pc:sldMk cId="4110775989" sldId="352"/>
            <ac:spMk id="7" creationId="{BC19626F-26A3-127B-B107-92AB46F347DB}"/>
          </ac:spMkLst>
        </pc:spChg>
        <pc:spChg chg="add mod topLvl">
          <ac:chgData name="Seffi Toneman" userId="005c455d64989b68" providerId="LiveId" clId="{C5C2E068-FF70-4B44-A8C5-CAEF4E0542D7}" dt="2025-03-11T23:44:36.850" v="3135" actId="164"/>
          <ac:spMkLst>
            <pc:docMk/>
            <pc:sldMk cId="4110775989" sldId="352"/>
            <ac:spMk id="27" creationId="{32F34373-D0E4-492D-4434-72D57EE82631}"/>
          </ac:spMkLst>
        </pc:spChg>
        <pc:spChg chg="add mod">
          <ac:chgData name="Seffi Toneman" userId="005c455d64989b68" providerId="LiveId" clId="{C5C2E068-FF70-4B44-A8C5-CAEF4E0542D7}" dt="2025-03-11T23:45:13.981" v="3139" actId="1076"/>
          <ac:spMkLst>
            <pc:docMk/>
            <pc:sldMk cId="4110775989" sldId="352"/>
            <ac:spMk id="30" creationId="{87792555-974A-BD15-BFF7-9EA2239C5585}"/>
          </ac:spMkLst>
        </pc:spChg>
        <pc:spChg chg="mod">
          <ac:chgData name="Seffi Toneman" userId="005c455d64989b68" providerId="LiveId" clId="{C5C2E068-FF70-4B44-A8C5-CAEF4E0542D7}" dt="2025-03-11T21:01:51.821" v="2387" actId="14100"/>
          <ac:spMkLst>
            <pc:docMk/>
            <pc:sldMk cId="4110775989" sldId="352"/>
            <ac:spMk id="2304" creationId="{5E858B00-72C6-B2C9-1645-9E34D94DB67B}"/>
          </ac:spMkLst>
        </pc:spChg>
        <pc:spChg chg="mod">
          <ac:chgData name="Seffi Toneman" userId="005c455d64989b68" providerId="LiveId" clId="{C5C2E068-FF70-4B44-A8C5-CAEF4E0542D7}" dt="2025-03-11T21:01:54.556" v="2388" actId="1076"/>
          <ac:spMkLst>
            <pc:docMk/>
            <pc:sldMk cId="4110775989" sldId="352"/>
            <ac:spMk id="2305" creationId="{5BC362EA-3632-71A5-D2EC-51E4342CA902}"/>
          </ac:spMkLst>
        </pc:spChg>
        <pc:spChg chg="mod">
          <ac:chgData name="Seffi Toneman" userId="005c455d64989b68" providerId="LiveId" clId="{C5C2E068-FF70-4B44-A8C5-CAEF4E0542D7}" dt="2025-03-11T17:43:21.199" v="1239" actId="20577"/>
          <ac:spMkLst>
            <pc:docMk/>
            <pc:sldMk cId="4110775989" sldId="352"/>
            <ac:spMk id="2307" creationId="{0BA53201-FD2B-B09B-E277-0A5C43CFD0BB}"/>
          </ac:spMkLst>
        </pc:spChg>
        <pc:grpChg chg="add mod">
          <ac:chgData name="Seffi Toneman" userId="005c455d64989b68" providerId="LiveId" clId="{C5C2E068-FF70-4B44-A8C5-CAEF4E0542D7}" dt="2025-03-11T23:44:45.965" v="3136" actId="1076"/>
          <ac:grpSpMkLst>
            <pc:docMk/>
            <pc:sldMk cId="4110775989" sldId="352"/>
            <ac:grpSpMk id="29" creationId="{201B6727-EA7C-C31E-7974-AFA8C92C4481}"/>
          </ac:grpSpMkLst>
        </pc:grpChg>
        <pc:grpChg chg="mod">
          <ac:chgData name="Seffi Toneman" userId="005c455d64989b68" providerId="LiveId" clId="{C5C2E068-FF70-4B44-A8C5-CAEF4E0542D7}" dt="2025-03-11T23:44:20.520" v="3131" actId="1076"/>
          <ac:grpSpMkLst>
            <pc:docMk/>
            <pc:sldMk cId="4110775989" sldId="352"/>
            <ac:grpSpMk id="2306" creationId="{CA021A82-6924-1277-86B2-77A400BAF6FA}"/>
          </ac:grpSpMkLst>
        </pc:grpChg>
        <pc:picChg chg="mod">
          <ac:chgData name="Seffi Toneman" userId="005c455d64989b68" providerId="LiveId" clId="{C5C2E068-FF70-4B44-A8C5-CAEF4E0542D7}" dt="2025-03-11T21:01:31.814" v="2382" actId="14826"/>
          <ac:picMkLst>
            <pc:docMk/>
            <pc:sldMk cId="4110775989" sldId="352"/>
            <ac:picMk id="2303" creationId="{5557363E-99D5-112E-0FEB-6C3DE1FD1F48}"/>
          </ac:picMkLst>
        </pc:picChg>
      </pc:sldChg>
      <pc:sldChg chg="add del">
        <pc:chgData name="Seffi Toneman" userId="005c455d64989b68" providerId="LiveId" clId="{C5C2E068-FF70-4B44-A8C5-CAEF4E0542D7}" dt="2025-03-11T21:20:39.768" v="2743" actId="2696"/>
        <pc:sldMkLst>
          <pc:docMk/>
          <pc:sldMk cId="1586049221" sldId="353"/>
        </pc:sldMkLst>
      </pc:sldChg>
      <pc:sldChg chg="addSp delSp modSp add mod delAnim">
        <pc:chgData name="Seffi Toneman" userId="005c455d64989b68" providerId="LiveId" clId="{C5C2E068-FF70-4B44-A8C5-CAEF4E0542D7}" dt="2025-03-17T19:17:59.517" v="4314" actId="1076"/>
        <pc:sldMkLst>
          <pc:docMk/>
          <pc:sldMk cId="2939900407" sldId="354"/>
        </pc:sldMkLst>
        <pc:spChg chg="mod">
          <ac:chgData name="Seffi Toneman" userId="005c455d64989b68" providerId="LiveId" clId="{C5C2E068-FF70-4B44-A8C5-CAEF4E0542D7}" dt="2025-03-17T19:17:59.517" v="4314" actId="1076"/>
          <ac:spMkLst>
            <pc:docMk/>
            <pc:sldMk cId="2939900407" sldId="354"/>
            <ac:spMk id="3" creationId="{9FCA3F5C-A358-FD33-DD2D-6534D515F449}"/>
          </ac:spMkLst>
        </pc:spChg>
        <pc:spChg chg="add mod topLvl">
          <ac:chgData name="Seffi Toneman" userId="005c455d64989b68" providerId="LiveId" clId="{C5C2E068-FF70-4B44-A8C5-CAEF4E0542D7}" dt="2025-03-17T18:28:38.679" v="4259" actId="165"/>
          <ac:spMkLst>
            <pc:docMk/>
            <pc:sldMk cId="2939900407" sldId="354"/>
            <ac:spMk id="4" creationId="{F30B3AE3-0B7C-A499-DDCC-8384E3FEE508}"/>
          </ac:spMkLst>
        </pc:spChg>
        <pc:spChg chg="add mod topLvl">
          <ac:chgData name="Seffi Toneman" userId="005c455d64989b68" providerId="LiveId" clId="{C5C2E068-FF70-4B44-A8C5-CAEF4E0542D7}" dt="2025-03-17T18:28:38.679" v="4259" actId="165"/>
          <ac:spMkLst>
            <pc:docMk/>
            <pc:sldMk cId="2939900407" sldId="354"/>
            <ac:spMk id="5" creationId="{0B1DACFC-0A4F-8C37-3A3F-318CD68DC00D}"/>
          </ac:spMkLst>
        </pc:spChg>
        <pc:spChg chg="add mod topLvl">
          <ac:chgData name="Seffi Toneman" userId="005c455d64989b68" providerId="LiveId" clId="{C5C2E068-FF70-4B44-A8C5-CAEF4E0542D7}" dt="2025-03-17T18:28:53.634" v="4262" actId="1076"/>
          <ac:spMkLst>
            <pc:docMk/>
            <pc:sldMk cId="2939900407" sldId="354"/>
            <ac:spMk id="6" creationId="{1E960FF3-4028-1EBF-FF56-644A8DBF4A6E}"/>
          </ac:spMkLst>
        </pc:spChg>
        <pc:spChg chg="add mod">
          <ac:chgData name="Seffi Toneman" userId="005c455d64989b68" providerId="LiveId" clId="{C5C2E068-FF70-4B44-A8C5-CAEF4E0542D7}" dt="2025-03-17T18:28:50.465" v="4261" actId="1076"/>
          <ac:spMkLst>
            <pc:docMk/>
            <pc:sldMk cId="2939900407" sldId="354"/>
            <ac:spMk id="8" creationId="{4449DBE6-13F3-F20D-CB22-C7BFEF6D1AC1}"/>
          </ac:spMkLst>
        </pc:spChg>
        <pc:grpChg chg="add del mod">
          <ac:chgData name="Seffi Toneman" userId="005c455d64989b68" providerId="LiveId" clId="{C5C2E068-FF70-4B44-A8C5-CAEF4E0542D7}" dt="2025-03-17T18:28:38.679" v="4259" actId="165"/>
          <ac:grpSpMkLst>
            <pc:docMk/>
            <pc:sldMk cId="2939900407" sldId="354"/>
            <ac:grpSpMk id="7" creationId="{B0456DE9-E10E-57F3-E957-669BB55E0474}"/>
          </ac:grpSpMkLst>
        </pc:grpChg>
        <pc:grpChg chg="mod">
          <ac:chgData name="Seffi Toneman" userId="005c455d64989b68" providerId="LiveId" clId="{C5C2E068-FF70-4B44-A8C5-CAEF4E0542D7}" dt="2025-03-12T01:02:19.078" v="4183" actId="14100"/>
          <ac:grpSpMkLst>
            <pc:docMk/>
            <pc:sldMk cId="2939900407" sldId="354"/>
            <ac:grpSpMk id="2306" creationId="{DD477041-9F18-7E06-8BD2-7D11C53FDFB8}"/>
          </ac:grpSpMkLst>
        </pc:grpChg>
        <pc:picChg chg="mod">
          <ac:chgData name="Seffi Toneman" userId="005c455d64989b68" providerId="LiveId" clId="{C5C2E068-FF70-4B44-A8C5-CAEF4E0542D7}" dt="2025-03-12T01:02:14.963" v="4182" actId="14100"/>
          <ac:picMkLst>
            <pc:docMk/>
            <pc:sldMk cId="2939900407" sldId="354"/>
            <ac:picMk id="2303" creationId="{7AF6CE02-76F7-8200-A8B2-9A1E96753CC4}"/>
          </ac:picMkLst>
        </pc:picChg>
      </pc:sldChg>
      <pc:sldChg chg="add del">
        <pc:chgData name="Seffi Toneman" userId="005c455d64989b68" providerId="LiveId" clId="{C5C2E068-FF70-4B44-A8C5-CAEF4E0542D7}" dt="2025-03-11T21:04:11.056" v="2420" actId="2696"/>
        <pc:sldMkLst>
          <pc:docMk/>
          <pc:sldMk cId="3093418516" sldId="355"/>
        </pc:sldMkLst>
      </pc:sldChg>
      <pc:sldChg chg="addSp delSp modSp add del mod ord delAnim">
        <pc:chgData name="Seffi Toneman" userId="005c455d64989b68" providerId="LiveId" clId="{C5C2E068-FF70-4B44-A8C5-CAEF4E0542D7}" dt="2025-03-11T21:06:42.654" v="2502" actId="2696"/>
        <pc:sldMkLst>
          <pc:docMk/>
          <pc:sldMk cId="3076520446" sldId="356"/>
        </pc:sldMkLst>
      </pc:sldChg>
      <pc:sldChg chg="addSp delSp modSp add mod ord delAnim">
        <pc:chgData name="Seffi Toneman" userId="005c455d64989b68" providerId="LiveId" clId="{C5C2E068-FF70-4B44-A8C5-CAEF4E0542D7}" dt="2025-03-11T21:19:14.575" v="2741" actId="1076"/>
        <pc:sldMkLst>
          <pc:docMk/>
          <pc:sldMk cId="2226388512" sldId="357"/>
        </pc:sldMkLst>
        <pc:spChg chg="add mod">
          <ac:chgData name="Seffi Toneman" userId="005c455d64989b68" providerId="LiveId" clId="{C5C2E068-FF70-4B44-A8C5-CAEF4E0542D7}" dt="2025-03-11T21:19:14.575" v="2741" actId="1076"/>
          <ac:spMkLst>
            <pc:docMk/>
            <pc:sldMk cId="2226388512" sldId="357"/>
            <ac:spMk id="3" creationId="{23D86AC4-84C2-3D1D-3D50-599AD64B038B}"/>
          </ac:spMkLst>
        </pc:spChg>
        <pc:spChg chg="add mod">
          <ac:chgData name="Seffi Toneman" userId="005c455d64989b68" providerId="LiveId" clId="{C5C2E068-FF70-4B44-A8C5-CAEF4E0542D7}" dt="2025-03-11T21:17:03.767" v="2731" actId="1076"/>
          <ac:spMkLst>
            <pc:docMk/>
            <pc:sldMk cId="2226388512" sldId="357"/>
            <ac:spMk id="4" creationId="{72F752F1-4F1C-2C7D-A676-D4D8B0734CEB}"/>
          </ac:spMkLst>
        </pc:spChg>
        <pc:spChg chg="add mod">
          <ac:chgData name="Seffi Toneman" userId="005c455d64989b68" providerId="LiveId" clId="{C5C2E068-FF70-4B44-A8C5-CAEF4E0542D7}" dt="2025-03-11T21:18:49.600" v="2738" actId="14100"/>
          <ac:spMkLst>
            <pc:docMk/>
            <pc:sldMk cId="2226388512" sldId="357"/>
            <ac:spMk id="5" creationId="{0B0CA455-9B27-7CF3-2BE0-A1B403563FFB}"/>
          </ac:spMkLst>
        </pc:spChg>
        <pc:spChg chg="add mod">
          <ac:chgData name="Seffi Toneman" userId="005c455d64989b68" providerId="LiveId" clId="{C5C2E068-FF70-4B44-A8C5-CAEF4E0542D7}" dt="2025-03-11T21:19:06.198" v="2740" actId="1076"/>
          <ac:spMkLst>
            <pc:docMk/>
            <pc:sldMk cId="2226388512" sldId="357"/>
            <ac:spMk id="6" creationId="{89CAA9C3-9A33-097E-17E5-B78DAAB743FF}"/>
          </ac:spMkLst>
        </pc:spChg>
        <pc:spChg chg="mod">
          <ac:chgData name="Seffi Toneman" userId="005c455d64989b68" providerId="LiveId" clId="{C5C2E068-FF70-4B44-A8C5-CAEF4E0542D7}" dt="2025-03-11T21:18:11.957" v="2734" actId="20577"/>
          <ac:spMkLst>
            <pc:docMk/>
            <pc:sldMk cId="2226388512" sldId="357"/>
            <ac:spMk id="7" creationId="{18E559D9-7F9E-9897-8E70-359AE5A725E8}"/>
          </ac:spMkLst>
        </pc:spChg>
        <pc:spChg chg="mod">
          <ac:chgData name="Seffi Toneman" userId="005c455d64989b68" providerId="LiveId" clId="{C5C2E068-FF70-4B44-A8C5-CAEF4E0542D7}" dt="2025-03-11T21:07:32.346" v="2527" actId="14100"/>
          <ac:spMkLst>
            <pc:docMk/>
            <pc:sldMk cId="2226388512" sldId="357"/>
            <ac:spMk id="2304" creationId="{3CDD5477-E374-81B1-90DE-ED77492B77DD}"/>
          </ac:spMkLst>
        </pc:spChg>
        <pc:spChg chg="mod">
          <ac:chgData name="Seffi Toneman" userId="005c455d64989b68" providerId="LiveId" clId="{C5C2E068-FF70-4B44-A8C5-CAEF4E0542D7}" dt="2025-03-11T21:06:48.530" v="2517" actId="20577"/>
          <ac:spMkLst>
            <pc:docMk/>
            <pc:sldMk cId="2226388512" sldId="357"/>
            <ac:spMk id="2307" creationId="{66CE77FC-792A-28F4-1373-6B4FCE09BF5A}"/>
          </ac:spMkLst>
        </pc:spChg>
        <pc:grpChg chg="mod">
          <ac:chgData name="Seffi Toneman" userId="005c455d64989b68" providerId="LiveId" clId="{C5C2E068-FF70-4B44-A8C5-CAEF4E0542D7}" dt="2025-03-11T21:08:21.318" v="2557" actId="14100"/>
          <ac:grpSpMkLst>
            <pc:docMk/>
            <pc:sldMk cId="2226388512" sldId="357"/>
            <ac:grpSpMk id="2306" creationId="{538B605A-AC21-BD06-ED2E-8987B1AE6058}"/>
          </ac:grpSpMkLst>
        </pc:grpChg>
        <pc:picChg chg="mod modCrop">
          <ac:chgData name="Seffi Toneman" userId="005c455d64989b68" providerId="LiveId" clId="{C5C2E068-FF70-4B44-A8C5-CAEF4E0542D7}" dt="2025-03-11T21:07:35.341" v="2528" actId="1076"/>
          <ac:picMkLst>
            <pc:docMk/>
            <pc:sldMk cId="2226388512" sldId="357"/>
            <ac:picMk id="2303" creationId="{CEF85980-5520-1AEB-2886-CEEE838A3895}"/>
          </ac:picMkLst>
        </pc:picChg>
      </pc:sldChg>
      <pc:sldChg chg="addSp delSp modSp add mod delAnim modAnim">
        <pc:chgData name="Seffi Toneman" userId="005c455d64989b68" providerId="LiveId" clId="{C5C2E068-FF70-4B44-A8C5-CAEF4E0542D7}" dt="2025-03-17T19:34:24.515" v="4442" actId="1076"/>
        <pc:sldMkLst>
          <pc:docMk/>
          <pc:sldMk cId="2462975305" sldId="358"/>
        </pc:sldMkLst>
        <pc:spChg chg="del">
          <ac:chgData name="Seffi Toneman" userId="005c455d64989b68" providerId="LiveId" clId="{C5C2E068-FF70-4B44-A8C5-CAEF4E0542D7}" dt="2025-03-17T19:18:12.706" v="4318" actId="478"/>
          <ac:spMkLst>
            <pc:docMk/>
            <pc:sldMk cId="2462975305" sldId="358"/>
            <ac:spMk id="3" creationId="{EBB6D4F3-35ED-9E0D-F362-8253E69DACA7}"/>
          </ac:spMkLst>
        </pc:spChg>
        <pc:spChg chg="mod">
          <ac:chgData name="Seffi Toneman" userId="005c455d64989b68" providerId="LiveId" clId="{C5C2E068-FF70-4B44-A8C5-CAEF4E0542D7}" dt="2025-03-17T19:32:27.248" v="4440" actId="20577"/>
          <ac:spMkLst>
            <pc:docMk/>
            <pc:sldMk cId="2462975305" sldId="358"/>
            <ac:spMk id="4" creationId="{8C765455-9975-47CE-AB6F-1A4E56192616}"/>
          </ac:spMkLst>
        </pc:spChg>
        <pc:spChg chg="mod">
          <ac:chgData name="Seffi Toneman" userId="005c455d64989b68" providerId="LiveId" clId="{C5C2E068-FF70-4B44-A8C5-CAEF4E0542D7}" dt="2025-03-17T19:34:24.515" v="4442" actId="1076"/>
          <ac:spMkLst>
            <pc:docMk/>
            <pc:sldMk cId="2462975305" sldId="358"/>
            <ac:spMk id="5" creationId="{9E7D0A93-A8D7-63C9-E720-3C5F9AEA18B8}"/>
          </ac:spMkLst>
        </pc:spChg>
        <pc:spChg chg="add mod">
          <ac:chgData name="Seffi Toneman" userId="005c455d64989b68" providerId="LiveId" clId="{C5C2E068-FF70-4B44-A8C5-CAEF4E0542D7}" dt="2025-03-17T19:18:13.639" v="4319"/>
          <ac:spMkLst>
            <pc:docMk/>
            <pc:sldMk cId="2462975305" sldId="358"/>
            <ac:spMk id="6" creationId="{BF2A31E6-64DA-837C-FC4E-DB0EEB65F684}"/>
          </ac:spMkLst>
        </pc:spChg>
        <pc:spChg chg="mod">
          <ac:chgData name="Seffi Toneman" userId="005c455d64989b68" providerId="LiveId" clId="{C5C2E068-FF70-4B44-A8C5-CAEF4E0542D7}" dt="2025-03-12T01:03:09.990" v="4192" actId="14100"/>
          <ac:spMkLst>
            <pc:docMk/>
            <pc:sldMk cId="2462975305" sldId="358"/>
            <ac:spMk id="2304" creationId="{D7CB701F-84A5-6AEC-0A01-07FE971A96C7}"/>
          </ac:spMkLst>
        </pc:spChg>
        <pc:spChg chg="mod">
          <ac:chgData name="Seffi Toneman" userId="005c455d64989b68" providerId="LiveId" clId="{C5C2E068-FF70-4B44-A8C5-CAEF4E0542D7}" dt="2025-03-12T01:02:50.358" v="4189" actId="14100"/>
          <ac:spMkLst>
            <pc:docMk/>
            <pc:sldMk cId="2462975305" sldId="358"/>
            <ac:spMk id="2305" creationId="{527A2DB1-3734-7081-343B-5C2525274DB0}"/>
          </ac:spMkLst>
        </pc:spChg>
        <pc:spChg chg="mod">
          <ac:chgData name="Seffi Toneman" userId="005c455d64989b68" providerId="LiveId" clId="{C5C2E068-FF70-4B44-A8C5-CAEF4E0542D7}" dt="2025-03-11T21:20:45.557" v="2748" actId="20577"/>
          <ac:spMkLst>
            <pc:docMk/>
            <pc:sldMk cId="2462975305" sldId="358"/>
            <ac:spMk id="2307" creationId="{D1693553-EBBF-B216-627D-932BA43FF861}"/>
          </ac:spMkLst>
        </pc:spChg>
        <pc:grpChg chg="mod">
          <ac:chgData name="Seffi Toneman" userId="005c455d64989b68" providerId="LiveId" clId="{C5C2E068-FF70-4B44-A8C5-CAEF4E0542D7}" dt="2025-03-11T21:33:28.215" v="3031" actId="1076"/>
          <ac:grpSpMkLst>
            <pc:docMk/>
            <pc:sldMk cId="2462975305" sldId="358"/>
            <ac:grpSpMk id="2306" creationId="{4362196D-D856-1052-ACC9-0B66CEB8E74A}"/>
          </ac:grpSpMkLst>
        </pc:grpChg>
        <pc:picChg chg="add mod">
          <ac:chgData name="Seffi Toneman" userId="005c455d64989b68" providerId="LiveId" clId="{C5C2E068-FF70-4B44-A8C5-CAEF4E0542D7}" dt="2025-03-17T19:34:19.748" v="4441" actId="1076"/>
          <ac:picMkLst>
            <pc:docMk/>
            <pc:sldMk cId="2462975305" sldId="358"/>
            <ac:picMk id="10" creationId="{197279F8-0185-0629-9C98-7A8422256E4E}"/>
          </ac:picMkLst>
        </pc:picChg>
      </pc:sldChg>
      <pc:sldChg chg="addSp delSp modSp add mod">
        <pc:chgData name="Seffi Toneman" userId="005c455d64989b68" providerId="LiveId" clId="{C5C2E068-FF70-4B44-A8C5-CAEF4E0542D7}" dt="2025-03-12T00:57:36.088" v="4176" actId="14100"/>
        <pc:sldMkLst>
          <pc:docMk/>
          <pc:sldMk cId="6553744" sldId="359"/>
        </pc:sldMkLst>
        <pc:spChg chg="mod">
          <ac:chgData name="Seffi Toneman" userId="005c455d64989b68" providerId="LiveId" clId="{C5C2E068-FF70-4B44-A8C5-CAEF4E0542D7}" dt="2025-03-12T00:39:56.666" v="3915" actId="20577"/>
          <ac:spMkLst>
            <pc:docMk/>
            <pc:sldMk cId="6553744" sldId="359"/>
            <ac:spMk id="6" creationId="{9044E9E3-B451-96A1-236C-E3264179E8DF}"/>
          </ac:spMkLst>
        </pc:spChg>
        <pc:spChg chg="mod">
          <ac:chgData name="Seffi Toneman" userId="005c455d64989b68" providerId="LiveId" clId="{C5C2E068-FF70-4B44-A8C5-CAEF4E0542D7}" dt="2025-03-12T00:28:24.268" v="3706" actId="20577"/>
          <ac:spMkLst>
            <pc:docMk/>
            <pc:sldMk cId="6553744" sldId="359"/>
            <ac:spMk id="7" creationId="{C393C43A-45BB-1346-C3DC-D7141DB94929}"/>
          </ac:spMkLst>
        </pc:spChg>
        <pc:spChg chg="mod">
          <ac:chgData name="Seffi Toneman" userId="005c455d64989b68" providerId="LiveId" clId="{C5C2E068-FF70-4B44-A8C5-CAEF4E0542D7}" dt="2025-03-12T00:51:49.843" v="4160" actId="20577"/>
          <ac:spMkLst>
            <pc:docMk/>
            <pc:sldMk cId="6553744" sldId="359"/>
            <ac:spMk id="8" creationId="{30C137D6-D8C5-EB2C-6009-34E8B77CEA06}"/>
          </ac:spMkLst>
        </pc:spChg>
        <pc:spChg chg="mod">
          <ac:chgData name="Seffi Toneman" userId="005c455d64989b68" providerId="LiveId" clId="{C5C2E068-FF70-4B44-A8C5-CAEF4E0542D7}" dt="2025-03-12T00:40:26.652" v="3923"/>
          <ac:spMkLst>
            <pc:docMk/>
            <pc:sldMk cId="6553744" sldId="359"/>
            <ac:spMk id="11" creationId="{5428FAF3-28C0-EDC3-2C99-3FFFE413B23E}"/>
          </ac:spMkLst>
        </pc:spChg>
        <pc:spChg chg="mod">
          <ac:chgData name="Seffi Toneman" userId="005c455d64989b68" providerId="LiveId" clId="{C5C2E068-FF70-4B44-A8C5-CAEF4E0542D7}" dt="2025-03-12T00:40:43.385" v="3947" actId="14100"/>
          <ac:spMkLst>
            <pc:docMk/>
            <pc:sldMk cId="6553744" sldId="359"/>
            <ac:spMk id="12" creationId="{D7F54D3D-6F46-895D-B251-B26403F320BD}"/>
          </ac:spMkLst>
        </pc:spChg>
        <pc:spChg chg="mod">
          <ac:chgData name="Seffi Toneman" userId="005c455d64989b68" providerId="LiveId" clId="{C5C2E068-FF70-4B44-A8C5-CAEF4E0542D7}" dt="2025-03-12T00:52:58.325" v="4167" actId="20577"/>
          <ac:spMkLst>
            <pc:docMk/>
            <pc:sldMk cId="6553744" sldId="359"/>
            <ac:spMk id="13" creationId="{F62E0AA1-DD8F-8885-A8A6-59E1DC0756BF}"/>
          </ac:spMkLst>
        </pc:spChg>
        <pc:spChg chg="mod">
          <ac:chgData name="Seffi Toneman" userId="005c455d64989b68" providerId="LiveId" clId="{C5C2E068-FF70-4B44-A8C5-CAEF4E0542D7}" dt="2025-03-12T00:24:40.125" v="3690" actId="20577"/>
          <ac:spMkLst>
            <pc:docMk/>
            <pc:sldMk cId="6553744" sldId="359"/>
            <ac:spMk id="2307" creationId="{F6835083-B70E-5D60-C025-CE1C9DB8AB0D}"/>
          </ac:spMkLst>
        </pc:spChg>
        <pc:grpChg chg="mod">
          <ac:chgData name="Seffi Toneman" userId="005c455d64989b68" providerId="LiveId" clId="{C5C2E068-FF70-4B44-A8C5-CAEF4E0542D7}" dt="2025-03-12T00:40:24.899" v="3922" actId="14100"/>
          <ac:grpSpMkLst>
            <pc:docMk/>
            <pc:sldMk cId="6553744" sldId="359"/>
            <ac:grpSpMk id="9" creationId="{A6FA8338-DD42-C692-FBD2-B666940C82C1}"/>
          </ac:grpSpMkLst>
        </pc:grpChg>
        <pc:grpChg chg="add mod">
          <ac:chgData name="Seffi Toneman" userId="005c455d64989b68" providerId="LiveId" clId="{C5C2E068-FF70-4B44-A8C5-CAEF4E0542D7}" dt="2025-03-12T00:40:31.795" v="3924" actId="1076"/>
          <ac:grpSpMkLst>
            <pc:docMk/>
            <pc:sldMk cId="6553744" sldId="359"/>
            <ac:grpSpMk id="10" creationId="{F4922119-3A1D-2B40-EC9D-56A60CD05D75}"/>
          </ac:grpSpMkLst>
        </pc:grpChg>
        <pc:grpChg chg="mod">
          <ac:chgData name="Seffi Toneman" userId="005c455d64989b68" providerId="LiveId" clId="{C5C2E068-FF70-4B44-A8C5-CAEF4E0542D7}" dt="2025-03-12T00:57:36.088" v="4176" actId="14100"/>
          <ac:grpSpMkLst>
            <pc:docMk/>
            <pc:sldMk cId="6553744" sldId="359"/>
            <ac:grpSpMk id="2306" creationId="{8E371707-D950-D02C-36F4-9676F66C2173}"/>
          </ac:grpSpMkLst>
        </pc:grpChg>
        <pc:picChg chg="mod">
          <ac:chgData name="Seffi Toneman" userId="005c455d64989b68" providerId="LiveId" clId="{C5C2E068-FF70-4B44-A8C5-CAEF4E0542D7}" dt="2025-03-12T00:57:21.666" v="4174" actId="14826"/>
          <ac:picMkLst>
            <pc:docMk/>
            <pc:sldMk cId="6553744" sldId="359"/>
            <ac:picMk id="2303" creationId="{7AABA8FD-D9F2-8F8F-492E-971F6637246E}"/>
          </ac:picMkLst>
        </pc:picChg>
      </pc:sldChg>
      <pc:sldChg chg="add del">
        <pc:chgData name="Seffi Toneman" userId="005c455d64989b68" providerId="LiveId" clId="{C5C2E068-FF70-4B44-A8C5-CAEF4E0542D7}" dt="2025-03-17T22:34:35.228" v="4445" actId="2890"/>
        <pc:sldMkLst>
          <pc:docMk/>
          <pc:sldMk cId="308269914" sldId="360"/>
        </pc:sldMkLst>
      </pc:sldChg>
      <pc:sldChg chg="add del ord">
        <pc:chgData name="Seffi Toneman" userId="005c455d64989b68" providerId="LiveId" clId="{C5C2E068-FF70-4B44-A8C5-CAEF4E0542D7}" dt="2025-03-12T01:04:19.440" v="4194" actId="2696"/>
        <pc:sldMkLst>
          <pc:docMk/>
          <pc:sldMk cId="2272479413" sldId="360"/>
        </pc:sldMkLst>
      </pc:sldChg>
      <pc:sldMasterChg chg="delSldLayout">
        <pc:chgData name="Seffi Toneman" userId="005c455d64989b68" providerId="LiveId" clId="{C5C2E068-FF70-4B44-A8C5-CAEF4E0542D7}" dt="2025-03-12T00:24:35.480" v="3688" actId="2696"/>
        <pc:sldMasterMkLst>
          <pc:docMk/>
          <pc:sldMasterMk cId="0" sldId="2147483648"/>
        </pc:sldMasterMkLst>
        <pc:sldLayoutChg chg="del">
          <pc:chgData name="Seffi Toneman" userId="005c455d64989b68" providerId="LiveId" clId="{C5C2E068-FF70-4B44-A8C5-CAEF4E0542D7}" dt="2025-03-12T00:24:35.480" v="3688" actId="2696"/>
          <pc:sldLayoutMkLst>
            <pc:docMk/>
            <pc:sldMasterMk cId="0" sldId="2147483648"/>
            <pc:sldLayoutMk cId="0" sldId="214748371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Shape 17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8" name="Shape 17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7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14FD7-F860-07B8-1943-90212A196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87A377-A910-55E6-F3A0-45D3546AF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24CF2-40C0-341F-94B6-619E3BE2C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3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63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4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5" name="Rounded Rectangle"/>
          <p:cNvSpPr>
            <a:spLocks noGrp="1"/>
          </p:cNvSpPr>
          <p:nvPr>
            <p:ph type="body" idx="24"/>
          </p:nvPr>
        </p:nvSpPr>
        <p:spPr>
          <a:xfrm>
            <a:off x="8128000" y="1270000"/>
            <a:ext cx="14986000" cy="11176000"/>
          </a:xfrm>
          <a:prstGeom prst="roundRect">
            <a:avLst>
              <a:gd name="adj" fmla="val 5712"/>
            </a:avLst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7718777" y="1270000"/>
            <a:ext cx="19868446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9" name="Rounded Rectangle"/>
          <p:cNvSpPr>
            <a:spLocks noGrp="1"/>
          </p:cNvSpPr>
          <p:nvPr>
            <p:ph type="body" sz="half" idx="22"/>
          </p:nvPr>
        </p:nvSpPr>
        <p:spPr>
          <a:xfrm>
            <a:off x="6094453" y="3976817"/>
            <a:ext cx="12195094" cy="5762366"/>
          </a:xfrm>
          <a:prstGeom prst="roundRect">
            <a:avLst>
              <a:gd name="adj" fmla="val 11079"/>
            </a:avLst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Rounded Rectangle"/>
          <p:cNvSpPr>
            <a:spLocks noGrp="1"/>
          </p:cNvSpPr>
          <p:nvPr>
            <p:ph type="body" sz="half" idx="21"/>
          </p:nvPr>
        </p:nvSpPr>
        <p:spPr>
          <a:xfrm>
            <a:off x="12192000" y="1270000"/>
            <a:ext cx="10922000" cy="11176000"/>
          </a:xfrm>
          <a:prstGeom prst="roundRect">
            <a:avLst>
              <a:gd name="adj" fmla="val 11654"/>
            </a:avLst>
          </a:prstGeom>
          <a:solidFill>
            <a:schemeClr val="accent1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7" name="Insert Picture Here 2018 Darker.png"/>
          <p:cNvSpPr>
            <a:spLocks noGrp="1"/>
          </p:cNvSpPr>
          <p:nvPr>
            <p:ph type="pic" idx="22"/>
          </p:nvPr>
        </p:nvSpPr>
        <p:spPr>
          <a:xfrm>
            <a:off x="2540000" y="1428750"/>
            <a:ext cx="19304000" cy="108585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6" name="Shape"/>
          <p:cNvSpPr>
            <a:spLocks noGrp="1"/>
          </p:cNvSpPr>
          <p:nvPr>
            <p:ph type="body" idx="22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89" y="2000"/>
                </a:moveTo>
                <a:lnTo>
                  <a:pt x="19611" y="2000"/>
                </a:lnTo>
                <a:cubicBezTo>
                  <a:pt x="19864" y="2000"/>
                  <a:pt x="20016" y="2000"/>
                  <a:pt x="20118" y="2076"/>
                </a:cubicBezTo>
                <a:cubicBezTo>
                  <a:pt x="20264" y="2170"/>
                  <a:pt x="20380" y="2375"/>
                  <a:pt x="20433" y="2635"/>
                </a:cubicBezTo>
                <a:cubicBezTo>
                  <a:pt x="20475" y="2815"/>
                  <a:pt x="20475" y="3086"/>
                  <a:pt x="20475" y="3537"/>
                </a:cubicBezTo>
                <a:lnTo>
                  <a:pt x="20475" y="18063"/>
                </a:lnTo>
                <a:cubicBezTo>
                  <a:pt x="20475" y="18514"/>
                  <a:pt x="20475" y="18785"/>
                  <a:pt x="20433" y="18965"/>
                </a:cubicBezTo>
                <a:cubicBezTo>
                  <a:pt x="20380" y="19225"/>
                  <a:pt x="20264" y="19430"/>
                  <a:pt x="20118" y="19525"/>
                </a:cubicBezTo>
                <a:cubicBezTo>
                  <a:pt x="20016" y="19600"/>
                  <a:pt x="19864" y="19600"/>
                  <a:pt x="19611" y="19600"/>
                </a:cubicBezTo>
                <a:lnTo>
                  <a:pt x="1989" y="19600"/>
                </a:lnTo>
                <a:cubicBezTo>
                  <a:pt x="1736" y="19600"/>
                  <a:pt x="1584" y="19600"/>
                  <a:pt x="1482" y="19525"/>
                </a:cubicBezTo>
                <a:cubicBezTo>
                  <a:pt x="1336" y="19430"/>
                  <a:pt x="1221" y="19225"/>
                  <a:pt x="1168" y="18965"/>
                </a:cubicBezTo>
                <a:cubicBezTo>
                  <a:pt x="1125" y="18785"/>
                  <a:pt x="1125" y="18514"/>
                  <a:pt x="1125" y="18063"/>
                </a:cubicBezTo>
                <a:lnTo>
                  <a:pt x="1125" y="3537"/>
                </a:lnTo>
                <a:cubicBezTo>
                  <a:pt x="1125" y="3086"/>
                  <a:pt x="1125" y="2815"/>
                  <a:pt x="1168" y="2635"/>
                </a:cubicBezTo>
                <a:cubicBezTo>
                  <a:pt x="1221" y="2375"/>
                  <a:pt x="1336" y="2170"/>
                  <a:pt x="1482" y="2076"/>
                </a:cubicBezTo>
                <a:cubicBezTo>
                  <a:pt x="1584" y="2000"/>
                  <a:pt x="1736" y="2000"/>
                  <a:pt x="1989" y="20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7" name="Rectangle"/>
          <p:cNvSpPr>
            <a:spLocks noGrp="1"/>
          </p:cNvSpPr>
          <p:nvPr>
            <p:ph type="body" sz="half" idx="23"/>
          </p:nvPr>
        </p:nvSpPr>
        <p:spPr>
          <a:xfrm>
            <a:off x="8128000" y="0"/>
            <a:ext cx="8128000" cy="137160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4828381" y="1357982"/>
            <a:ext cx="19555619" cy="110000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Insert Picture Here 2018.png"/>
          <p:cNvSpPr>
            <a:spLocks noGrp="1"/>
          </p:cNvSpPr>
          <p:nvPr>
            <p:ph type="pic" idx="21"/>
          </p:nvPr>
        </p:nvSpPr>
        <p:spPr>
          <a:xfrm>
            <a:off x="0" y="422275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1" name="Insert Picture Here 2018 Darker.png"/>
          <p:cNvSpPr>
            <a:spLocks noGrp="1"/>
          </p:cNvSpPr>
          <p:nvPr>
            <p:ph type="pic" idx="22"/>
          </p:nvPr>
        </p:nvSpPr>
        <p:spPr>
          <a:xfrm>
            <a:off x="-1" y="-4222750"/>
            <a:ext cx="24384001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92" name="Shape"/>
          <p:cNvSpPr>
            <a:spLocks noGrp="1"/>
          </p:cNvSpPr>
          <p:nvPr>
            <p:ph type="body" idx="23"/>
          </p:nvPr>
        </p:nvSpPr>
        <p:spPr>
          <a:xfrm>
            <a:off x="0" y="0"/>
            <a:ext cx="24384000" cy="1371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1989" y="2000"/>
                </a:moveTo>
                <a:lnTo>
                  <a:pt x="19611" y="2000"/>
                </a:lnTo>
                <a:cubicBezTo>
                  <a:pt x="19864" y="2000"/>
                  <a:pt x="20016" y="2000"/>
                  <a:pt x="20118" y="2076"/>
                </a:cubicBezTo>
                <a:cubicBezTo>
                  <a:pt x="20264" y="2170"/>
                  <a:pt x="20380" y="2375"/>
                  <a:pt x="20433" y="2635"/>
                </a:cubicBezTo>
                <a:cubicBezTo>
                  <a:pt x="20475" y="2815"/>
                  <a:pt x="20475" y="3086"/>
                  <a:pt x="20475" y="3537"/>
                </a:cubicBezTo>
                <a:lnTo>
                  <a:pt x="20475" y="18063"/>
                </a:lnTo>
                <a:cubicBezTo>
                  <a:pt x="20475" y="18514"/>
                  <a:pt x="20475" y="18785"/>
                  <a:pt x="20433" y="18965"/>
                </a:cubicBezTo>
                <a:cubicBezTo>
                  <a:pt x="20380" y="19225"/>
                  <a:pt x="20264" y="19430"/>
                  <a:pt x="20118" y="19525"/>
                </a:cubicBezTo>
                <a:cubicBezTo>
                  <a:pt x="20016" y="19600"/>
                  <a:pt x="19864" y="19600"/>
                  <a:pt x="19611" y="19600"/>
                </a:cubicBezTo>
                <a:lnTo>
                  <a:pt x="1989" y="19600"/>
                </a:lnTo>
                <a:cubicBezTo>
                  <a:pt x="1736" y="19600"/>
                  <a:pt x="1584" y="19600"/>
                  <a:pt x="1482" y="19525"/>
                </a:cubicBezTo>
                <a:cubicBezTo>
                  <a:pt x="1336" y="19430"/>
                  <a:pt x="1221" y="19225"/>
                  <a:pt x="1168" y="18965"/>
                </a:cubicBezTo>
                <a:cubicBezTo>
                  <a:pt x="1125" y="18785"/>
                  <a:pt x="1125" y="18514"/>
                  <a:pt x="1125" y="18063"/>
                </a:cubicBezTo>
                <a:lnTo>
                  <a:pt x="1125" y="3537"/>
                </a:lnTo>
                <a:cubicBezTo>
                  <a:pt x="1125" y="3086"/>
                  <a:pt x="1125" y="2815"/>
                  <a:pt x="1168" y="2635"/>
                </a:cubicBezTo>
                <a:cubicBezTo>
                  <a:pt x="1221" y="2375"/>
                  <a:pt x="1336" y="2170"/>
                  <a:pt x="1482" y="2076"/>
                </a:cubicBezTo>
                <a:cubicBezTo>
                  <a:pt x="1584" y="2000"/>
                  <a:pt x="1736" y="2000"/>
                  <a:pt x="1989" y="2000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3" name="Rectangle"/>
          <p:cNvSpPr>
            <a:spLocks noGrp="1"/>
          </p:cNvSpPr>
          <p:nvPr>
            <p:ph type="body" sz="half" idx="24"/>
          </p:nvPr>
        </p:nvSpPr>
        <p:spPr>
          <a:xfrm>
            <a:off x="0" y="5270500"/>
            <a:ext cx="24384001" cy="317500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>
            <a:spLocks noGrp="1"/>
          </p:cNvSpPr>
          <p:nvPr>
            <p:ph type="body" sz="half" idx="21"/>
          </p:nvPr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chemeClr val="accent1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8" name="Rectangle"/>
          <p:cNvSpPr>
            <a:spLocks noGrp="1"/>
          </p:cNvSpPr>
          <p:nvPr>
            <p:ph type="body" sz="half" idx="22"/>
          </p:nvPr>
        </p:nvSpPr>
        <p:spPr>
          <a:xfrm>
            <a:off x="0" y="4572000"/>
            <a:ext cx="24384001" cy="4572000"/>
          </a:xfrm>
          <a:prstGeom prst="rect">
            <a:avLst/>
          </a:prstGeom>
          <a:solidFill>
            <a:srgbClr val="EBEBEB"/>
          </a:solidFill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364814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FFFFFF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>
                    <a:alpha val="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Rectangle"/>
          <p:cNvSpPr>
            <a:spLocks noGrp="1"/>
          </p:cNvSpPr>
          <p:nvPr>
            <p:ph type="body" sz="half" idx="23"/>
          </p:nvPr>
        </p:nvSpPr>
        <p:spPr>
          <a:xfrm>
            <a:off x="16256000" y="-1"/>
            <a:ext cx="8128000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86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8128001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6" name="Rectangle"/>
          <p:cNvSpPr>
            <a:spLocks noGrp="1"/>
          </p:cNvSpPr>
          <p:nvPr>
            <p:ph type="body" sz="half" idx="22"/>
          </p:nvPr>
        </p:nvSpPr>
        <p:spPr>
          <a:xfrm flipH="1">
            <a:off x="-1" y="4572000"/>
            <a:ext cx="24384001" cy="4572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6200000"/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Rectangle"/>
          <p:cNvSpPr>
            <a:spLocks noGrp="1"/>
          </p:cNvSpPr>
          <p:nvPr>
            <p:ph type="body" sz="half" idx="23"/>
          </p:nvPr>
        </p:nvSpPr>
        <p:spPr>
          <a:xfrm>
            <a:off x="0" y="9144000"/>
            <a:ext cx="24384001" cy="4572000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06" name="Rectangle"/>
          <p:cNvSpPr>
            <a:spLocks noGrp="1"/>
          </p:cNvSpPr>
          <p:nvPr>
            <p:ph type="body" sz="half" idx="22"/>
          </p:nvPr>
        </p:nvSpPr>
        <p:spPr>
          <a:xfrm flipH="1">
            <a:off x="-1" y="4572000"/>
            <a:ext cx="24384001" cy="4572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16200000"/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7" name="Rectangle"/>
          <p:cNvSpPr>
            <a:spLocks noGrp="1"/>
          </p:cNvSpPr>
          <p:nvPr>
            <p:ph type="body" sz="half" idx="23"/>
          </p:nvPr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25" name="Rectangle"/>
          <p:cNvSpPr>
            <a:spLocks noGrp="1"/>
          </p:cNvSpPr>
          <p:nvPr>
            <p:ph type="body" idx="22"/>
          </p:nvPr>
        </p:nvSpPr>
        <p:spPr>
          <a:xfrm>
            <a:off x="0" y="0"/>
            <a:ext cx="24384001" cy="6858001"/>
          </a:xfrm>
          <a:prstGeom prst="rect">
            <a:avLst/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Insert Picture Here 2018 Darker.png"/>
          <p:cNvSpPr>
            <a:spLocks noGrp="1"/>
          </p:cNvSpPr>
          <p:nvPr>
            <p:ph type="pic" idx="21"/>
          </p:nvPr>
        </p:nvSpPr>
        <p:spPr>
          <a:xfrm>
            <a:off x="-1" y="-10"/>
            <a:ext cx="24384001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2" name="Rectangle"/>
          <p:cNvSpPr>
            <a:spLocks noGrp="1"/>
          </p:cNvSpPr>
          <p:nvPr>
            <p:ph type="body" sz="half" idx="22"/>
          </p:nvPr>
        </p:nvSpPr>
        <p:spPr>
          <a:xfrm>
            <a:off x="8128000" y="0"/>
            <a:ext cx="8128000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>
                    <a:alpha val="0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3" name="Rectangle"/>
          <p:cNvSpPr>
            <a:spLocks noGrp="1"/>
          </p:cNvSpPr>
          <p:nvPr>
            <p:ph type="body" sz="half" idx="23"/>
          </p:nvPr>
        </p:nvSpPr>
        <p:spPr>
          <a:xfrm>
            <a:off x="16256000" y="-1"/>
            <a:ext cx="8128000" cy="13716001"/>
          </a:xfrm>
          <a:prstGeom prst="rect">
            <a:avLst/>
          </a:prstGeom>
          <a:solidFill>
            <a:srgbClr val="000000"/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4" name="Rounded Rectangle"/>
          <p:cNvSpPr>
            <a:spLocks noGrp="1"/>
          </p:cNvSpPr>
          <p:nvPr>
            <p:ph type="body" idx="24"/>
          </p:nvPr>
        </p:nvSpPr>
        <p:spPr>
          <a:xfrm>
            <a:off x="1270000" y="1270000"/>
            <a:ext cx="14986000" cy="11176000"/>
          </a:xfrm>
          <a:prstGeom prst="roundRect">
            <a:avLst>
              <a:gd name="adj" fmla="val 5712"/>
            </a:avLst>
          </a:prstGeom>
          <a:solidFill>
            <a:srgbClr val="FFFFFF">
              <a:alpha val="90000"/>
            </a:srgbClr>
          </a:solidFill>
        </p:spPr>
        <p:txBody>
          <a:bodyPr lIns="38100" tIns="38100" rIns="38100" bIns="38100" anchor="ctr">
            <a:noAutofit/>
          </a:bodyPr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857590" y="4988207"/>
            <a:ext cx="208280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161500" y="12560300"/>
            <a:ext cx="1270000" cy="4064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90000"/>
              </a:lnSpc>
              <a:defRPr sz="2000" spc="0">
                <a:solidFill>
                  <a:srgbClr val="929292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90" r:id="rId3"/>
    <p:sldLayoutId id="2147483693" r:id="rId4"/>
    <p:sldLayoutId id="2147483694" r:id="rId5"/>
    <p:sldLayoutId id="2147483695" r:id="rId6"/>
    <p:sldLayoutId id="2147483696" r:id="rId7"/>
    <p:sldLayoutId id="2147483698" r:id="rId8"/>
    <p:sldLayoutId id="2147483701" r:id="rId9"/>
    <p:sldLayoutId id="2147483702" r:id="rId10"/>
    <p:sldLayoutId id="2147483708" r:id="rId11"/>
    <p:sldLayoutId id="2147483710" r:id="rId12"/>
    <p:sldLayoutId id="2147483712" r:id="rId13"/>
    <p:sldLayoutId id="2147483737" r:id="rId14"/>
    <p:sldLayoutId id="2147483750" r:id="rId15"/>
    <p:sldLayoutId id="2147483751" r:id="rId16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9pPr>
    </p:titleStyle>
    <p:bodyStyle>
      <a:lvl1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3556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7112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0668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422400" algn="l" defTabSz="8255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all" spc="125" baseline="0">
          <a:solidFill>
            <a:srgbClr val="454546"/>
          </a:solidFill>
          <a:uFillTx/>
          <a:latin typeface="+mn-lt"/>
          <a:ea typeface="+mn-ea"/>
          <a:cs typeface="+mn-cs"/>
          <a:sym typeface="Montserrat Bold"/>
        </a:defRPr>
      </a:lvl9pPr>
    </p:bodyStyle>
    <p:otherStyle>
      <a:lvl1pPr marL="0" marR="0" indent="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1pPr>
      <a:lvl2pPr marL="0" marR="0" indent="2286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2pPr>
      <a:lvl3pPr marL="0" marR="0" indent="4572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3pPr>
      <a:lvl4pPr marL="0" marR="0" indent="6858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4pPr>
      <a:lvl5pPr marL="0" marR="0" indent="9144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5pPr>
      <a:lvl6pPr marL="0" marR="0" indent="11430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6pPr>
      <a:lvl7pPr marL="0" marR="0" indent="13716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7pPr>
      <a:lvl8pPr marL="0" marR="0" indent="16002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8pPr>
      <a:lvl9pPr marL="0" marR="0" indent="1828800" algn="r" defTabSz="8255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hlogo.blogspot.com/2011/03/facebook.html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freepngimg.com/png/69722-logo-cinars-instagram-free-transparent-image-hq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en.wikipedia.org/wiki/YouTube_(channel)" TargetMode="Externa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s://fhlogo.blogspot.com/2011/03/facebook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www.freepngimg.com/png/69722-logo-cinars-instagram-free-transparent-image-hq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en.wikipedia.org/wiki/YouTube_(channel)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photo-1471469478635-911c1858d22e.jpeg"/>
          <p:cNvPicPr>
            <a:picLocks noGrp="1" noRot="1" noChangeAspect="1" noMove="1" noResize="1" noEditPoints="1" noAdjustHandles="1" noChangeArrowheads="1" noChangeShapeType="1" noCrop="1"/>
          </p:cNvPicPr>
          <p:nvPr>
            <p:ph type="pic" idx="21"/>
          </p:nvPr>
        </p:nvPicPr>
        <p:blipFill>
          <a:blip r:embed="rId2" cstate="print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9" b="7819"/>
          <a:stretch/>
        </p:blipFill>
        <p:spPr>
          <a:xfrm>
            <a:off x="0" y="0"/>
            <a:ext cx="24384000" cy="13715982"/>
          </a:xfrm>
          <a:prstGeom prst="rect">
            <a:avLst/>
          </a:prstGeom>
        </p:spPr>
      </p:pic>
      <p:sp>
        <p:nvSpPr>
          <p:cNvPr id="1901" name="mnml."/>
          <p:cNvSpPr txBox="1"/>
          <p:nvPr/>
        </p:nvSpPr>
        <p:spPr>
          <a:xfrm>
            <a:off x="2512826" y="1487414"/>
            <a:ext cx="19358347" cy="968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200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25000" b="1" dirty="0">
                <a:solidFill>
                  <a:srgbClr val="2F558C"/>
                </a:solidFill>
              </a:rPr>
              <a:t>AV</a:t>
            </a:r>
            <a:r>
              <a:rPr lang="en-US" sz="25000" b="1" dirty="0"/>
              <a:t> </a:t>
            </a:r>
            <a:r>
              <a:rPr lang="en-US" sz="25000" b="1" dirty="0">
                <a:solidFill>
                  <a:srgbClr val="F47920"/>
                </a:solidFill>
              </a:rPr>
              <a:t>EDGE</a:t>
            </a:r>
            <a:r>
              <a:rPr lang="en-US" sz="25000" b="1" dirty="0"/>
              <a:t> 2025</a:t>
            </a:r>
          </a:p>
          <a:p>
            <a:r>
              <a:rPr lang="en-US" sz="9600" b="1" dirty="0">
                <a:latin typeface="Geometos Neue Bold" pitchFamily="2" charset="77"/>
              </a:rPr>
              <a:t>COMMERCIAL REAL ESTATE </a:t>
            </a:r>
          </a:p>
          <a:p>
            <a:r>
              <a:rPr lang="en-US" sz="9600" b="1" dirty="0">
                <a:latin typeface="Geometos Neue Bold" pitchFamily="2" charset="77"/>
              </a:rPr>
              <a:t>MARKET UPDATE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0" grpId="0" animBg="1" advAuto="0"/>
      <p:bldP spid="190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74C8D-E817-8E8A-19B9-F7D72759D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7AABA8FD-D9F2-8F8F-492E-971F66372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15038"/>
          <a:stretch/>
        </p:blipFill>
        <p:spPr>
          <a:xfrm>
            <a:off x="10030970" y="-22"/>
            <a:ext cx="14353030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8E371707-D950-D02C-36F4-9676F66C2173}"/>
              </a:ext>
            </a:extLst>
          </p:cNvPr>
          <p:cNvGrpSpPr/>
          <p:nvPr/>
        </p:nvGrpSpPr>
        <p:grpSpPr>
          <a:xfrm>
            <a:off x="-50756" y="-1027344"/>
            <a:ext cx="24434755" cy="14743344"/>
            <a:chOff x="0" y="-1"/>
            <a:chExt cx="16256001" cy="1371600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6D353A3F-0D50-C33B-2924-7727A729C62F}"/>
                </a:ext>
              </a:extLst>
            </p:cNvPr>
            <p:cNvSpPr/>
            <p:nvPr/>
          </p:nvSpPr>
          <p:spPr>
            <a:xfrm>
              <a:off x="9310569" y="0"/>
              <a:ext cx="6945432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85FDFFBB-9FDC-5900-9438-2431A333439F}"/>
                </a:ext>
              </a:extLst>
            </p:cNvPr>
            <p:cNvSpPr/>
            <p:nvPr/>
          </p:nvSpPr>
          <p:spPr>
            <a:xfrm>
              <a:off x="0" y="-1"/>
              <a:ext cx="9310569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F6835083-B70E-5D60-C025-CE1C9DB8AB0D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WHAT TO DO</a:t>
            </a:r>
            <a:endParaRPr sz="8000" dirty="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97C49013-3B8D-11EA-44ED-1D99D8C28E58}"/>
              </a:ext>
            </a:extLst>
          </p:cNvPr>
          <p:cNvSpPr/>
          <p:nvPr/>
        </p:nvSpPr>
        <p:spPr>
          <a:xfrm>
            <a:off x="10397026" y="315823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A8338-DD42-C692-FBD2-B666940C82C1}"/>
              </a:ext>
            </a:extLst>
          </p:cNvPr>
          <p:cNvGrpSpPr/>
          <p:nvPr/>
        </p:nvGrpSpPr>
        <p:grpSpPr>
          <a:xfrm>
            <a:off x="1288598" y="3211594"/>
            <a:ext cx="15175564" cy="7543172"/>
            <a:chOff x="1288598" y="3211594"/>
            <a:chExt cx="15175564" cy="7543172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9044E9E3-B451-96A1-236C-E3264179E8DF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7" name="The first mission">
              <a:extLst>
                <a:ext uri="{FF2B5EF4-FFF2-40B4-BE49-F238E27FC236}">
                  <a16:creationId xmlns:a16="http://schemas.microsoft.com/office/drawing/2014/main" id="{C393C43A-45BB-1346-C3DC-D7141DB94929}"/>
                </a:ext>
              </a:extLst>
            </p:cNvPr>
            <p:cNvSpPr/>
            <p:nvPr/>
          </p:nvSpPr>
          <p:spPr>
            <a:xfrm>
              <a:off x="2513296" y="3211594"/>
              <a:ext cx="6860607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BUYERS &amp; SELLERS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8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30C137D6-D8C5-EB2C-6009-34E8B77CEA06}"/>
                </a:ext>
              </a:extLst>
            </p:cNvPr>
            <p:cNvSpPr/>
            <p:nvPr/>
          </p:nvSpPr>
          <p:spPr>
            <a:xfrm>
              <a:off x="2513296" y="4000032"/>
              <a:ext cx="13950866" cy="6754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Negotiate Seller Financing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Private/Public Partnerships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Plan Ahead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Fundamentals</a:t>
              </a: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E350086-1923-CF25-1B5A-88763223C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922119-3A1D-2B40-EC9D-56A60CD05D75}"/>
              </a:ext>
            </a:extLst>
          </p:cNvPr>
          <p:cNvGrpSpPr/>
          <p:nvPr/>
        </p:nvGrpSpPr>
        <p:grpSpPr>
          <a:xfrm>
            <a:off x="1288598" y="6881702"/>
            <a:ext cx="15175564" cy="8558835"/>
            <a:chOff x="1288598" y="3211594"/>
            <a:chExt cx="15175564" cy="8558835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5428FAF3-28C0-EDC3-2C99-3FFFE413B23E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2" name="The first mission">
              <a:extLst>
                <a:ext uri="{FF2B5EF4-FFF2-40B4-BE49-F238E27FC236}">
                  <a16:creationId xmlns:a16="http://schemas.microsoft.com/office/drawing/2014/main" id="{D7F54D3D-6F46-895D-B251-B26403F320BD}"/>
                </a:ext>
              </a:extLst>
            </p:cNvPr>
            <p:cNvSpPr/>
            <p:nvPr/>
          </p:nvSpPr>
          <p:spPr>
            <a:xfrm>
              <a:off x="2513296" y="3211594"/>
              <a:ext cx="8973854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Tenants &amp; landlords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F62E0AA1-DD8F-8885-A8A6-59E1DC0756BF}"/>
                </a:ext>
              </a:extLst>
            </p:cNvPr>
            <p:cNvSpPr/>
            <p:nvPr/>
          </p:nvSpPr>
          <p:spPr>
            <a:xfrm>
              <a:off x="2513296" y="4000032"/>
              <a:ext cx="13950866" cy="7770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 	Return to longer term leases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Tenants holding more negotiating power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Repurposing &amp; Mixed Uses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Strong lease rates </a:t>
              </a: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lang="en-US" sz="4400" dirty="0">
                <a:solidFill>
                  <a:schemeClr val="tx1">
                    <a:lumMod val="50000"/>
                  </a:schemeClr>
                </a:solidFill>
              </a:endParaRPr>
            </a:p>
            <a:p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3744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3570-1ACA-32B2-C84B-FDEB7A6CE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CEF85980-5520-1AEB-2886-CEEE838A3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33"/>
          <a:stretch/>
        </p:blipFill>
        <p:spPr>
          <a:xfrm>
            <a:off x="2345793" y="0"/>
            <a:ext cx="22038207" cy="137159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538B605A-AC21-BD06-ED2E-8987B1AE6058}"/>
              </a:ext>
            </a:extLst>
          </p:cNvPr>
          <p:cNvGrpSpPr/>
          <p:nvPr/>
        </p:nvGrpSpPr>
        <p:grpSpPr>
          <a:xfrm>
            <a:off x="104860" y="-23"/>
            <a:ext cx="21688340" cy="13716003"/>
            <a:chOff x="0" y="-1"/>
            <a:chExt cx="12761170" cy="1371600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3CDD5477-E374-81B1-90DE-ED77492B77DD}"/>
                </a:ext>
              </a:extLst>
            </p:cNvPr>
            <p:cNvSpPr/>
            <p:nvPr/>
          </p:nvSpPr>
          <p:spPr>
            <a:xfrm>
              <a:off x="8128000" y="0"/>
              <a:ext cx="4633170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377F565F-016C-F84E-0A3C-1BE54A95D286}"/>
                </a:ext>
              </a:extLst>
            </p:cNvPr>
            <p:cNvSpPr/>
            <p:nvPr/>
          </p:nvSpPr>
          <p:spPr>
            <a:xfrm>
              <a:off x="0" y="-1"/>
              <a:ext cx="8128001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66CE77FC-792A-28F4-1373-6B4FCE09BF5A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DARE TO COMPARE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16B15-1616-CE22-A977-86C0F77F1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7" name="2021">
            <a:extLst>
              <a:ext uri="{FF2B5EF4-FFF2-40B4-BE49-F238E27FC236}">
                <a16:creationId xmlns:a16="http://schemas.microsoft.com/office/drawing/2014/main" id="{18E559D9-7F9E-9897-8E70-359AE5A725E8}"/>
              </a:ext>
            </a:extLst>
          </p:cNvPr>
          <p:cNvSpPr txBox="1"/>
          <p:nvPr/>
        </p:nvSpPr>
        <p:spPr>
          <a:xfrm>
            <a:off x="948578" y="2919587"/>
            <a:ext cx="12792038" cy="7308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/>
              <a:t># OF SALES				219						58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PRICE/SF					$158					$389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VOLUME					$317M					$253M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TOTAL SF				1.4M					1.6M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CAP RATE				6.3%					5.2%</a:t>
            </a:r>
          </a:p>
          <a:p>
            <a:pPr algn="l">
              <a:lnSpc>
                <a:spcPct val="200000"/>
              </a:lnSpc>
            </a:pPr>
            <a:r>
              <a:rPr lang="en-US" sz="4000" b="1" dirty="0"/>
              <a:t>MONTHS TO SALE		12.0					8.6</a:t>
            </a:r>
            <a:endParaRPr sz="4000" b="1" dirty="0"/>
          </a:p>
        </p:txBody>
      </p:sp>
      <p:sp>
        <p:nvSpPr>
          <p:cNvPr id="3" name="2021">
            <a:extLst>
              <a:ext uri="{FF2B5EF4-FFF2-40B4-BE49-F238E27FC236}">
                <a16:creationId xmlns:a16="http://schemas.microsoft.com/office/drawing/2014/main" id="{23D86AC4-84C2-3D1D-3D50-599AD64B038B}"/>
              </a:ext>
            </a:extLst>
          </p:cNvPr>
          <p:cNvSpPr txBox="1"/>
          <p:nvPr/>
        </p:nvSpPr>
        <p:spPr>
          <a:xfrm>
            <a:off x="4568362" y="1920540"/>
            <a:ext cx="5850346" cy="2383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>
                <a:solidFill>
                  <a:srgbClr val="F47920"/>
                </a:solidFill>
              </a:rPr>
              <a:t>ANTELOPE VALLEY		</a:t>
            </a:r>
            <a:endParaRPr sz="4000" b="1" dirty="0">
              <a:solidFill>
                <a:srgbClr val="F47920"/>
              </a:solidFill>
            </a:endParaRPr>
          </a:p>
        </p:txBody>
      </p:sp>
      <p:sp>
        <p:nvSpPr>
          <p:cNvPr id="4" name="2021">
            <a:extLst>
              <a:ext uri="{FF2B5EF4-FFF2-40B4-BE49-F238E27FC236}">
                <a16:creationId xmlns:a16="http://schemas.microsoft.com/office/drawing/2014/main" id="{72F752F1-4F1C-2C7D-A676-D4D8B0734CEB}"/>
              </a:ext>
            </a:extLst>
          </p:cNvPr>
          <p:cNvSpPr txBox="1"/>
          <p:nvPr/>
        </p:nvSpPr>
        <p:spPr>
          <a:xfrm>
            <a:off x="10267950" y="1948280"/>
            <a:ext cx="4578844" cy="11526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000" b="1" dirty="0">
                <a:solidFill>
                  <a:srgbClr val="F47920"/>
                </a:solidFill>
              </a:rPr>
              <a:t>SANTA CLARITA</a:t>
            </a:r>
            <a:endParaRPr sz="4000" b="1" dirty="0">
              <a:solidFill>
                <a:srgbClr val="F4792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0CA455-9B27-7CF3-2BE0-A1B403563FFB}"/>
              </a:ext>
            </a:extLst>
          </p:cNvPr>
          <p:cNvSpPr/>
          <p:nvPr/>
        </p:nvSpPr>
        <p:spPr>
          <a:xfrm rot="5400000">
            <a:off x="3690486" y="5565082"/>
            <a:ext cx="7308219" cy="2458955"/>
          </a:xfrm>
          <a:prstGeom prst="rect">
            <a:avLst/>
          </a:prstGeom>
          <a:noFill/>
          <a:ln w="508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AA9C3-9A33-097E-17E5-B78DAAB743FF}"/>
              </a:ext>
            </a:extLst>
          </p:cNvPr>
          <p:cNvSpPr/>
          <p:nvPr/>
        </p:nvSpPr>
        <p:spPr>
          <a:xfrm rot="5400000">
            <a:off x="8845806" y="5565082"/>
            <a:ext cx="7308219" cy="2458955"/>
          </a:xfrm>
          <a:prstGeom prst="rect">
            <a:avLst/>
          </a:prstGeom>
          <a:noFill/>
          <a:ln w="508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26388512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BD14C-8D3B-A45E-EF67-5EFC89C16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3" name="Nice-and-Useful-Moving-Furniture-by-Nendo12-900x1348.jpg">
            <a:extLst>
              <a:ext uri="{FF2B5EF4-FFF2-40B4-BE49-F238E27FC236}">
                <a16:creationId xmlns:a16="http://schemas.microsoft.com/office/drawing/2014/main" id="{980D9CDF-1917-860E-AFB7-EE66E0DBB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22368"/>
          <a:stretch/>
        </p:blipFill>
        <p:spPr>
          <a:xfrm>
            <a:off x="13030332" y="876798"/>
            <a:ext cx="10922000" cy="11864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0" y="0"/>
                </a:moveTo>
                <a:cubicBezTo>
                  <a:pt x="1364" y="0"/>
                  <a:pt x="1024" y="0"/>
                  <a:pt x="797" y="93"/>
                </a:cubicBezTo>
                <a:cubicBezTo>
                  <a:pt x="471" y="209"/>
                  <a:pt x="214" y="460"/>
                  <a:pt x="95" y="779"/>
                </a:cubicBezTo>
                <a:cubicBezTo>
                  <a:pt x="0" y="1001"/>
                  <a:pt x="0" y="1333"/>
                  <a:pt x="0" y="1886"/>
                </a:cubicBezTo>
                <a:lnTo>
                  <a:pt x="0" y="19713"/>
                </a:lnTo>
                <a:cubicBezTo>
                  <a:pt x="0" y="20267"/>
                  <a:pt x="0" y="20599"/>
                  <a:pt x="95" y="20820"/>
                </a:cubicBezTo>
                <a:cubicBezTo>
                  <a:pt x="214" y="21139"/>
                  <a:pt x="471" y="21391"/>
                  <a:pt x="797" y="21508"/>
                </a:cubicBezTo>
                <a:cubicBezTo>
                  <a:pt x="1024" y="21600"/>
                  <a:pt x="1364" y="21600"/>
                  <a:pt x="1930" y="21600"/>
                </a:cubicBezTo>
                <a:lnTo>
                  <a:pt x="19670" y="21600"/>
                </a:lnTo>
                <a:cubicBezTo>
                  <a:pt x="20236" y="21600"/>
                  <a:pt x="20576" y="21600"/>
                  <a:pt x="20802" y="21508"/>
                </a:cubicBezTo>
                <a:cubicBezTo>
                  <a:pt x="21129" y="21391"/>
                  <a:pt x="21387" y="21139"/>
                  <a:pt x="21505" y="20820"/>
                </a:cubicBezTo>
                <a:cubicBezTo>
                  <a:pt x="21600" y="20599"/>
                  <a:pt x="21600" y="20267"/>
                  <a:pt x="21600" y="19713"/>
                </a:cubicBezTo>
                <a:lnTo>
                  <a:pt x="21600" y="1886"/>
                </a:lnTo>
                <a:cubicBezTo>
                  <a:pt x="21600" y="1333"/>
                  <a:pt x="21600" y="1001"/>
                  <a:pt x="21505" y="779"/>
                </a:cubicBezTo>
                <a:cubicBezTo>
                  <a:pt x="21387" y="460"/>
                  <a:pt x="21129" y="209"/>
                  <a:pt x="20802" y="93"/>
                </a:cubicBezTo>
                <a:cubicBezTo>
                  <a:pt x="20576" y="0"/>
                  <a:pt x="20236" y="0"/>
                  <a:pt x="19670" y="0"/>
                </a:cubicBezTo>
                <a:lnTo>
                  <a:pt x="193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584" name="Rounded Rectangle">
            <a:extLst>
              <a:ext uri="{FF2B5EF4-FFF2-40B4-BE49-F238E27FC236}">
                <a16:creationId xmlns:a16="http://schemas.microsoft.com/office/drawing/2014/main" id="{22612EE2-A112-5607-7154-118502F5A080}"/>
              </a:ext>
            </a:extLst>
          </p:cNvPr>
          <p:cNvSpPr/>
          <p:nvPr/>
        </p:nvSpPr>
        <p:spPr>
          <a:xfrm>
            <a:off x="431668" y="876797"/>
            <a:ext cx="12195095" cy="11434657"/>
          </a:xfrm>
          <a:prstGeom prst="roundRect">
            <a:avLst>
              <a:gd name="adj" fmla="val 11079"/>
            </a:avLst>
          </a:prstGeom>
          <a:solidFill>
            <a:schemeClr val="accent1">
              <a:alpha val="9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5" name="Half page single showcase">
            <a:extLst>
              <a:ext uri="{FF2B5EF4-FFF2-40B4-BE49-F238E27FC236}">
                <a16:creationId xmlns:a16="http://schemas.microsoft.com/office/drawing/2014/main" id="{3645192D-9B1E-7599-F163-7D0F75CA47D6}"/>
              </a:ext>
            </a:extLst>
          </p:cNvPr>
          <p:cNvSpPr txBox="1"/>
          <p:nvPr/>
        </p:nvSpPr>
        <p:spPr>
          <a:xfrm>
            <a:off x="1007985" y="1404545"/>
            <a:ext cx="9412365" cy="190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lnSpc>
                <a:spcPct val="90000"/>
              </a:lnSpc>
              <a:defRPr sz="6500" spc="0">
                <a:solidFill>
                  <a:srgbClr val="FFFFFF"/>
                </a:solidFill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dirty="0"/>
              <a:t>WANT TO KNOW MORE?</a:t>
            </a:r>
            <a:endParaRPr dirty="0"/>
          </a:p>
        </p:txBody>
      </p:sp>
      <p:sp>
        <p:nvSpPr>
          <p:cNvPr id="2586" name="Shape">
            <a:extLst>
              <a:ext uri="{FF2B5EF4-FFF2-40B4-BE49-F238E27FC236}">
                <a16:creationId xmlns:a16="http://schemas.microsoft.com/office/drawing/2014/main" id="{1D8ED6E8-A264-B9BA-9E3A-54A7527C8505}"/>
              </a:ext>
            </a:extLst>
          </p:cNvPr>
          <p:cNvSpPr/>
          <p:nvPr/>
        </p:nvSpPr>
        <p:spPr>
          <a:xfrm>
            <a:off x="10718121" y="1270963"/>
            <a:ext cx="1176108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3" h="21546" extrusionOk="0">
                <a:moveTo>
                  <a:pt x="9913" y="0"/>
                </a:moveTo>
                <a:cubicBezTo>
                  <a:pt x="9651" y="-2"/>
                  <a:pt x="9395" y="44"/>
                  <a:pt x="9153" y="148"/>
                </a:cubicBezTo>
                <a:cubicBezTo>
                  <a:pt x="8961" y="231"/>
                  <a:pt x="8789" y="346"/>
                  <a:pt x="8639" y="485"/>
                </a:cubicBezTo>
                <a:cubicBezTo>
                  <a:pt x="8491" y="624"/>
                  <a:pt x="8365" y="794"/>
                  <a:pt x="8276" y="971"/>
                </a:cubicBezTo>
                <a:cubicBezTo>
                  <a:pt x="8050" y="1420"/>
                  <a:pt x="8050" y="1930"/>
                  <a:pt x="8276" y="2378"/>
                </a:cubicBezTo>
                <a:cubicBezTo>
                  <a:pt x="8348" y="2517"/>
                  <a:pt x="8469" y="2666"/>
                  <a:pt x="8640" y="2844"/>
                </a:cubicBezTo>
                <a:cubicBezTo>
                  <a:pt x="8812" y="3023"/>
                  <a:pt x="9035" y="3231"/>
                  <a:pt x="9314" y="3488"/>
                </a:cubicBezTo>
                <a:lnTo>
                  <a:pt x="15360" y="9098"/>
                </a:lnTo>
                <a:lnTo>
                  <a:pt x="2761" y="9098"/>
                </a:lnTo>
                <a:cubicBezTo>
                  <a:pt x="2367" y="9098"/>
                  <a:pt x="2053" y="9098"/>
                  <a:pt x="1797" y="9110"/>
                </a:cubicBezTo>
                <a:cubicBezTo>
                  <a:pt x="1542" y="9122"/>
                  <a:pt x="1345" y="9147"/>
                  <a:pt x="1188" y="9197"/>
                </a:cubicBezTo>
                <a:cubicBezTo>
                  <a:pt x="685" y="9365"/>
                  <a:pt x="289" y="9732"/>
                  <a:pt x="107" y="10198"/>
                </a:cubicBezTo>
                <a:cubicBezTo>
                  <a:pt x="35" y="10383"/>
                  <a:pt x="0" y="10577"/>
                  <a:pt x="0" y="10773"/>
                </a:cubicBezTo>
                <a:cubicBezTo>
                  <a:pt x="0" y="10969"/>
                  <a:pt x="35" y="11164"/>
                  <a:pt x="107" y="11348"/>
                </a:cubicBezTo>
                <a:cubicBezTo>
                  <a:pt x="290" y="11813"/>
                  <a:pt x="686" y="12170"/>
                  <a:pt x="1188" y="12339"/>
                </a:cubicBezTo>
                <a:cubicBezTo>
                  <a:pt x="1345" y="12390"/>
                  <a:pt x="1542" y="12417"/>
                  <a:pt x="1797" y="12432"/>
                </a:cubicBezTo>
                <a:cubicBezTo>
                  <a:pt x="2053" y="12446"/>
                  <a:pt x="2367" y="12448"/>
                  <a:pt x="2761" y="12448"/>
                </a:cubicBezTo>
                <a:lnTo>
                  <a:pt x="15371" y="12448"/>
                </a:lnTo>
                <a:lnTo>
                  <a:pt x="9314" y="18058"/>
                </a:lnTo>
                <a:cubicBezTo>
                  <a:pt x="9035" y="18316"/>
                  <a:pt x="8810" y="18521"/>
                  <a:pt x="8635" y="18697"/>
                </a:cubicBezTo>
                <a:cubicBezTo>
                  <a:pt x="8461" y="18873"/>
                  <a:pt x="8338" y="19019"/>
                  <a:pt x="8265" y="19158"/>
                </a:cubicBezTo>
                <a:cubicBezTo>
                  <a:pt x="8039" y="19607"/>
                  <a:pt x="8049" y="20127"/>
                  <a:pt x="8276" y="20576"/>
                </a:cubicBezTo>
                <a:cubicBezTo>
                  <a:pt x="8365" y="20753"/>
                  <a:pt x="8490" y="20913"/>
                  <a:pt x="8639" y="21051"/>
                </a:cubicBezTo>
                <a:cubicBezTo>
                  <a:pt x="8789" y="21190"/>
                  <a:pt x="8962" y="21305"/>
                  <a:pt x="9153" y="21388"/>
                </a:cubicBezTo>
                <a:cubicBezTo>
                  <a:pt x="9637" y="21598"/>
                  <a:pt x="10199" y="21597"/>
                  <a:pt x="10683" y="21388"/>
                </a:cubicBezTo>
                <a:cubicBezTo>
                  <a:pt x="10833" y="21321"/>
                  <a:pt x="10991" y="21209"/>
                  <a:pt x="11181" y="21050"/>
                </a:cubicBezTo>
                <a:cubicBezTo>
                  <a:pt x="11371" y="20891"/>
                  <a:pt x="11593" y="20685"/>
                  <a:pt x="11871" y="20427"/>
                </a:cubicBezTo>
                <a:lnTo>
                  <a:pt x="20336" y="12587"/>
                </a:lnTo>
                <a:cubicBezTo>
                  <a:pt x="20469" y="12464"/>
                  <a:pt x="20590" y="12353"/>
                  <a:pt x="20699" y="12252"/>
                </a:cubicBezTo>
                <a:cubicBezTo>
                  <a:pt x="20808" y="12150"/>
                  <a:pt x="20905" y="12058"/>
                  <a:pt x="20989" y="11972"/>
                </a:cubicBezTo>
                <a:cubicBezTo>
                  <a:pt x="20998" y="11964"/>
                  <a:pt x="21012" y="11961"/>
                  <a:pt x="21021" y="11953"/>
                </a:cubicBezTo>
                <a:cubicBezTo>
                  <a:pt x="21170" y="11815"/>
                  <a:pt x="21285" y="11654"/>
                  <a:pt x="21374" y="11477"/>
                </a:cubicBezTo>
                <a:cubicBezTo>
                  <a:pt x="21600" y="11028"/>
                  <a:pt x="21600" y="10518"/>
                  <a:pt x="21374" y="10069"/>
                </a:cubicBezTo>
                <a:cubicBezTo>
                  <a:pt x="21285" y="9892"/>
                  <a:pt x="21170" y="9722"/>
                  <a:pt x="21021" y="9584"/>
                </a:cubicBezTo>
                <a:cubicBezTo>
                  <a:pt x="21003" y="9568"/>
                  <a:pt x="20975" y="9570"/>
                  <a:pt x="20957" y="9554"/>
                </a:cubicBezTo>
                <a:cubicBezTo>
                  <a:pt x="20874" y="9471"/>
                  <a:pt x="20783" y="9384"/>
                  <a:pt x="20680" y="9288"/>
                </a:cubicBezTo>
                <a:cubicBezTo>
                  <a:pt x="20578" y="9192"/>
                  <a:pt x="20464" y="9087"/>
                  <a:pt x="20336" y="8969"/>
                </a:cubicBezTo>
                <a:lnTo>
                  <a:pt x="11871" y="1120"/>
                </a:lnTo>
                <a:cubicBezTo>
                  <a:pt x="11593" y="862"/>
                  <a:pt x="11371" y="655"/>
                  <a:pt x="11181" y="496"/>
                </a:cubicBezTo>
                <a:cubicBezTo>
                  <a:pt x="10991" y="337"/>
                  <a:pt x="10833" y="226"/>
                  <a:pt x="10683" y="158"/>
                </a:cubicBezTo>
                <a:cubicBezTo>
                  <a:pt x="10441" y="54"/>
                  <a:pt x="10174" y="1"/>
                  <a:pt x="991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7" name="Lorem ipsum dolor sit elit, consect loreretur adipiscing nisi aute. ipsum sit elit, Lorem ipsum dolor sit elit, dolor sit elit, consect loreretur adipiscing nisi aute.">
            <a:extLst>
              <a:ext uri="{FF2B5EF4-FFF2-40B4-BE49-F238E27FC236}">
                <a16:creationId xmlns:a16="http://schemas.microsoft.com/office/drawing/2014/main" id="{4C240D9B-3AD2-77F4-B28E-90673C293B06}"/>
              </a:ext>
            </a:extLst>
          </p:cNvPr>
          <p:cNvSpPr txBox="1"/>
          <p:nvPr/>
        </p:nvSpPr>
        <p:spPr>
          <a:xfrm>
            <a:off x="1193800" y="3757981"/>
            <a:ext cx="11245850" cy="6656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Seffi Toneman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Commercial Brokers Group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Broker-Owner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O. 661-600-1269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C. 661-609-0860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Seffi@CommercialBrokersGroupInc.com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www. CommercialBrokersGroupInc.com</a:t>
            </a:r>
          </a:p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@CommercialBrokersGroup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F5371B4-694B-A251-4264-B4A69B02AC3C}"/>
              </a:ext>
            </a:extLst>
          </p:cNvPr>
          <p:cNvGrpSpPr/>
          <p:nvPr/>
        </p:nvGrpSpPr>
        <p:grpSpPr>
          <a:xfrm>
            <a:off x="1761066" y="10645394"/>
            <a:ext cx="3766609" cy="986491"/>
            <a:chOff x="4751916" y="10371972"/>
            <a:chExt cx="3766609" cy="986491"/>
          </a:xfrm>
        </p:grpSpPr>
        <p:pic>
          <p:nvPicPr>
            <p:cNvPr id="3" name="Picture 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22F2AB59-5BF4-B534-6A0B-5A654A64B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4751916" y="10371972"/>
              <a:ext cx="986491" cy="986491"/>
            </a:xfrm>
            <a:prstGeom prst="rect">
              <a:avLst/>
            </a:prstGeom>
          </p:spPr>
        </p:pic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37E63DD8-8AB0-E006-9071-D9DBE7D99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532035" y="10371973"/>
              <a:ext cx="986490" cy="986490"/>
            </a:xfrm>
            <a:prstGeom prst="rect">
              <a:avLst/>
            </a:prstGeom>
          </p:spPr>
        </p:pic>
        <p:pic>
          <p:nvPicPr>
            <p:cNvPr id="5" name="Picture 4" descr="Logo, icon&#10;&#10;Description automatically generated">
              <a:extLst>
                <a:ext uri="{FF2B5EF4-FFF2-40B4-BE49-F238E27FC236}">
                  <a16:creationId xmlns:a16="http://schemas.microsoft.com/office/drawing/2014/main" id="{2DF6C856-A096-25E0-75E6-50B379514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6141976" y="10371973"/>
              <a:ext cx="986490" cy="98649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933A46-70E7-8EC7-FF67-A01E088BA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651080" y="9893668"/>
            <a:ext cx="3538539" cy="19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9213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3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9" r="1778" b="33561"/>
          <a:stretch/>
        </p:blipFill>
        <p:spPr>
          <a:xfrm>
            <a:off x="13717812" y="957535"/>
            <a:ext cx="9480394" cy="83173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859" name="HOW TO CHANGE…"/>
          <p:cNvSpPr/>
          <p:nvPr/>
        </p:nvSpPr>
        <p:spPr>
          <a:xfrm>
            <a:off x="1868931" y="2392474"/>
            <a:ext cx="10620895" cy="1025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b">
            <a:spAutoFit/>
          </a:bodyPr>
          <a:lstStyle/>
          <a:p>
            <a:pPr>
              <a:lnSpc>
                <a:spcPct val="100000"/>
              </a:lnSpc>
              <a:defRPr sz="50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en-US" sz="6000" dirty="0"/>
              <a:t>agenda</a:t>
            </a:r>
            <a:endParaRPr sz="6000" dirty="0"/>
          </a:p>
        </p:txBody>
      </p:sp>
      <p:sp>
        <p:nvSpPr>
          <p:cNvPr id="1875" name="Rectangle"/>
          <p:cNvSpPr/>
          <p:nvPr/>
        </p:nvSpPr>
        <p:spPr>
          <a:xfrm rot="16200000">
            <a:off x="14789304" y="5177987"/>
            <a:ext cx="13716003" cy="336002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76" name="Rectangle"/>
          <p:cNvSpPr/>
          <p:nvPr/>
        </p:nvSpPr>
        <p:spPr>
          <a:xfrm rot="16200000">
            <a:off x="17056979" y="6335304"/>
            <a:ext cx="13716003" cy="1045394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78" name="Rectangle"/>
          <p:cNvSpPr/>
          <p:nvPr/>
        </p:nvSpPr>
        <p:spPr>
          <a:xfrm>
            <a:off x="10518163" y="12141491"/>
            <a:ext cx="12680042" cy="1574513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1885" name="3"/>
          <p:cNvSpPr/>
          <p:nvPr/>
        </p:nvSpPr>
        <p:spPr>
          <a:xfrm>
            <a:off x="15376661" y="7715206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92" name="1"/>
          <p:cNvSpPr/>
          <p:nvPr/>
        </p:nvSpPr>
        <p:spPr>
          <a:xfrm>
            <a:off x="17910043" y="5082914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96" name="2"/>
          <p:cNvSpPr/>
          <p:nvPr/>
        </p:nvSpPr>
        <p:spPr>
          <a:xfrm>
            <a:off x="20926689" y="6493505"/>
            <a:ext cx="526875" cy="487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 algn="ctr">
              <a:lnSpc>
                <a:spcPct val="100000"/>
              </a:lnSpc>
              <a:defRPr sz="2500" cap="all" spc="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endParaRPr dirty="0"/>
          </a:p>
        </p:txBody>
      </p:sp>
      <p:sp>
        <p:nvSpPr>
          <p:cNvPr id="1872" name="Select and Right Click…"/>
          <p:cNvSpPr/>
          <p:nvPr/>
        </p:nvSpPr>
        <p:spPr>
          <a:xfrm>
            <a:off x="3467852" y="3982519"/>
            <a:ext cx="8505318" cy="51809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2024 IN REVIEW </a:t>
            </a:r>
            <a:endParaRPr sz="3400" dirty="0">
              <a:latin typeface="+mn-lt"/>
            </a:endParaRPr>
          </a:p>
          <a:p>
            <a:pPr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CURRENT MARKET INSIGHTS</a:t>
            </a:r>
            <a:endParaRPr sz="3400" dirty="0">
              <a:latin typeface="+mn-lt"/>
              <a:ea typeface="+mn-ea"/>
              <a:cs typeface="+mn-cs"/>
              <a:sym typeface="Montserrat Bold"/>
            </a:endParaRP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  <a:ea typeface="+mn-ea"/>
                <a:cs typeface="+mn-cs"/>
                <a:sym typeface="Montserrat Bold"/>
              </a:rPr>
              <a:t>WHAT TO WATCH IN 2025</a:t>
            </a:r>
            <a:endParaRPr sz="3400" dirty="0">
              <a:latin typeface="+mn-lt"/>
              <a:ea typeface="+mn-ea"/>
              <a:cs typeface="+mn-cs"/>
              <a:sym typeface="Montserrat Bold"/>
            </a:endParaRP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WHAT TO DO IN 2025</a:t>
            </a:r>
          </a:p>
          <a:p>
            <a:pPr algn="just">
              <a:lnSpc>
                <a:spcPct val="200000"/>
              </a:lnSpc>
              <a:defRPr sz="2000" spc="59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lang="en-US" sz="3400" dirty="0">
                <a:latin typeface="+mn-lt"/>
              </a:rPr>
              <a:t>DARE TO COMPARE</a:t>
            </a:r>
            <a:endParaRPr sz="3400" dirty="0">
              <a:latin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199444-FFEA-7B8E-0F9A-32404B8CE882}"/>
              </a:ext>
            </a:extLst>
          </p:cNvPr>
          <p:cNvGrpSpPr/>
          <p:nvPr/>
        </p:nvGrpSpPr>
        <p:grpSpPr>
          <a:xfrm>
            <a:off x="1791110" y="4403095"/>
            <a:ext cx="650990" cy="4603087"/>
            <a:chOff x="2374553" y="5109116"/>
            <a:chExt cx="650990" cy="460308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495C35-1837-C258-484F-FC56B062C06B}"/>
                </a:ext>
              </a:extLst>
            </p:cNvPr>
            <p:cNvGrpSpPr/>
            <p:nvPr/>
          </p:nvGrpSpPr>
          <p:grpSpPr>
            <a:xfrm>
              <a:off x="2391588" y="6143841"/>
              <a:ext cx="619461" cy="619461"/>
              <a:chOff x="2831560" y="6081469"/>
              <a:chExt cx="619461" cy="619461"/>
            </a:xfrm>
          </p:grpSpPr>
          <p:sp>
            <p:nvSpPr>
              <p:cNvPr id="1863" name="Circle"/>
              <p:cNvSpPr/>
              <p:nvPr/>
            </p:nvSpPr>
            <p:spPr>
              <a:xfrm>
                <a:off x="2831560" y="6081469"/>
                <a:ext cx="619461" cy="619461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864" name="2"/>
              <p:cNvSpPr/>
              <p:nvPr/>
            </p:nvSpPr>
            <p:spPr>
              <a:xfrm>
                <a:off x="2860820" y="6353946"/>
                <a:ext cx="52687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rPr dirty="0"/>
                  <a:t>2</a:t>
                </a:r>
              </a:p>
            </p:txBody>
          </p:sp>
        </p:grpSp>
        <p:grpSp>
          <p:nvGrpSpPr>
            <p:cNvPr id="1868" name="Group"/>
            <p:cNvGrpSpPr/>
            <p:nvPr/>
          </p:nvGrpSpPr>
          <p:grpSpPr>
            <a:xfrm>
              <a:off x="2381935" y="7156198"/>
              <a:ext cx="619461" cy="619461"/>
              <a:chOff x="37908" y="14702"/>
              <a:chExt cx="619460" cy="619460"/>
            </a:xfrm>
          </p:grpSpPr>
          <p:sp>
            <p:nvSpPr>
              <p:cNvPr id="1866" name="Circle"/>
              <p:cNvSpPr/>
              <p:nvPr/>
            </p:nvSpPr>
            <p:spPr>
              <a:xfrm>
                <a:off x="37908" y="14702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867" name="3"/>
              <p:cNvSpPr/>
              <p:nvPr/>
            </p:nvSpPr>
            <p:spPr>
              <a:xfrm>
                <a:off x="53676" y="309729"/>
                <a:ext cx="5268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rPr dirty="0"/>
                  <a:t>3</a:t>
                </a:r>
              </a:p>
            </p:txBody>
          </p:sp>
        </p:grpSp>
        <p:grpSp>
          <p:nvGrpSpPr>
            <p:cNvPr id="1871" name="Group"/>
            <p:cNvGrpSpPr/>
            <p:nvPr/>
          </p:nvGrpSpPr>
          <p:grpSpPr>
            <a:xfrm>
              <a:off x="2374553" y="8171582"/>
              <a:ext cx="619461" cy="619461"/>
              <a:chOff x="0" y="37798"/>
              <a:chExt cx="619460" cy="619460"/>
            </a:xfrm>
          </p:grpSpPr>
          <p:sp>
            <p:nvSpPr>
              <p:cNvPr id="1869" name="Circle"/>
              <p:cNvSpPr/>
              <p:nvPr/>
            </p:nvSpPr>
            <p:spPr>
              <a:xfrm>
                <a:off x="0" y="37798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870" name="4"/>
              <p:cNvSpPr/>
              <p:nvPr/>
            </p:nvSpPr>
            <p:spPr>
              <a:xfrm>
                <a:off x="53676" y="309728"/>
                <a:ext cx="5268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rPr dirty="0"/>
                  <a:t>4</a:t>
                </a:r>
              </a:p>
            </p:txBody>
          </p:sp>
        </p:grpSp>
        <p:grpSp>
          <p:nvGrpSpPr>
            <p:cNvPr id="1862" name="Group"/>
            <p:cNvGrpSpPr/>
            <p:nvPr/>
          </p:nvGrpSpPr>
          <p:grpSpPr>
            <a:xfrm>
              <a:off x="2406082" y="5109116"/>
              <a:ext cx="619461" cy="619461"/>
              <a:chOff x="717161" y="-379531"/>
              <a:chExt cx="619460" cy="619460"/>
            </a:xfrm>
          </p:grpSpPr>
          <p:sp>
            <p:nvSpPr>
              <p:cNvPr id="1860" name="Circle"/>
              <p:cNvSpPr/>
              <p:nvPr/>
            </p:nvSpPr>
            <p:spPr>
              <a:xfrm>
                <a:off x="717161" y="-379531"/>
                <a:ext cx="619460" cy="619460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1861" name="1"/>
              <p:cNvSpPr/>
              <p:nvPr/>
            </p:nvSpPr>
            <p:spPr>
              <a:xfrm>
                <a:off x="763453" y="-93585"/>
                <a:ext cx="526874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rPr dirty="0"/>
                  <a:t>1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0FABE5-69E1-4D0C-BB4D-829DDBB2DB82}"/>
                </a:ext>
              </a:extLst>
            </p:cNvPr>
            <p:cNvGrpSpPr/>
            <p:nvPr/>
          </p:nvGrpSpPr>
          <p:grpSpPr>
            <a:xfrm>
              <a:off x="2374553" y="9092742"/>
              <a:ext cx="619461" cy="619461"/>
              <a:chOff x="2768234" y="9630368"/>
              <a:chExt cx="619461" cy="619461"/>
            </a:xfrm>
          </p:grpSpPr>
          <p:sp>
            <p:nvSpPr>
              <p:cNvPr id="3" name="Circle">
                <a:extLst>
                  <a:ext uri="{FF2B5EF4-FFF2-40B4-BE49-F238E27FC236}">
                    <a16:creationId xmlns:a16="http://schemas.microsoft.com/office/drawing/2014/main" id="{50A0F821-9F69-1CF4-0F07-0E210887DBED}"/>
                  </a:ext>
                </a:extLst>
              </p:cNvPr>
              <p:cNvSpPr/>
              <p:nvPr/>
            </p:nvSpPr>
            <p:spPr>
              <a:xfrm>
                <a:off x="2768234" y="9630368"/>
                <a:ext cx="619461" cy="619461"/>
              </a:xfrm>
              <a:prstGeom prst="ellipse">
                <a:avLst/>
              </a:prstGeom>
              <a:solidFill>
                <a:srgbClr val="F4792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" name="4">
                <a:extLst>
                  <a:ext uri="{FF2B5EF4-FFF2-40B4-BE49-F238E27FC236}">
                    <a16:creationId xmlns:a16="http://schemas.microsoft.com/office/drawing/2014/main" id="{E75FE6C1-5B15-C1F1-6371-BEECA22D8046}"/>
                  </a:ext>
                </a:extLst>
              </p:cNvPr>
              <p:cNvSpPr/>
              <p:nvPr/>
            </p:nvSpPr>
            <p:spPr>
              <a:xfrm>
                <a:off x="2814526" y="9687196"/>
                <a:ext cx="526875" cy="487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lnSpc>
                    <a:spcPct val="100000"/>
                  </a:lnSpc>
                  <a:defRPr sz="2500" cap="all" spc="0">
                    <a:solidFill>
                      <a:srgbClr val="FFFFFF"/>
                    </a:solidFill>
                    <a:latin typeface="Montserrat ExtraBold"/>
                    <a:ea typeface="Montserrat ExtraBold"/>
                    <a:cs typeface="Montserrat ExtraBold"/>
                    <a:sym typeface="Montserrat ExtraBold"/>
                  </a:defRPr>
                </a:lvl1pPr>
              </a:lstStyle>
              <a:p>
                <a:r>
                  <a:rPr lang="en-US" dirty="0"/>
                  <a:t>5</a:t>
                </a:r>
                <a:endParaRPr dirty="0"/>
              </a:p>
            </p:txBody>
          </p:sp>
        </p:grpSp>
      </p:grpSp>
      <p:sp>
        <p:nvSpPr>
          <p:cNvPr id="6" name="Select and Right Click…">
            <a:extLst>
              <a:ext uri="{FF2B5EF4-FFF2-40B4-BE49-F238E27FC236}">
                <a16:creationId xmlns:a16="http://schemas.microsoft.com/office/drawing/2014/main" id="{075AD642-FEC1-1325-8D9A-B2A1631D0D48}"/>
              </a:ext>
            </a:extLst>
          </p:cNvPr>
          <p:cNvSpPr/>
          <p:nvPr/>
        </p:nvSpPr>
        <p:spPr>
          <a:xfrm>
            <a:off x="12191808" y="11143657"/>
            <a:ext cx="11945490" cy="2072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661-600-1269 Office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661-609-0860 Cell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Seffi@CommercialBrokersGroupInc.com</a:t>
            </a:r>
          </a:p>
          <a:p>
            <a:pPr algn="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www.CommercialBrokersGroupInc.com</a:t>
            </a:r>
          </a:p>
        </p:txBody>
      </p:sp>
      <p:sp>
        <p:nvSpPr>
          <p:cNvPr id="8" name="Select and Right Click…">
            <a:extLst>
              <a:ext uri="{FF2B5EF4-FFF2-40B4-BE49-F238E27FC236}">
                <a16:creationId xmlns:a16="http://schemas.microsoft.com/office/drawing/2014/main" id="{AA34B6CE-216E-8C2F-78AC-E257F0963C13}"/>
              </a:ext>
            </a:extLst>
          </p:cNvPr>
          <p:cNvSpPr/>
          <p:nvPr/>
        </p:nvSpPr>
        <p:spPr>
          <a:xfrm>
            <a:off x="12388335" y="9336586"/>
            <a:ext cx="11945490" cy="1579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Seffi Toneman</a:t>
            </a:r>
          </a:p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Commercial Brokers Group</a:t>
            </a: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Broker-Owner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34280F-4960-B36C-4BD8-CC1AEF8F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11" name="Select and Right Click…">
            <a:extLst>
              <a:ext uri="{FF2B5EF4-FFF2-40B4-BE49-F238E27FC236}">
                <a16:creationId xmlns:a16="http://schemas.microsoft.com/office/drawing/2014/main" id="{B56C887C-5D6A-1A7C-C795-B63CBE5BD83C}"/>
              </a:ext>
            </a:extLst>
          </p:cNvPr>
          <p:cNvSpPr/>
          <p:nvPr/>
        </p:nvSpPr>
        <p:spPr>
          <a:xfrm>
            <a:off x="4636211" y="11190986"/>
            <a:ext cx="11945490" cy="5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@CommercialBrokersGroup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BBD7ED9-B8A6-3765-CF8A-A2A2DF9E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69587" y="11868108"/>
            <a:ext cx="887871" cy="88787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1509F3C3-721B-CE16-F697-98B5EC3F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11859" y="11878221"/>
            <a:ext cx="887870" cy="887870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06404360-61B1-DAAD-EFF5-8C932AF4F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949638" y="11878220"/>
            <a:ext cx="887571" cy="8875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906" y="-1"/>
            <a:ext cx="20573973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/>
          <p:cNvGrpSpPr/>
          <p:nvPr/>
        </p:nvGrpSpPr>
        <p:grpSpPr>
          <a:xfrm>
            <a:off x="52431" y="-22"/>
            <a:ext cx="23769531" cy="13716001"/>
            <a:chOff x="0" y="0"/>
            <a:chExt cx="16255999" cy="13716000"/>
          </a:xfrm>
        </p:grpSpPr>
        <p:sp>
          <p:nvSpPr>
            <p:cNvPr id="2304" name="Rectangle"/>
            <p:cNvSpPr/>
            <p:nvPr/>
          </p:nvSpPr>
          <p:spPr>
            <a:xfrm>
              <a:off x="8128000" y="0"/>
              <a:ext cx="8128000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/>
            <p:cNvSpPr/>
            <p:nvPr/>
          </p:nvSpPr>
          <p:spPr>
            <a:xfrm>
              <a:off x="0" y="-1"/>
              <a:ext cx="8128001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/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2024 YEAR IN REVIEW | SALES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CDBCA3-65B1-B511-AB7E-1FA840468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7" name="2021">
            <a:extLst>
              <a:ext uri="{FF2B5EF4-FFF2-40B4-BE49-F238E27FC236}">
                <a16:creationId xmlns:a16="http://schemas.microsoft.com/office/drawing/2014/main" id="{599D00B4-8C2A-C7E2-8FEB-E4F9F4C52829}"/>
              </a:ext>
            </a:extLst>
          </p:cNvPr>
          <p:cNvSpPr txBox="1"/>
          <p:nvPr/>
        </p:nvSpPr>
        <p:spPr>
          <a:xfrm>
            <a:off x="2046387" y="2169611"/>
            <a:ext cx="12792038" cy="80288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4400" b="1" dirty="0"/>
              <a:t># OF SALES				219</a:t>
            </a:r>
          </a:p>
          <a:p>
            <a:pPr algn="l">
              <a:lnSpc>
                <a:spcPct val="200000"/>
              </a:lnSpc>
            </a:pPr>
            <a:r>
              <a:rPr lang="en-US" sz="4400" b="1" dirty="0"/>
              <a:t>PRICE/SF					$158</a:t>
            </a:r>
          </a:p>
          <a:p>
            <a:pPr algn="l">
              <a:lnSpc>
                <a:spcPct val="200000"/>
              </a:lnSpc>
            </a:pPr>
            <a:r>
              <a:rPr lang="en-US" sz="4400" b="1" dirty="0"/>
              <a:t>VOLUME					$317M</a:t>
            </a:r>
          </a:p>
          <a:p>
            <a:pPr algn="l">
              <a:lnSpc>
                <a:spcPct val="200000"/>
              </a:lnSpc>
            </a:pPr>
            <a:r>
              <a:rPr lang="en-US" sz="4400" b="1" dirty="0"/>
              <a:t>TOTAL SF					1.4M</a:t>
            </a:r>
          </a:p>
          <a:p>
            <a:pPr algn="l">
              <a:lnSpc>
                <a:spcPct val="200000"/>
              </a:lnSpc>
            </a:pPr>
            <a:r>
              <a:rPr lang="en-US" sz="4400" b="1" dirty="0"/>
              <a:t>CAP RATE					6.3%</a:t>
            </a:r>
          </a:p>
          <a:p>
            <a:pPr algn="l">
              <a:lnSpc>
                <a:spcPct val="200000"/>
              </a:lnSpc>
            </a:pPr>
            <a:r>
              <a:rPr lang="en-US" sz="4400" b="1" dirty="0"/>
              <a:t>MONTHS TO SALE		12.0</a:t>
            </a:r>
            <a:endParaRPr sz="4400" b="1" dirty="0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1119B8D6-ED06-518E-5AD4-1E79D54D4714}"/>
              </a:ext>
            </a:extLst>
          </p:cNvPr>
          <p:cNvSpPr/>
          <p:nvPr/>
        </p:nvSpPr>
        <p:spPr>
          <a:xfrm rot="16200000">
            <a:off x="11067766" y="9167373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DFD97FB0-8EAB-C6C4-EAEF-4347EA302AE8}"/>
              </a:ext>
            </a:extLst>
          </p:cNvPr>
          <p:cNvSpPr/>
          <p:nvPr/>
        </p:nvSpPr>
        <p:spPr>
          <a:xfrm rot="5400000">
            <a:off x="11049479" y="5185013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E8633D0E-6997-977A-3181-3F3D917F8ADF}"/>
              </a:ext>
            </a:extLst>
          </p:cNvPr>
          <p:cNvSpPr/>
          <p:nvPr/>
        </p:nvSpPr>
        <p:spPr>
          <a:xfrm rot="16200000">
            <a:off x="11083620" y="7884077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A2CBB76B-64DE-1D0D-3800-66A98BF06906}"/>
              </a:ext>
            </a:extLst>
          </p:cNvPr>
          <p:cNvSpPr/>
          <p:nvPr/>
        </p:nvSpPr>
        <p:spPr>
          <a:xfrm rot="16200000">
            <a:off x="11031191" y="2539037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1F43F45C-B18B-0A32-AFE9-ACB38BDF3B84}"/>
              </a:ext>
            </a:extLst>
          </p:cNvPr>
          <p:cNvSpPr/>
          <p:nvPr/>
        </p:nvSpPr>
        <p:spPr>
          <a:xfrm rot="5400000">
            <a:off x="11031191" y="3857297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A8796F8D-04A7-AC0A-BFE4-94173F3B232A}"/>
              </a:ext>
            </a:extLst>
          </p:cNvPr>
          <p:cNvSpPr/>
          <p:nvPr/>
        </p:nvSpPr>
        <p:spPr>
          <a:xfrm rot="5400000">
            <a:off x="11031191" y="6574851"/>
            <a:ext cx="800852" cy="1011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9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2" name="Rectangle"/>
          <p:cNvSpPr/>
          <p:nvPr/>
        </p:nvSpPr>
        <p:spPr>
          <a:xfrm>
            <a:off x="0" y="-1"/>
            <a:ext cx="24384001" cy="4572001"/>
          </a:xfrm>
          <a:prstGeom prst="rect">
            <a:avLst/>
          </a:prstGeom>
          <a:solidFill>
            <a:srgbClr val="45454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F30D784-9991-65AD-41DD-6610ED5C6BC1}"/>
              </a:ext>
            </a:extLst>
          </p:cNvPr>
          <p:cNvGrpSpPr/>
          <p:nvPr/>
        </p:nvGrpSpPr>
        <p:grpSpPr>
          <a:xfrm>
            <a:off x="1401425" y="1613915"/>
            <a:ext cx="17691247" cy="1344168"/>
            <a:chOff x="2503398" y="1577345"/>
            <a:chExt cx="17691247" cy="1344168"/>
          </a:xfrm>
        </p:grpSpPr>
        <p:sp>
          <p:nvSpPr>
            <p:cNvPr id="2893" name="History and timeline slide"/>
            <p:cNvSpPr txBox="1"/>
            <p:nvPr/>
          </p:nvSpPr>
          <p:spPr>
            <a:xfrm>
              <a:off x="4333678" y="1710925"/>
              <a:ext cx="15860967" cy="12105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>
              <a:spAutoFit/>
            </a:bodyPr>
            <a:lstStyle>
              <a:lvl1pPr>
                <a:lnSpc>
                  <a:spcPct val="90000"/>
                </a:lnSpc>
                <a:defRPr sz="6500" spc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8000" dirty="0"/>
                <a:t>HISTORICAL SALES TRENDS</a:t>
              </a:r>
              <a:endParaRPr sz="8000" dirty="0"/>
            </a:p>
          </p:txBody>
        </p:sp>
        <p:sp>
          <p:nvSpPr>
            <p:cNvPr id="2894" name="Shape"/>
            <p:cNvSpPr/>
            <p:nvPr/>
          </p:nvSpPr>
          <p:spPr>
            <a:xfrm>
              <a:off x="2503398" y="1577345"/>
              <a:ext cx="1176107" cy="127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3" h="21546" extrusionOk="0">
                  <a:moveTo>
                    <a:pt x="9913" y="0"/>
                  </a:moveTo>
                  <a:cubicBezTo>
                    <a:pt x="9651" y="-2"/>
                    <a:pt x="9395" y="44"/>
                    <a:pt x="9153" y="148"/>
                  </a:cubicBezTo>
                  <a:cubicBezTo>
                    <a:pt x="8961" y="231"/>
                    <a:pt x="8789" y="346"/>
                    <a:pt x="8639" y="485"/>
                  </a:cubicBezTo>
                  <a:cubicBezTo>
                    <a:pt x="8491" y="624"/>
                    <a:pt x="8365" y="794"/>
                    <a:pt x="8276" y="971"/>
                  </a:cubicBezTo>
                  <a:cubicBezTo>
                    <a:pt x="8050" y="1420"/>
                    <a:pt x="8050" y="1930"/>
                    <a:pt x="8276" y="2378"/>
                  </a:cubicBezTo>
                  <a:cubicBezTo>
                    <a:pt x="8348" y="2517"/>
                    <a:pt x="8469" y="2666"/>
                    <a:pt x="8640" y="2844"/>
                  </a:cubicBezTo>
                  <a:cubicBezTo>
                    <a:pt x="8812" y="3023"/>
                    <a:pt x="9035" y="3231"/>
                    <a:pt x="9314" y="3488"/>
                  </a:cubicBezTo>
                  <a:lnTo>
                    <a:pt x="15360" y="9098"/>
                  </a:lnTo>
                  <a:lnTo>
                    <a:pt x="2761" y="9098"/>
                  </a:lnTo>
                  <a:cubicBezTo>
                    <a:pt x="2367" y="9098"/>
                    <a:pt x="2053" y="9098"/>
                    <a:pt x="1797" y="9110"/>
                  </a:cubicBezTo>
                  <a:cubicBezTo>
                    <a:pt x="1542" y="9122"/>
                    <a:pt x="1345" y="9147"/>
                    <a:pt x="1188" y="9197"/>
                  </a:cubicBezTo>
                  <a:cubicBezTo>
                    <a:pt x="685" y="9365"/>
                    <a:pt x="289" y="9732"/>
                    <a:pt x="107" y="10198"/>
                  </a:cubicBezTo>
                  <a:cubicBezTo>
                    <a:pt x="35" y="10383"/>
                    <a:pt x="0" y="10577"/>
                    <a:pt x="0" y="10773"/>
                  </a:cubicBezTo>
                  <a:cubicBezTo>
                    <a:pt x="0" y="10969"/>
                    <a:pt x="35" y="11164"/>
                    <a:pt x="107" y="11348"/>
                  </a:cubicBezTo>
                  <a:cubicBezTo>
                    <a:pt x="290" y="11813"/>
                    <a:pt x="686" y="12170"/>
                    <a:pt x="1188" y="12339"/>
                  </a:cubicBezTo>
                  <a:cubicBezTo>
                    <a:pt x="1345" y="12390"/>
                    <a:pt x="1542" y="12417"/>
                    <a:pt x="1797" y="12432"/>
                  </a:cubicBezTo>
                  <a:cubicBezTo>
                    <a:pt x="2053" y="12446"/>
                    <a:pt x="2367" y="12448"/>
                    <a:pt x="2761" y="12448"/>
                  </a:cubicBezTo>
                  <a:lnTo>
                    <a:pt x="15371" y="12448"/>
                  </a:lnTo>
                  <a:lnTo>
                    <a:pt x="9314" y="18058"/>
                  </a:lnTo>
                  <a:cubicBezTo>
                    <a:pt x="9035" y="18316"/>
                    <a:pt x="8810" y="18521"/>
                    <a:pt x="8635" y="18697"/>
                  </a:cubicBezTo>
                  <a:cubicBezTo>
                    <a:pt x="8461" y="18873"/>
                    <a:pt x="8338" y="19019"/>
                    <a:pt x="8265" y="19158"/>
                  </a:cubicBezTo>
                  <a:cubicBezTo>
                    <a:pt x="8039" y="19607"/>
                    <a:pt x="8049" y="20127"/>
                    <a:pt x="8276" y="20576"/>
                  </a:cubicBezTo>
                  <a:cubicBezTo>
                    <a:pt x="8365" y="20753"/>
                    <a:pt x="8490" y="20913"/>
                    <a:pt x="8639" y="21051"/>
                  </a:cubicBezTo>
                  <a:cubicBezTo>
                    <a:pt x="8789" y="21190"/>
                    <a:pt x="8962" y="21305"/>
                    <a:pt x="9153" y="21388"/>
                  </a:cubicBezTo>
                  <a:cubicBezTo>
                    <a:pt x="9637" y="21598"/>
                    <a:pt x="10199" y="21597"/>
                    <a:pt x="10683" y="21388"/>
                  </a:cubicBezTo>
                  <a:cubicBezTo>
                    <a:pt x="10833" y="21321"/>
                    <a:pt x="10991" y="21209"/>
                    <a:pt x="11181" y="21050"/>
                  </a:cubicBezTo>
                  <a:cubicBezTo>
                    <a:pt x="11371" y="20891"/>
                    <a:pt x="11593" y="20685"/>
                    <a:pt x="11871" y="20427"/>
                  </a:cubicBezTo>
                  <a:lnTo>
                    <a:pt x="20336" y="12587"/>
                  </a:lnTo>
                  <a:cubicBezTo>
                    <a:pt x="20469" y="12464"/>
                    <a:pt x="20590" y="12353"/>
                    <a:pt x="20699" y="12252"/>
                  </a:cubicBezTo>
                  <a:cubicBezTo>
                    <a:pt x="20808" y="12150"/>
                    <a:pt x="20905" y="12058"/>
                    <a:pt x="20989" y="11972"/>
                  </a:cubicBezTo>
                  <a:cubicBezTo>
                    <a:pt x="20998" y="11964"/>
                    <a:pt x="21012" y="11961"/>
                    <a:pt x="21021" y="11953"/>
                  </a:cubicBezTo>
                  <a:cubicBezTo>
                    <a:pt x="21170" y="11815"/>
                    <a:pt x="21285" y="11654"/>
                    <a:pt x="21374" y="11477"/>
                  </a:cubicBezTo>
                  <a:cubicBezTo>
                    <a:pt x="21600" y="11028"/>
                    <a:pt x="21600" y="10518"/>
                    <a:pt x="21374" y="10069"/>
                  </a:cubicBezTo>
                  <a:cubicBezTo>
                    <a:pt x="21285" y="9892"/>
                    <a:pt x="21170" y="9722"/>
                    <a:pt x="21021" y="9584"/>
                  </a:cubicBezTo>
                  <a:cubicBezTo>
                    <a:pt x="21003" y="9568"/>
                    <a:pt x="20975" y="9570"/>
                    <a:pt x="20957" y="9554"/>
                  </a:cubicBezTo>
                  <a:cubicBezTo>
                    <a:pt x="20874" y="9471"/>
                    <a:pt x="20783" y="9384"/>
                    <a:pt x="20680" y="9288"/>
                  </a:cubicBezTo>
                  <a:cubicBezTo>
                    <a:pt x="20578" y="9192"/>
                    <a:pt x="20464" y="9087"/>
                    <a:pt x="20336" y="8969"/>
                  </a:cubicBezTo>
                  <a:lnTo>
                    <a:pt x="11871" y="1120"/>
                  </a:lnTo>
                  <a:cubicBezTo>
                    <a:pt x="11593" y="862"/>
                    <a:pt x="11371" y="655"/>
                    <a:pt x="11181" y="496"/>
                  </a:cubicBezTo>
                  <a:cubicBezTo>
                    <a:pt x="10991" y="337"/>
                    <a:pt x="10833" y="226"/>
                    <a:pt x="10683" y="158"/>
                  </a:cubicBezTo>
                  <a:cubicBezTo>
                    <a:pt x="10441" y="54"/>
                    <a:pt x="10174" y="1"/>
                    <a:pt x="9913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896" name="Rounded Rectangle"/>
          <p:cNvSpPr/>
          <p:nvPr/>
        </p:nvSpPr>
        <p:spPr>
          <a:xfrm>
            <a:off x="6820787" y="5314962"/>
            <a:ext cx="15505657" cy="19438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9C48B3-F7D6-6CF3-114F-96D347AD39ED}"/>
              </a:ext>
            </a:extLst>
          </p:cNvPr>
          <p:cNvGrpSpPr/>
          <p:nvPr/>
        </p:nvGrpSpPr>
        <p:grpSpPr>
          <a:xfrm>
            <a:off x="4898388" y="4748765"/>
            <a:ext cx="18576365" cy="8116418"/>
            <a:chOff x="3568136" y="6127412"/>
            <a:chExt cx="18576365" cy="8116418"/>
          </a:xfrm>
        </p:grpSpPr>
        <p:sp>
          <p:nvSpPr>
            <p:cNvPr id="2897" name="Shape"/>
            <p:cNvSpPr/>
            <p:nvPr/>
          </p:nvSpPr>
          <p:spPr>
            <a:xfrm>
              <a:off x="5156688" y="6288874"/>
              <a:ext cx="580630" cy="95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3" extrusionOk="0">
                  <a:moveTo>
                    <a:pt x="3913" y="0"/>
                  </a:moveTo>
                  <a:cubicBezTo>
                    <a:pt x="3346" y="0"/>
                    <a:pt x="2783" y="76"/>
                    <a:pt x="2259" y="225"/>
                  </a:cubicBezTo>
                  <a:cubicBezTo>
                    <a:pt x="1846" y="342"/>
                    <a:pt x="1459" y="505"/>
                    <a:pt x="1137" y="701"/>
                  </a:cubicBezTo>
                  <a:cubicBezTo>
                    <a:pt x="815" y="897"/>
                    <a:pt x="561" y="1124"/>
                    <a:pt x="369" y="1376"/>
                  </a:cubicBezTo>
                  <a:cubicBezTo>
                    <a:pt x="125" y="1695"/>
                    <a:pt x="0" y="2038"/>
                    <a:pt x="0" y="2383"/>
                  </a:cubicBezTo>
                  <a:cubicBezTo>
                    <a:pt x="0" y="2727"/>
                    <a:pt x="125" y="3070"/>
                    <a:pt x="369" y="3390"/>
                  </a:cubicBezTo>
                  <a:cubicBezTo>
                    <a:pt x="527" y="3587"/>
                    <a:pt x="781" y="3804"/>
                    <a:pt x="1152" y="4055"/>
                  </a:cubicBezTo>
                  <a:cubicBezTo>
                    <a:pt x="1522" y="4306"/>
                    <a:pt x="2010" y="4596"/>
                    <a:pt x="2613" y="4963"/>
                  </a:cubicBezTo>
                  <a:lnTo>
                    <a:pt x="12151" y="10771"/>
                  </a:lnTo>
                  <a:lnTo>
                    <a:pt x="2613" y="16579"/>
                  </a:lnTo>
                  <a:cubicBezTo>
                    <a:pt x="2010" y="16946"/>
                    <a:pt x="1522" y="17236"/>
                    <a:pt x="1152" y="17487"/>
                  </a:cubicBezTo>
                  <a:cubicBezTo>
                    <a:pt x="781" y="17739"/>
                    <a:pt x="527" y="17955"/>
                    <a:pt x="369" y="18153"/>
                  </a:cubicBezTo>
                  <a:cubicBezTo>
                    <a:pt x="125" y="18472"/>
                    <a:pt x="0" y="18815"/>
                    <a:pt x="0" y="19160"/>
                  </a:cubicBezTo>
                  <a:cubicBezTo>
                    <a:pt x="0" y="19504"/>
                    <a:pt x="125" y="19847"/>
                    <a:pt x="369" y="20167"/>
                  </a:cubicBezTo>
                  <a:cubicBezTo>
                    <a:pt x="561" y="20418"/>
                    <a:pt x="815" y="20645"/>
                    <a:pt x="1137" y="20841"/>
                  </a:cubicBezTo>
                  <a:cubicBezTo>
                    <a:pt x="1459" y="21037"/>
                    <a:pt x="1846" y="21200"/>
                    <a:pt x="2259" y="21317"/>
                  </a:cubicBezTo>
                  <a:cubicBezTo>
                    <a:pt x="3045" y="21541"/>
                    <a:pt x="3935" y="21600"/>
                    <a:pt x="4769" y="21488"/>
                  </a:cubicBezTo>
                  <a:cubicBezTo>
                    <a:pt x="5047" y="21451"/>
                    <a:pt x="5321" y="21393"/>
                    <a:pt x="5581" y="21317"/>
                  </a:cubicBezTo>
                  <a:cubicBezTo>
                    <a:pt x="5905" y="21221"/>
                    <a:pt x="6246" y="21067"/>
                    <a:pt x="6659" y="20841"/>
                  </a:cubicBezTo>
                  <a:cubicBezTo>
                    <a:pt x="7071" y="20615"/>
                    <a:pt x="7547" y="20318"/>
                    <a:pt x="8150" y="19951"/>
                  </a:cubicBezTo>
                  <a:lnTo>
                    <a:pt x="18987" y="13343"/>
                  </a:lnTo>
                  <a:cubicBezTo>
                    <a:pt x="19265" y="13173"/>
                    <a:pt x="19517" y="13032"/>
                    <a:pt x="19740" y="12893"/>
                  </a:cubicBezTo>
                  <a:cubicBezTo>
                    <a:pt x="19962" y="12754"/>
                    <a:pt x="20166" y="12626"/>
                    <a:pt x="20345" y="12506"/>
                  </a:cubicBezTo>
                  <a:cubicBezTo>
                    <a:pt x="20380" y="12487"/>
                    <a:pt x="20415" y="12482"/>
                    <a:pt x="20448" y="12461"/>
                  </a:cubicBezTo>
                  <a:cubicBezTo>
                    <a:pt x="20771" y="12265"/>
                    <a:pt x="21038" y="12030"/>
                    <a:pt x="21231" y="11778"/>
                  </a:cubicBezTo>
                  <a:cubicBezTo>
                    <a:pt x="21476" y="11459"/>
                    <a:pt x="21600" y="11116"/>
                    <a:pt x="21600" y="10771"/>
                  </a:cubicBezTo>
                  <a:cubicBezTo>
                    <a:pt x="21600" y="10599"/>
                    <a:pt x="21573" y="10419"/>
                    <a:pt x="21511" y="10250"/>
                  </a:cubicBezTo>
                  <a:cubicBezTo>
                    <a:pt x="21450" y="10080"/>
                    <a:pt x="21353" y="9915"/>
                    <a:pt x="21231" y="9755"/>
                  </a:cubicBezTo>
                  <a:cubicBezTo>
                    <a:pt x="21038" y="9503"/>
                    <a:pt x="20771" y="9278"/>
                    <a:pt x="20448" y="9081"/>
                  </a:cubicBezTo>
                  <a:cubicBezTo>
                    <a:pt x="20415" y="9060"/>
                    <a:pt x="20380" y="9056"/>
                    <a:pt x="20345" y="9036"/>
                  </a:cubicBezTo>
                  <a:cubicBezTo>
                    <a:pt x="20166" y="8917"/>
                    <a:pt x="19962" y="8788"/>
                    <a:pt x="19740" y="8649"/>
                  </a:cubicBezTo>
                  <a:cubicBezTo>
                    <a:pt x="19517" y="8511"/>
                    <a:pt x="19265" y="8360"/>
                    <a:pt x="18987" y="8191"/>
                  </a:cubicBezTo>
                  <a:lnTo>
                    <a:pt x="8150" y="1591"/>
                  </a:lnTo>
                  <a:cubicBezTo>
                    <a:pt x="7547" y="1224"/>
                    <a:pt x="7071" y="927"/>
                    <a:pt x="6659" y="701"/>
                  </a:cubicBezTo>
                  <a:cubicBezTo>
                    <a:pt x="6246" y="475"/>
                    <a:pt x="5905" y="321"/>
                    <a:pt x="5581" y="225"/>
                  </a:cubicBezTo>
                  <a:cubicBezTo>
                    <a:pt x="5056" y="76"/>
                    <a:pt x="4479" y="0"/>
                    <a:pt x="391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501C16-60F7-E934-6344-FA0628BB21B6}"/>
                </a:ext>
              </a:extLst>
            </p:cNvPr>
            <p:cNvGrpSpPr/>
            <p:nvPr/>
          </p:nvGrpSpPr>
          <p:grpSpPr>
            <a:xfrm>
              <a:off x="3568136" y="6127412"/>
              <a:ext cx="18576365" cy="8116418"/>
              <a:chOff x="3568136" y="6127412"/>
              <a:chExt cx="18576365" cy="8116418"/>
            </a:xfrm>
          </p:grpSpPr>
          <p:sp>
            <p:nvSpPr>
              <p:cNvPr id="2898" name="2019"/>
              <p:cNvSpPr txBox="1"/>
              <p:nvPr/>
            </p:nvSpPr>
            <p:spPr>
              <a:xfrm>
                <a:off x="3957453" y="7779833"/>
                <a:ext cx="3031369" cy="795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dirty="0"/>
                  <a:t>20</a:t>
                </a:r>
                <a:r>
                  <a:rPr lang="en-US" dirty="0"/>
                  <a:t>20</a:t>
                </a:r>
                <a:endParaRPr dirty="0"/>
              </a:p>
            </p:txBody>
          </p:sp>
          <p:sp>
            <p:nvSpPr>
              <p:cNvPr id="2899" name="The first vision"/>
              <p:cNvSpPr txBox="1"/>
              <p:nvPr/>
            </p:nvSpPr>
            <p:spPr>
              <a:xfrm>
                <a:off x="3568136" y="8376775"/>
                <a:ext cx="3810001" cy="58670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120000"/>
                  </a:lnSpc>
                  <a:defRPr sz="2500" cap="all" spc="125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231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$121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$634m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5m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6.9%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/>
                  <a:t>13.7</a:t>
                </a:r>
                <a:endParaRPr sz="3200" b="1" dirty="0"/>
              </a:p>
            </p:txBody>
          </p:sp>
          <p:sp>
            <p:nvSpPr>
              <p:cNvPr id="2903" name="Shape"/>
              <p:cNvSpPr/>
              <p:nvPr/>
            </p:nvSpPr>
            <p:spPr>
              <a:xfrm>
                <a:off x="8801659" y="6308892"/>
                <a:ext cx="580630" cy="950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43" extrusionOk="0">
                    <a:moveTo>
                      <a:pt x="3913" y="0"/>
                    </a:moveTo>
                    <a:cubicBezTo>
                      <a:pt x="3346" y="0"/>
                      <a:pt x="2783" y="76"/>
                      <a:pt x="2259" y="225"/>
                    </a:cubicBezTo>
                    <a:cubicBezTo>
                      <a:pt x="1846" y="342"/>
                      <a:pt x="1459" y="505"/>
                      <a:pt x="1137" y="701"/>
                    </a:cubicBezTo>
                    <a:cubicBezTo>
                      <a:pt x="815" y="897"/>
                      <a:pt x="561" y="1124"/>
                      <a:pt x="369" y="1376"/>
                    </a:cubicBezTo>
                    <a:cubicBezTo>
                      <a:pt x="125" y="1695"/>
                      <a:pt x="0" y="2038"/>
                      <a:pt x="0" y="2383"/>
                    </a:cubicBezTo>
                    <a:cubicBezTo>
                      <a:pt x="0" y="2727"/>
                      <a:pt x="125" y="3070"/>
                      <a:pt x="369" y="3390"/>
                    </a:cubicBezTo>
                    <a:cubicBezTo>
                      <a:pt x="527" y="3587"/>
                      <a:pt x="781" y="3804"/>
                      <a:pt x="1152" y="4055"/>
                    </a:cubicBezTo>
                    <a:cubicBezTo>
                      <a:pt x="1522" y="4306"/>
                      <a:pt x="2010" y="4596"/>
                      <a:pt x="2613" y="4963"/>
                    </a:cubicBezTo>
                    <a:lnTo>
                      <a:pt x="12151" y="10771"/>
                    </a:lnTo>
                    <a:lnTo>
                      <a:pt x="2613" y="16579"/>
                    </a:lnTo>
                    <a:cubicBezTo>
                      <a:pt x="2010" y="16946"/>
                      <a:pt x="1522" y="17236"/>
                      <a:pt x="1152" y="17487"/>
                    </a:cubicBezTo>
                    <a:cubicBezTo>
                      <a:pt x="781" y="17739"/>
                      <a:pt x="527" y="17955"/>
                      <a:pt x="369" y="18153"/>
                    </a:cubicBezTo>
                    <a:cubicBezTo>
                      <a:pt x="125" y="18472"/>
                      <a:pt x="0" y="18815"/>
                      <a:pt x="0" y="19160"/>
                    </a:cubicBezTo>
                    <a:cubicBezTo>
                      <a:pt x="0" y="19504"/>
                      <a:pt x="125" y="19847"/>
                      <a:pt x="369" y="20167"/>
                    </a:cubicBezTo>
                    <a:cubicBezTo>
                      <a:pt x="561" y="20418"/>
                      <a:pt x="815" y="20645"/>
                      <a:pt x="1137" y="20841"/>
                    </a:cubicBezTo>
                    <a:cubicBezTo>
                      <a:pt x="1459" y="21037"/>
                      <a:pt x="1846" y="21200"/>
                      <a:pt x="2259" y="21317"/>
                    </a:cubicBezTo>
                    <a:cubicBezTo>
                      <a:pt x="3045" y="21541"/>
                      <a:pt x="3935" y="21600"/>
                      <a:pt x="4769" y="21488"/>
                    </a:cubicBezTo>
                    <a:cubicBezTo>
                      <a:pt x="5047" y="21451"/>
                      <a:pt x="5321" y="21393"/>
                      <a:pt x="5581" y="21317"/>
                    </a:cubicBezTo>
                    <a:cubicBezTo>
                      <a:pt x="5905" y="21221"/>
                      <a:pt x="6246" y="21067"/>
                      <a:pt x="6659" y="20841"/>
                    </a:cubicBezTo>
                    <a:cubicBezTo>
                      <a:pt x="7071" y="20615"/>
                      <a:pt x="7547" y="20318"/>
                      <a:pt x="8150" y="19951"/>
                    </a:cubicBezTo>
                    <a:lnTo>
                      <a:pt x="18987" y="13343"/>
                    </a:lnTo>
                    <a:cubicBezTo>
                      <a:pt x="19265" y="13173"/>
                      <a:pt x="19517" y="13032"/>
                      <a:pt x="19740" y="12893"/>
                    </a:cubicBezTo>
                    <a:cubicBezTo>
                      <a:pt x="19962" y="12754"/>
                      <a:pt x="20166" y="12626"/>
                      <a:pt x="20345" y="12506"/>
                    </a:cubicBezTo>
                    <a:cubicBezTo>
                      <a:pt x="20380" y="12487"/>
                      <a:pt x="20415" y="12482"/>
                      <a:pt x="20448" y="12461"/>
                    </a:cubicBezTo>
                    <a:cubicBezTo>
                      <a:pt x="20771" y="12265"/>
                      <a:pt x="21038" y="12030"/>
                      <a:pt x="21231" y="11778"/>
                    </a:cubicBezTo>
                    <a:cubicBezTo>
                      <a:pt x="21476" y="11459"/>
                      <a:pt x="21600" y="11116"/>
                      <a:pt x="21600" y="10771"/>
                    </a:cubicBezTo>
                    <a:cubicBezTo>
                      <a:pt x="21600" y="10599"/>
                      <a:pt x="21573" y="10419"/>
                      <a:pt x="21511" y="10250"/>
                    </a:cubicBezTo>
                    <a:cubicBezTo>
                      <a:pt x="21450" y="10080"/>
                      <a:pt x="21353" y="9915"/>
                      <a:pt x="21231" y="9755"/>
                    </a:cubicBezTo>
                    <a:cubicBezTo>
                      <a:pt x="21038" y="9503"/>
                      <a:pt x="20771" y="9278"/>
                      <a:pt x="20448" y="9081"/>
                    </a:cubicBezTo>
                    <a:cubicBezTo>
                      <a:pt x="20415" y="9060"/>
                      <a:pt x="20380" y="9056"/>
                      <a:pt x="20345" y="9036"/>
                    </a:cubicBezTo>
                    <a:cubicBezTo>
                      <a:pt x="20166" y="8917"/>
                      <a:pt x="19962" y="8788"/>
                      <a:pt x="19740" y="8649"/>
                    </a:cubicBezTo>
                    <a:cubicBezTo>
                      <a:pt x="19517" y="8511"/>
                      <a:pt x="19265" y="8360"/>
                      <a:pt x="18987" y="8191"/>
                    </a:cubicBezTo>
                    <a:lnTo>
                      <a:pt x="8150" y="1591"/>
                    </a:lnTo>
                    <a:cubicBezTo>
                      <a:pt x="7547" y="1224"/>
                      <a:pt x="7071" y="927"/>
                      <a:pt x="6659" y="701"/>
                    </a:cubicBezTo>
                    <a:cubicBezTo>
                      <a:pt x="6246" y="475"/>
                      <a:pt x="5905" y="321"/>
                      <a:pt x="5581" y="225"/>
                    </a:cubicBezTo>
                    <a:cubicBezTo>
                      <a:pt x="5056" y="76"/>
                      <a:pt x="4479" y="0"/>
                      <a:pt x="39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04" name="2020"/>
              <p:cNvSpPr txBox="1"/>
              <p:nvPr/>
            </p:nvSpPr>
            <p:spPr>
              <a:xfrm>
                <a:off x="7615614" y="7779833"/>
                <a:ext cx="3031370" cy="795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dirty="0"/>
                  <a:t>202</a:t>
                </a:r>
                <a:r>
                  <a:rPr lang="en-US" dirty="0"/>
                  <a:t>1</a:t>
                </a:r>
                <a:endParaRPr dirty="0"/>
              </a:p>
            </p:txBody>
          </p:sp>
          <p:sp>
            <p:nvSpPr>
              <p:cNvPr id="2909" name="Shape"/>
              <p:cNvSpPr/>
              <p:nvPr/>
            </p:nvSpPr>
            <p:spPr>
              <a:xfrm>
                <a:off x="12371584" y="6172543"/>
                <a:ext cx="740511" cy="1270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5" h="21558" extrusionOk="0">
                    <a:moveTo>
                      <a:pt x="3065" y="0"/>
                    </a:moveTo>
                    <a:cubicBezTo>
                      <a:pt x="2623" y="0"/>
                      <a:pt x="2172" y="57"/>
                      <a:pt x="1762" y="168"/>
                    </a:cubicBezTo>
                    <a:cubicBezTo>
                      <a:pt x="1439" y="257"/>
                      <a:pt x="1150" y="378"/>
                      <a:pt x="898" y="525"/>
                    </a:cubicBezTo>
                    <a:cubicBezTo>
                      <a:pt x="646" y="673"/>
                      <a:pt x="438" y="842"/>
                      <a:pt x="287" y="1031"/>
                    </a:cubicBezTo>
                    <a:cubicBezTo>
                      <a:pt x="-95" y="1509"/>
                      <a:pt x="-95" y="2061"/>
                      <a:pt x="287" y="2540"/>
                    </a:cubicBezTo>
                    <a:cubicBezTo>
                      <a:pt x="410" y="2688"/>
                      <a:pt x="620" y="2850"/>
                      <a:pt x="909" y="3038"/>
                    </a:cubicBezTo>
                    <a:cubicBezTo>
                      <a:pt x="1199" y="3226"/>
                      <a:pt x="1580" y="3443"/>
                      <a:pt x="2050" y="3719"/>
                    </a:cubicBezTo>
                    <a:lnTo>
                      <a:pt x="14129" y="10778"/>
                    </a:lnTo>
                    <a:lnTo>
                      <a:pt x="2050" y="17838"/>
                    </a:lnTo>
                    <a:cubicBezTo>
                      <a:pt x="1580" y="18113"/>
                      <a:pt x="1199" y="18330"/>
                      <a:pt x="909" y="18519"/>
                    </a:cubicBezTo>
                    <a:cubicBezTo>
                      <a:pt x="620" y="18707"/>
                      <a:pt x="410" y="18869"/>
                      <a:pt x="287" y="19017"/>
                    </a:cubicBezTo>
                    <a:cubicBezTo>
                      <a:pt x="-95" y="19496"/>
                      <a:pt x="-95" y="20047"/>
                      <a:pt x="287" y="20526"/>
                    </a:cubicBezTo>
                    <a:cubicBezTo>
                      <a:pt x="438" y="20715"/>
                      <a:pt x="646" y="20884"/>
                      <a:pt x="898" y="21031"/>
                    </a:cubicBezTo>
                    <a:cubicBezTo>
                      <a:pt x="1150" y="21179"/>
                      <a:pt x="1439" y="21300"/>
                      <a:pt x="1762" y="21388"/>
                    </a:cubicBezTo>
                    <a:cubicBezTo>
                      <a:pt x="2376" y="21556"/>
                      <a:pt x="3071" y="21600"/>
                      <a:pt x="3721" y="21516"/>
                    </a:cubicBezTo>
                    <a:cubicBezTo>
                      <a:pt x="3938" y="21488"/>
                      <a:pt x="4151" y="21444"/>
                      <a:pt x="4355" y="21388"/>
                    </a:cubicBezTo>
                    <a:cubicBezTo>
                      <a:pt x="4609" y="21316"/>
                      <a:pt x="4875" y="21200"/>
                      <a:pt x="5197" y="21031"/>
                    </a:cubicBezTo>
                    <a:cubicBezTo>
                      <a:pt x="5519" y="20862"/>
                      <a:pt x="5890" y="20639"/>
                      <a:pt x="6361" y="20364"/>
                    </a:cubicBezTo>
                    <a:lnTo>
                      <a:pt x="19465" y="12705"/>
                    </a:lnTo>
                    <a:cubicBezTo>
                      <a:pt x="19683" y="12578"/>
                      <a:pt x="19879" y="12472"/>
                      <a:pt x="20053" y="12368"/>
                    </a:cubicBezTo>
                    <a:cubicBezTo>
                      <a:pt x="20226" y="12264"/>
                      <a:pt x="20374" y="12168"/>
                      <a:pt x="20514" y="12078"/>
                    </a:cubicBezTo>
                    <a:cubicBezTo>
                      <a:pt x="20541" y="12064"/>
                      <a:pt x="20580" y="12060"/>
                      <a:pt x="20606" y="12045"/>
                    </a:cubicBezTo>
                    <a:cubicBezTo>
                      <a:pt x="20858" y="11897"/>
                      <a:pt x="21066" y="11722"/>
                      <a:pt x="21217" y="11533"/>
                    </a:cubicBezTo>
                    <a:cubicBezTo>
                      <a:pt x="21408" y="11293"/>
                      <a:pt x="21505" y="11037"/>
                      <a:pt x="21505" y="10778"/>
                    </a:cubicBezTo>
                    <a:cubicBezTo>
                      <a:pt x="21505" y="10649"/>
                      <a:pt x="21484" y="10514"/>
                      <a:pt x="21436" y="10388"/>
                    </a:cubicBezTo>
                    <a:cubicBezTo>
                      <a:pt x="21388" y="10261"/>
                      <a:pt x="21312" y="10137"/>
                      <a:pt x="21217" y="10017"/>
                    </a:cubicBezTo>
                    <a:cubicBezTo>
                      <a:pt x="21066" y="9828"/>
                      <a:pt x="20858" y="9659"/>
                      <a:pt x="20606" y="9512"/>
                    </a:cubicBezTo>
                    <a:cubicBezTo>
                      <a:pt x="20580" y="9496"/>
                      <a:pt x="20541" y="9493"/>
                      <a:pt x="20514" y="9478"/>
                    </a:cubicBezTo>
                    <a:cubicBezTo>
                      <a:pt x="20374" y="9389"/>
                      <a:pt x="20226" y="9292"/>
                      <a:pt x="20053" y="9189"/>
                    </a:cubicBezTo>
                    <a:cubicBezTo>
                      <a:pt x="19879" y="9085"/>
                      <a:pt x="19683" y="8972"/>
                      <a:pt x="19465" y="8845"/>
                    </a:cubicBezTo>
                    <a:lnTo>
                      <a:pt x="6361" y="1192"/>
                    </a:lnTo>
                    <a:cubicBezTo>
                      <a:pt x="5890" y="917"/>
                      <a:pt x="5519" y="695"/>
                      <a:pt x="5197" y="525"/>
                    </a:cubicBezTo>
                    <a:cubicBezTo>
                      <a:pt x="4875" y="356"/>
                      <a:pt x="4609" y="240"/>
                      <a:pt x="4355" y="168"/>
                    </a:cubicBezTo>
                    <a:cubicBezTo>
                      <a:pt x="3946" y="57"/>
                      <a:pt x="3506" y="0"/>
                      <a:pt x="30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2910" name="2021"/>
              <p:cNvSpPr txBox="1"/>
              <p:nvPr/>
            </p:nvSpPr>
            <p:spPr>
              <a:xfrm>
                <a:off x="11227271" y="7772417"/>
                <a:ext cx="3031370" cy="795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dirty="0"/>
                  <a:t>202</a:t>
                </a:r>
                <a:r>
                  <a:rPr lang="en-US" dirty="0"/>
                  <a:t>2</a:t>
                </a:r>
                <a:endParaRPr dirty="0"/>
              </a:p>
            </p:txBody>
          </p:sp>
          <p:sp>
            <p:nvSpPr>
              <p:cNvPr id="2915" name="Shape"/>
              <p:cNvSpPr/>
              <p:nvPr/>
            </p:nvSpPr>
            <p:spPr>
              <a:xfrm>
                <a:off x="19816778" y="6149349"/>
                <a:ext cx="1179414" cy="1270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0" h="21558" extrusionOk="0">
                    <a:moveTo>
                      <a:pt x="9944" y="0"/>
                    </a:moveTo>
                    <a:cubicBezTo>
                      <a:pt x="9666" y="0"/>
                      <a:pt x="9386" y="56"/>
                      <a:pt x="9128" y="168"/>
                    </a:cubicBezTo>
                    <a:cubicBezTo>
                      <a:pt x="8925" y="256"/>
                      <a:pt x="8742" y="375"/>
                      <a:pt x="8583" y="523"/>
                    </a:cubicBezTo>
                    <a:cubicBezTo>
                      <a:pt x="8424" y="670"/>
                      <a:pt x="8296" y="840"/>
                      <a:pt x="8201" y="1029"/>
                    </a:cubicBezTo>
                    <a:cubicBezTo>
                      <a:pt x="7961" y="1508"/>
                      <a:pt x="7961" y="2062"/>
                      <a:pt x="8201" y="2541"/>
                    </a:cubicBezTo>
                    <a:cubicBezTo>
                      <a:pt x="8278" y="2689"/>
                      <a:pt x="8405" y="2847"/>
                      <a:pt x="8587" y="3036"/>
                    </a:cubicBezTo>
                    <a:cubicBezTo>
                      <a:pt x="8769" y="3224"/>
                      <a:pt x="9008" y="3443"/>
                      <a:pt x="9304" y="3718"/>
                    </a:cubicBezTo>
                    <a:lnTo>
                      <a:pt x="16901" y="10778"/>
                    </a:lnTo>
                    <a:lnTo>
                      <a:pt x="9304" y="17838"/>
                    </a:lnTo>
                    <a:cubicBezTo>
                      <a:pt x="9008" y="18114"/>
                      <a:pt x="8769" y="18332"/>
                      <a:pt x="8587" y="18521"/>
                    </a:cubicBezTo>
                    <a:cubicBezTo>
                      <a:pt x="8405" y="18709"/>
                      <a:pt x="8278" y="18867"/>
                      <a:pt x="8201" y="19015"/>
                    </a:cubicBezTo>
                    <a:cubicBezTo>
                      <a:pt x="7961" y="19494"/>
                      <a:pt x="7961" y="20048"/>
                      <a:pt x="8201" y="20527"/>
                    </a:cubicBezTo>
                    <a:cubicBezTo>
                      <a:pt x="8296" y="20716"/>
                      <a:pt x="8424" y="20886"/>
                      <a:pt x="8583" y="21034"/>
                    </a:cubicBezTo>
                    <a:cubicBezTo>
                      <a:pt x="8742" y="21181"/>
                      <a:pt x="8925" y="21301"/>
                      <a:pt x="9128" y="21389"/>
                    </a:cubicBezTo>
                    <a:cubicBezTo>
                      <a:pt x="9514" y="21556"/>
                      <a:pt x="9951" y="21600"/>
                      <a:pt x="10360" y="21516"/>
                    </a:cubicBezTo>
                    <a:cubicBezTo>
                      <a:pt x="10496" y="21488"/>
                      <a:pt x="10630" y="21444"/>
                      <a:pt x="10759" y="21389"/>
                    </a:cubicBezTo>
                    <a:cubicBezTo>
                      <a:pt x="10918" y="21317"/>
                      <a:pt x="11084" y="21199"/>
                      <a:pt x="11287" y="21030"/>
                    </a:cubicBezTo>
                    <a:cubicBezTo>
                      <a:pt x="11489" y="20860"/>
                      <a:pt x="11725" y="20639"/>
                      <a:pt x="12021" y="20363"/>
                    </a:cubicBezTo>
                    <a:lnTo>
                      <a:pt x="20257" y="12709"/>
                    </a:lnTo>
                    <a:cubicBezTo>
                      <a:pt x="20394" y="12582"/>
                      <a:pt x="20517" y="12470"/>
                      <a:pt x="20626" y="12366"/>
                    </a:cubicBezTo>
                    <a:cubicBezTo>
                      <a:pt x="20735" y="12262"/>
                      <a:pt x="20834" y="12168"/>
                      <a:pt x="20922" y="12078"/>
                    </a:cubicBezTo>
                    <a:cubicBezTo>
                      <a:pt x="20939" y="12064"/>
                      <a:pt x="20961" y="12058"/>
                      <a:pt x="20978" y="12043"/>
                    </a:cubicBezTo>
                    <a:cubicBezTo>
                      <a:pt x="21136" y="11895"/>
                      <a:pt x="21265" y="11725"/>
                      <a:pt x="21360" y="11536"/>
                    </a:cubicBezTo>
                    <a:cubicBezTo>
                      <a:pt x="21480" y="11297"/>
                      <a:pt x="21540" y="11036"/>
                      <a:pt x="21540" y="10778"/>
                    </a:cubicBezTo>
                    <a:cubicBezTo>
                      <a:pt x="21540" y="10649"/>
                      <a:pt x="21527" y="10518"/>
                      <a:pt x="21497" y="10391"/>
                    </a:cubicBezTo>
                    <a:cubicBezTo>
                      <a:pt x="21467" y="10264"/>
                      <a:pt x="21420" y="10140"/>
                      <a:pt x="21360" y="10020"/>
                    </a:cubicBezTo>
                    <a:cubicBezTo>
                      <a:pt x="21265" y="9831"/>
                      <a:pt x="21136" y="9661"/>
                      <a:pt x="20978" y="9514"/>
                    </a:cubicBezTo>
                    <a:cubicBezTo>
                      <a:pt x="20961" y="9498"/>
                      <a:pt x="20939" y="9493"/>
                      <a:pt x="20922" y="9478"/>
                    </a:cubicBezTo>
                    <a:cubicBezTo>
                      <a:pt x="20834" y="9388"/>
                      <a:pt x="20735" y="9294"/>
                      <a:pt x="20626" y="9190"/>
                    </a:cubicBezTo>
                    <a:cubicBezTo>
                      <a:pt x="20517" y="9087"/>
                      <a:pt x="20394" y="8975"/>
                      <a:pt x="20257" y="8847"/>
                    </a:cubicBezTo>
                    <a:lnTo>
                      <a:pt x="12021" y="1193"/>
                    </a:lnTo>
                    <a:cubicBezTo>
                      <a:pt x="11725" y="918"/>
                      <a:pt x="11489" y="696"/>
                      <a:pt x="11287" y="527"/>
                    </a:cubicBezTo>
                    <a:cubicBezTo>
                      <a:pt x="11084" y="357"/>
                      <a:pt x="10918" y="239"/>
                      <a:pt x="10759" y="168"/>
                    </a:cubicBezTo>
                    <a:cubicBezTo>
                      <a:pt x="10501" y="56"/>
                      <a:pt x="10221" y="0"/>
                      <a:pt x="9944" y="0"/>
                    </a:cubicBezTo>
                    <a:close/>
                    <a:moveTo>
                      <a:pt x="1922" y="2708"/>
                    </a:moveTo>
                    <a:cubicBezTo>
                      <a:pt x="1644" y="2708"/>
                      <a:pt x="1364" y="2764"/>
                      <a:pt x="1107" y="2876"/>
                    </a:cubicBezTo>
                    <a:cubicBezTo>
                      <a:pt x="904" y="2964"/>
                      <a:pt x="720" y="3084"/>
                      <a:pt x="562" y="3231"/>
                    </a:cubicBezTo>
                    <a:cubicBezTo>
                      <a:pt x="403" y="3378"/>
                      <a:pt x="274" y="3549"/>
                      <a:pt x="180" y="3738"/>
                    </a:cubicBezTo>
                    <a:cubicBezTo>
                      <a:pt x="-60" y="4217"/>
                      <a:pt x="-60" y="4770"/>
                      <a:pt x="180" y="5249"/>
                    </a:cubicBezTo>
                    <a:cubicBezTo>
                      <a:pt x="257" y="5398"/>
                      <a:pt x="384" y="5556"/>
                      <a:pt x="566" y="5744"/>
                    </a:cubicBezTo>
                    <a:cubicBezTo>
                      <a:pt x="748" y="5932"/>
                      <a:pt x="987" y="6151"/>
                      <a:pt x="1283" y="6426"/>
                    </a:cubicBezTo>
                    <a:lnTo>
                      <a:pt x="5965" y="10778"/>
                    </a:lnTo>
                    <a:lnTo>
                      <a:pt x="1283" y="15130"/>
                    </a:lnTo>
                    <a:cubicBezTo>
                      <a:pt x="987" y="15405"/>
                      <a:pt x="748" y="15624"/>
                      <a:pt x="566" y="15812"/>
                    </a:cubicBezTo>
                    <a:cubicBezTo>
                      <a:pt x="384" y="16000"/>
                      <a:pt x="257" y="16159"/>
                      <a:pt x="180" y="16307"/>
                    </a:cubicBezTo>
                    <a:cubicBezTo>
                      <a:pt x="-60" y="16786"/>
                      <a:pt x="-60" y="17339"/>
                      <a:pt x="180" y="17819"/>
                    </a:cubicBezTo>
                    <a:cubicBezTo>
                      <a:pt x="274" y="18007"/>
                      <a:pt x="403" y="18178"/>
                      <a:pt x="562" y="18325"/>
                    </a:cubicBezTo>
                    <a:cubicBezTo>
                      <a:pt x="720" y="18472"/>
                      <a:pt x="904" y="18592"/>
                      <a:pt x="1107" y="18680"/>
                    </a:cubicBezTo>
                    <a:cubicBezTo>
                      <a:pt x="1493" y="18848"/>
                      <a:pt x="1929" y="18892"/>
                      <a:pt x="2338" y="18808"/>
                    </a:cubicBezTo>
                    <a:cubicBezTo>
                      <a:pt x="2475" y="18780"/>
                      <a:pt x="2610" y="18737"/>
                      <a:pt x="2738" y="18680"/>
                    </a:cubicBezTo>
                    <a:cubicBezTo>
                      <a:pt x="2897" y="18608"/>
                      <a:pt x="3063" y="18490"/>
                      <a:pt x="3265" y="18321"/>
                    </a:cubicBezTo>
                    <a:cubicBezTo>
                      <a:pt x="3468" y="18152"/>
                      <a:pt x="3703" y="17930"/>
                      <a:pt x="3999" y="17655"/>
                    </a:cubicBezTo>
                    <a:lnTo>
                      <a:pt x="9321" y="12709"/>
                    </a:lnTo>
                    <a:cubicBezTo>
                      <a:pt x="9458" y="12582"/>
                      <a:pt x="9581" y="12470"/>
                      <a:pt x="9690" y="12366"/>
                    </a:cubicBezTo>
                    <a:cubicBezTo>
                      <a:pt x="9799" y="12262"/>
                      <a:pt x="9898" y="12168"/>
                      <a:pt x="9986" y="12078"/>
                    </a:cubicBezTo>
                    <a:cubicBezTo>
                      <a:pt x="10004" y="12064"/>
                      <a:pt x="10026" y="12058"/>
                      <a:pt x="10042" y="12043"/>
                    </a:cubicBezTo>
                    <a:cubicBezTo>
                      <a:pt x="10201" y="11895"/>
                      <a:pt x="10329" y="11725"/>
                      <a:pt x="10424" y="11536"/>
                    </a:cubicBezTo>
                    <a:cubicBezTo>
                      <a:pt x="10544" y="11297"/>
                      <a:pt x="10604" y="11036"/>
                      <a:pt x="10604" y="10778"/>
                    </a:cubicBezTo>
                    <a:cubicBezTo>
                      <a:pt x="10604" y="10649"/>
                      <a:pt x="10592" y="10518"/>
                      <a:pt x="10562" y="10391"/>
                    </a:cubicBezTo>
                    <a:cubicBezTo>
                      <a:pt x="10532" y="10264"/>
                      <a:pt x="10484" y="10140"/>
                      <a:pt x="10424" y="10020"/>
                    </a:cubicBezTo>
                    <a:cubicBezTo>
                      <a:pt x="10329" y="9831"/>
                      <a:pt x="10201" y="9661"/>
                      <a:pt x="10042" y="9514"/>
                    </a:cubicBezTo>
                    <a:cubicBezTo>
                      <a:pt x="10026" y="9498"/>
                      <a:pt x="10004" y="9493"/>
                      <a:pt x="9986" y="9478"/>
                    </a:cubicBezTo>
                    <a:cubicBezTo>
                      <a:pt x="9898" y="9388"/>
                      <a:pt x="9799" y="9294"/>
                      <a:pt x="9690" y="9190"/>
                    </a:cubicBezTo>
                    <a:cubicBezTo>
                      <a:pt x="9581" y="9087"/>
                      <a:pt x="9458" y="8975"/>
                      <a:pt x="9321" y="8847"/>
                    </a:cubicBezTo>
                    <a:lnTo>
                      <a:pt x="3999" y="3901"/>
                    </a:lnTo>
                    <a:cubicBezTo>
                      <a:pt x="3703" y="3626"/>
                      <a:pt x="3468" y="3404"/>
                      <a:pt x="3265" y="3235"/>
                    </a:cubicBezTo>
                    <a:cubicBezTo>
                      <a:pt x="3063" y="3066"/>
                      <a:pt x="2897" y="2948"/>
                      <a:pt x="2738" y="2876"/>
                    </a:cubicBezTo>
                    <a:cubicBezTo>
                      <a:pt x="2480" y="2764"/>
                      <a:pt x="2200" y="2708"/>
                      <a:pt x="1922" y="2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916" name="2022"/>
              <p:cNvSpPr txBox="1"/>
              <p:nvPr/>
            </p:nvSpPr>
            <p:spPr>
              <a:xfrm>
                <a:off x="19113131" y="7564667"/>
                <a:ext cx="3031370" cy="10028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65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dirty="0"/>
                  <a:t>202</a:t>
                </a:r>
                <a:r>
                  <a:rPr lang="en-US" dirty="0"/>
                  <a:t>4</a:t>
                </a:r>
                <a:endParaRPr dirty="0"/>
              </a:p>
            </p:txBody>
          </p:sp>
          <p:sp>
            <p:nvSpPr>
              <p:cNvPr id="2" name="Shape">
                <a:extLst>
                  <a:ext uri="{FF2B5EF4-FFF2-40B4-BE49-F238E27FC236}">
                    <a16:creationId xmlns:a16="http://schemas.microsoft.com/office/drawing/2014/main" id="{C0433DF6-28A5-73E8-A7B4-2C39A1303D2E}"/>
                  </a:ext>
                </a:extLst>
              </p:cNvPr>
              <p:cNvSpPr/>
              <p:nvPr/>
            </p:nvSpPr>
            <p:spPr>
              <a:xfrm>
                <a:off x="15835949" y="6127412"/>
                <a:ext cx="1030251" cy="1315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5" h="21558" extrusionOk="0">
                    <a:moveTo>
                      <a:pt x="3065" y="0"/>
                    </a:moveTo>
                    <a:cubicBezTo>
                      <a:pt x="2623" y="0"/>
                      <a:pt x="2172" y="57"/>
                      <a:pt x="1762" y="168"/>
                    </a:cubicBezTo>
                    <a:cubicBezTo>
                      <a:pt x="1439" y="257"/>
                      <a:pt x="1150" y="378"/>
                      <a:pt x="898" y="525"/>
                    </a:cubicBezTo>
                    <a:cubicBezTo>
                      <a:pt x="646" y="673"/>
                      <a:pt x="438" y="842"/>
                      <a:pt x="287" y="1031"/>
                    </a:cubicBezTo>
                    <a:cubicBezTo>
                      <a:pt x="-95" y="1509"/>
                      <a:pt x="-95" y="2061"/>
                      <a:pt x="287" y="2540"/>
                    </a:cubicBezTo>
                    <a:cubicBezTo>
                      <a:pt x="410" y="2688"/>
                      <a:pt x="620" y="2850"/>
                      <a:pt x="909" y="3038"/>
                    </a:cubicBezTo>
                    <a:cubicBezTo>
                      <a:pt x="1199" y="3226"/>
                      <a:pt x="1580" y="3443"/>
                      <a:pt x="2050" y="3719"/>
                    </a:cubicBezTo>
                    <a:lnTo>
                      <a:pt x="14129" y="10778"/>
                    </a:lnTo>
                    <a:lnTo>
                      <a:pt x="2050" y="17838"/>
                    </a:lnTo>
                    <a:cubicBezTo>
                      <a:pt x="1580" y="18113"/>
                      <a:pt x="1199" y="18330"/>
                      <a:pt x="909" y="18519"/>
                    </a:cubicBezTo>
                    <a:cubicBezTo>
                      <a:pt x="620" y="18707"/>
                      <a:pt x="410" y="18869"/>
                      <a:pt x="287" y="19017"/>
                    </a:cubicBezTo>
                    <a:cubicBezTo>
                      <a:pt x="-95" y="19496"/>
                      <a:pt x="-95" y="20047"/>
                      <a:pt x="287" y="20526"/>
                    </a:cubicBezTo>
                    <a:cubicBezTo>
                      <a:pt x="438" y="20715"/>
                      <a:pt x="646" y="20884"/>
                      <a:pt x="898" y="21031"/>
                    </a:cubicBezTo>
                    <a:cubicBezTo>
                      <a:pt x="1150" y="21179"/>
                      <a:pt x="1439" y="21300"/>
                      <a:pt x="1762" y="21388"/>
                    </a:cubicBezTo>
                    <a:cubicBezTo>
                      <a:pt x="2376" y="21556"/>
                      <a:pt x="3071" y="21600"/>
                      <a:pt x="3721" y="21516"/>
                    </a:cubicBezTo>
                    <a:cubicBezTo>
                      <a:pt x="3938" y="21488"/>
                      <a:pt x="4151" y="21444"/>
                      <a:pt x="4355" y="21388"/>
                    </a:cubicBezTo>
                    <a:cubicBezTo>
                      <a:pt x="4609" y="21316"/>
                      <a:pt x="4875" y="21200"/>
                      <a:pt x="5197" y="21031"/>
                    </a:cubicBezTo>
                    <a:cubicBezTo>
                      <a:pt x="5519" y="20862"/>
                      <a:pt x="5890" y="20639"/>
                      <a:pt x="6361" y="20364"/>
                    </a:cubicBezTo>
                    <a:lnTo>
                      <a:pt x="19465" y="12705"/>
                    </a:lnTo>
                    <a:cubicBezTo>
                      <a:pt x="19683" y="12578"/>
                      <a:pt x="19879" y="12472"/>
                      <a:pt x="20053" y="12368"/>
                    </a:cubicBezTo>
                    <a:cubicBezTo>
                      <a:pt x="20226" y="12264"/>
                      <a:pt x="20374" y="12168"/>
                      <a:pt x="20514" y="12078"/>
                    </a:cubicBezTo>
                    <a:cubicBezTo>
                      <a:pt x="20541" y="12064"/>
                      <a:pt x="20580" y="12060"/>
                      <a:pt x="20606" y="12045"/>
                    </a:cubicBezTo>
                    <a:cubicBezTo>
                      <a:pt x="20858" y="11897"/>
                      <a:pt x="21066" y="11722"/>
                      <a:pt x="21217" y="11533"/>
                    </a:cubicBezTo>
                    <a:cubicBezTo>
                      <a:pt x="21408" y="11293"/>
                      <a:pt x="21505" y="11037"/>
                      <a:pt x="21505" y="10778"/>
                    </a:cubicBezTo>
                    <a:cubicBezTo>
                      <a:pt x="21505" y="10649"/>
                      <a:pt x="21484" y="10514"/>
                      <a:pt x="21436" y="10388"/>
                    </a:cubicBezTo>
                    <a:cubicBezTo>
                      <a:pt x="21388" y="10261"/>
                      <a:pt x="21312" y="10137"/>
                      <a:pt x="21217" y="10017"/>
                    </a:cubicBezTo>
                    <a:cubicBezTo>
                      <a:pt x="21066" y="9828"/>
                      <a:pt x="20858" y="9659"/>
                      <a:pt x="20606" y="9512"/>
                    </a:cubicBezTo>
                    <a:cubicBezTo>
                      <a:pt x="20580" y="9496"/>
                      <a:pt x="20541" y="9493"/>
                      <a:pt x="20514" y="9478"/>
                    </a:cubicBezTo>
                    <a:cubicBezTo>
                      <a:pt x="20374" y="9389"/>
                      <a:pt x="20226" y="9292"/>
                      <a:pt x="20053" y="9189"/>
                    </a:cubicBezTo>
                    <a:cubicBezTo>
                      <a:pt x="19879" y="9085"/>
                      <a:pt x="19683" y="8972"/>
                      <a:pt x="19465" y="8845"/>
                    </a:cubicBezTo>
                    <a:lnTo>
                      <a:pt x="6361" y="1192"/>
                    </a:lnTo>
                    <a:cubicBezTo>
                      <a:pt x="5890" y="917"/>
                      <a:pt x="5519" y="695"/>
                      <a:pt x="5197" y="525"/>
                    </a:cubicBezTo>
                    <a:cubicBezTo>
                      <a:pt x="4875" y="356"/>
                      <a:pt x="4609" y="240"/>
                      <a:pt x="4355" y="168"/>
                    </a:cubicBezTo>
                    <a:cubicBezTo>
                      <a:pt x="3946" y="57"/>
                      <a:pt x="3506" y="0"/>
                      <a:pt x="30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lnSpc>
                    <a:spcPct val="100000"/>
                  </a:lnSpc>
                  <a:defRPr sz="3200" spc="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dirty="0"/>
              </a:p>
            </p:txBody>
          </p:sp>
          <p:sp>
            <p:nvSpPr>
              <p:cNvPr id="6" name="2021">
                <a:extLst>
                  <a:ext uri="{FF2B5EF4-FFF2-40B4-BE49-F238E27FC236}">
                    <a16:creationId xmlns:a16="http://schemas.microsoft.com/office/drawing/2014/main" id="{E1C1D204-ED97-ACF5-5D9C-96123898F798}"/>
                  </a:ext>
                </a:extLst>
              </p:cNvPr>
              <p:cNvSpPr txBox="1"/>
              <p:nvPr/>
            </p:nvSpPr>
            <p:spPr>
              <a:xfrm>
                <a:off x="14931938" y="7772418"/>
                <a:ext cx="3031370" cy="7950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lnSpc>
                    <a:spcPct val="90000"/>
                  </a:lnSpc>
                  <a:defRPr sz="5000" spc="0">
                    <a:latin typeface="+mn-lt"/>
                    <a:ea typeface="+mn-ea"/>
                    <a:cs typeface="+mn-cs"/>
                    <a:sym typeface="Montserrat Bold"/>
                  </a:defRPr>
                </a:lvl1pPr>
              </a:lstStyle>
              <a:p>
                <a:r>
                  <a:rPr dirty="0"/>
                  <a:t>202</a:t>
                </a:r>
                <a:r>
                  <a:rPr lang="en-US" dirty="0"/>
                  <a:t>3</a:t>
                </a:r>
                <a:endParaRPr dirty="0"/>
              </a:p>
            </p:txBody>
          </p:sp>
        </p:grpSp>
      </p:grpSp>
      <p:sp>
        <p:nvSpPr>
          <p:cNvPr id="15" name="2021">
            <a:extLst>
              <a:ext uri="{FF2B5EF4-FFF2-40B4-BE49-F238E27FC236}">
                <a16:creationId xmlns:a16="http://schemas.microsoft.com/office/drawing/2014/main" id="{E1980CE3-56F0-717E-0172-3621525D7F7F}"/>
              </a:ext>
            </a:extLst>
          </p:cNvPr>
          <p:cNvSpPr txBox="1"/>
          <p:nvPr/>
        </p:nvSpPr>
        <p:spPr>
          <a:xfrm>
            <a:off x="883874" y="7007325"/>
            <a:ext cx="4014514" cy="5867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3200" b="1" dirty="0"/>
              <a:t># OF SALES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PRICE/SF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VOLUME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TOTAL SF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CAP RATE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MONTHS TO SALE</a:t>
            </a:r>
            <a:endParaRPr sz="3200" b="1" dirty="0"/>
          </a:p>
        </p:txBody>
      </p:sp>
      <p:sp>
        <p:nvSpPr>
          <p:cNvPr id="22" name="The first vision">
            <a:extLst>
              <a:ext uri="{FF2B5EF4-FFF2-40B4-BE49-F238E27FC236}">
                <a16:creationId xmlns:a16="http://schemas.microsoft.com/office/drawing/2014/main" id="{E5863644-B6A6-3DCE-57C7-57C0D53E299D}"/>
              </a:ext>
            </a:extLst>
          </p:cNvPr>
          <p:cNvSpPr txBox="1"/>
          <p:nvPr/>
        </p:nvSpPr>
        <p:spPr>
          <a:xfrm>
            <a:off x="8636358" y="6970563"/>
            <a:ext cx="3810001" cy="5867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120000"/>
              </a:lnSpc>
              <a:defRPr sz="2500" cap="all" spc="125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3200" b="1" dirty="0"/>
              <a:t>323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$67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$638m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9.6m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6.6%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14.7</a:t>
            </a:r>
            <a:endParaRPr sz="3200" b="1" dirty="0"/>
          </a:p>
        </p:txBody>
      </p:sp>
      <p:sp>
        <p:nvSpPr>
          <p:cNvPr id="23" name="The first vision">
            <a:extLst>
              <a:ext uri="{FF2B5EF4-FFF2-40B4-BE49-F238E27FC236}">
                <a16:creationId xmlns:a16="http://schemas.microsoft.com/office/drawing/2014/main" id="{5064F0FF-447B-8887-DF34-7CE14BB19238}"/>
              </a:ext>
            </a:extLst>
          </p:cNvPr>
          <p:cNvSpPr txBox="1"/>
          <p:nvPr/>
        </p:nvSpPr>
        <p:spPr>
          <a:xfrm>
            <a:off x="12235660" y="6942998"/>
            <a:ext cx="3810001" cy="5867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120000"/>
              </a:lnSpc>
              <a:defRPr sz="2500" cap="all" spc="125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3200" b="1" dirty="0"/>
              <a:t>374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$134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$985m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5.5m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5.8%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14.2</a:t>
            </a:r>
            <a:endParaRPr sz="3200" b="1" dirty="0"/>
          </a:p>
        </p:txBody>
      </p:sp>
      <p:sp>
        <p:nvSpPr>
          <p:cNvPr id="24" name="The first vision">
            <a:extLst>
              <a:ext uri="{FF2B5EF4-FFF2-40B4-BE49-F238E27FC236}">
                <a16:creationId xmlns:a16="http://schemas.microsoft.com/office/drawing/2014/main" id="{D8C39C69-2FBD-A25A-5EFE-1E200AC545B0}"/>
              </a:ext>
            </a:extLst>
          </p:cNvPr>
          <p:cNvSpPr txBox="1"/>
          <p:nvPr/>
        </p:nvSpPr>
        <p:spPr>
          <a:xfrm>
            <a:off x="15973630" y="6915433"/>
            <a:ext cx="3810001" cy="5867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120000"/>
              </a:lnSpc>
              <a:defRPr sz="2500" cap="all" spc="125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3200" b="1" dirty="0"/>
              <a:t>205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$172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$343m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1.8m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6.2%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11.7</a:t>
            </a:r>
            <a:endParaRPr sz="3200" b="1" dirty="0"/>
          </a:p>
        </p:txBody>
      </p:sp>
      <p:sp>
        <p:nvSpPr>
          <p:cNvPr id="25" name="The first vision">
            <a:extLst>
              <a:ext uri="{FF2B5EF4-FFF2-40B4-BE49-F238E27FC236}">
                <a16:creationId xmlns:a16="http://schemas.microsoft.com/office/drawing/2014/main" id="{7ACE72C0-8ADD-9C63-4EC6-7B80A0DCEF38}"/>
              </a:ext>
            </a:extLst>
          </p:cNvPr>
          <p:cNvSpPr txBox="1"/>
          <p:nvPr/>
        </p:nvSpPr>
        <p:spPr>
          <a:xfrm>
            <a:off x="20072191" y="6915432"/>
            <a:ext cx="3810001" cy="58670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120000"/>
              </a:lnSpc>
              <a:defRPr sz="2500" cap="all" spc="125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3200" b="1" dirty="0"/>
              <a:t>219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$158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$317m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1.4m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6.3%</a:t>
            </a:r>
          </a:p>
          <a:p>
            <a:pPr>
              <a:lnSpc>
                <a:spcPct val="200000"/>
              </a:lnSpc>
            </a:pPr>
            <a:r>
              <a:rPr lang="en-US" sz="3200" b="1" dirty="0"/>
              <a:t>12.0</a:t>
            </a:r>
            <a:endParaRPr sz="320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46B683-4F44-158D-CFF6-4DF6D091A6C8}"/>
              </a:ext>
            </a:extLst>
          </p:cNvPr>
          <p:cNvSpPr/>
          <p:nvPr/>
        </p:nvSpPr>
        <p:spPr>
          <a:xfrm>
            <a:off x="20516850" y="7188859"/>
            <a:ext cx="2884437" cy="5621194"/>
          </a:xfrm>
          <a:prstGeom prst="rect">
            <a:avLst/>
          </a:prstGeom>
          <a:noFill/>
          <a:ln w="762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450901-26FF-BE74-76DF-1A6276059C5B}"/>
              </a:ext>
            </a:extLst>
          </p:cNvPr>
          <p:cNvSpPr/>
          <p:nvPr/>
        </p:nvSpPr>
        <p:spPr>
          <a:xfrm>
            <a:off x="16436411" y="7216424"/>
            <a:ext cx="2884437" cy="5621194"/>
          </a:xfrm>
          <a:prstGeom prst="rect">
            <a:avLst/>
          </a:prstGeom>
          <a:noFill/>
          <a:ln w="762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2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E7624-20CE-405B-3A2B-9F7C9AE42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5557363E-99D5-112E-0FEB-6C3DE1FD1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020" y="-1"/>
            <a:ext cx="18287976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CA021A82-6924-1277-86B2-77A400BAF6FA}"/>
              </a:ext>
            </a:extLst>
          </p:cNvPr>
          <p:cNvGrpSpPr/>
          <p:nvPr/>
        </p:nvGrpSpPr>
        <p:grpSpPr>
          <a:xfrm>
            <a:off x="-74983" y="-21"/>
            <a:ext cx="19685505" cy="13716023"/>
            <a:chOff x="-51282" y="-1"/>
            <a:chExt cx="13462931" cy="1371602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5E858B00-72C6-B2C9-1645-9E34D94DB67B}"/>
                </a:ext>
              </a:extLst>
            </p:cNvPr>
            <p:cNvSpPr/>
            <p:nvPr/>
          </p:nvSpPr>
          <p:spPr>
            <a:xfrm>
              <a:off x="8056911" y="-1"/>
              <a:ext cx="5354738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5BC362EA-3632-71A5-D2EC-51E4342CA902}"/>
                </a:ext>
              </a:extLst>
            </p:cNvPr>
            <p:cNvSpPr/>
            <p:nvPr/>
          </p:nvSpPr>
          <p:spPr>
            <a:xfrm>
              <a:off x="-51282" y="20"/>
              <a:ext cx="8128000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0BA53201-FD2B-B09B-E277-0A5C43CFD0BB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2024 YEAR IN REVIEW | LEASE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45A552-EB38-D2F0-00A7-07DAC8AED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1B6727-EA7C-C31E-7974-AFA8C92C4481}"/>
              </a:ext>
            </a:extLst>
          </p:cNvPr>
          <p:cNvGrpSpPr/>
          <p:nvPr/>
        </p:nvGrpSpPr>
        <p:grpSpPr>
          <a:xfrm>
            <a:off x="948578" y="2576606"/>
            <a:ext cx="13542537" cy="7994177"/>
            <a:chOff x="1764519" y="2576608"/>
            <a:chExt cx="13542537" cy="7994177"/>
          </a:xfrm>
        </p:grpSpPr>
        <p:sp>
          <p:nvSpPr>
            <p:cNvPr id="7" name="2021">
              <a:extLst>
                <a:ext uri="{FF2B5EF4-FFF2-40B4-BE49-F238E27FC236}">
                  <a16:creationId xmlns:a16="http://schemas.microsoft.com/office/drawing/2014/main" id="{BC19626F-26A3-127B-B107-92AB46F347DB}"/>
                </a:ext>
              </a:extLst>
            </p:cNvPr>
            <p:cNvSpPr txBox="1"/>
            <p:nvPr/>
          </p:nvSpPr>
          <p:spPr>
            <a:xfrm>
              <a:off x="2046387" y="2576609"/>
              <a:ext cx="13260669" cy="79941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lnSpc>
                  <a:spcPct val="90000"/>
                </a:lnSpc>
                <a:defRPr sz="5000" spc="0"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pPr algn="l">
                <a:lnSpc>
                  <a:spcPts val="7800"/>
                </a:lnSpc>
              </a:pPr>
              <a:r>
                <a:rPr lang="en-US" sz="4400" b="1" dirty="0"/>
                <a:t># OF LEASES				198</a:t>
              </a:r>
            </a:p>
            <a:p>
              <a:pPr algn="l">
                <a:lnSpc>
                  <a:spcPts val="7800"/>
                </a:lnSpc>
              </a:pPr>
              <a:r>
                <a:rPr lang="en-US" sz="4400" b="1" dirty="0"/>
                <a:t>PRICE/SF					</a:t>
              </a:r>
            </a:p>
            <a:p>
              <a:pPr algn="l">
                <a:lnSpc>
                  <a:spcPts val="7800"/>
                </a:lnSpc>
              </a:pPr>
              <a:r>
                <a:rPr lang="en-US" sz="4400" b="1" dirty="0"/>
                <a:t>					</a:t>
              </a:r>
              <a:r>
                <a:rPr lang="en-US" sz="3600" b="1" dirty="0"/>
                <a:t>INDUSTRIAL			$0.98/SF</a:t>
              </a:r>
            </a:p>
            <a:p>
              <a:pPr algn="l">
                <a:lnSpc>
                  <a:spcPts val="7800"/>
                </a:lnSpc>
              </a:pPr>
              <a:r>
                <a:rPr lang="en-US" sz="3600" b="1" dirty="0"/>
                <a:t>					OFFICE/MEDICAL	$1.70/SF</a:t>
              </a:r>
            </a:p>
            <a:p>
              <a:pPr algn="l">
                <a:lnSpc>
                  <a:spcPts val="7800"/>
                </a:lnSpc>
              </a:pPr>
              <a:r>
                <a:rPr lang="en-US" sz="3600" b="1" dirty="0"/>
                <a:t>					RETAIL				$1.70/SF</a:t>
              </a:r>
            </a:p>
            <a:p>
              <a:pPr algn="l">
                <a:lnSpc>
                  <a:spcPts val="7800"/>
                </a:lnSpc>
              </a:pPr>
              <a:r>
                <a:rPr lang="en-US" sz="4400" b="1" dirty="0"/>
                <a:t>TOTAL SF 					702K</a:t>
              </a:r>
            </a:p>
            <a:p>
              <a:pPr algn="l">
                <a:lnSpc>
                  <a:spcPts val="7800"/>
                </a:lnSpc>
              </a:pPr>
              <a:r>
                <a:rPr lang="en-US" sz="4400" b="1" dirty="0"/>
                <a:t>AVG. SIZE					3,546</a:t>
              </a:r>
            </a:p>
            <a:p>
              <a:pPr algn="l">
                <a:lnSpc>
                  <a:spcPts val="7800"/>
                </a:lnSpc>
              </a:pPr>
              <a:r>
                <a:rPr lang="en-US" sz="4400" b="1" dirty="0"/>
                <a:t>MONTHS TO LEASE		5.5</a:t>
              </a:r>
              <a:endParaRPr sz="44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F34373-D0E4-492D-4434-72D57EE82631}"/>
                </a:ext>
              </a:extLst>
            </p:cNvPr>
            <p:cNvSpPr/>
            <p:nvPr/>
          </p:nvSpPr>
          <p:spPr>
            <a:xfrm>
              <a:off x="1764519" y="2576608"/>
              <a:ext cx="11884766" cy="7994175"/>
            </a:xfrm>
            <a:prstGeom prst="rect">
              <a:avLst/>
            </a:prstGeom>
            <a:noFill/>
            <a:ln w="50800" cap="flat">
              <a:solidFill>
                <a:srgbClr val="F4792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30" name="Shape">
            <a:extLst>
              <a:ext uri="{FF2B5EF4-FFF2-40B4-BE49-F238E27FC236}">
                <a16:creationId xmlns:a16="http://schemas.microsoft.com/office/drawing/2014/main" id="{87792555-974A-BD15-BFF7-9EA2239C5585}"/>
              </a:ext>
            </a:extLst>
          </p:cNvPr>
          <p:cNvSpPr/>
          <p:nvPr/>
        </p:nvSpPr>
        <p:spPr>
          <a:xfrm>
            <a:off x="13115212" y="5794007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775989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0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6E0BD-E377-3635-D49B-D9F9F1FD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7AF6CE02-76F7-8200-A8B2-9A1E9675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9" r="13349"/>
          <a:stretch/>
        </p:blipFill>
        <p:spPr>
          <a:xfrm>
            <a:off x="11006979" y="-190503"/>
            <a:ext cx="13745144" cy="139064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DD477041-9F18-7E06-8BD2-7D11C53FDFB8}"/>
              </a:ext>
            </a:extLst>
          </p:cNvPr>
          <p:cNvGrpSpPr/>
          <p:nvPr/>
        </p:nvGrpSpPr>
        <p:grpSpPr>
          <a:xfrm>
            <a:off x="-1" y="-190503"/>
            <a:ext cx="24752123" cy="13906483"/>
            <a:chOff x="0" y="-1"/>
            <a:chExt cx="16256000" cy="1390648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A5D9A489-6CD3-1372-15B1-4C30655B3DDD}"/>
                </a:ext>
              </a:extLst>
            </p:cNvPr>
            <p:cNvSpPr/>
            <p:nvPr/>
          </p:nvSpPr>
          <p:spPr>
            <a:xfrm>
              <a:off x="8128000" y="-1"/>
              <a:ext cx="8128000" cy="13906482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A1B650E1-F594-901C-9F22-6867772908FE}"/>
                </a:ext>
              </a:extLst>
            </p:cNvPr>
            <p:cNvSpPr/>
            <p:nvPr/>
          </p:nvSpPr>
          <p:spPr>
            <a:xfrm>
              <a:off x="0" y="-1"/>
              <a:ext cx="8128001" cy="1390648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ACC4E572-D894-27B2-75E1-C3EFF7B96FE8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NOTABLE TRANSACTIONS </a:t>
            </a:r>
            <a:endParaRPr sz="8000" dirty="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9FCA3F5C-A358-FD33-DD2D-6534D515F449}"/>
              </a:ext>
            </a:extLst>
          </p:cNvPr>
          <p:cNvSpPr/>
          <p:nvPr/>
        </p:nvSpPr>
        <p:spPr>
          <a:xfrm>
            <a:off x="12650703" y="4855616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1EFBC-147B-A141-4320-FAE85E664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4" name="2021">
            <a:extLst>
              <a:ext uri="{FF2B5EF4-FFF2-40B4-BE49-F238E27FC236}">
                <a16:creationId xmlns:a16="http://schemas.microsoft.com/office/drawing/2014/main" id="{F30B3AE3-0B7C-A499-DDCC-8384E3FEE508}"/>
              </a:ext>
            </a:extLst>
          </p:cNvPr>
          <p:cNvSpPr txBox="1"/>
          <p:nvPr/>
        </p:nvSpPr>
        <p:spPr>
          <a:xfrm>
            <a:off x="2048819" y="2359592"/>
            <a:ext cx="10228736" cy="80830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3200" b="1" dirty="0"/>
              <a:t>Historic Willow Springs Raceway 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in escrow to private equity firm</a:t>
            </a:r>
          </a:p>
          <a:p>
            <a:pPr algn="l">
              <a:lnSpc>
                <a:spcPct val="200000"/>
              </a:lnSpc>
            </a:pPr>
            <a:endParaRPr lang="en-US" sz="1600" b="1" dirty="0"/>
          </a:p>
          <a:p>
            <a:pPr algn="l">
              <a:lnSpc>
                <a:spcPct val="200000"/>
              </a:lnSpc>
            </a:pPr>
            <a:r>
              <a:rPr lang="en-US" sz="3200" b="1" dirty="0"/>
              <a:t>Amazon buys 72 acres directly north of 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AV Fairgrounds at the 14 freeway 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for $26M. Site was entitled for up to 1.2M SF 	of industrial distribution space</a:t>
            </a:r>
          </a:p>
          <a:p>
            <a:pPr algn="l">
              <a:lnSpc>
                <a:spcPct val="200000"/>
              </a:lnSpc>
            </a:pPr>
            <a:endParaRPr lang="en-US" sz="1600" b="1" dirty="0"/>
          </a:p>
          <a:p>
            <a:pPr algn="l">
              <a:lnSpc>
                <a:spcPct val="200000"/>
              </a:lnSpc>
            </a:pPr>
            <a:r>
              <a:rPr lang="en-US" sz="3200" b="1" dirty="0"/>
              <a:t>Dollar Tree leases over 53,000SF across AV</a:t>
            </a:r>
            <a:endParaRPr sz="32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1DACFC-0A4F-8C37-3A3F-318CD68DC00D}"/>
              </a:ext>
            </a:extLst>
          </p:cNvPr>
          <p:cNvSpPr/>
          <p:nvPr/>
        </p:nvSpPr>
        <p:spPr>
          <a:xfrm>
            <a:off x="977442" y="2891790"/>
            <a:ext cx="773673" cy="209550"/>
          </a:xfrm>
          <a:prstGeom prst="roundRect">
            <a:avLst/>
          </a:prstGeom>
          <a:solidFill>
            <a:srgbClr val="F47920"/>
          </a:solidFill>
          <a:ln w="127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960FF3-4028-1EBF-FF56-644A8DBF4A6E}"/>
              </a:ext>
            </a:extLst>
          </p:cNvPr>
          <p:cNvSpPr/>
          <p:nvPr/>
        </p:nvSpPr>
        <p:spPr>
          <a:xfrm>
            <a:off x="977441" y="5353474"/>
            <a:ext cx="773673" cy="209550"/>
          </a:xfrm>
          <a:prstGeom prst="roundRect">
            <a:avLst/>
          </a:prstGeom>
          <a:solidFill>
            <a:srgbClr val="F47920"/>
          </a:solidFill>
          <a:ln w="127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49DBE6-13F3-F20D-CB22-C7BFEF6D1AC1}"/>
              </a:ext>
            </a:extLst>
          </p:cNvPr>
          <p:cNvSpPr/>
          <p:nvPr/>
        </p:nvSpPr>
        <p:spPr>
          <a:xfrm>
            <a:off x="983317" y="9694342"/>
            <a:ext cx="773673" cy="209550"/>
          </a:xfrm>
          <a:prstGeom prst="roundRect">
            <a:avLst/>
          </a:prstGeom>
          <a:solidFill>
            <a:srgbClr val="F47920"/>
          </a:solidFill>
          <a:ln w="127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9900407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89A07-8A0E-10EB-B252-38773302B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51582ACD-0562-00B9-DE68-E3C7B0E0F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3" r="15153"/>
          <a:stretch/>
        </p:blipFill>
        <p:spPr>
          <a:xfrm>
            <a:off x="10030970" y="-22"/>
            <a:ext cx="14353030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7422A483-0251-50E7-9D46-3C8B1D0F02ED}"/>
              </a:ext>
            </a:extLst>
          </p:cNvPr>
          <p:cNvGrpSpPr/>
          <p:nvPr/>
        </p:nvGrpSpPr>
        <p:grpSpPr>
          <a:xfrm>
            <a:off x="-131979" y="-102"/>
            <a:ext cx="24515979" cy="13716022"/>
            <a:chOff x="0" y="76181"/>
            <a:chExt cx="16432647" cy="13716061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42FF6EEF-320E-AD85-495D-3AF0DD9A29FE}"/>
                </a:ext>
              </a:extLst>
            </p:cNvPr>
            <p:cNvSpPr/>
            <p:nvPr/>
          </p:nvSpPr>
          <p:spPr>
            <a:xfrm>
              <a:off x="8572411" y="76221"/>
              <a:ext cx="7860236" cy="1371602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B5784A9A-E7B5-E5A3-1FB6-FAA571E05FEE}"/>
                </a:ext>
              </a:extLst>
            </p:cNvPr>
            <p:cNvSpPr/>
            <p:nvPr/>
          </p:nvSpPr>
          <p:spPr>
            <a:xfrm>
              <a:off x="0" y="76181"/>
              <a:ext cx="8639977" cy="137160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743076BA-0AA1-4DB7-0466-EFE4642E16F4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2025 | FOR SALE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86700-725C-8625-78FF-2D2637B21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4" name="2021">
            <a:extLst>
              <a:ext uri="{FF2B5EF4-FFF2-40B4-BE49-F238E27FC236}">
                <a16:creationId xmlns:a16="http://schemas.microsoft.com/office/drawing/2014/main" id="{2474D4CC-8934-D8C8-F426-CAC7FF4751B8}"/>
              </a:ext>
            </a:extLst>
          </p:cNvPr>
          <p:cNvSpPr txBox="1"/>
          <p:nvPr/>
        </p:nvSpPr>
        <p:spPr>
          <a:xfrm>
            <a:off x="1184610" y="2419296"/>
            <a:ext cx="14031005" cy="9914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3200" b="1" dirty="0"/>
              <a:t>TOTAL PROPERTIES:			772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VACANT LAND:				610 parcels avg $3/SF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			</a:t>
            </a:r>
            <a:r>
              <a:rPr lang="en-US" sz="3000" b="1" dirty="0"/>
              <a:t>$80M BUILD TO SUIT 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FULLY ENTITLED 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DISTRIBUTION WAREHOUSE AT	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AVE. G AND 14 FWY 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IMPROVED: 				162 buildings avg  $158/SF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			FORMER UNIVERSITY OF ANTELOPE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			VALLEY CAMPUS FOR SALE AT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			$14M (IN ESCROW)</a:t>
            </a:r>
          </a:p>
          <a:p>
            <a:pPr algn="l">
              <a:lnSpc>
                <a:spcPct val="200000"/>
              </a:lnSpc>
            </a:pPr>
            <a:endParaRPr lang="en-US" sz="3200" b="1" dirty="0"/>
          </a:p>
          <a:p>
            <a:pPr algn="l"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F64AC5-1EDF-CBC6-0418-4A8C29E72DAA}"/>
              </a:ext>
            </a:extLst>
          </p:cNvPr>
          <p:cNvSpPr/>
          <p:nvPr/>
        </p:nvSpPr>
        <p:spPr>
          <a:xfrm>
            <a:off x="3355198" y="4373686"/>
            <a:ext cx="8371544" cy="3009899"/>
          </a:xfrm>
          <a:prstGeom prst="rect">
            <a:avLst/>
          </a:prstGeom>
          <a:noFill/>
          <a:ln w="508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96A33-88C1-D10E-9512-45901F0B0732}"/>
              </a:ext>
            </a:extLst>
          </p:cNvPr>
          <p:cNvSpPr/>
          <p:nvPr/>
        </p:nvSpPr>
        <p:spPr>
          <a:xfrm>
            <a:off x="3355897" y="8189788"/>
            <a:ext cx="8370845" cy="2458955"/>
          </a:xfrm>
          <a:prstGeom prst="rect">
            <a:avLst/>
          </a:prstGeom>
          <a:noFill/>
          <a:ln w="508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19926498-85C0-3FE4-D8C5-5BE64F98A164}"/>
              </a:ext>
            </a:extLst>
          </p:cNvPr>
          <p:cNvSpPr/>
          <p:nvPr/>
        </p:nvSpPr>
        <p:spPr>
          <a:xfrm>
            <a:off x="12650703" y="4855616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927901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8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F4B1A-CFF3-0CFC-B0BF-536B21B1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C3BB3F12-0774-2BAA-22A8-0D3030AFD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6141"/>
          <a:stretch/>
        </p:blipFill>
        <p:spPr>
          <a:xfrm>
            <a:off x="10030970" y="-22"/>
            <a:ext cx="14353030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4362196D-D856-1052-ACC9-0B66CEB8E74A}"/>
              </a:ext>
            </a:extLst>
          </p:cNvPr>
          <p:cNvGrpSpPr/>
          <p:nvPr/>
        </p:nvGrpSpPr>
        <p:grpSpPr>
          <a:xfrm>
            <a:off x="-7179" y="-62"/>
            <a:ext cx="24888764" cy="13773005"/>
            <a:chOff x="-4840" y="76181"/>
            <a:chExt cx="16772816" cy="13773004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D7CB701F-84A5-6AEC-0A01-07FE971A96C7}"/>
                </a:ext>
              </a:extLst>
            </p:cNvPr>
            <p:cNvSpPr/>
            <p:nvPr/>
          </p:nvSpPr>
          <p:spPr>
            <a:xfrm>
              <a:off x="8540063" y="76221"/>
              <a:ext cx="8227913" cy="1371602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527A2DB1-3734-7081-343B-5C2525274DB0}"/>
                </a:ext>
              </a:extLst>
            </p:cNvPr>
            <p:cNvSpPr/>
            <p:nvPr/>
          </p:nvSpPr>
          <p:spPr>
            <a:xfrm>
              <a:off x="-4840" y="76181"/>
              <a:ext cx="8639977" cy="137730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D1693553-EBBF-B216-627D-932BA43FF861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2025 | FOR LEASE</a:t>
            </a:r>
            <a:endParaRPr sz="8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77C4B-3A24-E658-E117-4C8D98248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sp>
        <p:nvSpPr>
          <p:cNvPr id="4" name="2021">
            <a:extLst>
              <a:ext uri="{FF2B5EF4-FFF2-40B4-BE49-F238E27FC236}">
                <a16:creationId xmlns:a16="http://schemas.microsoft.com/office/drawing/2014/main" id="{8C765455-9975-47CE-AB6F-1A4E56192616}"/>
              </a:ext>
            </a:extLst>
          </p:cNvPr>
          <p:cNvSpPr txBox="1"/>
          <p:nvPr/>
        </p:nvSpPr>
        <p:spPr>
          <a:xfrm>
            <a:off x="1184611" y="2419296"/>
            <a:ext cx="12057536" cy="10073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 algn="ctr">
              <a:lnSpc>
                <a:spcPct val="90000"/>
              </a:lnSpc>
              <a:defRPr sz="5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en-US" sz="3200" b="1" dirty="0"/>
              <a:t>TOTAL PROPERTIES:		247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IMPROVED:			186 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		</a:t>
            </a:r>
            <a:r>
              <a:rPr lang="en-US" sz="3000" b="1" dirty="0"/>
              <a:t>1.9M SF AVAILABLE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$2.07/SF AVERAGE RATE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33% VACANCY RATE</a:t>
            </a:r>
          </a:p>
          <a:p>
            <a:pPr algn="l">
              <a:lnSpc>
                <a:spcPct val="150000"/>
              </a:lnSpc>
            </a:pPr>
            <a:r>
              <a:rPr lang="en-US" sz="3000" b="1" dirty="0"/>
              <a:t>			12% NET ABSORBTION </a:t>
            </a:r>
          </a:p>
          <a:p>
            <a:pPr algn="l">
              <a:lnSpc>
                <a:spcPct val="150000"/>
              </a:lnSpc>
            </a:pPr>
            <a:endParaRPr lang="en-US" sz="3000" b="1" dirty="0"/>
          </a:p>
          <a:p>
            <a:pPr algn="l">
              <a:lnSpc>
                <a:spcPct val="200000"/>
              </a:lnSpc>
            </a:pPr>
            <a:r>
              <a:rPr lang="en-US" sz="3200" b="1" dirty="0"/>
              <a:t>	PROPOSED	:			61 totaling 11.8M SF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		32 INDUSTRIAL</a:t>
            </a:r>
          </a:p>
          <a:p>
            <a:pPr algn="l">
              <a:lnSpc>
                <a:spcPct val="200000"/>
              </a:lnSpc>
            </a:pPr>
            <a:r>
              <a:rPr lang="en-US" sz="3200" b="1" dirty="0"/>
              <a:t>			29 RETAIL/OFFICE/MEDICAL</a:t>
            </a:r>
          </a:p>
          <a:p>
            <a:pPr algn="l">
              <a:lnSpc>
                <a:spcPct val="150000"/>
              </a:lnSpc>
            </a:pPr>
            <a:r>
              <a:rPr lang="en-US" sz="3200" b="1" dirty="0"/>
              <a:t>	</a:t>
            </a:r>
            <a:endParaRPr lang="en-US" sz="3000" b="1" dirty="0"/>
          </a:p>
          <a:p>
            <a:pPr algn="l">
              <a:lnSpc>
                <a:spcPct val="150000"/>
              </a:lnSpc>
            </a:pPr>
            <a:r>
              <a:rPr lang="en-US" sz="3000" b="1" dirty="0"/>
              <a:t>			</a:t>
            </a:r>
            <a:endParaRPr lang="en-US" sz="32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7D0A93-A8D7-63C9-E720-3C5F9AEA18B8}"/>
              </a:ext>
            </a:extLst>
          </p:cNvPr>
          <p:cNvSpPr/>
          <p:nvPr/>
        </p:nvSpPr>
        <p:spPr>
          <a:xfrm>
            <a:off x="3355198" y="4446128"/>
            <a:ext cx="6915150" cy="3009899"/>
          </a:xfrm>
          <a:prstGeom prst="rect">
            <a:avLst/>
          </a:prstGeom>
          <a:noFill/>
          <a:ln w="50800" cap="flat">
            <a:solidFill>
              <a:srgbClr val="F4792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279F8-0185-0629-9C98-7A8422256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16" y="8945823"/>
            <a:ext cx="6968332" cy="2039783"/>
          </a:xfrm>
          <a:prstGeom prst="rect">
            <a:avLst/>
          </a:prstGeom>
        </p:spPr>
      </p:pic>
      <p:sp>
        <p:nvSpPr>
          <p:cNvPr id="6" name="Shape">
            <a:extLst>
              <a:ext uri="{FF2B5EF4-FFF2-40B4-BE49-F238E27FC236}">
                <a16:creationId xmlns:a16="http://schemas.microsoft.com/office/drawing/2014/main" id="{BF2A31E6-64DA-837C-FC4E-DB0EEB65F684}"/>
              </a:ext>
            </a:extLst>
          </p:cNvPr>
          <p:cNvSpPr/>
          <p:nvPr/>
        </p:nvSpPr>
        <p:spPr>
          <a:xfrm>
            <a:off x="12650703" y="4855616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975305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6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BEE21-6572-1A85-3356-165027C9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3" name="Office.jpg">
            <a:extLst>
              <a:ext uri="{FF2B5EF4-FFF2-40B4-BE49-F238E27FC236}">
                <a16:creationId xmlns:a16="http://schemas.microsoft.com/office/drawing/2014/main" id="{6FCB7D4E-B4EB-D5B2-6463-B9F9799D1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r="15123"/>
          <a:stretch/>
        </p:blipFill>
        <p:spPr>
          <a:xfrm>
            <a:off x="10030970" y="-22"/>
            <a:ext cx="14353030" cy="1371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6" name="Group">
            <a:extLst>
              <a:ext uri="{FF2B5EF4-FFF2-40B4-BE49-F238E27FC236}">
                <a16:creationId xmlns:a16="http://schemas.microsoft.com/office/drawing/2014/main" id="{77C5360A-2905-B5AE-F36E-6A5533A71409}"/>
              </a:ext>
            </a:extLst>
          </p:cNvPr>
          <p:cNvGrpSpPr/>
          <p:nvPr/>
        </p:nvGrpSpPr>
        <p:grpSpPr>
          <a:xfrm>
            <a:off x="0" y="-966433"/>
            <a:ext cx="26841453" cy="14743344"/>
            <a:chOff x="0" y="-1"/>
            <a:chExt cx="16256001" cy="13716002"/>
          </a:xfrm>
        </p:grpSpPr>
        <p:sp>
          <p:nvSpPr>
            <p:cNvPr id="2304" name="Rectangle">
              <a:extLst>
                <a:ext uri="{FF2B5EF4-FFF2-40B4-BE49-F238E27FC236}">
                  <a16:creationId xmlns:a16="http://schemas.microsoft.com/office/drawing/2014/main" id="{B4986866-C5BD-266B-3FDD-22CCE48D7A4D}"/>
                </a:ext>
              </a:extLst>
            </p:cNvPr>
            <p:cNvSpPr/>
            <p:nvPr/>
          </p:nvSpPr>
          <p:spPr>
            <a:xfrm>
              <a:off x="9310569" y="0"/>
              <a:ext cx="6945432" cy="13716001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5" name="Rectangle">
              <a:extLst>
                <a:ext uri="{FF2B5EF4-FFF2-40B4-BE49-F238E27FC236}">
                  <a16:creationId xmlns:a16="http://schemas.microsoft.com/office/drawing/2014/main" id="{93DC5A06-8E02-3795-2A40-8E54AF2ADD07}"/>
                </a:ext>
              </a:extLst>
            </p:cNvPr>
            <p:cNvSpPr/>
            <p:nvPr/>
          </p:nvSpPr>
          <p:spPr>
            <a:xfrm>
              <a:off x="0" y="-1"/>
              <a:ext cx="9310569" cy="13716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2307" name="Future proof society">
            <a:extLst>
              <a:ext uri="{FF2B5EF4-FFF2-40B4-BE49-F238E27FC236}">
                <a16:creationId xmlns:a16="http://schemas.microsoft.com/office/drawing/2014/main" id="{C2B63432-9C4F-AA0A-9350-0FE81E8888CC}"/>
              </a:ext>
            </a:extLst>
          </p:cNvPr>
          <p:cNvSpPr txBox="1"/>
          <p:nvPr/>
        </p:nvSpPr>
        <p:spPr>
          <a:xfrm>
            <a:off x="948578" y="951160"/>
            <a:ext cx="175680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lnSpc>
                <a:spcPct val="90000"/>
              </a:lnSpc>
              <a:defRPr sz="9000" spc="0">
                <a:latin typeface="+mn-lt"/>
                <a:ea typeface="+mn-ea"/>
                <a:cs typeface="+mn-cs"/>
                <a:sym typeface="Montserrat Bold"/>
              </a:defRPr>
            </a:lvl1pPr>
          </a:lstStyle>
          <a:p>
            <a:r>
              <a:rPr lang="en-US" sz="8000" dirty="0"/>
              <a:t>WHAT TO WATCH</a:t>
            </a:r>
            <a:endParaRPr sz="8000" dirty="0"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71587D0C-0A05-A81E-9817-7F9A2C3F2FF1}"/>
              </a:ext>
            </a:extLst>
          </p:cNvPr>
          <p:cNvSpPr/>
          <p:nvPr/>
        </p:nvSpPr>
        <p:spPr>
          <a:xfrm>
            <a:off x="10397026" y="315823"/>
            <a:ext cx="1991868" cy="21448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58" extrusionOk="0">
                <a:moveTo>
                  <a:pt x="9944" y="0"/>
                </a:moveTo>
                <a:cubicBezTo>
                  <a:pt x="9666" y="0"/>
                  <a:pt x="9386" y="56"/>
                  <a:pt x="9128" y="168"/>
                </a:cubicBezTo>
                <a:cubicBezTo>
                  <a:pt x="8925" y="256"/>
                  <a:pt x="8742" y="375"/>
                  <a:pt x="8583" y="523"/>
                </a:cubicBezTo>
                <a:cubicBezTo>
                  <a:pt x="8424" y="670"/>
                  <a:pt x="8296" y="840"/>
                  <a:pt x="8201" y="1029"/>
                </a:cubicBezTo>
                <a:cubicBezTo>
                  <a:pt x="7961" y="1508"/>
                  <a:pt x="7961" y="2062"/>
                  <a:pt x="8201" y="2541"/>
                </a:cubicBezTo>
                <a:cubicBezTo>
                  <a:pt x="8278" y="2689"/>
                  <a:pt x="8405" y="2847"/>
                  <a:pt x="8587" y="3036"/>
                </a:cubicBezTo>
                <a:cubicBezTo>
                  <a:pt x="8769" y="3224"/>
                  <a:pt x="9008" y="3443"/>
                  <a:pt x="9304" y="3718"/>
                </a:cubicBezTo>
                <a:lnTo>
                  <a:pt x="16901" y="10778"/>
                </a:lnTo>
                <a:lnTo>
                  <a:pt x="9304" y="17838"/>
                </a:lnTo>
                <a:cubicBezTo>
                  <a:pt x="9008" y="18114"/>
                  <a:pt x="8769" y="18332"/>
                  <a:pt x="8587" y="18521"/>
                </a:cubicBezTo>
                <a:cubicBezTo>
                  <a:pt x="8405" y="18709"/>
                  <a:pt x="8278" y="18867"/>
                  <a:pt x="8201" y="19015"/>
                </a:cubicBezTo>
                <a:cubicBezTo>
                  <a:pt x="7961" y="19494"/>
                  <a:pt x="7961" y="20048"/>
                  <a:pt x="8201" y="20527"/>
                </a:cubicBezTo>
                <a:cubicBezTo>
                  <a:pt x="8296" y="20716"/>
                  <a:pt x="8424" y="20886"/>
                  <a:pt x="8583" y="21034"/>
                </a:cubicBezTo>
                <a:cubicBezTo>
                  <a:pt x="8742" y="21181"/>
                  <a:pt x="8925" y="21301"/>
                  <a:pt x="9128" y="21389"/>
                </a:cubicBezTo>
                <a:cubicBezTo>
                  <a:pt x="9514" y="21556"/>
                  <a:pt x="9951" y="21600"/>
                  <a:pt x="10360" y="21516"/>
                </a:cubicBezTo>
                <a:cubicBezTo>
                  <a:pt x="10496" y="21488"/>
                  <a:pt x="10630" y="21444"/>
                  <a:pt x="10759" y="21389"/>
                </a:cubicBezTo>
                <a:cubicBezTo>
                  <a:pt x="10918" y="21317"/>
                  <a:pt x="11084" y="21199"/>
                  <a:pt x="11287" y="21030"/>
                </a:cubicBezTo>
                <a:cubicBezTo>
                  <a:pt x="11489" y="20860"/>
                  <a:pt x="11725" y="20639"/>
                  <a:pt x="12021" y="20363"/>
                </a:cubicBezTo>
                <a:lnTo>
                  <a:pt x="20257" y="12709"/>
                </a:lnTo>
                <a:cubicBezTo>
                  <a:pt x="20394" y="12582"/>
                  <a:pt x="20517" y="12470"/>
                  <a:pt x="20626" y="12366"/>
                </a:cubicBezTo>
                <a:cubicBezTo>
                  <a:pt x="20735" y="12262"/>
                  <a:pt x="20834" y="12168"/>
                  <a:pt x="20922" y="12078"/>
                </a:cubicBezTo>
                <a:cubicBezTo>
                  <a:pt x="20939" y="12064"/>
                  <a:pt x="20961" y="12058"/>
                  <a:pt x="20978" y="12043"/>
                </a:cubicBezTo>
                <a:cubicBezTo>
                  <a:pt x="21136" y="11895"/>
                  <a:pt x="21265" y="11725"/>
                  <a:pt x="21360" y="11536"/>
                </a:cubicBezTo>
                <a:cubicBezTo>
                  <a:pt x="21480" y="11297"/>
                  <a:pt x="21540" y="11036"/>
                  <a:pt x="21540" y="10778"/>
                </a:cubicBezTo>
                <a:cubicBezTo>
                  <a:pt x="21540" y="10649"/>
                  <a:pt x="21527" y="10518"/>
                  <a:pt x="21497" y="10391"/>
                </a:cubicBezTo>
                <a:cubicBezTo>
                  <a:pt x="21467" y="10264"/>
                  <a:pt x="21420" y="10140"/>
                  <a:pt x="21360" y="10020"/>
                </a:cubicBezTo>
                <a:cubicBezTo>
                  <a:pt x="21265" y="9831"/>
                  <a:pt x="21136" y="9661"/>
                  <a:pt x="20978" y="9514"/>
                </a:cubicBezTo>
                <a:cubicBezTo>
                  <a:pt x="20961" y="9498"/>
                  <a:pt x="20939" y="9493"/>
                  <a:pt x="20922" y="9478"/>
                </a:cubicBezTo>
                <a:cubicBezTo>
                  <a:pt x="20834" y="9388"/>
                  <a:pt x="20735" y="9294"/>
                  <a:pt x="20626" y="9190"/>
                </a:cubicBezTo>
                <a:cubicBezTo>
                  <a:pt x="20517" y="9087"/>
                  <a:pt x="20394" y="8975"/>
                  <a:pt x="20257" y="8847"/>
                </a:cubicBezTo>
                <a:lnTo>
                  <a:pt x="12021" y="1193"/>
                </a:lnTo>
                <a:cubicBezTo>
                  <a:pt x="11725" y="918"/>
                  <a:pt x="11489" y="696"/>
                  <a:pt x="11287" y="527"/>
                </a:cubicBezTo>
                <a:cubicBezTo>
                  <a:pt x="11084" y="357"/>
                  <a:pt x="10918" y="239"/>
                  <a:pt x="10759" y="168"/>
                </a:cubicBezTo>
                <a:cubicBezTo>
                  <a:pt x="10501" y="56"/>
                  <a:pt x="10221" y="0"/>
                  <a:pt x="9944" y="0"/>
                </a:cubicBezTo>
                <a:close/>
                <a:moveTo>
                  <a:pt x="1922" y="2708"/>
                </a:moveTo>
                <a:cubicBezTo>
                  <a:pt x="1644" y="2708"/>
                  <a:pt x="1364" y="2764"/>
                  <a:pt x="1107" y="2876"/>
                </a:cubicBezTo>
                <a:cubicBezTo>
                  <a:pt x="904" y="2964"/>
                  <a:pt x="720" y="3084"/>
                  <a:pt x="562" y="3231"/>
                </a:cubicBezTo>
                <a:cubicBezTo>
                  <a:pt x="403" y="3378"/>
                  <a:pt x="274" y="3549"/>
                  <a:pt x="180" y="3738"/>
                </a:cubicBezTo>
                <a:cubicBezTo>
                  <a:pt x="-60" y="4217"/>
                  <a:pt x="-60" y="4770"/>
                  <a:pt x="180" y="5249"/>
                </a:cubicBezTo>
                <a:cubicBezTo>
                  <a:pt x="257" y="5398"/>
                  <a:pt x="384" y="5556"/>
                  <a:pt x="566" y="5744"/>
                </a:cubicBezTo>
                <a:cubicBezTo>
                  <a:pt x="748" y="5932"/>
                  <a:pt x="987" y="6151"/>
                  <a:pt x="1283" y="6426"/>
                </a:cubicBezTo>
                <a:lnTo>
                  <a:pt x="5965" y="10778"/>
                </a:lnTo>
                <a:lnTo>
                  <a:pt x="1283" y="15130"/>
                </a:lnTo>
                <a:cubicBezTo>
                  <a:pt x="987" y="15405"/>
                  <a:pt x="748" y="15624"/>
                  <a:pt x="566" y="15812"/>
                </a:cubicBezTo>
                <a:cubicBezTo>
                  <a:pt x="384" y="16000"/>
                  <a:pt x="257" y="16159"/>
                  <a:pt x="180" y="16307"/>
                </a:cubicBezTo>
                <a:cubicBezTo>
                  <a:pt x="-60" y="16786"/>
                  <a:pt x="-60" y="17339"/>
                  <a:pt x="180" y="17819"/>
                </a:cubicBezTo>
                <a:cubicBezTo>
                  <a:pt x="274" y="18007"/>
                  <a:pt x="403" y="18178"/>
                  <a:pt x="562" y="18325"/>
                </a:cubicBezTo>
                <a:cubicBezTo>
                  <a:pt x="720" y="18472"/>
                  <a:pt x="904" y="18592"/>
                  <a:pt x="1107" y="18680"/>
                </a:cubicBezTo>
                <a:cubicBezTo>
                  <a:pt x="1493" y="18848"/>
                  <a:pt x="1929" y="18892"/>
                  <a:pt x="2338" y="18808"/>
                </a:cubicBezTo>
                <a:cubicBezTo>
                  <a:pt x="2475" y="18780"/>
                  <a:pt x="2610" y="18737"/>
                  <a:pt x="2738" y="18680"/>
                </a:cubicBezTo>
                <a:cubicBezTo>
                  <a:pt x="2897" y="18608"/>
                  <a:pt x="3063" y="18490"/>
                  <a:pt x="3265" y="18321"/>
                </a:cubicBezTo>
                <a:cubicBezTo>
                  <a:pt x="3468" y="18152"/>
                  <a:pt x="3703" y="17930"/>
                  <a:pt x="3999" y="17655"/>
                </a:cubicBezTo>
                <a:lnTo>
                  <a:pt x="9321" y="12709"/>
                </a:lnTo>
                <a:cubicBezTo>
                  <a:pt x="9458" y="12582"/>
                  <a:pt x="9581" y="12470"/>
                  <a:pt x="9690" y="12366"/>
                </a:cubicBezTo>
                <a:cubicBezTo>
                  <a:pt x="9799" y="12262"/>
                  <a:pt x="9898" y="12168"/>
                  <a:pt x="9986" y="12078"/>
                </a:cubicBezTo>
                <a:cubicBezTo>
                  <a:pt x="10004" y="12064"/>
                  <a:pt x="10026" y="12058"/>
                  <a:pt x="10042" y="12043"/>
                </a:cubicBezTo>
                <a:cubicBezTo>
                  <a:pt x="10201" y="11895"/>
                  <a:pt x="10329" y="11725"/>
                  <a:pt x="10424" y="11536"/>
                </a:cubicBezTo>
                <a:cubicBezTo>
                  <a:pt x="10544" y="11297"/>
                  <a:pt x="10604" y="11036"/>
                  <a:pt x="10604" y="10778"/>
                </a:cubicBezTo>
                <a:cubicBezTo>
                  <a:pt x="10604" y="10649"/>
                  <a:pt x="10592" y="10518"/>
                  <a:pt x="10562" y="10391"/>
                </a:cubicBezTo>
                <a:cubicBezTo>
                  <a:pt x="10532" y="10264"/>
                  <a:pt x="10484" y="10140"/>
                  <a:pt x="10424" y="10020"/>
                </a:cubicBezTo>
                <a:cubicBezTo>
                  <a:pt x="10329" y="9831"/>
                  <a:pt x="10201" y="9661"/>
                  <a:pt x="10042" y="9514"/>
                </a:cubicBezTo>
                <a:cubicBezTo>
                  <a:pt x="10026" y="9498"/>
                  <a:pt x="10004" y="9493"/>
                  <a:pt x="9986" y="9478"/>
                </a:cubicBezTo>
                <a:cubicBezTo>
                  <a:pt x="9898" y="9388"/>
                  <a:pt x="9799" y="9294"/>
                  <a:pt x="9690" y="9190"/>
                </a:cubicBezTo>
                <a:cubicBezTo>
                  <a:pt x="9581" y="9087"/>
                  <a:pt x="9458" y="8975"/>
                  <a:pt x="9321" y="8847"/>
                </a:cubicBezTo>
                <a:lnTo>
                  <a:pt x="3999" y="3901"/>
                </a:lnTo>
                <a:cubicBezTo>
                  <a:pt x="3703" y="3626"/>
                  <a:pt x="3468" y="3404"/>
                  <a:pt x="3265" y="3235"/>
                </a:cubicBezTo>
                <a:cubicBezTo>
                  <a:pt x="3063" y="3066"/>
                  <a:pt x="2897" y="2948"/>
                  <a:pt x="2738" y="2876"/>
                </a:cubicBezTo>
                <a:cubicBezTo>
                  <a:pt x="2480" y="2764"/>
                  <a:pt x="2200" y="2708"/>
                  <a:pt x="1922" y="2708"/>
                </a:cubicBezTo>
                <a:close/>
              </a:path>
            </a:pathLst>
          </a:custGeom>
          <a:solidFill>
            <a:srgbClr val="F4792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AAA4E3-234B-C281-7ECF-AE25E4E29914}"/>
              </a:ext>
            </a:extLst>
          </p:cNvPr>
          <p:cNvGrpSpPr/>
          <p:nvPr/>
        </p:nvGrpSpPr>
        <p:grpSpPr>
          <a:xfrm>
            <a:off x="1288598" y="2957832"/>
            <a:ext cx="21214521" cy="1153389"/>
            <a:chOff x="1288598" y="2957832"/>
            <a:chExt cx="21214521" cy="1153389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FB8F0ECC-307D-F0C0-05A9-E74DA523FDF4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dirty="0"/>
                <a:t>1</a:t>
              </a:r>
              <a:endParaRPr dirty="0"/>
            </a:p>
          </p:txBody>
        </p:sp>
        <p:sp>
          <p:nvSpPr>
            <p:cNvPr id="7" name="The first mission">
              <a:extLst>
                <a:ext uri="{FF2B5EF4-FFF2-40B4-BE49-F238E27FC236}">
                  <a16:creationId xmlns:a16="http://schemas.microsoft.com/office/drawing/2014/main" id="{343D2676-313A-2968-4DB0-84A1CC6F5B03}"/>
                </a:ext>
              </a:extLst>
            </p:cNvPr>
            <p:cNvSpPr/>
            <p:nvPr/>
          </p:nvSpPr>
          <p:spPr>
            <a:xfrm>
              <a:off x="2513296" y="3211594"/>
              <a:ext cx="6860607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11.25% SALES TAX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8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8FA47A1C-D3AB-97F6-92A2-E7D18AEA8D03}"/>
                </a:ext>
              </a:extLst>
            </p:cNvPr>
            <p:cNvSpPr/>
            <p:nvPr/>
          </p:nvSpPr>
          <p:spPr>
            <a:xfrm>
              <a:off x="8552253" y="2957832"/>
              <a:ext cx="13950866" cy="99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Starting April 1</a:t>
              </a:r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1352D72-A6FF-A91B-0A41-653D0B0CA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0" t="32619" r="12840" b="26576"/>
          <a:stretch/>
        </p:blipFill>
        <p:spPr>
          <a:xfrm>
            <a:off x="857249" y="10985646"/>
            <a:ext cx="3538539" cy="19431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6A9E94-9845-C59C-1989-F28AFFEA3489}"/>
              </a:ext>
            </a:extLst>
          </p:cNvPr>
          <p:cNvGrpSpPr/>
          <p:nvPr/>
        </p:nvGrpSpPr>
        <p:grpSpPr>
          <a:xfrm>
            <a:off x="1288598" y="7731556"/>
            <a:ext cx="16278781" cy="3437830"/>
            <a:chOff x="1288598" y="3211594"/>
            <a:chExt cx="16278781" cy="3437830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F75F77C4-C96B-5A0D-EDDE-B30A0162EB20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dirty="0"/>
                <a:t>4</a:t>
              </a:r>
              <a:endParaRPr dirty="0"/>
            </a:p>
          </p:txBody>
        </p:sp>
        <p:sp>
          <p:nvSpPr>
            <p:cNvPr id="26" name="The first mission">
              <a:extLst>
                <a:ext uri="{FF2B5EF4-FFF2-40B4-BE49-F238E27FC236}">
                  <a16:creationId xmlns:a16="http://schemas.microsoft.com/office/drawing/2014/main" id="{4021BD33-3882-F07D-AA8B-238C27CC70CA}"/>
                </a:ext>
              </a:extLst>
            </p:cNvPr>
            <p:cNvSpPr/>
            <p:nvPr/>
          </p:nvSpPr>
          <p:spPr>
            <a:xfrm>
              <a:off x="2513296" y="3211594"/>
              <a:ext cx="6860607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INTEREST RATES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7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FA4A504B-2264-AF7C-0A67-B62B418AA492}"/>
                </a:ext>
              </a:extLst>
            </p:cNvPr>
            <p:cNvSpPr/>
            <p:nvPr/>
          </p:nvSpPr>
          <p:spPr>
            <a:xfrm>
              <a:off x="3616513" y="3838398"/>
              <a:ext cx="13950866" cy="281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Owner Occupied/Investor 		7.00-7.50%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SBA 7(a) 								8.25-10.25%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SBA 504								1</a:t>
              </a:r>
              <a:r>
                <a:rPr lang="en-US" sz="4400" baseline="30000" dirty="0">
                  <a:solidFill>
                    <a:schemeClr val="tx1">
                      <a:lumMod val="50000"/>
                    </a:schemeClr>
                  </a:solidFill>
                </a:rPr>
                <a:t>st</a:t>
              </a: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 TD 7.25-7.50%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										2</a:t>
              </a:r>
              <a:r>
                <a:rPr lang="en-US" sz="4400" baseline="30000" dirty="0">
                  <a:solidFill>
                    <a:schemeClr val="tx1">
                      <a:lumMod val="50000"/>
                    </a:schemeClr>
                  </a:solidFill>
                </a:rPr>
                <a:t>nd</a:t>
              </a: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 TD 6.28%</a:t>
              </a:r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9982DFD-3158-04C0-4231-61548E2503CB}"/>
              </a:ext>
            </a:extLst>
          </p:cNvPr>
          <p:cNvGrpSpPr/>
          <p:nvPr/>
        </p:nvGrpSpPr>
        <p:grpSpPr>
          <a:xfrm>
            <a:off x="1288598" y="4164764"/>
            <a:ext cx="21214521" cy="1153389"/>
            <a:chOff x="1288598" y="2957832"/>
            <a:chExt cx="21214521" cy="1153389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C70FD473-ED7A-E4E8-E25D-03AB502B19CA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dirty="0"/>
                <a:t>2</a:t>
              </a:r>
              <a:endParaRPr dirty="0"/>
            </a:p>
          </p:txBody>
        </p:sp>
        <p:sp>
          <p:nvSpPr>
            <p:cNvPr id="30" name="The first mission">
              <a:extLst>
                <a:ext uri="{FF2B5EF4-FFF2-40B4-BE49-F238E27FC236}">
                  <a16:creationId xmlns:a16="http://schemas.microsoft.com/office/drawing/2014/main" id="{385C5A06-3001-1BD3-1CA3-4BB84312FF5B}"/>
                </a:ext>
              </a:extLst>
            </p:cNvPr>
            <p:cNvSpPr/>
            <p:nvPr/>
          </p:nvSpPr>
          <p:spPr>
            <a:xfrm>
              <a:off x="2513296" y="3211594"/>
              <a:ext cx="6860607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Return to office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1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C9867B0C-F211-F096-7DAC-B06139F5E7B7}"/>
                </a:ext>
              </a:extLst>
            </p:cNvPr>
            <p:cNvSpPr/>
            <p:nvPr/>
          </p:nvSpPr>
          <p:spPr>
            <a:xfrm>
              <a:off x="8552253" y="2957832"/>
              <a:ext cx="13950866" cy="999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Leasing &amp; Repurposing</a:t>
              </a:r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2509FA-D4AB-F9F0-91FE-ECED0B82F5BF}"/>
              </a:ext>
            </a:extLst>
          </p:cNvPr>
          <p:cNvGrpSpPr/>
          <p:nvPr/>
        </p:nvGrpSpPr>
        <p:grpSpPr>
          <a:xfrm>
            <a:off x="1269361" y="5621883"/>
            <a:ext cx="16288637" cy="2150516"/>
            <a:chOff x="1288598" y="3211594"/>
            <a:chExt cx="16288637" cy="2150516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380EE66-C3C0-24E0-5257-A9B42394FCE0}"/>
                </a:ext>
              </a:extLst>
            </p:cNvPr>
            <p:cNvSpPr/>
            <p:nvPr/>
          </p:nvSpPr>
          <p:spPr>
            <a:xfrm>
              <a:off x="1288598" y="3262023"/>
              <a:ext cx="849198" cy="849198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3200" spc="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dirty="0"/>
                <a:t>3</a:t>
              </a:r>
              <a:endParaRPr dirty="0"/>
            </a:p>
          </p:txBody>
        </p:sp>
        <p:sp>
          <p:nvSpPr>
            <p:cNvPr id="34" name="The first mission">
              <a:extLst>
                <a:ext uri="{FF2B5EF4-FFF2-40B4-BE49-F238E27FC236}">
                  <a16:creationId xmlns:a16="http://schemas.microsoft.com/office/drawing/2014/main" id="{E2120936-ABF5-287A-C79F-4AC5ED16B741}"/>
                </a:ext>
              </a:extLst>
            </p:cNvPr>
            <p:cNvSpPr/>
            <p:nvPr/>
          </p:nvSpPr>
          <p:spPr>
            <a:xfrm>
              <a:off x="2513296" y="3211594"/>
              <a:ext cx="6860607" cy="783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lnSpc>
                  <a:spcPct val="120000"/>
                </a:lnSpc>
                <a:defRPr sz="2500" cap="all" spc="125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ontserrat Bold"/>
                </a:defRPr>
              </a:lvl1pPr>
            </a:lstStyle>
            <a:p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New </a:t>
              </a:r>
              <a:r>
                <a:rPr lang="en-US" sz="4000" b="1" dirty="0" err="1">
                  <a:solidFill>
                    <a:schemeClr val="tx1">
                      <a:lumMod val="50000"/>
                    </a:schemeClr>
                  </a:solidFill>
                </a:rPr>
                <a:t>cre</a:t>
              </a:r>
              <a:r>
                <a:rPr lang="en-US" sz="4000" b="1" dirty="0">
                  <a:solidFill>
                    <a:schemeClr val="tx1">
                      <a:lumMod val="50000"/>
                    </a:schemeClr>
                  </a:solidFill>
                </a:rPr>
                <a:t> cycle</a:t>
              </a:r>
              <a:endParaRPr sz="4000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35" name="Aute irure lorem dolor in reprehenderit in voluptate velit. Lorem ipsum dolor sit amet, consectetur adipiscing elit, sed do eiusmod tempor">
              <a:extLst>
                <a:ext uri="{FF2B5EF4-FFF2-40B4-BE49-F238E27FC236}">
                  <a16:creationId xmlns:a16="http://schemas.microsoft.com/office/drawing/2014/main" id="{1B9B515B-604D-D733-9C9C-BE34BF3D240B}"/>
                </a:ext>
              </a:extLst>
            </p:cNvPr>
            <p:cNvSpPr/>
            <p:nvPr/>
          </p:nvSpPr>
          <p:spPr>
            <a:xfrm>
              <a:off x="3626369" y="3905301"/>
              <a:ext cx="13950866" cy="1456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Investors &amp; Businesses focusing on Stability </a:t>
              </a:r>
            </a:p>
            <a:p>
              <a:pPr>
                <a:lnSpc>
                  <a:spcPct val="100000"/>
                </a:lnSpc>
              </a:pPr>
              <a:r>
                <a:rPr lang="en-US" sz="4400" dirty="0">
                  <a:solidFill>
                    <a:schemeClr val="tx1">
                      <a:lumMod val="50000"/>
                    </a:schemeClr>
                  </a:solidFill>
                </a:rPr>
                <a:t>e-Commerce &amp; Retail Consolidation  </a:t>
              </a:r>
              <a:endParaRPr sz="4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sp>
        <p:nvSpPr>
          <p:cNvPr id="40" name="Aute irure lorem dolor in reprehenderit in voluptate velit. Lorem ipsum dolor sit amet, consectetur adipiscing elit, sed do eiusmod tempor">
            <a:extLst>
              <a:ext uri="{FF2B5EF4-FFF2-40B4-BE49-F238E27FC236}">
                <a16:creationId xmlns:a16="http://schemas.microsoft.com/office/drawing/2014/main" id="{534A9F5B-FE59-C0BC-844F-007968E2FF07}"/>
              </a:ext>
            </a:extLst>
          </p:cNvPr>
          <p:cNvSpPr/>
          <p:nvPr/>
        </p:nvSpPr>
        <p:spPr>
          <a:xfrm>
            <a:off x="11962802" y="11588871"/>
            <a:ext cx="13950866" cy="964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*Mission Bank &amp;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Citizens Business Bank</a:t>
            </a:r>
            <a:endParaRPr sz="28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5236"/>
      </p:ext>
    </p:extLst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accel="50000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accel="50000" decel="5000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accel="50000" decel="50000" fill="hold" grpId="0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0" animBg="1" advAuto="0"/>
      <p:bldP spid="2306" grpId="0" animBg="1" advAuto="0"/>
      <p:bldP spid="3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Custom 3">
      <a:dk1>
        <a:srgbClr val="454546"/>
      </a:dk1>
      <a:lt1>
        <a:srgbClr val="FFFFFF"/>
      </a:lt1>
      <a:dk2>
        <a:srgbClr val="5E5E5E"/>
      </a:dk2>
      <a:lt2>
        <a:srgbClr val="D5D5D5"/>
      </a:lt2>
      <a:accent1>
        <a:srgbClr val="2F558C"/>
      </a:accent1>
      <a:accent2>
        <a:srgbClr val="F47920"/>
      </a:accent2>
      <a:accent3>
        <a:srgbClr val="1A6062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53" normalizeH="0" baseline="0">
            <a:ln>
              <a:noFill/>
            </a:ln>
            <a:solidFill>
              <a:srgbClr val="454546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Montserrat Bold"/>
        <a:ea typeface="Montserrat Bold"/>
        <a:cs typeface="Montserrat Bold"/>
      </a:majorFont>
      <a:minorFont>
        <a:latin typeface="Montserrat Bold"/>
        <a:ea typeface="Montserrat Bold"/>
        <a:cs typeface="Montserrat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53" normalizeH="0" baseline="0">
            <a:ln>
              <a:noFill/>
            </a:ln>
            <a:solidFill>
              <a:srgbClr val="454546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9694</TotalTime>
  <Words>750</Words>
  <Application>Microsoft Office PowerPoint</Application>
  <PresentationFormat>Custom</PresentationFormat>
  <Paragraphs>166</Paragraphs>
  <Slides>12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Geometos Neue Bold</vt:lpstr>
      <vt:lpstr>Helvetica Neue</vt:lpstr>
      <vt:lpstr>Helvetica Neue Medium</vt:lpstr>
      <vt:lpstr>Montserrat Bold</vt:lpstr>
      <vt:lpstr>Raleway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Warbucks</dc:creator>
  <cp:lastModifiedBy>Seffi Toneman</cp:lastModifiedBy>
  <cp:revision>67</cp:revision>
  <dcterms:modified xsi:type="dcterms:W3CDTF">2025-03-17T22:35:39Z</dcterms:modified>
</cp:coreProperties>
</file>