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60" r:id="rId2"/>
    <p:sldId id="259" r:id="rId3"/>
    <p:sldId id="660" r:id="rId4"/>
    <p:sldId id="661" r:id="rId5"/>
    <p:sldId id="591" r:id="rId6"/>
    <p:sldId id="592" r:id="rId7"/>
    <p:sldId id="594" r:id="rId8"/>
    <p:sldId id="595" r:id="rId9"/>
    <p:sldId id="596" r:id="rId10"/>
    <p:sldId id="597" r:id="rId11"/>
    <p:sldId id="598" r:id="rId12"/>
    <p:sldId id="599" r:id="rId13"/>
    <p:sldId id="600" r:id="rId14"/>
    <p:sldId id="601" r:id="rId15"/>
    <p:sldId id="602" r:id="rId16"/>
    <p:sldId id="603" r:id="rId17"/>
    <p:sldId id="628" r:id="rId18"/>
    <p:sldId id="629" r:id="rId19"/>
    <p:sldId id="630" r:id="rId20"/>
    <p:sldId id="632" r:id="rId21"/>
    <p:sldId id="644" r:id="rId22"/>
    <p:sldId id="646" r:id="rId23"/>
    <p:sldId id="647" r:id="rId24"/>
    <p:sldId id="648" r:id="rId25"/>
    <p:sldId id="649" r:id="rId26"/>
    <p:sldId id="650" r:id="rId27"/>
    <p:sldId id="651" r:id="rId28"/>
    <p:sldId id="652"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9pPr>
  </p:defaultTextStyle>
  <p:extLst>
    <p:ext uri="{521415D9-36F7-43E2-AB2F-B90AF26B5E84}">
      <p14:sectionLst xmlns:p14="http://schemas.microsoft.com/office/powerpoint/2010/main">
        <p14:section name="Instructions" id="{9E051B06-0EE3-4821-AEFC-02B15ED55E6C}">
          <p14:sldIdLst>
            <p14:sldId id="260"/>
            <p14:sldId id="259"/>
            <p14:sldId id="660"/>
            <p14:sldId id="661"/>
          </p14:sldIdLst>
        </p14:section>
        <p14:section name="Numbers" id="{86C049E6-FC46-469C-B8D9-95B5A0ADE775}">
          <p14:sldIdLst>
            <p14:sldId id="591"/>
            <p14:sldId id="592"/>
            <p14:sldId id="594"/>
            <p14:sldId id="595"/>
            <p14:sldId id="596"/>
            <p14:sldId id="597"/>
            <p14:sldId id="598"/>
            <p14:sldId id="599"/>
            <p14:sldId id="600"/>
            <p14:sldId id="601"/>
            <p14:sldId id="602"/>
            <p14:sldId id="603"/>
          </p14:sldIdLst>
        </p14:section>
        <p14:section name="Social Media" id="{64F6B126-441F-49FA-B5AB-1A741A9BBFD2}">
          <p14:sldIdLst>
            <p14:sldId id="628"/>
            <p14:sldId id="629"/>
            <p14:sldId id="630"/>
            <p14:sldId id="632"/>
          </p14:sldIdLst>
        </p14:section>
        <p14:section name="Contact Us" id="{22E1E893-6679-4CD9-9DED-E5D0AC06BB33}">
          <p14:sldIdLst>
            <p14:sldId id="644"/>
            <p14:sldId id="646"/>
            <p14:sldId id="647"/>
            <p14:sldId id="648"/>
            <p14:sldId id="649"/>
            <p14:sldId id="650"/>
            <p14:sldId id="651"/>
            <p14:sldId id="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5D5D5"/>
    <a:srgbClr val="454546"/>
    <a:srgbClr val="F47920"/>
    <a:srgbClr val="2F55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p:restoredTop sz="94694"/>
  </p:normalViewPr>
  <p:slideViewPr>
    <p:cSldViewPr snapToGrid="0" snapToObjects="1">
      <p:cViewPr varScale="1">
        <p:scale>
          <a:sx n="37" d="100"/>
          <a:sy n="37" d="100"/>
        </p:scale>
        <p:origin x="834"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8" name="Shape 17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93" name="Insert Picture Here 2018 Darker.png"/>
          <p:cNvSpPr>
            <a:spLocks noGrp="1"/>
          </p:cNvSpPr>
          <p:nvPr>
            <p:ph type="pic" idx="21"/>
          </p:nvPr>
        </p:nvSpPr>
        <p:spPr>
          <a:xfrm>
            <a:off x="6095999" y="-10"/>
            <a:ext cx="24384001" cy="13716001"/>
          </a:xfrm>
          <a:prstGeom prst="rect">
            <a:avLst/>
          </a:prstGeom>
        </p:spPr>
        <p:txBody>
          <a:bodyPr lIns="91439" tIns="45719" rIns="91439" bIns="45719">
            <a:noAutofit/>
          </a:bodyPr>
          <a:lstStyle/>
          <a:p>
            <a:endParaRP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12192000" y="1270000"/>
            <a:ext cx="10922000" cy="111760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2540000" y="1428750"/>
            <a:ext cx="19304000" cy="1085850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5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7" name="Rectangle"/>
          <p:cNvSpPr>
            <a:spLocks noGrp="1"/>
          </p:cNvSpPr>
          <p:nvPr>
            <p:ph type="body" sz="half" idx="23"/>
          </p:nvPr>
        </p:nvSpPr>
        <p:spPr>
          <a:xfrm>
            <a:off x="8128000" y="0"/>
            <a:ext cx="8128000" cy="13716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94" name="Insert Picture Here 2018 Darker.png"/>
          <p:cNvSpPr>
            <a:spLocks noGrp="1"/>
          </p:cNvSpPr>
          <p:nvPr>
            <p:ph type="pic" idx="21"/>
          </p:nvPr>
        </p:nvSpPr>
        <p:spPr>
          <a:xfrm>
            <a:off x="-1" y="-1"/>
            <a:ext cx="24384001" cy="13716001"/>
          </a:xfrm>
          <a:prstGeom prst="rect">
            <a:avLst/>
          </a:prstGeom>
        </p:spPr>
        <p:txBody>
          <a:bodyPr lIns="91439" tIns="45719" rIns="91439" bIns="45719">
            <a:noAutofit/>
          </a:bodyPr>
          <a:lstStyle/>
          <a:p>
            <a:endParaRPr/>
          </a:p>
        </p:txBody>
      </p:sp>
      <p:sp>
        <p:nvSpPr>
          <p:cNvPr id="695" name="Rectangle"/>
          <p:cNvSpPr>
            <a:spLocks noGrp="1"/>
          </p:cNvSpPr>
          <p:nvPr>
            <p:ph type="body" sz="half" idx="22"/>
          </p:nvPr>
        </p:nvSpPr>
        <p:spPr>
          <a:xfrm>
            <a:off x="-1"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03" name="Rectangle"/>
          <p:cNvSpPr>
            <a:spLocks noGrp="1"/>
          </p:cNvSpPr>
          <p:nvPr>
            <p:ph type="body" sz="half" idx="21"/>
          </p:nvPr>
        </p:nvSpPr>
        <p:spPr>
          <a:xfrm>
            <a:off x="18288000" y="-1"/>
            <a:ext cx="6096000"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04" name="Insert Picture Here 2018 Darker.png"/>
          <p:cNvSpPr>
            <a:spLocks noGrp="1"/>
          </p:cNvSpPr>
          <p:nvPr>
            <p:ph type="pic" idx="22"/>
          </p:nvPr>
        </p:nvSpPr>
        <p:spPr>
          <a:xfrm>
            <a:off x="3048000" y="-1"/>
            <a:ext cx="24384000" cy="13716001"/>
          </a:xfrm>
          <a:prstGeom prst="rect">
            <a:avLst/>
          </a:prstGeom>
        </p:spPr>
        <p:txBody>
          <a:bodyPr lIns="91439" tIns="45719" rIns="91439" bIns="45719">
            <a:noAutofit/>
          </a:bodyPr>
          <a:lstStyle/>
          <a:p>
            <a:endParaRP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33" name="Insert Picture Here 2018 Darker.png"/>
          <p:cNvSpPr>
            <a:spLocks noGrp="1"/>
          </p:cNvSpPr>
          <p:nvPr>
            <p:ph type="pic" idx="21"/>
          </p:nvPr>
        </p:nvSpPr>
        <p:spPr>
          <a:xfrm>
            <a:off x="1128889" y="1270000"/>
            <a:ext cx="22126222" cy="12446000"/>
          </a:xfrm>
          <a:prstGeom prst="rect">
            <a:avLst/>
          </a:prstGeom>
        </p:spPr>
        <p:txBody>
          <a:bodyPr lIns="91439" tIns="45719" rIns="91439" bIns="45719">
            <a:noAutofit/>
          </a:bodyPr>
          <a:lstStyle/>
          <a:p>
            <a:endParaRPr/>
          </a:p>
        </p:txBody>
      </p:sp>
      <p:sp>
        <p:nvSpPr>
          <p:cNvPr id="8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3303785" y="3429000"/>
            <a:ext cx="12192001" cy="6858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90" name="Rectangle"/>
          <p:cNvSpPr>
            <a:spLocks noGrp="1"/>
          </p:cNvSpPr>
          <p:nvPr>
            <p:ph type="body" sz="half" idx="21"/>
          </p:nvPr>
        </p:nvSpPr>
        <p:spPr>
          <a:xfrm>
            <a:off x="18542593" y="-1"/>
            <a:ext cx="584140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91" name="Insert Picture Here 2018 Darker.png"/>
          <p:cNvSpPr>
            <a:spLocks noGrp="1"/>
          </p:cNvSpPr>
          <p:nvPr>
            <p:ph type="pic" sz="half" idx="22"/>
          </p:nvPr>
        </p:nvSpPr>
        <p:spPr>
          <a:xfrm>
            <a:off x="12446594" y="3429000"/>
            <a:ext cx="12192001" cy="6858000"/>
          </a:xfrm>
          <a:prstGeom prst="rect">
            <a:avLst/>
          </a:prstGeom>
        </p:spPr>
        <p:txBody>
          <a:bodyPr lIns="91439" tIns="45719" rIns="91439" bIns="45719">
            <a:noAutofit/>
          </a:bodyPr>
          <a:lstStyle/>
          <a:p>
            <a:endParaRP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90" name="Insert Picture Here 2018.png"/>
          <p:cNvSpPr>
            <a:spLocks noGrp="1"/>
          </p:cNvSpPr>
          <p:nvPr>
            <p:ph type="pic" idx="21"/>
          </p:nvPr>
        </p:nvSpPr>
        <p:spPr>
          <a:xfrm>
            <a:off x="0" y="4222750"/>
            <a:ext cx="24384000" cy="13716000"/>
          </a:xfrm>
          <a:prstGeom prst="rect">
            <a:avLst/>
          </a:prstGeom>
        </p:spPr>
        <p:txBody>
          <a:bodyPr lIns="91439" tIns="45719" rIns="91439" bIns="45719">
            <a:noAutofit/>
          </a:bodyPr>
          <a:lstStyle/>
          <a:p>
            <a:endParaRPr/>
          </a:p>
        </p:txBody>
      </p:sp>
      <p:sp>
        <p:nvSpPr>
          <p:cNvPr id="991" name="Insert Picture Here 2018 Darker.png"/>
          <p:cNvSpPr>
            <a:spLocks noGrp="1"/>
          </p:cNvSpPr>
          <p:nvPr>
            <p:ph type="pic" idx="22"/>
          </p:nvPr>
        </p:nvSpPr>
        <p:spPr>
          <a:xfrm>
            <a:off x="-1" y="-4222750"/>
            <a:ext cx="24384001" cy="13716000"/>
          </a:xfrm>
          <a:prstGeom prst="rect">
            <a:avLst/>
          </a:prstGeom>
        </p:spPr>
        <p:txBody>
          <a:bodyPr lIns="91439" tIns="45719" rIns="91439" bIns="45719">
            <a:noAutofit/>
          </a:bodyPr>
          <a:lstStyle/>
          <a:p>
            <a:endParaRPr/>
          </a:p>
        </p:txBody>
      </p:sp>
      <p:sp>
        <p:nvSpPr>
          <p:cNvPr id="992"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3" name="Rectangle"/>
          <p:cNvSpPr>
            <a:spLocks noGrp="1"/>
          </p:cNvSpPr>
          <p:nvPr>
            <p:ph type="body" sz="half" idx="24"/>
          </p:nvPr>
        </p:nvSpPr>
        <p:spPr>
          <a:xfrm>
            <a:off x="0" y="5270500"/>
            <a:ext cx="24384001" cy="3175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23" name="Insert Picture Here 2018 Darker.png"/>
          <p:cNvSpPr>
            <a:spLocks noGrp="1"/>
          </p:cNvSpPr>
          <p:nvPr>
            <p:ph type="pic" idx="21"/>
          </p:nvPr>
        </p:nvSpPr>
        <p:spPr>
          <a:xfrm>
            <a:off x="3300117" y="2436410"/>
            <a:ext cx="15721207" cy="8843180"/>
          </a:xfrm>
          <a:prstGeom prst="rect">
            <a:avLst/>
          </a:prstGeom>
        </p:spPr>
        <p:txBody>
          <a:bodyPr lIns="91439" tIns="45719" rIns="91439" bIns="45719">
            <a:noAutofit/>
          </a:bodyPr>
          <a:lstStyle/>
          <a:p>
            <a:endParaRPr/>
          </a:p>
        </p:txBody>
      </p:sp>
      <p:sp>
        <p:nvSpPr>
          <p:cNvPr id="1124" name="Insert Picture Here 2018.png"/>
          <p:cNvSpPr>
            <a:spLocks noGrp="1"/>
          </p:cNvSpPr>
          <p:nvPr>
            <p:ph type="pic" sz="quarter" idx="22"/>
          </p:nvPr>
        </p:nvSpPr>
        <p:spPr>
          <a:xfrm>
            <a:off x="16646838" y="2446296"/>
            <a:ext cx="7088011" cy="3987008"/>
          </a:xfrm>
          <a:prstGeom prst="rect">
            <a:avLst/>
          </a:prstGeom>
        </p:spPr>
        <p:txBody>
          <a:bodyPr lIns="91439" tIns="45719" rIns="91439" bIns="45719">
            <a:noAutofit/>
          </a:bodyPr>
          <a:lstStyle/>
          <a:p>
            <a:endParaRPr/>
          </a:p>
        </p:txBody>
      </p:sp>
      <p:sp>
        <p:nvSpPr>
          <p:cNvPr id="1125" name="Insert Picture Here 2018 Darker.png"/>
          <p:cNvSpPr>
            <a:spLocks noGrp="1"/>
          </p:cNvSpPr>
          <p:nvPr>
            <p:ph type="pic" sz="quarter" idx="23"/>
          </p:nvPr>
        </p:nvSpPr>
        <p:spPr>
          <a:xfrm>
            <a:off x="16646838" y="7292466"/>
            <a:ext cx="7088011" cy="3987007"/>
          </a:xfrm>
          <a:prstGeom prst="rect">
            <a:avLst/>
          </a:prstGeom>
        </p:spPr>
        <p:txBody>
          <a:bodyPr lIns="91439" tIns="45719" rIns="91439" bIns="45719">
            <a:noAutofit/>
          </a:bodyPr>
          <a:lstStyle/>
          <a:p>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67" name="Insert Picture Here 2018 Darker.png"/>
          <p:cNvSpPr>
            <a:spLocks noGrp="1"/>
          </p:cNvSpPr>
          <p:nvPr>
            <p:ph type="pic" sz="quarter" idx="21"/>
          </p:nvPr>
        </p:nvSpPr>
        <p:spPr>
          <a:xfrm>
            <a:off x="9216569" y="4000565"/>
            <a:ext cx="4498177" cy="2530225"/>
          </a:xfrm>
          <a:prstGeom prst="rect">
            <a:avLst/>
          </a:prstGeom>
        </p:spPr>
        <p:txBody>
          <a:bodyPr lIns="91439" tIns="45719" rIns="91439" bIns="45719">
            <a:noAutofit/>
          </a:bodyPr>
          <a:lstStyle/>
          <a:p>
            <a:endParaRPr/>
          </a:p>
        </p:txBody>
      </p:sp>
      <p:sp>
        <p:nvSpPr>
          <p:cNvPr id="1268" name="Insert Picture Here 2018 Darker.png"/>
          <p:cNvSpPr>
            <a:spLocks noGrp="1"/>
          </p:cNvSpPr>
          <p:nvPr>
            <p:ph type="pic" sz="quarter" idx="22"/>
          </p:nvPr>
        </p:nvSpPr>
        <p:spPr>
          <a:xfrm>
            <a:off x="17859574" y="4000565"/>
            <a:ext cx="4498177" cy="2530225"/>
          </a:xfrm>
          <a:prstGeom prst="rect">
            <a:avLst/>
          </a:prstGeom>
        </p:spPr>
        <p:txBody>
          <a:bodyPr lIns="91439" tIns="45719" rIns="91439" bIns="45719">
            <a:noAutofit/>
          </a:bodyPr>
          <a:lstStyle/>
          <a:p>
            <a:endParaRPr/>
          </a:p>
        </p:txBody>
      </p:sp>
      <p:sp>
        <p:nvSpPr>
          <p:cNvPr id="1269" name="Insert Picture Here 2018.png"/>
          <p:cNvSpPr>
            <a:spLocks noGrp="1"/>
          </p:cNvSpPr>
          <p:nvPr>
            <p:ph type="pic" sz="quarter" idx="23"/>
          </p:nvPr>
        </p:nvSpPr>
        <p:spPr>
          <a:xfrm>
            <a:off x="13538071" y="4000565"/>
            <a:ext cx="4498177" cy="2530225"/>
          </a:xfrm>
          <a:prstGeom prst="rect">
            <a:avLst/>
          </a:prstGeom>
        </p:spPr>
        <p:txBody>
          <a:bodyPr lIns="91439" tIns="45719" rIns="91439" bIns="45719">
            <a:noAutofit/>
          </a:bodyPr>
          <a:lstStyle/>
          <a:p>
            <a:endParaRPr/>
          </a:p>
        </p:txBody>
      </p:sp>
      <p:sp>
        <p:nvSpPr>
          <p:cNvPr id="1270" name="Insert Picture Here 2018.png"/>
          <p:cNvSpPr>
            <a:spLocks noGrp="1"/>
          </p:cNvSpPr>
          <p:nvPr>
            <p:ph type="pic" sz="quarter" idx="24"/>
          </p:nvPr>
        </p:nvSpPr>
        <p:spPr>
          <a:xfrm>
            <a:off x="9216569" y="7185210"/>
            <a:ext cx="4498177" cy="2530225"/>
          </a:xfrm>
          <a:prstGeom prst="rect">
            <a:avLst/>
          </a:prstGeom>
        </p:spPr>
        <p:txBody>
          <a:bodyPr lIns="91439" tIns="45719" rIns="91439" bIns="45719">
            <a:noAutofit/>
          </a:bodyPr>
          <a:lstStyle/>
          <a:p>
            <a:endParaRPr/>
          </a:p>
        </p:txBody>
      </p:sp>
      <p:sp>
        <p:nvSpPr>
          <p:cNvPr id="1271" name="Insert Picture Here 2018.png"/>
          <p:cNvSpPr>
            <a:spLocks noGrp="1"/>
          </p:cNvSpPr>
          <p:nvPr>
            <p:ph type="pic" sz="quarter" idx="25"/>
          </p:nvPr>
        </p:nvSpPr>
        <p:spPr>
          <a:xfrm>
            <a:off x="17859574" y="7185210"/>
            <a:ext cx="4498177" cy="2530225"/>
          </a:xfrm>
          <a:prstGeom prst="rect">
            <a:avLst/>
          </a:prstGeom>
        </p:spPr>
        <p:txBody>
          <a:bodyPr lIns="91439" tIns="45719" rIns="91439" bIns="45719">
            <a:noAutofit/>
          </a:bodyPr>
          <a:lstStyle/>
          <a:p>
            <a:endParaRPr/>
          </a:p>
        </p:txBody>
      </p:sp>
      <p:sp>
        <p:nvSpPr>
          <p:cNvPr id="1272" name="Insert Picture Here 2018 Darker.png"/>
          <p:cNvSpPr>
            <a:spLocks noGrp="1"/>
          </p:cNvSpPr>
          <p:nvPr>
            <p:ph type="pic" sz="quarter" idx="26"/>
          </p:nvPr>
        </p:nvSpPr>
        <p:spPr>
          <a:xfrm>
            <a:off x="13538071" y="7185210"/>
            <a:ext cx="4498177" cy="2530225"/>
          </a:xfrm>
          <a:prstGeom prst="rect">
            <a:avLst/>
          </a:prstGeom>
        </p:spPr>
        <p:txBody>
          <a:bodyPr lIns="91439" tIns="45719" rIns="91439" bIns="45719">
            <a:noAutofit/>
          </a:bodyPr>
          <a:lstStyle/>
          <a:p>
            <a:endParaRPr/>
          </a:p>
        </p:txBody>
      </p:sp>
      <p:sp>
        <p:nvSpPr>
          <p:cNvPr id="12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20"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21"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322"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323"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324" name="Insert Picture Here 2018.png"/>
          <p:cNvSpPr>
            <a:spLocks noGrp="1"/>
          </p:cNvSpPr>
          <p:nvPr>
            <p:ph type="pic" sz="quarter" idx="25"/>
          </p:nvPr>
        </p:nvSpPr>
        <p:spPr>
          <a:xfrm>
            <a:off x="17125415" y="5568922"/>
            <a:ext cx="4583386" cy="2578156"/>
          </a:xfrm>
          <a:prstGeom prst="rect">
            <a:avLst/>
          </a:prstGeom>
        </p:spPr>
        <p:txBody>
          <a:bodyPr lIns="91439" tIns="45719" rIns="91439" bIns="45719">
            <a:noAutofit/>
          </a:bodyPr>
          <a:lstStyle/>
          <a:p>
            <a:endParaRPr/>
          </a:p>
        </p:txBody>
      </p:sp>
      <p:sp>
        <p:nvSpPr>
          <p:cNvPr id="1325" name="Insert Picture Here 2018.png"/>
          <p:cNvSpPr>
            <a:spLocks noGrp="1"/>
          </p:cNvSpPr>
          <p:nvPr>
            <p:ph type="pic" sz="quarter" idx="26"/>
          </p:nvPr>
        </p:nvSpPr>
        <p:spPr>
          <a:xfrm>
            <a:off x="2675199" y="8997922"/>
            <a:ext cx="4583386" cy="2578156"/>
          </a:xfrm>
          <a:prstGeom prst="rect">
            <a:avLst/>
          </a:prstGeom>
        </p:spPr>
        <p:txBody>
          <a:bodyPr lIns="91439" tIns="45719" rIns="91439" bIns="45719">
            <a:noAutofit/>
          </a:bodyPr>
          <a:lstStyle/>
          <a:p>
            <a:endParaRPr/>
          </a:p>
        </p:txBody>
      </p:sp>
      <p:sp>
        <p:nvSpPr>
          <p:cNvPr id="1326" name="Insert Picture Here 2018 Darker.png"/>
          <p:cNvSpPr>
            <a:spLocks noGrp="1"/>
          </p:cNvSpPr>
          <p:nvPr>
            <p:ph type="pic" sz="quarter" idx="27"/>
          </p:nvPr>
        </p:nvSpPr>
        <p:spPr>
          <a:xfrm>
            <a:off x="7491938" y="8997922"/>
            <a:ext cx="4583386" cy="2578156"/>
          </a:xfrm>
          <a:prstGeom prst="rect">
            <a:avLst/>
          </a:prstGeom>
        </p:spPr>
        <p:txBody>
          <a:bodyPr lIns="91439" tIns="45719" rIns="91439" bIns="45719">
            <a:noAutofit/>
          </a:bodyPr>
          <a:lstStyle/>
          <a:p>
            <a:endParaRPr/>
          </a:p>
        </p:txBody>
      </p:sp>
      <p:sp>
        <p:nvSpPr>
          <p:cNvPr id="1327" name="Insert Picture Here 2018.png"/>
          <p:cNvSpPr>
            <a:spLocks noGrp="1"/>
          </p:cNvSpPr>
          <p:nvPr>
            <p:ph type="pic" sz="quarter" idx="28"/>
          </p:nvPr>
        </p:nvSpPr>
        <p:spPr>
          <a:xfrm>
            <a:off x="12308676" y="8997922"/>
            <a:ext cx="4583387" cy="2578156"/>
          </a:xfrm>
          <a:prstGeom prst="rect">
            <a:avLst/>
          </a:prstGeom>
        </p:spPr>
        <p:txBody>
          <a:bodyPr lIns="91439" tIns="45719" rIns="91439" bIns="45719">
            <a:noAutofit/>
          </a:bodyPr>
          <a:lstStyle/>
          <a:p>
            <a:endParaRPr/>
          </a:p>
        </p:txBody>
      </p:sp>
      <p:sp>
        <p:nvSpPr>
          <p:cNvPr id="1328" name="Insert Picture Here 2018 Darker.png"/>
          <p:cNvSpPr>
            <a:spLocks noGrp="1"/>
          </p:cNvSpPr>
          <p:nvPr>
            <p:ph type="pic" sz="quarter" idx="29"/>
          </p:nvPr>
        </p:nvSpPr>
        <p:spPr>
          <a:xfrm>
            <a:off x="17125415" y="8997922"/>
            <a:ext cx="4583386" cy="2578156"/>
          </a:xfrm>
          <a:prstGeom prst="rect">
            <a:avLst/>
          </a:prstGeom>
        </p:spPr>
        <p:txBody>
          <a:bodyPr lIns="91439" tIns="45719" rIns="91439" bIns="45719">
            <a:noAutofit/>
          </a:bodyPr>
          <a:lstStyle/>
          <a:p>
            <a:endParaRPr/>
          </a:p>
        </p:txBody>
      </p:sp>
      <p:sp>
        <p:nvSpPr>
          <p:cNvPr id="1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47" name="Insert Picture Here 2018 Darker.png"/>
          <p:cNvSpPr>
            <a:spLocks noGrp="1"/>
          </p:cNvSpPr>
          <p:nvPr>
            <p:ph type="pic" idx="21"/>
          </p:nvPr>
        </p:nvSpPr>
        <p:spPr>
          <a:xfrm>
            <a:off x="-4160352" y="1521147"/>
            <a:ext cx="18975468" cy="10673701"/>
          </a:xfrm>
          <a:prstGeom prst="rect">
            <a:avLst/>
          </a:prstGeom>
        </p:spPr>
        <p:txBody>
          <a:bodyPr lIns="91439" tIns="45719" rIns="91439" bIns="45719">
            <a:noAutofit/>
          </a:bodyPr>
          <a:lstStyle/>
          <a:p>
            <a:endParaRPr/>
          </a:p>
        </p:txBody>
      </p:sp>
      <p:sp>
        <p:nvSpPr>
          <p:cNvPr id="16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55" name="Insert Picture Here 2018 Darker.png"/>
          <p:cNvSpPr>
            <a:spLocks noGrp="1"/>
          </p:cNvSpPr>
          <p:nvPr>
            <p:ph type="pic" idx="21"/>
          </p:nvPr>
        </p:nvSpPr>
        <p:spPr>
          <a:xfrm>
            <a:off x="-4188262" y="1505451"/>
            <a:ext cx="19031280" cy="10705095"/>
          </a:xfrm>
          <a:prstGeom prst="rect">
            <a:avLst/>
          </a:prstGeom>
        </p:spPr>
        <p:txBody>
          <a:bodyPr lIns="91439" tIns="45719" rIns="91439" bIns="45719">
            <a:noAutofit/>
          </a:bodyPr>
          <a:lstStyle/>
          <a:p>
            <a:endParaRPr/>
          </a:p>
        </p:txBody>
      </p:sp>
      <p:sp>
        <p:nvSpPr>
          <p:cNvPr id="16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63" name="Insert Picture Here 2018 Darker.png"/>
          <p:cNvSpPr>
            <a:spLocks noGrp="1"/>
          </p:cNvSpPr>
          <p:nvPr>
            <p:ph type="pic" idx="21"/>
          </p:nvPr>
        </p:nvSpPr>
        <p:spPr>
          <a:xfrm>
            <a:off x="-4216165" y="1489755"/>
            <a:ext cx="19087090" cy="10736488"/>
          </a:xfrm>
          <a:prstGeom prst="rect">
            <a:avLst/>
          </a:prstGeom>
        </p:spPr>
        <p:txBody>
          <a:bodyPr lIns="91439" tIns="45719" rIns="91439" bIns="45719">
            <a:noAutofit/>
          </a:bodyPr>
          <a:lstStyle/>
          <a:p>
            <a:endParaRPr/>
          </a:p>
        </p:txBody>
      </p:sp>
      <p:sp>
        <p:nvSpPr>
          <p:cNvPr id="1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71" name="Insert Picture Here 2018 Darker.png"/>
          <p:cNvSpPr>
            <a:spLocks noGrp="1"/>
          </p:cNvSpPr>
          <p:nvPr>
            <p:ph type="pic" idx="21"/>
          </p:nvPr>
        </p:nvSpPr>
        <p:spPr>
          <a:xfrm>
            <a:off x="-4160354" y="1521147"/>
            <a:ext cx="18975468" cy="10673701"/>
          </a:xfrm>
          <a:prstGeom prst="rect">
            <a:avLst/>
          </a:prstGeom>
        </p:spPr>
        <p:txBody>
          <a:bodyPr lIns="91439" tIns="45719" rIns="91439" bIns="45719">
            <a:noAutofit/>
          </a:bodyPr>
          <a:lstStyle/>
          <a:p>
            <a:endParaRPr/>
          </a:p>
        </p:txBody>
      </p:sp>
      <p:sp>
        <p:nvSpPr>
          <p:cNvPr id="1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79" name="Insert Picture Here 2018 Darker.png"/>
          <p:cNvSpPr>
            <a:spLocks noGrp="1"/>
          </p:cNvSpPr>
          <p:nvPr>
            <p:ph type="pic" idx="21"/>
          </p:nvPr>
        </p:nvSpPr>
        <p:spPr>
          <a:xfrm>
            <a:off x="-4188519" y="1505306"/>
            <a:ext cx="19031796" cy="10705385"/>
          </a:xfrm>
          <a:prstGeom prst="rect">
            <a:avLst/>
          </a:prstGeom>
        </p:spPr>
        <p:txBody>
          <a:bodyPr lIns="91439" tIns="45719" rIns="91439" bIns="45719">
            <a:noAutofit/>
          </a:bodyPr>
          <a:lstStyle/>
          <a:p>
            <a:endParaRPr/>
          </a:p>
        </p:txBody>
      </p:sp>
      <p:sp>
        <p:nvSpPr>
          <p:cNvPr id="16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87" name="Insert Picture Here 2018 Darker.png"/>
          <p:cNvSpPr>
            <a:spLocks noGrp="1"/>
          </p:cNvSpPr>
          <p:nvPr>
            <p:ph type="pic" idx="21"/>
          </p:nvPr>
        </p:nvSpPr>
        <p:spPr>
          <a:xfrm>
            <a:off x="-4411503" y="1379876"/>
            <a:ext cx="19477768" cy="10956245"/>
          </a:xfrm>
          <a:prstGeom prst="rect">
            <a:avLst/>
          </a:prstGeom>
        </p:spPr>
        <p:txBody>
          <a:bodyPr lIns="91439" tIns="45719" rIns="91439" bIns="45719">
            <a:noAutofit/>
          </a:bodyPr>
          <a:lstStyle/>
          <a:p>
            <a:endParaRPr/>
          </a:p>
        </p:txBody>
      </p:sp>
      <p:sp>
        <p:nvSpPr>
          <p:cNvPr id="1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695" name="Insert Picture Here 2018 Darker.png"/>
          <p:cNvSpPr>
            <a:spLocks noGrp="1"/>
          </p:cNvSpPr>
          <p:nvPr>
            <p:ph type="pic" idx="21"/>
          </p:nvPr>
        </p:nvSpPr>
        <p:spPr>
          <a:xfrm>
            <a:off x="-4160351" y="1521147"/>
            <a:ext cx="18975467" cy="10673701"/>
          </a:xfrm>
          <a:prstGeom prst="rect">
            <a:avLst/>
          </a:prstGeom>
        </p:spPr>
        <p:txBody>
          <a:bodyPr lIns="91439" tIns="45719" rIns="91439" bIns="45719">
            <a:noAutofit/>
          </a:bodyPr>
          <a:lstStyle/>
          <a:p>
            <a:endParaRPr/>
          </a:p>
        </p:txBody>
      </p:sp>
      <p:sp>
        <p:nvSpPr>
          <p:cNvPr id="1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703" name="Insert Picture Here 2018 Darker.png"/>
          <p:cNvSpPr>
            <a:spLocks noGrp="1"/>
          </p:cNvSpPr>
          <p:nvPr>
            <p:ph type="pic" idx="21"/>
          </p:nvPr>
        </p:nvSpPr>
        <p:spPr>
          <a:xfrm>
            <a:off x="-4606842" y="1269999"/>
            <a:ext cx="19868446" cy="11176001"/>
          </a:xfrm>
          <a:prstGeom prst="rect">
            <a:avLst/>
          </a:prstGeom>
        </p:spPr>
        <p:txBody>
          <a:bodyPr lIns="91439" tIns="45719" rIns="91439" bIns="45719">
            <a:noAutofit/>
          </a:bodyPr>
          <a:lstStyle/>
          <a:p>
            <a:endParaRPr/>
          </a:p>
        </p:txBody>
      </p:sp>
      <p:sp>
        <p:nvSpPr>
          <p:cNvPr id="17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8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86"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7"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9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96" name="Rectangle"/>
          <p:cNvSpPr>
            <a:spLocks noGrp="1"/>
          </p:cNvSpPr>
          <p:nvPr>
            <p:ph type="body" sz="half" idx="22"/>
          </p:nvPr>
        </p:nvSpPr>
        <p:spPr>
          <a:xfrm flipH="1">
            <a:off x="-1" y="4572000"/>
            <a:ext cx="24384001" cy="4572000"/>
          </a:xfrm>
          <a:prstGeom prst="rect">
            <a:avLst/>
          </a:prstGeom>
          <a:gradFill>
            <a:gsLst>
              <a:gs pos="0">
                <a:srgbClr val="000000"/>
              </a:gs>
              <a:gs pos="100000">
                <a:srgbClr val="000000">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7" name="Rectangle"/>
          <p:cNvSpPr>
            <a:spLocks noGrp="1"/>
          </p:cNvSpPr>
          <p:nvPr>
            <p:ph type="body" sz="half" idx="23"/>
          </p:nvPr>
        </p:nvSpPr>
        <p:spPr>
          <a:xfrm>
            <a:off x="0" y="9144000"/>
            <a:ext cx="24384001" cy="4572000"/>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0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06" name="Rectangle"/>
          <p:cNvSpPr>
            <a:spLocks noGrp="1"/>
          </p:cNvSpPr>
          <p:nvPr>
            <p:ph type="body" sz="half" idx="22"/>
          </p:nvPr>
        </p:nvSpPr>
        <p:spPr>
          <a:xfrm flipH="1">
            <a:off x="-1" y="4572000"/>
            <a:ext cx="24384001" cy="4572000"/>
          </a:xfrm>
          <a:prstGeom prst="rect">
            <a:avLst/>
          </a:prstGeom>
          <a:gradFill>
            <a:gsLst>
              <a:gs pos="0">
                <a:srgbClr val="000000">
                  <a:alpha val="0"/>
                </a:srgbClr>
              </a:gs>
              <a:gs pos="100000">
                <a:srgbClr val="000000"/>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7" name="Rectangle"/>
          <p:cNvSpPr>
            <a:spLocks noGrp="1"/>
          </p:cNvSpPr>
          <p:nvPr>
            <p:ph type="body" sz="half" idx="23"/>
          </p:nvPr>
        </p:nvSpPr>
        <p:spPr>
          <a:xfrm>
            <a:off x="0" y="-1"/>
            <a:ext cx="24384001" cy="4572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51"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52"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553"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4" name="Rounded Rectangle"/>
          <p:cNvSpPr>
            <a:spLocks noGrp="1"/>
          </p:cNvSpPr>
          <p:nvPr>
            <p:ph type="body" idx="24"/>
          </p:nvPr>
        </p:nvSpPr>
        <p:spPr>
          <a:xfrm>
            <a:off x="1270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62"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63"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4"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5" name="Rounded Rectangle"/>
          <p:cNvSpPr>
            <a:spLocks noGrp="1"/>
          </p:cNvSpPr>
          <p:nvPr>
            <p:ph type="body" idx="24"/>
          </p:nvPr>
        </p:nvSpPr>
        <p:spPr>
          <a:xfrm>
            <a:off x="8128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857590" y="4988207"/>
            <a:ext cx="20828001"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60300"/>
            <a:ext cx="1270000" cy="40640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mn-lt"/>
                <a:ea typeface="+mn-ea"/>
                <a:cs typeface="+mn-cs"/>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85" r:id="rId2"/>
    <p:sldLayoutId id="2147483693" r:id="rId3"/>
    <p:sldLayoutId id="2147483694" r:id="rId4"/>
    <p:sldLayoutId id="2147483695" r:id="rId5"/>
    <p:sldLayoutId id="2147483696" r:id="rId6"/>
    <p:sldLayoutId id="2147483698" r:id="rId7"/>
    <p:sldLayoutId id="2147483701" r:id="rId8"/>
    <p:sldLayoutId id="2147483702" r:id="rId9"/>
    <p:sldLayoutId id="2147483705" r:id="rId10"/>
    <p:sldLayoutId id="2147483710" r:id="rId11"/>
    <p:sldLayoutId id="2147483712" r:id="rId12"/>
    <p:sldLayoutId id="2147483713" r:id="rId13"/>
    <p:sldLayoutId id="2147483715" r:id="rId14"/>
    <p:sldLayoutId id="2147483716" r:id="rId15"/>
    <p:sldLayoutId id="2147483717" r:id="rId16"/>
    <p:sldLayoutId id="2147483733" r:id="rId17"/>
    <p:sldLayoutId id="2147483737" r:id="rId18"/>
    <p:sldLayoutId id="2147483739" r:id="rId19"/>
    <p:sldLayoutId id="2147483740" r:id="rId20"/>
    <p:sldLayoutId id="2147483750" r:id="rId21"/>
    <p:sldLayoutId id="2147483762" r:id="rId22"/>
    <p:sldLayoutId id="2147483775" r:id="rId23"/>
    <p:sldLayoutId id="2147483779"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00" name="photo-1471469478635-911c1858d22e.jpeg"/>
          <p:cNvPicPr>
            <a:picLocks noGrp="1" noRot="1" noChangeAspect="1" noMove="1" noResize="1" noEditPoints="1" noAdjustHandles="1" noChangeArrowheads="1" noChangeShapeType="1" noCrop="1"/>
          </p:cNvPicPr>
          <p:nvPr>
            <p:ph type="pic" idx="21"/>
          </p:nvPr>
        </p:nvPicPr>
        <p:blipFill>
          <a:blip r:embed="rId2" cstate="print">
            <a:alphaModFix amt="61000"/>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val="0"/>
              </a:ext>
            </a:extLst>
          </a:blip>
          <a:srcRect t="7819" b="7819"/>
          <a:stretch/>
        </p:blipFill>
        <p:spPr>
          <a:xfrm>
            <a:off x="0" y="0"/>
            <a:ext cx="24384000" cy="13715982"/>
          </a:xfrm>
          <a:prstGeom prst="rect">
            <a:avLst/>
          </a:prstGeom>
        </p:spPr>
      </p:pic>
      <p:sp>
        <p:nvSpPr>
          <p:cNvPr id="1901" name="mnml."/>
          <p:cNvSpPr txBox="1"/>
          <p:nvPr/>
        </p:nvSpPr>
        <p:spPr>
          <a:xfrm>
            <a:off x="2512826" y="3509506"/>
            <a:ext cx="19358347"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90000"/>
              </a:lnSpc>
              <a:defRPr sz="20000" spc="0">
                <a:solidFill>
                  <a:srgbClr val="FFFFFF"/>
                </a:solidFill>
                <a:latin typeface="+mn-lt"/>
                <a:ea typeface="+mn-ea"/>
                <a:cs typeface="+mn-cs"/>
                <a:sym typeface="Montserrat Bold"/>
              </a:defRPr>
            </a:lvl1pPr>
          </a:lstStyle>
          <a:p>
            <a:r>
              <a:rPr lang="en-US" sz="25000" b="1" dirty="0">
                <a:solidFill>
                  <a:srgbClr val="2F558C"/>
                </a:solidFill>
              </a:rPr>
              <a:t>AV</a:t>
            </a:r>
            <a:r>
              <a:rPr lang="en-US" sz="25000" b="1" dirty="0"/>
              <a:t> </a:t>
            </a:r>
            <a:r>
              <a:rPr lang="en-US" sz="25000" b="1" dirty="0">
                <a:solidFill>
                  <a:srgbClr val="F47920"/>
                </a:solidFill>
              </a:rPr>
              <a:t>EDGE</a:t>
            </a:r>
            <a:r>
              <a:rPr lang="en-US" sz="25000" b="1" dirty="0"/>
              <a:t> 2025</a:t>
            </a:r>
          </a:p>
          <a:p>
            <a:r>
              <a:rPr lang="en-US" sz="15000" b="1" dirty="0" err="1"/>
              <a:t>Powerpoint</a:t>
            </a:r>
            <a:r>
              <a:rPr lang="en-US" sz="15000" b="1" dirty="0"/>
              <a:t> Template</a:t>
            </a:r>
            <a:endParaRPr sz="15000"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3" nodeType="withEffect">
                                  <p:stCondLst>
                                    <p:cond delay="500"/>
                                  </p:stCondLst>
                                  <p:iterate>
                                    <p:tmAbs val="0"/>
                                  </p:iterate>
                                  <p:childTnLst>
                                    <p:set>
                                      <p:cBhvr>
                                        <p:cTn id="6" fill="hold"/>
                                        <p:tgtEl>
                                          <p:spTgt spid="1901"/>
                                        </p:tgtEl>
                                        <p:attrNameLst>
                                          <p:attrName>style.visibility</p:attrName>
                                        </p:attrNameLst>
                                      </p:cBhvr>
                                      <p:to>
                                        <p:strVal val="visible"/>
                                      </p:to>
                                    </p:set>
                                    <p:animEffect transition="in" filter="fade">
                                      <p:cBhvr>
                                        <p:cTn id="7" dur="1000"/>
                                        <p:tgtEl>
                                          <p:spTgt spid="1901"/>
                                        </p:tgtEl>
                                      </p:cBhvr>
                                    </p:animEffect>
                                  </p:childTnLst>
                                </p:cTn>
                              </p:par>
                              <p:par>
                                <p:cTn id="8" presetID="10" presetClass="entr" fill="hold" grpId="1" nodeType="withEffect">
                                  <p:stCondLst>
                                    <p:cond delay="1000"/>
                                  </p:stCondLst>
                                  <p:iterate>
                                    <p:tmAbs val="0"/>
                                  </p:iterate>
                                  <p:childTnLst>
                                    <p:set>
                                      <p:cBhvr>
                                        <p:cTn id="9" fill="hold"/>
                                        <p:tgtEl>
                                          <p:spTgt spid="1900"/>
                                        </p:tgtEl>
                                        <p:attrNameLst>
                                          <p:attrName>style.visibility</p:attrName>
                                        </p:attrNameLst>
                                      </p:cBhvr>
                                      <p:to>
                                        <p:strVal val="visible"/>
                                      </p:to>
                                    </p:set>
                                    <p:animEffect transition="in" filter="fade">
                                      <p:cBhvr>
                                        <p:cTn id="10" dur="1000"/>
                                        <p:tgtEl>
                                          <p:spTgt spid="1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1" animBg="1" advAuto="0"/>
      <p:bldP spid="1901"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41" name="JPEG image 10.jpeg"/>
          <p:cNvPicPr>
            <a:picLocks noGrp="1" noChangeAspect="1"/>
          </p:cNvPicPr>
          <p:nvPr>
            <p:ph type="pic" idx="21"/>
          </p:nvPr>
        </p:nvPicPr>
        <p:blipFill>
          <a:blip r:embed="rId2">
            <a:extLst>
              <a:ext uri="{28A0092B-C50C-407E-A947-70E740481C1C}">
                <a14:useLocalDpi xmlns:a14="http://schemas.microsoft.com/office/drawing/2010/main" val="0"/>
              </a:ext>
            </a:extLst>
          </a:blip>
          <a:srcRect l="31731" r="31731"/>
          <a:stretch/>
        </p:blipFill>
        <p:spPr>
          <a:xfrm>
            <a:off x="1850637" y="1505451"/>
            <a:ext cx="6953648" cy="10704911"/>
          </a:xfrm>
          <a:custGeom>
            <a:avLst/>
            <a:gdLst/>
            <a:ahLst/>
            <a:cxnLst>
              <a:cxn ang="0">
                <a:pos x="wd2" y="hd2"/>
              </a:cxn>
              <a:cxn ang="5400000">
                <a:pos x="wd2" y="hd2"/>
              </a:cxn>
              <a:cxn ang="10800000">
                <a:pos x="wd2" y="hd2"/>
              </a:cxn>
              <a:cxn ang="16200000">
                <a:pos x="wd2" y="hd2"/>
              </a:cxn>
            </a:cxnLst>
            <a:rect l="0" t="0" r="r" b="b"/>
            <a:pathLst>
              <a:path w="21600" h="21600" extrusionOk="0">
                <a:moveTo>
                  <a:pt x="11263" y="0"/>
                </a:moveTo>
                <a:cubicBezTo>
                  <a:pt x="8777" y="0"/>
                  <a:pt x="5071" y="31"/>
                  <a:pt x="1511" y="63"/>
                </a:cubicBezTo>
                <a:lnTo>
                  <a:pt x="830" y="2914"/>
                </a:lnTo>
                <a:cubicBezTo>
                  <a:pt x="4193" y="2883"/>
                  <a:pt x="7898" y="2851"/>
                  <a:pt x="11458" y="2851"/>
                </a:cubicBezTo>
                <a:cubicBezTo>
                  <a:pt x="15213" y="2851"/>
                  <a:pt x="16383" y="3578"/>
                  <a:pt x="16383" y="5859"/>
                </a:cubicBezTo>
                <a:cubicBezTo>
                  <a:pt x="16383" y="7791"/>
                  <a:pt x="15603" y="8361"/>
                  <a:pt x="13068" y="9058"/>
                </a:cubicBezTo>
                <a:lnTo>
                  <a:pt x="7362" y="10611"/>
                </a:lnTo>
                <a:cubicBezTo>
                  <a:pt x="1951" y="12036"/>
                  <a:pt x="0" y="13999"/>
                  <a:pt x="0" y="18338"/>
                </a:cubicBezTo>
                <a:lnTo>
                  <a:pt x="0" y="21600"/>
                </a:lnTo>
                <a:lnTo>
                  <a:pt x="20770" y="21600"/>
                </a:lnTo>
                <a:lnTo>
                  <a:pt x="21551" y="18750"/>
                </a:lnTo>
                <a:lnTo>
                  <a:pt x="5217" y="18750"/>
                </a:lnTo>
                <a:lnTo>
                  <a:pt x="5217" y="17736"/>
                </a:lnTo>
                <a:cubicBezTo>
                  <a:pt x="5217" y="15044"/>
                  <a:pt x="5802" y="14347"/>
                  <a:pt x="8874" y="13524"/>
                </a:cubicBezTo>
                <a:cubicBezTo>
                  <a:pt x="8874" y="13524"/>
                  <a:pt x="15504" y="11719"/>
                  <a:pt x="15504" y="11719"/>
                </a:cubicBezTo>
                <a:cubicBezTo>
                  <a:pt x="19747" y="10611"/>
                  <a:pt x="21600" y="8837"/>
                  <a:pt x="21600" y="5923"/>
                </a:cubicBezTo>
                <a:lnTo>
                  <a:pt x="21600" y="5511"/>
                </a:lnTo>
                <a:cubicBezTo>
                  <a:pt x="21600" y="1996"/>
                  <a:pt x="18820" y="0"/>
                  <a:pt x="11263" y="0"/>
                </a:cubicBezTo>
                <a:close/>
              </a:path>
            </a:pathLst>
          </a:custGeom>
        </p:spPr>
      </p:pic>
      <p:sp>
        <p:nvSpPr>
          <p:cNvPr id="11742" name="Second things on numerals"/>
          <p:cNvSpPr txBox="1"/>
          <p:nvPr/>
        </p:nvSpPr>
        <p:spPr>
          <a:xfrm>
            <a:off x="14478000" y="2983288"/>
            <a:ext cx="7620000"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dirty="0"/>
              <a:t>Second </a:t>
            </a:r>
            <a:r>
              <a:rPr lang="en-US" dirty="0"/>
              <a:t>items</a:t>
            </a:r>
            <a:r>
              <a:rPr dirty="0"/>
              <a:t> </a:t>
            </a:r>
            <a:r>
              <a:rPr lang="en-US" dirty="0"/>
              <a:t>with</a:t>
            </a:r>
            <a:r>
              <a:rPr dirty="0"/>
              <a:t> numerals</a:t>
            </a:r>
          </a:p>
        </p:txBody>
      </p:sp>
      <p:sp>
        <p:nvSpPr>
          <p:cNvPr id="11743" name="numeral SLIDE"/>
          <p:cNvSpPr txBox="1"/>
          <p:nvPr/>
        </p:nvSpPr>
        <p:spPr>
          <a:xfrm>
            <a:off x="14478000" y="2286000"/>
            <a:ext cx="7620000"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dirty="0"/>
              <a:t>numeral SLIDE</a:t>
            </a:r>
          </a:p>
        </p:txBody>
      </p:sp>
      <p:grpSp>
        <p:nvGrpSpPr>
          <p:cNvPr id="11748" name="Group"/>
          <p:cNvGrpSpPr/>
          <p:nvPr/>
        </p:nvGrpSpPr>
        <p:grpSpPr>
          <a:xfrm>
            <a:off x="14478000" y="7935176"/>
            <a:ext cx="3175001" cy="1926375"/>
            <a:chOff x="0" y="0"/>
            <a:chExt cx="3175000" cy="1926373"/>
          </a:xfrm>
        </p:grpSpPr>
        <p:sp>
          <p:nvSpPr>
            <p:cNvPr id="11744"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1174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46"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11747"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11753" name="Group"/>
          <p:cNvGrpSpPr/>
          <p:nvPr/>
        </p:nvGrpSpPr>
        <p:grpSpPr>
          <a:xfrm>
            <a:off x="18923000" y="7935176"/>
            <a:ext cx="3175001" cy="1926375"/>
            <a:chOff x="0" y="0"/>
            <a:chExt cx="3175000" cy="1926373"/>
          </a:xfrm>
        </p:grpSpPr>
        <p:sp>
          <p:nvSpPr>
            <p:cNvPr id="11749"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1175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51"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11752"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sp>
        <p:nvSpPr>
          <p:cNvPr id="11754" name="Shape"/>
          <p:cNvSpPr/>
          <p:nvPr/>
        </p:nvSpPr>
        <p:spPr>
          <a:xfrm>
            <a:off x="12602516" y="3204698"/>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1754"/>
                                        </p:tgtEl>
                                        <p:attrNameLst>
                                          <p:attrName>style.visibility</p:attrName>
                                        </p:attrNameLst>
                                      </p:cBhvr>
                                      <p:to>
                                        <p:strVal val="visible"/>
                                      </p:to>
                                    </p:set>
                                    <p:anim calcmode="lin" valueType="num">
                                      <p:cBhvr>
                                        <p:cTn id="7" dur="1000" fill="hold"/>
                                        <p:tgtEl>
                                          <p:spTgt spid="11754"/>
                                        </p:tgtEl>
                                        <p:attrNameLst>
                                          <p:attrName>ppt_x</p:attrName>
                                        </p:attrNameLst>
                                      </p:cBhvr>
                                      <p:tavLst>
                                        <p:tav tm="0">
                                          <p:val>
                                            <p:strVal val="0-#ppt_w/2"/>
                                          </p:val>
                                        </p:tav>
                                        <p:tav tm="100000">
                                          <p:val>
                                            <p:strVal val="#ppt_x"/>
                                          </p:val>
                                        </p:tav>
                                      </p:tavLst>
                                    </p:anim>
                                    <p:anim calcmode="lin" valueType="num">
                                      <p:cBhvr>
                                        <p:cTn id="8" dur="1000" fill="hold"/>
                                        <p:tgtEl>
                                          <p:spTgt spid="11754"/>
                                        </p:tgtEl>
                                        <p:attrNameLst>
                                          <p:attrName>ppt_y</p:attrName>
                                        </p:attrNameLst>
                                      </p:cBhvr>
                                      <p:tavLst>
                                        <p:tav tm="0">
                                          <p:val>
                                            <p:strVal val="#ppt_y"/>
                                          </p:val>
                                        </p:tav>
                                        <p:tav tm="100000">
                                          <p:val>
                                            <p:strVal val="#ppt_y"/>
                                          </p:val>
                                        </p:tav>
                                      </p:tavLst>
                                    </p:anim>
                                  </p:childTnLst>
                                </p:cTn>
                              </p:par>
                              <p:par>
                                <p:cTn id="9" presetID="10" presetClass="entr" accel="50000" decel="50000" fill="hold" grpId="2" nodeType="withEffect">
                                  <p:stCondLst>
                                    <p:cond delay="500"/>
                                  </p:stCondLst>
                                  <p:iterate>
                                    <p:tmAbs val="0"/>
                                  </p:iterate>
                                  <p:childTnLst>
                                    <p:set>
                                      <p:cBhvr>
                                        <p:cTn id="10" fill="hold"/>
                                        <p:tgtEl>
                                          <p:spTgt spid="11741"/>
                                        </p:tgtEl>
                                        <p:attrNameLst>
                                          <p:attrName>style.visibility</p:attrName>
                                        </p:attrNameLst>
                                      </p:cBhvr>
                                      <p:to>
                                        <p:strVal val="visible"/>
                                      </p:to>
                                    </p:set>
                                    <p:animEffect transition="in" filter="fade">
                                      <p:cBhvr>
                                        <p:cTn id="11" dur="1000"/>
                                        <p:tgtEl>
                                          <p:spTgt spid="11741"/>
                                        </p:tgtEl>
                                      </p:cBhvr>
                                    </p:animEffect>
                                  </p:childTnLst>
                                </p:cTn>
                              </p:par>
                              <p:par>
                                <p:cTn id="12" presetID="2" presetClass="entr" presetSubtype="4" accel="50000" decel="50000" fill="hold" grpId="3" nodeType="withEffect">
                                  <p:stCondLst>
                                    <p:cond delay="1000"/>
                                  </p:stCondLst>
                                  <p:iterate>
                                    <p:tmAbs val="0"/>
                                  </p:iterate>
                                  <p:childTnLst>
                                    <p:set>
                                      <p:cBhvr>
                                        <p:cTn id="13" fill="hold"/>
                                        <p:tgtEl>
                                          <p:spTgt spid="11748"/>
                                        </p:tgtEl>
                                        <p:attrNameLst>
                                          <p:attrName>style.visibility</p:attrName>
                                        </p:attrNameLst>
                                      </p:cBhvr>
                                      <p:to>
                                        <p:strVal val="visible"/>
                                      </p:to>
                                    </p:set>
                                    <p:anim calcmode="lin" valueType="num">
                                      <p:cBhvr>
                                        <p:cTn id="14" dur="1000" fill="hold"/>
                                        <p:tgtEl>
                                          <p:spTgt spid="11748"/>
                                        </p:tgtEl>
                                        <p:attrNameLst>
                                          <p:attrName>ppt_x</p:attrName>
                                        </p:attrNameLst>
                                      </p:cBhvr>
                                      <p:tavLst>
                                        <p:tav tm="0">
                                          <p:val>
                                            <p:strVal val="#ppt_x"/>
                                          </p:val>
                                        </p:tav>
                                        <p:tav tm="100000">
                                          <p:val>
                                            <p:strVal val="#ppt_x"/>
                                          </p:val>
                                        </p:tav>
                                      </p:tavLst>
                                    </p:anim>
                                    <p:anim calcmode="lin" valueType="num">
                                      <p:cBhvr>
                                        <p:cTn id="15" dur="1000" fill="hold"/>
                                        <p:tgtEl>
                                          <p:spTgt spid="11748"/>
                                        </p:tgtEl>
                                        <p:attrNameLst>
                                          <p:attrName>ppt_y</p:attrName>
                                        </p:attrNameLst>
                                      </p:cBhvr>
                                      <p:tavLst>
                                        <p:tav tm="0">
                                          <p:val>
                                            <p:strVal val="1+#ppt_h/2"/>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11753"/>
                                        </p:tgtEl>
                                        <p:attrNameLst>
                                          <p:attrName>style.visibility</p:attrName>
                                        </p:attrNameLst>
                                      </p:cBhvr>
                                      <p:to>
                                        <p:strVal val="visible"/>
                                      </p:to>
                                    </p:set>
                                    <p:anim calcmode="lin" valueType="num">
                                      <p:cBhvr>
                                        <p:cTn id="18" dur="1000" fill="hold"/>
                                        <p:tgtEl>
                                          <p:spTgt spid="11753"/>
                                        </p:tgtEl>
                                        <p:attrNameLst>
                                          <p:attrName>ppt_x</p:attrName>
                                        </p:attrNameLst>
                                      </p:cBhvr>
                                      <p:tavLst>
                                        <p:tav tm="0">
                                          <p:val>
                                            <p:strVal val="#ppt_x"/>
                                          </p:val>
                                        </p:tav>
                                        <p:tav tm="100000">
                                          <p:val>
                                            <p:strVal val="#ppt_x"/>
                                          </p:val>
                                        </p:tav>
                                      </p:tavLst>
                                    </p:anim>
                                    <p:anim calcmode="lin" valueType="num">
                                      <p:cBhvr>
                                        <p:cTn id="19" dur="1000" fill="hold"/>
                                        <p:tgtEl>
                                          <p:spTgt spid="11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1" grpId="2" animBg="1" advAuto="0"/>
      <p:bldP spid="11748" grpId="3" animBg="1" advAuto="0"/>
      <p:bldP spid="11753" grpId="4" animBg="1" advAuto="0"/>
      <p:bldP spid="1175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56" name="paul-gilmore-146128.jpg"/>
          <p:cNvPicPr>
            <a:picLocks noGrp="1" noChangeAspect="1"/>
          </p:cNvPicPr>
          <p:nvPr>
            <p:ph type="pic" idx="21"/>
          </p:nvPr>
        </p:nvPicPr>
        <p:blipFill>
          <a:blip r:embed="rId2">
            <a:extLst>
              <a:ext uri="{28A0092B-C50C-407E-A947-70E740481C1C}">
                <a14:useLocalDpi xmlns:a14="http://schemas.microsoft.com/office/drawing/2010/main" val="0"/>
              </a:ext>
            </a:extLst>
          </a:blip>
          <a:srcRect l="31169" r="31169"/>
          <a:stretch/>
        </p:blipFill>
        <p:spPr>
          <a:xfrm>
            <a:off x="15613570" y="-35322"/>
            <a:ext cx="9230916" cy="13786643"/>
          </a:xfrm>
          <a:custGeom>
            <a:avLst/>
            <a:gdLst/>
            <a:ahLst/>
            <a:cxnLst>
              <a:cxn ang="0">
                <a:pos x="wd2" y="hd2"/>
              </a:cxn>
              <a:cxn ang="5400000">
                <a:pos x="wd2" y="hd2"/>
              </a:cxn>
              <a:cxn ang="10800000">
                <a:pos x="wd2" y="hd2"/>
              </a:cxn>
              <a:cxn ang="16200000">
                <a:pos x="wd2" y="hd2"/>
              </a:cxn>
            </a:cxnLst>
            <a:rect l="0" t="0" r="r" b="b"/>
            <a:pathLst>
              <a:path w="21600" h="21600" extrusionOk="0">
                <a:moveTo>
                  <a:pt x="11412" y="0"/>
                </a:moveTo>
                <a:cubicBezTo>
                  <a:pt x="8017" y="0"/>
                  <a:pt x="4480" y="32"/>
                  <a:pt x="1414" y="63"/>
                </a:cubicBezTo>
                <a:cubicBezTo>
                  <a:pt x="1414" y="63"/>
                  <a:pt x="612" y="2905"/>
                  <a:pt x="612" y="2905"/>
                </a:cubicBezTo>
                <a:cubicBezTo>
                  <a:pt x="4008" y="2810"/>
                  <a:pt x="7547" y="2842"/>
                  <a:pt x="11272" y="2842"/>
                </a:cubicBezTo>
                <a:cubicBezTo>
                  <a:pt x="14479" y="2842"/>
                  <a:pt x="15800" y="3694"/>
                  <a:pt x="15800" y="5747"/>
                </a:cubicBezTo>
                <a:lnTo>
                  <a:pt x="15800" y="6505"/>
                </a:lnTo>
                <a:cubicBezTo>
                  <a:pt x="15800" y="8274"/>
                  <a:pt x="14150" y="9095"/>
                  <a:pt x="11272" y="9095"/>
                </a:cubicBezTo>
                <a:lnTo>
                  <a:pt x="3112" y="9095"/>
                </a:lnTo>
                <a:lnTo>
                  <a:pt x="2310" y="11937"/>
                </a:lnTo>
                <a:lnTo>
                  <a:pt x="11131" y="11937"/>
                </a:lnTo>
                <a:cubicBezTo>
                  <a:pt x="14904" y="11937"/>
                  <a:pt x="16413" y="12789"/>
                  <a:pt x="16413" y="15063"/>
                </a:cubicBezTo>
                <a:lnTo>
                  <a:pt x="16413" y="15821"/>
                </a:lnTo>
                <a:cubicBezTo>
                  <a:pt x="16413" y="17842"/>
                  <a:pt x="14857" y="18758"/>
                  <a:pt x="11602" y="18758"/>
                </a:cubicBezTo>
                <a:cubicBezTo>
                  <a:pt x="7924" y="18758"/>
                  <a:pt x="3207" y="18695"/>
                  <a:pt x="801" y="18695"/>
                </a:cubicBezTo>
                <a:lnTo>
                  <a:pt x="0" y="21537"/>
                </a:lnTo>
                <a:cubicBezTo>
                  <a:pt x="3018" y="21568"/>
                  <a:pt x="7074" y="21600"/>
                  <a:pt x="10706" y="21600"/>
                </a:cubicBezTo>
                <a:cubicBezTo>
                  <a:pt x="18111" y="21600"/>
                  <a:pt x="21600" y="19452"/>
                  <a:pt x="21600" y="15916"/>
                </a:cubicBezTo>
                <a:lnTo>
                  <a:pt x="21600" y="15000"/>
                </a:lnTo>
                <a:cubicBezTo>
                  <a:pt x="21600" y="12348"/>
                  <a:pt x="19950" y="10927"/>
                  <a:pt x="16506" y="10327"/>
                </a:cubicBezTo>
                <a:cubicBezTo>
                  <a:pt x="19336" y="9663"/>
                  <a:pt x="20846" y="8526"/>
                  <a:pt x="20846" y="5842"/>
                </a:cubicBezTo>
                <a:lnTo>
                  <a:pt x="20846" y="5210"/>
                </a:lnTo>
                <a:cubicBezTo>
                  <a:pt x="20846" y="2210"/>
                  <a:pt x="17686" y="0"/>
                  <a:pt x="11412" y="0"/>
                </a:cubicBezTo>
                <a:close/>
              </a:path>
            </a:pathLst>
          </a:custGeom>
        </p:spPr>
      </p:pic>
      <p:grpSp>
        <p:nvGrpSpPr>
          <p:cNvPr id="11760" name="Group"/>
          <p:cNvGrpSpPr/>
          <p:nvPr/>
        </p:nvGrpSpPr>
        <p:grpSpPr>
          <a:xfrm>
            <a:off x="10353033" y="3629616"/>
            <a:ext cx="4504760" cy="849199"/>
            <a:chOff x="0" y="0"/>
            <a:chExt cx="4504759" cy="849197"/>
          </a:xfrm>
        </p:grpSpPr>
        <p:sp>
          <p:nvSpPr>
            <p:cNvPr id="1175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58" name="Lorem ipsum dolor sit elit, consect loreretur nisi ipsum dolor sit consect loreretur nisi"/>
            <p:cNvSpPr/>
            <p:nvPr/>
          </p:nvSpPr>
          <p:spPr>
            <a:xfrm>
              <a:off x="1329759" y="138848"/>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11759"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11764" name="Group"/>
          <p:cNvGrpSpPr/>
          <p:nvPr/>
        </p:nvGrpSpPr>
        <p:grpSpPr>
          <a:xfrm>
            <a:off x="10353033" y="6004350"/>
            <a:ext cx="4504760" cy="849199"/>
            <a:chOff x="0" y="0"/>
            <a:chExt cx="4504759" cy="849197"/>
          </a:xfrm>
        </p:grpSpPr>
        <p:sp>
          <p:nvSpPr>
            <p:cNvPr id="1176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62" name="Lorem ipsum dolor sit elit, consect loreretur nisi ipsum dolor sit consect loreretur nisi"/>
            <p:cNvSpPr/>
            <p:nvPr/>
          </p:nvSpPr>
          <p:spPr>
            <a:xfrm>
              <a:off x="1329759" y="138848"/>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11763"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11768" name="Group"/>
          <p:cNvGrpSpPr/>
          <p:nvPr/>
        </p:nvGrpSpPr>
        <p:grpSpPr>
          <a:xfrm>
            <a:off x="10353033" y="8379084"/>
            <a:ext cx="4504760" cy="849199"/>
            <a:chOff x="0" y="0"/>
            <a:chExt cx="4504759" cy="849197"/>
          </a:xfrm>
        </p:grpSpPr>
        <p:sp>
          <p:nvSpPr>
            <p:cNvPr id="1176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66" name="Lorem ipsum dolor sit elit, consect loreretur nisi ipsum dolor sit consect loreretur nisi"/>
            <p:cNvSpPr/>
            <p:nvPr/>
          </p:nvSpPr>
          <p:spPr>
            <a:xfrm>
              <a:off x="1329759" y="138848"/>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a:t>
              </a:r>
            </a:p>
          </p:txBody>
        </p:sp>
        <p:sp>
          <p:nvSpPr>
            <p:cNvPr id="11767"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
        <p:nvSpPr>
          <p:cNvPr id="11769" name="The point where it should be"/>
          <p:cNvSpPr txBox="1"/>
          <p:nvPr/>
        </p:nvSpPr>
        <p:spPr>
          <a:xfrm>
            <a:off x="2288591" y="4851400"/>
            <a:ext cx="635000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dirty="0"/>
              <a:t>Th</a:t>
            </a:r>
            <a:r>
              <a:rPr lang="en-US" dirty="0"/>
              <a:t>ird</a:t>
            </a:r>
            <a:r>
              <a:rPr dirty="0"/>
              <a:t> point should be</a:t>
            </a:r>
          </a:p>
        </p:txBody>
      </p:sp>
      <p:sp>
        <p:nvSpPr>
          <p:cNvPr id="11770" name="Shape"/>
          <p:cNvSpPr/>
          <p:nvPr/>
        </p:nvSpPr>
        <p:spPr>
          <a:xfrm rot="5400000">
            <a:off x="2335538" y="3260212"/>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 name="numeral SLIDE">
            <a:extLst>
              <a:ext uri="{FF2B5EF4-FFF2-40B4-BE49-F238E27FC236}">
                <a16:creationId xmlns:a16="http://schemas.microsoft.com/office/drawing/2014/main" id="{A29324AB-D585-4910-1AD7-CE533E13B889}"/>
              </a:ext>
            </a:extLst>
          </p:cNvPr>
          <p:cNvSpPr txBox="1"/>
          <p:nvPr/>
        </p:nvSpPr>
        <p:spPr>
          <a:xfrm>
            <a:off x="2355145" y="8986984"/>
            <a:ext cx="6613009" cy="528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120000"/>
              </a:lnSpc>
              <a:defRPr sz="2500" cap="all" spc="125">
                <a:latin typeface="+mn-lt"/>
                <a:ea typeface="+mn-ea"/>
                <a:cs typeface="+mn-cs"/>
                <a:sym typeface="Montserrat Bold"/>
              </a:defRPr>
            </a:lvl1pPr>
          </a:lstStyle>
          <a:p>
            <a:r>
              <a:rPr dirty="0"/>
              <a:t>numeral SLIDE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11770"/>
                                        </p:tgtEl>
                                        <p:attrNameLst>
                                          <p:attrName>style.visibility</p:attrName>
                                        </p:attrNameLst>
                                      </p:cBhvr>
                                      <p:to>
                                        <p:strVal val="visible"/>
                                      </p:to>
                                    </p:set>
                                    <p:anim calcmode="lin" valueType="num">
                                      <p:cBhvr>
                                        <p:cTn id="7" dur="1000" fill="hold"/>
                                        <p:tgtEl>
                                          <p:spTgt spid="11770"/>
                                        </p:tgtEl>
                                        <p:attrNameLst>
                                          <p:attrName>ppt_x</p:attrName>
                                        </p:attrNameLst>
                                      </p:cBhvr>
                                      <p:tavLst>
                                        <p:tav tm="0">
                                          <p:val>
                                            <p:strVal val="#ppt_x"/>
                                          </p:val>
                                        </p:tav>
                                        <p:tav tm="100000">
                                          <p:val>
                                            <p:strVal val="#ppt_x"/>
                                          </p:val>
                                        </p:tav>
                                      </p:tavLst>
                                    </p:anim>
                                    <p:anim calcmode="lin" valueType="num">
                                      <p:cBhvr>
                                        <p:cTn id="8" dur="1000" fill="hold"/>
                                        <p:tgtEl>
                                          <p:spTgt spid="11770"/>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760"/>
                                        </p:tgtEl>
                                        <p:attrNameLst>
                                          <p:attrName>style.visibility</p:attrName>
                                        </p:attrNameLst>
                                      </p:cBhvr>
                                      <p:to>
                                        <p:strVal val="visible"/>
                                      </p:to>
                                    </p:set>
                                    <p:anim calcmode="lin" valueType="num">
                                      <p:cBhvr>
                                        <p:cTn id="11" dur="1000" fill="hold"/>
                                        <p:tgtEl>
                                          <p:spTgt spid="11760"/>
                                        </p:tgtEl>
                                        <p:attrNameLst>
                                          <p:attrName>ppt_x</p:attrName>
                                        </p:attrNameLst>
                                      </p:cBhvr>
                                      <p:tavLst>
                                        <p:tav tm="0">
                                          <p:val>
                                            <p:strVal val="#ppt_x"/>
                                          </p:val>
                                        </p:tav>
                                        <p:tav tm="100000">
                                          <p:val>
                                            <p:strVal val="#ppt_x"/>
                                          </p:val>
                                        </p:tav>
                                      </p:tavLst>
                                    </p:anim>
                                    <p:anim calcmode="lin" valueType="num">
                                      <p:cBhvr>
                                        <p:cTn id="12" dur="1000" fill="hold"/>
                                        <p:tgtEl>
                                          <p:spTgt spid="11760"/>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764"/>
                                        </p:tgtEl>
                                        <p:attrNameLst>
                                          <p:attrName>style.visibility</p:attrName>
                                        </p:attrNameLst>
                                      </p:cBhvr>
                                      <p:to>
                                        <p:strVal val="visible"/>
                                      </p:to>
                                    </p:set>
                                    <p:anim calcmode="lin" valueType="num">
                                      <p:cBhvr>
                                        <p:cTn id="15" dur="1000" fill="hold"/>
                                        <p:tgtEl>
                                          <p:spTgt spid="11764"/>
                                        </p:tgtEl>
                                        <p:attrNameLst>
                                          <p:attrName>ppt_x</p:attrName>
                                        </p:attrNameLst>
                                      </p:cBhvr>
                                      <p:tavLst>
                                        <p:tav tm="0">
                                          <p:val>
                                            <p:strVal val="#ppt_x"/>
                                          </p:val>
                                        </p:tav>
                                        <p:tav tm="100000">
                                          <p:val>
                                            <p:strVal val="#ppt_x"/>
                                          </p:val>
                                        </p:tav>
                                      </p:tavLst>
                                    </p:anim>
                                    <p:anim calcmode="lin" valueType="num">
                                      <p:cBhvr>
                                        <p:cTn id="16" dur="1000" fill="hold"/>
                                        <p:tgtEl>
                                          <p:spTgt spid="11764"/>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1768"/>
                                        </p:tgtEl>
                                        <p:attrNameLst>
                                          <p:attrName>style.visibility</p:attrName>
                                        </p:attrNameLst>
                                      </p:cBhvr>
                                      <p:to>
                                        <p:strVal val="visible"/>
                                      </p:to>
                                    </p:set>
                                    <p:anim calcmode="lin" valueType="num">
                                      <p:cBhvr>
                                        <p:cTn id="19" dur="1000" fill="hold"/>
                                        <p:tgtEl>
                                          <p:spTgt spid="11768"/>
                                        </p:tgtEl>
                                        <p:attrNameLst>
                                          <p:attrName>ppt_x</p:attrName>
                                        </p:attrNameLst>
                                      </p:cBhvr>
                                      <p:tavLst>
                                        <p:tav tm="0">
                                          <p:val>
                                            <p:strVal val="#ppt_x"/>
                                          </p:val>
                                        </p:tav>
                                        <p:tav tm="100000">
                                          <p:val>
                                            <p:strVal val="#ppt_x"/>
                                          </p:val>
                                        </p:tav>
                                      </p:tavLst>
                                    </p:anim>
                                    <p:anim calcmode="lin" valueType="num">
                                      <p:cBhvr>
                                        <p:cTn id="20" dur="1000" fill="hold"/>
                                        <p:tgtEl>
                                          <p:spTgt spid="11768"/>
                                        </p:tgtEl>
                                        <p:attrNameLst>
                                          <p:attrName>ppt_y</p:attrName>
                                        </p:attrNameLst>
                                      </p:cBhvr>
                                      <p:tavLst>
                                        <p:tav tm="0">
                                          <p:val>
                                            <p:strVal val="1+#ppt_h/2"/>
                                          </p:val>
                                        </p:tav>
                                        <p:tav tm="100000">
                                          <p:val>
                                            <p:strVal val="#ppt_y"/>
                                          </p:val>
                                        </p:tav>
                                      </p:tavLst>
                                    </p:anim>
                                  </p:childTnLst>
                                </p:cTn>
                              </p:par>
                              <p:par>
                                <p:cTn id="21" presetID="10" presetClass="entr" fill="hold" grpId="5" nodeType="withEffect">
                                  <p:stCondLst>
                                    <p:cond delay="2000"/>
                                  </p:stCondLst>
                                  <p:iterate>
                                    <p:tmAbs val="0"/>
                                  </p:iterate>
                                  <p:childTnLst>
                                    <p:set>
                                      <p:cBhvr>
                                        <p:cTn id="22" fill="hold"/>
                                        <p:tgtEl>
                                          <p:spTgt spid="11756"/>
                                        </p:tgtEl>
                                        <p:attrNameLst>
                                          <p:attrName>style.visibility</p:attrName>
                                        </p:attrNameLst>
                                      </p:cBhvr>
                                      <p:to>
                                        <p:strVal val="visible"/>
                                      </p:to>
                                    </p:set>
                                    <p:animEffect transition="in" filter="fade">
                                      <p:cBhvr>
                                        <p:cTn id="23" dur="1000"/>
                                        <p:tgtEl>
                                          <p:spTgt spid="11756"/>
                                        </p:tgtEl>
                                      </p:cBhvr>
                                    </p:animEffect>
                                  </p:childTnLst>
                                </p:cTn>
                              </p:par>
                              <p:par>
                                <p:cTn id="24" presetID="10" presetClass="entr" presetSubtype="0" fill="hold" grpId="0" nodeType="withEffect">
                                  <p:stCondLst>
                                    <p:cond delay="2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6" grpId="5" animBg="1" advAuto="0"/>
      <p:bldP spid="11760" grpId="2" animBg="1" advAuto="0"/>
      <p:bldP spid="11764" grpId="3" animBg="1" advAuto="0"/>
      <p:bldP spid="11768" grpId="4" animBg="1" advAuto="0"/>
      <p:bldP spid="11770" grpId="1" animBg="1" advAuto="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2" name="yang-song-15342.jpg"/>
          <p:cNvPicPr>
            <a:picLocks noGrp="1" noChangeAspect="1"/>
          </p:cNvPicPr>
          <p:nvPr>
            <p:ph type="pic" idx="21"/>
          </p:nvPr>
        </p:nvPicPr>
        <p:blipFill>
          <a:blip r:embed="rId2">
            <a:extLst>
              <a:ext uri="{28A0092B-C50C-407E-A947-70E740481C1C}">
                <a14:useLocalDpi xmlns:a14="http://schemas.microsoft.com/office/drawing/2010/main" val="0"/>
              </a:ext>
            </a:extLst>
          </a:blip>
          <a:srcRect l="28617" r="28617"/>
          <a:stretch/>
        </p:blipFill>
        <p:spPr>
          <a:xfrm>
            <a:off x="16577694" y="1521147"/>
            <a:ext cx="8114905" cy="10673558"/>
          </a:xfrm>
          <a:custGeom>
            <a:avLst/>
            <a:gdLst/>
            <a:ahLst/>
            <a:cxnLst>
              <a:cxn ang="0">
                <a:pos x="wd2" y="hd2"/>
              </a:cxn>
              <a:cxn ang="5400000">
                <a:pos x="wd2" y="hd2"/>
              </a:cxn>
              <a:cxn ang="10800000">
                <a:pos x="wd2" y="hd2"/>
              </a:cxn>
              <a:cxn ang="16200000">
                <a:pos x="wd2" y="hd2"/>
              </a:cxn>
            </a:cxnLst>
            <a:rect l="0" t="0" r="r" b="b"/>
            <a:pathLst>
              <a:path w="21600" h="21600" extrusionOk="0">
                <a:moveTo>
                  <a:pt x="11405" y="0"/>
                </a:moveTo>
                <a:lnTo>
                  <a:pt x="0" y="14771"/>
                </a:lnTo>
                <a:lnTo>
                  <a:pt x="0" y="17280"/>
                </a:lnTo>
                <a:lnTo>
                  <a:pt x="13829" y="17280"/>
                </a:lnTo>
                <a:lnTo>
                  <a:pt x="13829" y="21600"/>
                </a:lnTo>
                <a:lnTo>
                  <a:pt x="18132" y="21600"/>
                </a:lnTo>
                <a:lnTo>
                  <a:pt x="18132" y="17280"/>
                </a:lnTo>
                <a:lnTo>
                  <a:pt x="20848" y="17280"/>
                </a:lnTo>
                <a:cubicBezTo>
                  <a:pt x="20848" y="17280"/>
                  <a:pt x="21600" y="14548"/>
                  <a:pt x="21600" y="14548"/>
                </a:cubicBezTo>
                <a:lnTo>
                  <a:pt x="18132" y="14548"/>
                </a:lnTo>
                <a:lnTo>
                  <a:pt x="18132" y="6956"/>
                </a:lnTo>
                <a:lnTo>
                  <a:pt x="13829" y="7560"/>
                </a:lnTo>
                <a:lnTo>
                  <a:pt x="13829" y="14548"/>
                </a:lnTo>
                <a:lnTo>
                  <a:pt x="4595" y="14548"/>
                </a:lnTo>
                <a:lnTo>
                  <a:pt x="15834" y="0"/>
                </a:lnTo>
                <a:lnTo>
                  <a:pt x="11405" y="0"/>
                </a:lnTo>
                <a:close/>
              </a:path>
            </a:pathLst>
          </a:custGeom>
        </p:spPr>
      </p:pic>
      <p:grpSp>
        <p:nvGrpSpPr>
          <p:cNvPr id="11776" name="Group"/>
          <p:cNvGrpSpPr/>
          <p:nvPr/>
        </p:nvGrpSpPr>
        <p:grpSpPr>
          <a:xfrm>
            <a:off x="3958657" y="5944103"/>
            <a:ext cx="3810001" cy="2291848"/>
            <a:chOff x="0" y="0"/>
            <a:chExt cx="3810000" cy="2291846"/>
          </a:xfrm>
        </p:grpSpPr>
        <p:sp>
          <p:nvSpPr>
            <p:cNvPr id="1177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74"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775" name="1"/>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11780" name="Group"/>
          <p:cNvGrpSpPr/>
          <p:nvPr/>
        </p:nvGrpSpPr>
        <p:grpSpPr>
          <a:xfrm>
            <a:off x="8845869" y="5944103"/>
            <a:ext cx="3810001" cy="2291848"/>
            <a:chOff x="0" y="0"/>
            <a:chExt cx="3810000" cy="2291846"/>
          </a:xfrm>
        </p:grpSpPr>
        <p:sp>
          <p:nvSpPr>
            <p:cNvPr id="1177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78"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779" name="2"/>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11784" name="Group"/>
          <p:cNvGrpSpPr/>
          <p:nvPr/>
        </p:nvGrpSpPr>
        <p:grpSpPr>
          <a:xfrm>
            <a:off x="3958659" y="9070578"/>
            <a:ext cx="3810001" cy="2291847"/>
            <a:chOff x="0" y="0"/>
            <a:chExt cx="3810000" cy="2291846"/>
          </a:xfrm>
        </p:grpSpPr>
        <p:sp>
          <p:nvSpPr>
            <p:cNvPr id="1178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82"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783" name="3"/>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11788" name="Group"/>
          <p:cNvGrpSpPr/>
          <p:nvPr/>
        </p:nvGrpSpPr>
        <p:grpSpPr>
          <a:xfrm>
            <a:off x="8845869" y="9070578"/>
            <a:ext cx="3810001" cy="2291847"/>
            <a:chOff x="0" y="0"/>
            <a:chExt cx="3810000" cy="2291846"/>
          </a:xfrm>
        </p:grpSpPr>
        <p:sp>
          <p:nvSpPr>
            <p:cNvPr id="1178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86"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787" name="4"/>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
        <p:nvSpPr>
          <p:cNvPr id="11789" name="Four points…"/>
          <p:cNvSpPr txBox="1"/>
          <p:nvPr/>
        </p:nvSpPr>
        <p:spPr>
          <a:xfrm>
            <a:off x="3958657" y="2353575"/>
            <a:ext cx="8697213"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dirty="0"/>
              <a:t>Four points</a:t>
            </a:r>
          </a:p>
          <a:p>
            <a:pPr>
              <a:lnSpc>
                <a:spcPct val="90000"/>
              </a:lnSpc>
              <a:defRPr sz="9000" spc="0">
                <a:latin typeface="+mn-lt"/>
                <a:ea typeface="+mn-ea"/>
                <a:cs typeface="+mn-cs"/>
                <a:sym typeface="Montserrat Bold"/>
              </a:defRPr>
            </a:pPr>
            <a:r>
              <a:rPr dirty="0"/>
              <a:t>of interest</a:t>
            </a:r>
          </a:p>
        </p:txBody>
      </p:sp>
      <p:sp>
        <p:nvSpPr>
          <p:cNvPr id="11790" name="Shape"/>
          <p:cNvSpPr/>
          <p:nvPr/>
        </p:nvSpPr>
        <p:spPr>
          <a:xfrm>
            <a:off x="2258303" y="2492248"/>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 name="numeral SLIDE">
            <a:extLst>
              <a:ext uri="{FF2B5EF4-FFF2-40B4-BE49-F238E27FC236}">
                <a16:creationId xmlns:a16="http://schemas.microsoft.com/office/drawing/2014/main" id="{91A20F1A-97AA-5BE4-314E-020EF96D8214}"/>
              </a:ext>
            </a:extLst>
          </p:cNvPr>
          <p:cNvSpPr txBox="1"/>
          <p:nvPr/>
        </p:nvSpPr>
        <p:spPr>
          <a:xfrm>
            <a:off x="4038021" y="1443236"/>
            <a:ext cx="6613009" cy="5280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120000"/>
              </a:lnSpc>
              <a:defRPr sz="2500" cap="all" spc="125">
                <a:latin typeface="+mn-lt"/>
                <a:ea typeface="+mn-ea"/>
                <a:cs typeface="+mn-cs"/>
                <a:sym typeface="Montserrat Bold"/>
              </a:defRPr>
            </a:lvl1pPr>
          </a:lstStyle>
          <a:p>
            <a:r>
              <a:rPr dirty="0"/>
              <a:t>numeral SLIDE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1790"/>
                                        </p:tgtEl>
                                        <p:attrNameLst>
                                          <p:attrName>style.visibility</p:attrName>
                                        </p:attrNameLst>
                                      </p:cBhvr>
                                      <p:to>
                                        <p:strVal val="visible"/>
                                      </p:to>
                                    </p:set>
                                    <p:anim calcmode="lin" valueType="num">
                                      <p:cBhvr>
                                        <p:cTn id="7" dur="1000" fill="hold"/>
                                        <p:tgtEl>
                                          <p:spTgt spid="11790"/>
                                        </p:tgtEl>
                                        <p:attrNameLst>
                                          <p:attrName>ppt_x</p:attrName>
                                        </p:attrNameLst>
                                      </p:cBhvr>
                                      <p:tavLst>
                                        <p:tav tm="0">
                                          <p:val>
                                            <p:strVal val="0-#ppt_w/2"/>
                                          </p:val>
                                        </p:tav>
                                        <p:tav tm="100000">
                                          <p:val>
                                            <p:strVal val="#ppt_x"/>
                                          </p:val>
                                        </p:tav>
                                      </p:tavLst>
                                    </p:anim>
                                    <p:anim calcmode="lin" valueType="num">
                                      <p:cBhvr>
                                        <p:cTn id="8" dur="1000" fill="hold"/>
                                        <p:tgtEl>
                                          <p:spTgt spid="11790"/>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776"/>
                                        </p:tgtEl>
                                        <p:attrNameLst>
                                          <p:attrName>style.visibility</p:attrName>
                                        </p:attrNameLst>
                                      </p:cBhvr>
                                      <p:to>
                                        <p:strVal val="visible"/>
                                      </p:to>
                                    </p:set>
                                    <p:anim calcmode="lin" valueType="num">
                                      <p:cBhvr>
                                        <p:cTn id="11" dur="1000" fill="hold"/>
                                        <p:tgtEl>
                                          <p:spTgt spid="11776"/>
                                        </p:tgtEl>
                                        <p:attrNameLst>
                                          <p:attrName>ppt_x</p:attrName>
                                        </p:attrNameLst>
                                      </p:cBhvr>
                                      <p:tavLst>
                                        <p:tav tm="0">
                                          <p:val>
                                            <p:strVal val="#ppt_x"/>
                                          </p:val>
                                        </p:tav>
                                        <p:tav tm="100000">
                                          <p:val>
                                            <p:strVal val="#ppt_x"/>
                                          </p:val>
                                        </p:tav>
                                      </p:tavLst>
                                    </p:anim>
                                    <p:anim calcmode="lin" valueType="num">
                                      <p:cBhvr>
                                        <p:cTn id="12" dur="1000" fill="hold"/>
                                        <p:tgtEl>
                                          <p:spTgt spid="1177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780"/>
                                        </p:tgtEl>
                                        <p:attrNameLst>
                                          <p:attrName>style.visibility</p:attrName>
                                        </p:attrNameLst>
                                      </p:cBhvr>
                                      <p:to>
                                        <p:strVal val="visible"/>
                                      </p:to>
                                    </p:set>
                                    <p:anim calcmode="lin" valueType="num">
                                      <p:cBhvr>
                                        <p:cTn id="15" dur="1000" fill="hold"/>
                                        <p:tgtEl>
                                          <p:spTgt spid="11780"/>
                                        </p:tgtEl>
                                        <p:attrNameLst>
                                          <p:attrName>ppt_x</p:attrName>
                                        </p:attrNameLst>
                                      </p:cBhvr>
                                      <p:tavLst>
                                        <p:tav tm="0">
                                          <p:val>
                                            <p:strVal val="#ppt_x"/>
                                          </p:val>
                                        </p:tav>
                                        <p:tav tm="100000">
                                          <p:val>
                                            <p:strVal val="#ppt_x"/>
                                          </p:val>
                                        </p:tav>
                                      </p:tavLst>
                                    </p:anim>
                                    <p:anim calcmode="lin" valueType="num">
                                      <p:cBhvr>
                                        <p:cTn id="16" dur="1000" fill="hold"/>
                                        <p:tgtEl>
                                          <p:spTgt spid="11780"/>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1784"/>
                                        </p:tgtEl>
                                        <p:attrNameLst>
                                          <p:attrName>style.visibility</p:attrName>
                                        </p:attrNameLst>
                                      </p:cBhvr>
                                      <p:to>
                                        <p:strVal val="visible"/>
                                      </p:to>
                                    </p:set>
                                    <p:anim calcmode="lin" valueType="num">
                                      <p:cBhvr>
                                        <p:cTn id="19" dur="1000" fill="hold"/>
                                        <p:tgtEl>
                                          <p:spTgt spid="11784"/>
                                        </p:tgtEl>
                                        <p:attrNameLst>
                                          <p:attrName>ppt_x</p:attrName>
                                        </p:attrNameLst>
                                      </p:cBhvr>
                                      <p:tavLst>
                                        <p:tav tm="0">
                                          <p:val>
                                            <p:strVal val="#ppt_x"/>
                                          </p:val>
                                        </p:tav>
                                        <p:tav tm="100000">
                                          <p:val>
                                            <p:strVal val="#ppt_x"/>
                                          </p:val>
                                        </p:tav>
                                      </p:tavLst>
                                    </p:anim>
                                    <p:anim calcmode="lin" valueType="num">
                                      <p:cBhvr>
                                        <p:cTn id="20" dur="1000" fill="hold"/>
                                        <p:tgtEl>
                                          <p:spTgt spid="11784"/>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11788"/>
                                        </p:tgtEl>
                                        <p:attrNameLst>
                                          <p:attrName>style.visibility</p:attrName>
                                        </p:attrNameLst>
                                      </p:cBhvr>
                                      <p:to>
                                        <p:strVal val="visible"/>
                                      </p:to>
                                    </p:set>
                                    <p:anim calcmode="lin" valueType="num">
                                      <p:cBhvr>
                                        <p:cTn id="23" dur="1000" fill="hold"/>
                                        <p:tgtEl>
                                          <p:spTgt spid="11788"/>
                                        </p:tgtEl>
                                        <p:attrNameLst>
                                          <p:attrName>ppt_x</p:attrName>
                                        </p:attrNameLst>
                                      </p:cBhvr>
                                      <p:tavLst>
                                        <p:tav tm="0">
                                          <p:val>
                                            <p:strVal val="#ppt_x"/>
                                          </p:val>
                                        </p:tav>
                                        <p:tav tm="100000">
                                          <p:val>
                                            <p:strVal val="#ppt_x"/>
                                          </p:val>
                                        </p:tav>
                                      </p:tavLst>
                                    </p:anim>
                                    <p:anim calcmode="lin" valueType="num">
                                      <p:cBhvr>
                                        <p:cTn id="24" dur="1000" fill="hold"/>
                                        <p:tgtEl>
                                          <p:spTgt spid="11788"/>
                                        </p:tgtEl>
                                        <p:attrNameLst>
                                          <p:attrName>ppt_y</p:attrName>
                                        </p:attrNameLst>
                                      </p:cBhvr>
                                      <p:tavLst>
                                        <p:tav tm="0">
                                          <p:val>
                                            <p:strVal val="1+#ppt_h/2"/>
                                          </p:val>
                                        </p:tav>
                                        <p:tav tm="100000">
                                          <p:val>
                                            <p:strVal val="#ppt_y"/>
                                          </p:val>
                                        </p:tav>
                                      </p:tavLst>
                                    </p:anim>
                                  </p:childTnLst>
                                </p:cTn>
                              </p:par>
                              <p:par>
                                <p:cTn id="25" presetID="10" presetClass="entr" fill="hold" grpId="6" nodeType="withEffect">
                                  <p:stCondLst>
                                    <p:cond delay="2500"/>
                                  </p:stCondLst>
                                  <p:iterate>
                                    <p:tmAbs val="0"/>
                                  </p:iterate>
                                  <p:childTnLst>
                                    <p:set>
                                      <p:cBhvr>
                                        <p:cTn id="26" fill="hold"/>
                                        <p:tgtEl>
                                          <p:spTgt spid="11772"/>
                                        </p:tgtEl>
                                        <p:attrNameLst>
                                          <p:attrName>style.visibility</p:attrName>
                                        </p:attrNameLst>
                                      </p:cBhvr>
                                      <p:to>
                                        <p:strVal val="visible"/>
                                      </p:to>
                                    </p:set>
                                    <p:animEffect transition="in" filter="fade">
                                      <p:cBhvr>
                                        <p:cTn id="27" dur="1000"/>
                                        <p:tgtEl>
                                          <p:spTgt spid="11772"/>
                                        </p:tgtEl>
                                      </p:cBhvr>
                                    </p:animEffect>
                                  </p:childTnLst>
                                </p:cTn>
                              </p:par>
                              <p:par>
                                <p:cTn id="28" presetID="10" presetClass="entr" presetSubtype="0" fill="hold" grpId="0" nodeType="withEffect">
                                  <p:stCondLst>
                                    <p:cond delay="200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2" grpId="6" animBg="1" advAuto="0"/>
      <p:bldP spid="11776" grpId="2" animBg="1" advAuto="0"/>
      <p:bldP spid="11780" grpId="3" animBg="1" advAuto="0"/>
      <p:bldP spid="11784" grpId="4" animBg="1" advAuto="0"/>
      <p:bldP spid="11788" grpId="5" animBg="1" advAuto="0"/>
      <p:bldP spid="11790" grpId="1" animBg="1" advAuto="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92" name="elena-prokofyeva-17909.jpg"/>
          <p:cNvPicPr>
            <a:picLocks noGrp="1" noChangeAspect="1"/>
          </p:cNvPicPr>
          <p:nvPr>
            <p:ph type="pic" idx="21"/>
          </p:nvPr>
        </p:nvPicPr>
        <p:blipFill>
          <a:blip r:embed="rId2">
            <a:extLst>
              <a:ext uri="{28A0092B-C50C-407E-A947-70E740481C1C}">
                <a14:useLocalDpi xmlns:a14="http://schemas.microsoft.com/office/drawing/2010/main" val="0"/>
              </a:ext>
            </a:extLst>
          </a:blip>
          <a:srcRect l="31855" r="31855"/>
          <a:stretch/>
        </p:blipFill>
        <p:spPr>
          <a:xfrm>
            <a:off x="2594626" y="-14287"/>
            <a:ext cx="8867379" cy="13744571"/>
          </a:xfrm>
          <a:custGeom>
            <a:avLst/>
            <a:gdLst/>
            <a:ahLst/>
            <a:cxnLst>
              <a:cxn ang="0">
                <a:pos x="wd2" y="hd2"/>
              </a:cxn>
              <a:cxn ang="5400000">
                <a:pos x="wd2" y="hd2"/>
              </a:cxn>
              <a:cxn ang="10800000">
                <a:pos x="wd2" y="hd2"/>
              </a:cxn>
              <a:cxn ang="16200000">
                <a:pos x="wd2" y="hd2"/>
              </a:cxn>
            </a:cxnLst>
            <a:rect l="0" t="0" r="r" b="b"/>
            <a:pathLst>
              <a:path w="21600" h="21600" extrusionOk="0">
                <a:moveTo>
                  <a:pt x="785" y="0"/>
                </a:moveTo>
                <a:lnTo>
                  <a:pt x="785" y="10895"/>
                </a:lnTo>
                <a:lnTo>
                  <a:pt x="9522" y="10895"/>
                </a:lnTo>
                <a:cubicBezTo>
                  <a:pt x="14874" y="10895"/>
                  <a:pt x="16248" y="11433"/>
                  <a:pt x="16248" y="14474"/>
                </a:cubicBezTo>
                <a:lnTo>
                  <a:pt x="16248" y="15075"/>
                </a:lnTo>
                <a:cubicBezTo>
                  <a:pt x="16248" y="18021"/>
                  <a:pt x="14776" y="18749"/>
                  <a:pt x="9522" y="18749"/>
                </a:cubicBezTo>
                <a:cubicBezTo>
                  <a:pt x="6381" y="18749"/>
                  <a:pt x="4271" y="18749"/>
                  <a:pt x="835" y="18654"/>
                </a:cubicBezTo>
                <a:lnTo>
                  <a:pt x="0" y="21536"/>
                </a:lnTo>
                <a:cubicBezTo>
                  <a:pt x="2110" y="21568"/>
                  <a:pt x="5841" y="21600"/>
                  <a:pt x="9522" y="21600"/>
                </a:cubicBezTo>
                <a:cubicBezTo>
                  <a:pt x="18555" y="21600"/>
                  <a:pt x="21600" y="19699"/>
                  <a:pt x="21600" y="15234"/>
                </a:cubicBezTo>
                <a:cubicBezTo>
                  <a:pt x="21600" y="15234"/>
                  <a:pt x="21600" y="14474"/>
                  <a:pt x="21600" y="14474"/>
                </a:cubicBezTo>
                <a:cubicBezTo>
                  <a:pt x="21600" y="9691"/>
                  <a:pt x="18704" y="8171"/>
                  <a:pt x="10308" y="8171"/>
                </a:cubicBezTo>
                <a:lnTo>
                  <a:pt x="5645" y="8171"/>
                </a:lnTo>
                <a:lnTo>
                  <a:pt x="5645" y="2850"/>
                </a:lnTo>
                <a:lnTo>
                  <a:pt x="19439" y="2850"/>
                </a:lnTo>
                <a:lnTo>
                  <a:pt x="20275" y="0"/>
                </a:lnTo>
                <a:lnTo>
                  <a:pt x="785" y="0"/>
                </a:lnTo>
                <a:close/>
              </a:path>
            </a:pathLst>
          </a:custGeom>
        </p:spPr>
      </p:pic>
      <p:sp>
        <p:nvSpPr>
          <p:cNvPr id="11793" name="The fifth things on numbers"/>
          <p:cNvSpPr txBox="1"/>
          <p:nvPr/>
        </p:nvSpPr>
        <p:spPr>
          <a:xfrm>
            <a:off x="13667387" y="3303884"/>
            <a:ext cx="7620001" cy="19030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dirty="0"/>
              <a:t>The f</a:t>
            </a:r>
            <a:r>
              <a:rPr lang="en-US" dirty="0"/>
              <a:t>ifth</a:t>
            </a:r>
            <a:r>
              <a:rPr dirty="0"/>
              <a:t> thing </a:t>
            </a:r>
            <a:r>
              <a:rPr lang="en-US" dirty="0"/>
              <a:t>about</a:t>
            </a:r>
            <a:r>
              <a:rPr dirty="0"/>
              <a:t> numbers</a:t>
            </a:r>
          </a:p>
        </p:txBody>
      </p:sp>
      <p:sp>
        <p:nvSpPr>
          <p:cNvPr id="11794" name="numeral SLIDE"/>
          <p:cNvSpPr txBox="1"/>
          <p:nvPr/>
        </p:nvSpPr>
        <p:spPr>
          <a:xfrm>
            <a:off x="13667387" y="2606596"/>
            <a:ext cx="762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dirty="0"/>
              <a:t>numeral SLIDE</a:t>
            </a:r>
          </a:p>
        </p:txBody>
      </p:sp>
      <p:sp>
        <p:nvSpPr>
          <p:cNvPr id="11795" name="Shape"/>
          <p:cNvSpPr/>
          <p:nvPr/>
        </p:nvSpPr>
        <p:spPr>
          <a:xfrm>
            <a:off x="11918904" y="3214984"/>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96" name="Lorem ipsum dolor sit elit, consect loreretur adipiscing nisi aute. ipsum sit elit, Lorem ipsum dolor sit elit, Lorem ipsum dolor sit elit, consect loreretur adipiscing nisi aute. ipsum sit elit,"/>
          <p:cNvSpPr txBox="1"/>
          <p:nvPr/>
        </p:nvSpPr>
        <p:spPr>
          <a:xfrm>
            <a:off x="13667387" y="5526443"/>
            <a:ext cx="7620001"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loreretur adipiscing nisi aute. ipsum sit elit,</a:t>
            </a:r>
          </a:p>
        </p:txBody>
      </p:sp>
      <p:grpSp>
        <p:nvGrpSpPr>
          <p:cNvPr id="11801" name="Group"/>
          <p:cNvGrpSpPr/>
          <p:nvPr/>
        </p:nvGrpSpPr>
        <p:grpSpPr>
          <a:xfrm>
            <a:off x="13667387" y="7614580"/>
            <a:ext cx="3175001" cy="1926375"/>
            <a:chOff x="0" y="0"/>
            <a:chExt cx="3175000" cy="1926373"/>
          </a:xfrm>
        </p:grpSpPr>
        <p:sp>
          <p:nvSpPr>
            <p:cNvPr id="11797"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1179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99"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11800"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11806" name="Group"/>
          <p:cNvGrpSpPr/>
          <p:nvPr/>
        </p:nvGrpSpPr>
        <p:grpSpPr>
          <a:xfrm>
            <a:off x="18112387" y="7614580"/>
            <a:ext cx="3175001" cy="1926375"/>
            <a:chOff x="0" y="0"/>
            <a:chExt cx="3175000" cy="1926373"/>
          </a:xfrm>
        </p:grpSpPr>
        <p:sp>
          <p:nvSpPr>
            <p:cNvPr id="11802"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1180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04"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11805"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1795"/>
                                        </p:tgtEl>
                                        <p:attrNameLst>
                                          <p:attrName>style.visibility</p:attrName>
                                        </p:attrNameLst>
                                      </p:cBhvr>
                                      <p:to>
                                        <p:strVal val="visible"/>
                                      </p:to>
                                    </p:set>
                                    <p:anim calcmode="lin" valueType="num">
                                      <p:cBhvr>
                                        <p:cTn id="7" dur="1000" fill="hold"/>
                                        <p:tgtEl>
                                          <p:spTgt spid="11795"/>
                                        </p:tgtEl>
                                        <p:attrNameLst>
                                          <p:attrName>ppt_x</p:attrName>
                                        </p:attrNameLst>
                                      </p:cBhvr>
                                      <p:tavLst>
                                        <p:tav tm="0">
                                          <p:val>
                                            <p:strVal val="0-#ppt_w/2"/>
                                          </p:val>
                                        </p:tav>
                                        <p:tav tm="100000">
                                          <p:val>
                                            <p:strVal val="#ppt_x"/>
                                          </p:val>
                                        </p:tav>
                                      </p:tavLst>
                                    </p:anim>
                                    <p:anim calcmode="lin" valueType="num">
                                      <p:cBhvr>
                                        <p:cTn id="8" dur="1000" fill="hold"/>
                                        <p:tgtEl>
                                          <p:spTgt spid="11795"/>
                                        </p:tgtEl>
                                        <p:attrNameLst>
                                          <p:attrName>ppt_y</p:attrName>
                                        </p:attrNameLst>
                                      </p:cBhvr>
                                      <p:tavLst>
                                        <p:tav tm="0">
                                          <p:val>
                                            <p:strVal val="#ppt_y"/>
                                          </p:val>
                                        </p:tav>
                                        <p:tav tm="100000">
                                          <p:val>
                                            <p:strVal val="#ppt_y"/>
                                          </p:val>
                                        </p:tav>
                                      </p:tavLst>
                                    </p:anim>
                                  </p:childTnLst>
                                </p:cTn>
                              </p:par>
                              <p:par>
                                <p:cTn id="9" presetID="10" presetClass="entr" accel="50000" decel="50000" fill="hold" grpId="2" nodeType="withEffect">
                                  <p:stCondLst>
                                    <p:cond delay="500"/>
                                  </p:stCondLst>
                                  <p:iterate>
                                    <p:tmAbs val="0"/>
                                  </p:iterate>
                                  <p:childTnLst>
                                    <p:set>
                                      <p:cBhvr>
                                        <p:cTn id="10" fill="hold"/>
                                        <p:tgtEl>
                                          <p:spTgt spid="11792"/>
                                        </p:tgtEl>
                                        <p:attrNameLst>
                                          <p:attrName>style.visibility</p:attrName>
                                        </p:attrNameLst>
                                      </p:cBhvr>
                                      <p:to>
                                        <p:strVal val="visible"/>
                                      </p:to>
                                    </p:set>
                                    <p:animEffect transition="in" filter="fade">
                                      <p:cBhvr>
                                        <p:cTn id="11" dur="1000"/>
                                        <p:tgtEl>
                                          <p:spTgt spid="11792"/>
                                        </p:tgtEl>
                                      </p:cBhvr>
                                    </p:animEffect>
                                  </p:childTnLst>
                                </p:cTn>
                              </p:par>
                              <p:par>
                                <p:cTn id="12" presetID="2" presetClass="entr" presetSubtype="4" accel="50000" decel="50000" fill="hold" grpId="3" nodeType="withEffect">
                                  <p:stCondLst>
                                    <p:cond delay="1000"/>
                                  </p:stCondLst>
                                  <p:iterate>
                                    <p:tmAbs val="0"/>
                                  </p:iterate>
                                  <p:childTnLst>
                                    <p:set>
                                      <p:cBhvr>
                                        <p:cTn id="13" fill="hold"/>
                                        <p:tgtEl>
                                          <p:spTgt spid="11801"/>
                                        </p:tgtEl>
                                        <p:attrNameLst>
                                          <p:attrName>style.visibility</p:attrName>
                                        </p:attrNameLst>
                                      </p:cBhvr>
                                      <p:to>
                                        <p:strVal val="visible"/>
                                      </p:to>
                                    </p:set>
                                    <p:anim calcmode="lin" valueType="num">
                                      <p:cBhvr>
                                        <p:cTn id="14" dur="1000" fill="hold"/>
                                        <p:tgtEl>
                                          <p:spTgt spid="11801"/>
                                        </p:tgtEl>
                                        <p:attrNameLst>
                                          <p:attrName>ppt_x</p:attrName>
                                        </p:attrNameLst>
                                      </p:cBhvr>
                                      <p:tavLst>
                                        <p:tav tm="0">
                                          <p:val>
                                            <p:strVal val="#ppt_x"/>
                                          </p:val>
                                        </p:tav>
                                        <p:tav tm="100000">
                                          <p:val>
                                            <p:strVal val="#ppt_x"/>
                                          </p:val>
                                        </p:tav>
                                      </p:tavLst>
                                    </p:anim>
                                    <p:anim calcmode="lin" valueType="num">
                                      <p:cBhvr>
                                        <p:cTn id="15" dur="1000" fill="hold"/>
                                        <p:tgtEl>
                                          <p:spTgt spid="11801"/>
                                        </p:tgtEl>
                                        <p:attrNameLst>
                                          <p:attrName>ppt_y</p:attrName>
                                        </p:attrNameLst>
                                      </p:cBhvr>
                                      <p:tavLst>
                                        <p:tav tm="0">
                                          <p:val>
                                            <p:strVal val="1+#ppt_h/2"/>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11806"/>
                                        </p:tgtEl>
                                        <p:attrNameLst>
                                          <p:attrName>style.visibility</p:attrName>
                                        </p:attrNameLst>
                                      </p:cBhvr>
                                      <p:to>
                                        <p:strVal val="visible"/>
                                      </p:to>
                                    </p:set>
                                    <p:anim calcmode="lin" valueType="num">
                                      <p:cBhvr>
                                        <p:cTn id="18" dur="1000" fill="hold"/>
                                        <p:tgtEl>
                                          <p:spTgt spid="11806"/>
                                        </p:tgtEl>
                                        <p:attrNameLst>
                                          <p:attrName>ppt_x</p:attrName>
                                        </p:attrNameLst>
                                      </p:cBhvr>
                                      <p:tavLst>
                                        <p:tav tm="0">
                                          <p:val>
                                            <p:strVal val="#ppt_x"/>
                                          </p:val>
                                        </p:tav>
                                        <p:tav tm="100000">
                                          <p:val>
                                            <p:strVal val="#ppt_x"/>
                                          </p:val>
                                        </p:tav>
                                      </p:tavLst>
                                    </p:anim>
                                    <p:anim calcmode="lin" valueType="num">
                                      <p:cBhvr>
                                        <p:cTn id="19" dur="1000" fill="hold"/>
                                        <p:tgtEl>
                                          <p:spTgt spid="11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2" grpId="2" animBg="1" advAuto="0"/>
      <p:bldP spid="11795" grpId="1" animBg="1" advAuto="0"/>
      <p:bldP spid="11801" grpId="3" animBg="1" advAuto="0"/>
      <p:bldP spid="11806"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08" name="JPEG image 10.jpeg"/>
          <p:cNvPicPr>
            <a:picLocks noGrp="1" noChangeAspect="1"/>
          </p:cNvPicPr>
          <p:nvPr>
            <p:ph type="pic" idx="21"/>
          </p:nvPr>
        </p:nvPicPr>
        <p:blipFill>
          <a:blip r:embed="rId2">
            <a:extLst>
              <a:ext uri="{28A0092B-C50C-407E-A947-70E740481C1C}">
                <a14:useLocalDpi xmlns:a14="http://schemas.microsoft.com/office/drawing/2010/main" val="0"/>
              </a:ext>
            </a:extLst>
          </a:blip>
          <a:srcRect l="31264" r="31264"/>
          <a:stretch/>
        </p:blipFill>
        <p:spPr>
          <a:xfrm>
            <a:off x="8542734" y="1379876"/>
            <a:ext cx="7298524" cy="10956132"/>
          </a:xfrm>
          <a:custGeom>
            <a:avLst/>
            <a:gdLst/>
            <a:ahLst/>
            <a:cxnLst>
              <a:cxn ang="0">
                <a:pos x="wd2" y="hd2"/>
              </a:cxn>
              <a:cxn ang="5400000">
                <a:pos x="wd2" y="hd2"/>
              </a:cxn>
              <a:cxn ang="10800000">
                <a:pos x="wd2" y="hd2"/>
              </a:cxn>
              <a:cxn ang="16200000">
                <a:pos x="wd2" y="hd2"/>
              </a:cxn>
            </a:cxnLst>
            <a:rect l="0" t="0" r="r" b="b"/>
            <a:pathLst>
              <a:path w="21600" h="21600" extrusionOk="0">
                <a:moveTo>
                  <a:pt x="10822" y="0"/>
                </a:moveTo>
                <a:cubicBezTo>
                  <a:pt x="1625" y="0"/>
                  <a:pt x="0" y="3930"/>
                  <a:pt x="0" y="8695"/>
                </a:cubicBezTo>
                <a:lnTo>
                  <a:pt x="0" y="13523"/>
                </a:lnTo>
                <a:cubicBezTo>
                  <a:pt x="0" y="19434"/>
                  <a:pt x="2788" y="21600"/>
                  <a:pt x="10778" y="21600"/>
                </a:cubicBezTo>
                <a:cubicBezTo>
                  <a:pt x="18441" y="21600"/>
                  <a:pt x="21600" y="19217"/>
                  <a:pt x="21600" y="14761"/>
                </a:cubicBezTo>
                <a:lnTo>
                  <a:pt x="21600" y="14111"/>
                </a:lnTo>
                <a:cubicBezTo>
                  <a:pt x="21600" y="9129"/>
                  <a:pt x="18582" y="7273"/>
                  <a:pt x="11521" y="7273"/>
                </a:cubicBezTo>
                <a:cubicBezTo>
                  <a:pt x="8222" y="7273"/>
                  <a:pt x="6224" y="7768"/>
                  <a:pt x="4784" y="8603"/>
                </a:cubicBezTo>
                <a:cubicBezTo>
                  <a:pt x="4784" y="8603"/>
                  <a:pt x="4784" y="7644"/>
                  <a:pt x="4784" y="7644"/>
                </a:cubicBezTo>
                <a:cubicBezTo>
                  <a:pt x="4784" y="5106"/>
                  <a:pt x="5434" y="2785"/>
                  <a:pt x="10592" y="2785"/>
                </a:cubicBezTo>
                <a:cubicBezTo>
                  <a:pt x="13332" y="2785"/>
                  <a:pt x="15051" y="2754"/>
                  <a:pt x="18766" y="2847"/>
                </a:cubicBezTo>
                <a:lnTo>
                  <a:pt x="19556" y="62"/>
                </a:lnTo>
                <a:cubicBezTo>
                  <a:pt x="16444" y="31"/>
                  <a:pt x="14028" y="0"/>
                  <a:pt x="10822" y="0"/>
                </a:cubicBezTo>
                <a:close/>
                <a:moveTo>
                  <a:pt x="11287" y="9841"/>
                </a:moveTo>
                <a:cubicBezTo>
                  <a:pt x="15375" y="9841"/>
                  <a:pt x="16723" y="10676"/>
                  <a:pt x="16723" y="14297"/>
                </a:cubicBezTo>
                <a:lnTo>
                  <a:pt x="16723" y="14576"/>
                </a:lnTo>
                <a:cubicBezTo>
                  <a:pt x="16723" y="18103"/>
                  <a:pt x="15237" y="19032"/>
                  <a:pt x="10778" y="19032"/>
                </a:cubicBezTo>
                <a:cubicBezTo>
                  <a:pt x="6549" y="19032"/>
                  <a:pt x="4784" y="18072"/>
                  <a:pt x="4784" y="14607"/>
                </a:cubicBezTo>
                <a:lnTo>
                  <a:pt x="4784" y="14328"/>
                </a:lnTo>
                <a:cubicBezTo>
                  <a:pt x="4784" y="10552"/>
                  <a:pt x="6548" y="9841"/>
                  <a:pt x="11287" y="9841"/>
                </a:cubicBezTo>
                <a:close/>
              </a:path>
            </a:pathLst>
          </a:custGeom>
        </p:spPr>
      </p:pic>
      <p:sp>
        <p:nvSpPr>
          <p:cNvPr id="11809" name="The sixth points…"/>
          <p:cNvSpPr txBox="1"/>
          <p:nvPr/>
        </p:nvSpPr>
        <p:spPr>
          <a:xfrm>
            <a:off x="2192734" y="3139537"/>
            <a:ext cx="6350001" cy="2803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rPr lang="en-US" dirty="0"/>
              <a:t>Sixth with important </a:t>
            </a:r>
            <a:r>
              <a:rPr dirty="0"/>
              <a:t>points</a:t>
            </a:r>
          </a:p>
        </p:txBody>
      </p:sp>
      <p:sp>
        <p:nvSpPr>
          <p:cNvPr id="11810" name="ALPHABETICAL SLIDE"/>
          <p:cNvSpPr txBox="1"/>
          <p:nvPr/>
        </p:nvSpPr>
        <p:spPr>
          <a:xfrm>
            <a:off x="2192734" y="2442248"/>
            <a:ext cx="6350001" cy="528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en-US" dirty="0"/>
              <a:t>Numerical</a:t>
            </a:r>
            <a:r>
              <a:rPr dirty="0"/>
              <a:t> SLIDE</a:t>
            </a:r>
          </a:p>
        </p:txBody>
      </p:sp>
      <p:sp>
        <p:nvSpPr>
          <p:cNvPr id="11811"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2192734" y="8105100"/>
            <a:ext cx="4630184" cy="316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grpSp>
        <p:nvGrpSpPr>
          <p:cNvPr id="11815" name="Group"/>
          <p:cNvGrpSpPr/>
          <p:nvPr/>
        </p:nvGrpSpPr>
        <p:grpSpPr>
          <a:xfrm>
            <a:off x="16953194" y="2502389"/>
            <a:ext cx="5774760" cy="849199"/>
            <a:chOff x="0" y="0"/>
            <a:chExt cx="5774759" cy="849197"/>
          </a:xfrm>
        </p:grpSpPr>
        <p:sp>
          <p:nvSpPr>
            <p:cNvPr id="1181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13" name="Lorem ipsum dolor sit elit, consect loreretur nisi ipsum dolor sit consect loreretur nisi Lorem ipsum dolor sit elit, consect loreretur"/>
            <p:cNvSpPr/>
            <p:nvPr/>
          </p:nvSpPr>
          <p:spPr>
            <a:xfrm>
              <a:off x="1329759" y="138848"/>
              <a:ext cx="444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a:t>
              </a:r>
            </a:p>
          </p:txBody>
        </p:sp>
        <p:sp>
          <p:nvSpPr>
            <p:cNvPr id="11814"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11819" name="Group"/>
          <p:cNvGrpSpPr/>
          <p:nvPr/>
        </p:nvGrpSpPr>
        <p:grpSpPr>
          <a:xfrm>
            <a:off x="16953194" y="4855963"/>
            <a:ext cx="5774760" cy="849199"/>
            <a:chOff x="0" y="0"/>
            <a:chExt cx="5774759" cy="849197"/>
          </a:xfrm>
        </p:grpSpPr>
        <p:sp>
          <p:nvSpPr>
            <p:cNvPr id="1181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17" name="Lorem ipsum dolor sit elit, consect loreretur nisi ipsum dolor sit consect loreretur nisi Lorem ipsum dolor sit elit, consect loreretur"/>
            <p:cNvSpPr/>
            <p:nvPr/>
          </p:nvSpPr>
          <p:spPr>
            <a:xfrm>
              <a:off x="1329759" y="138848"/>
              <a:ext cx="444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a:t>
              </a:r>
            </a:p>
          </p:txBody>
        </p:sp>
        <p:sp>
          <p:nvSpPr>
            <p:cNvPr id="11818"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11823" name="Group"/>
          <p:cNvGrpSpPr/>
          <p:nvPr/>
        </p:nvGrpSpPr>
        <p:grpSpPr>
          <a:xfrm>
            <a:off x="16953194" y="7212878"/>
            <a:ext cx="5774760" cy="849199"/>
            <a:chOff x="0" y="0"/>
            <a:chExt cx="5774759" cy="849197"/>
          </a:xfrm>
        </p:grpSpPr>
        <p:sp>
          <p:nvSpPr>
            <p:cNvPr id="1182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21" name="Lorem ipsum dolor sit elit, consect loreretur nisi ipsum dolor sit consect loreretur nisi Lorem ipsum dolor sit elit, consect loreretur"/>
            <p:cNvSpPr/>
            <p:nvPr/>
          </p:nvSpPr>
          <p:spPr>
            <a:xfrm>
              <a:off x="1329759" y="138848"/>
              <a:ext cx="444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a:t>
              </a:r>
            </a:p>
          </p:txBody>
        </p:sp>
        <p:sp>
          <p:nvSpPr>
            <p:cNvPr id="11822"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11827" name="Group"/>
          <p:cNvGrpSpPr/>
          <p:nvPr/>
        </p:nvGrpSpPr>
        <p:grpSpPr>
          <a:xfrm>
            <a:off x="16953194" y="9566451"/>
            <a:ext cx="5774760" cy="849199"/>
            <a:chOff x="0" y="0"/>
            <a:chExt cx="5774759" cy="849197"/>
          </a:xfrm>
        </p:grpSpPr>
        <p:sp>
          <p:nvSpPr>
            <p:cNvPr id="1182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25" name="Lorem ipsum dolor sit elit, consect loreretur nisi ipsum dolor sit consect loreretur nisi Lorem ipsum dolor sit elit, consect loreretur"/>
            <p:cNvSpPr/>
            <p:nvPr/>
          </p:nvSpPr>
          <p:spPr>
            <a:xfrm>
              <a:off x="1329759" y="138848"/>
              <a:ext cx="444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consect loreretur nisi Lorem ipsum dolor sit elit, consect loreretur</a:t>
              </a:r>
            </a:p>
          </p:txBody>
        </p:sp>
        <p:sp>
          <p:nvSpPr>
            <p:cNvPr id="11826" name="4"/>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11815"/>
                                        </p:tgtEl>
                                        <p:attrNameLst>
                                          <p:attrName>style.visibility</p:attrName>
                                        </p:attrNameLst>
                                      </p:cBhvr>
                                      <p:to>
                                        <p:strVal val="visible"/>
                                      </p:to>
                                    </p:set>
                                    <p:anim calcmode="lin" valueType="num">
                                      <p:cBhvr>
                                        <p:cTn id="7" dur="1000" fill="hold"/>
                                        <p:tgtEl>
                                          <p:spTgt spid="11815"/>
                                        </p:tgtEl>
                                        <p:attrNameLst>
                                          <p:attrName>ppt_x</p:attrName>
                                        </p:attrNameLst>
                                      </p:cBhvr>
                                      <p:tavLst>
                                        <p:tav tm="0">
                                          <p:val>
                                            <p:strVal val="1+#ppt_w/2"/>
                                          </p:val>
                                        </p:tav>
                                        <p:tav tm="100000">
                                          <p:val>
                                            <p:strVal val="#ppt_x"/>
                                          </p:val>
                                        </p:tav>
                                      </p:tavLst>
                                    </p:anim>
                                    <p:anim calcmode="lin" valueType="num">
                                      <p:cBhvr>
                                        <p:cTn id="8" dur="1000" fill="hold"/>
                                        <p:tgtEl>
                                          <p:spTgt spid="11815"/>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11819"/>
                                        </p:tgtEl>
                                        <p:attrNameLst>
                                          <p:attrName>style.visibility</p:attrName>
                                        </p:attrNameLst>
                                      </p:cBhvr>
                                      <p:to>
                                        <p:strVal val="visible"/>
                                      </p:to>
                                    </p:set>
                                    <p:anim calcmode="lin" valueType="num">
                                      <p:cBhvr>
                                        <p:cTn id="11" dur="1000" fill="hold"/>
                                        <p:tgtEl>
                                          <p:spTgt spid="11819"/>
                                        </p:tgtEl>
                                        <p:attrNameLst>
                                          <p:attrName>ppt_x</p:attrName>
                                        </p:attrNameLst>
                                      </p:cBhvr>
                                      <p:tavLst>
                                        <p:tav tm="0">
                                          <p:val>
                                            <p:strVal val="1+#ppt_w/2"/>
                                          </p:val>
                                        </p:tav>
                                        <p:tav tm="100000">
                                          <p:val>
                                            <p:strVal val="#ppt_x"/>
                                          </p:val>
                                        </p:tav>
                                      </p:tavLst>
                                    </p:anim>
                                    <p:anim calcmode="lin" valueType="num">
                                      <p:cBhvr>
                                        <p:cTn id="12" dur="1000" fill="hold"/>
                                        <p:tgtEl>
                                          <p:spTgt spid="11819"/>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11823"/>
                                        </p:tgtEl>
                                        <p:attrNameLst>
                                          <p:attrName>style.visibility</p:attrName>
                                        </p:attrNameLst>
                                      </p:cBhvr>
                                      <p:to>
                                        <p:strVal val="visible"/>
                                      </p:to>
                                    </p:set>
                                    <p:anim calcmode="lin" valueType="num">
                                      <p:cBhvr>
                                        <p:cTn id="15" dur="1000" fill="hold"/>
                                        <p:tgtEl>
                                          <p:spTgt spid="11823"/>
                                        </p:tgtEl>
                                        <p:attrNameLst>
                                          <p:attrName>ppt_x</p:attrName>
                                        </p:attrNameLst>
                                      </p:cBhvr>
                                      <p:tavLst>
                                        <p:tav tm="0">
                                          <p:val>
                                            <p:strVal val="1+#ppt_w/2"/>
                                          </p:val>
                                        </p:tav>
                                        <p:tav tm="100000">
                                          <p:val>
                                            <p:strVal val="#ppt_x"/>
                                          </p:val>
                                        </p:tav>
                                      </p:tavLst>
                                    </p:anim>
                                    <p:anim calcmode="lin" valueType="num">
                                      <p:cBhvr>
                                        <p:cTn id="16" dur="1000" fill="hold"/>
                                        <p:tgtEl>
                                          <p:spTgt spid="11823"/>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11827"/>
                                        </p:tgtEl>
                                        <p:attrNameLst>
                                          <p:attrName>style.visibility</p:attrName>
                                        </p:attrNameLst>
                                      </p:cBhvr>
                                      <p:to>
                                        <p:strVal val="visible"/>
                                      </p:to>
                                    </p:set>
                                    <p:anim calcmode="lin" valueType="num">
                                      <p:cBhvr>
                                        <p:cTn id="19" dur="1000" fill="hold"/>
                                        <p:tgtEl>
                                          <p:spTgt spid="11827"/>
                                        </p:tgtEl>
                                        <p:attrNameLst>
                                          <p:attrName>ppt_x</p:attrName>
                                        </p:attrNameLst>
                                      </p:cBhvr>
                                      <p:tavLst>
                                        <p:tav tm="0">
                                          <p:val>
                                            <p:strVal val="1+#ppt_w/2"/>
                                          </p:val>
                                        </p:tav>
                                        <p:tav tm="100000">
                                          <p:val>
                                            <p:strVal val="#ppt_x"/>
                                          </p:val>
                                        </p:tav>
                                      </p:tavLst>
                                    </p:anim>
                                    <p:anim calcmode="lin" valueType="num">
                                      <p:cBhvr>
                                        <p:cTn id="20" dur="1000" fill="hold"/>
                                        <p:tgtEl>
                                          <p:spTgt spid="11827"/>
                                        </p:tgtEl>
                                        <p:attrNameLst>
                                          <p:attrName>ppt_y</p:attrName>
                                        </p:attrNameLst>
                                      </p:cBhvr>
                                      <p:tavLst>
                                        <p:tav tm="0">
                                          <p:val>
                                            <p:strVal val="#ppt_y"/>
                                          </p:val>
                                        </p:tav>
                                        <p:tav tm="100000">
                                          <p:val>
                                            <p:strVal val="#ppt_y"/>
                                          </p:val>
                                        </p:tav>
                                      </p:tavLst>
                                    </p:anim>
                                  </p:childTnLst>
                                </p:cTn>
                              </p:par>
                              <p:par>
                                <p:cTn id="21" presetID="10" presetClass="entr" fill="hold" grpId="5" nodeType="withEffect">
                                  <p:stCondLst>
                                    <p:cond delay="2000"/>
                                  </p:stCondLst>
                                  <p:iterate>
                                    <p:tmAbs val="0"/>
                                  </p:iterate>
                                  <p:childTnLst>
                                    <p:set>
                                      <p:cBhvr>
                                        <p:cTn id="22" fill="hold"/>
                                        <p:tgtEl>
                                          <p:spTgt spid="11808"/>
                                        </p:tgtEl>
                                        <p:attrNameLst>
                                          <p:attrName>style.visibility</p:attrName>
                                        </p:attrNameLst>
                                      </p:cBhvr>
                                      <p:to>
                                        <p:strVal val="visible"/>
                                      </p:to>
                                    </p:set>
                                    <p:animEffect transition="in" filter="fade">
                                      <p:cBhvr>
                                        <p:cTn id="23" dur="1000"/>
                                        <p:tgtEl>
                                          <p:spTgt spid="11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08" grpId="5" animBg="1" advAuto="0"/>
      <p:bldP spid="11815" grpId="1" animBg="1" advAuto="0"/>
      <p:bldP spid="11819" grpId="2" animBg="1" advAuto="0"/>
      <p:bldP spid="11823" grpId="3" animBg="1" advAuto="0"/>
      <p:bldP spid="11827"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29" name="val-vesa-403355-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31098" r="31098"/>
          <a:stretch/>
        </p:blipFill>
        <p:spPr>
          <a:xfrm>
            <a:off x="15347458" y="1521147"/>
            <a:ext cx="7173517" cy="10673558"/>
          </a:xfrm>
          <a:custGeom>
            <a:avLst/>
            <a:gdLst/>
            <a:ahLst/>
            <a:cxnLst>
              <a:cxn ang="0">
                <a:pos x="wd2" y="hd2"/>
              </a:cxn>
              <a:cxn ang="5400000">
                <a:pos x="wd2" y="hd2"/>
              </a:cxn>
              <a:cxn ang="10800000">
                <a:pos x="wd2" y="hd2"/>
              </a:cxn>
              <a:cxn ang="16200000">
                <a:pos x="wd2" y="hd2"/>
              </a:cxn>
            </a:cxnLst>
            <a:rect l="0" t="0" r="r" b="b"/>
            <a:pathLst>
              <a:path w="21600" h="21600" extrusionOk="0">
                <a:moveTo>
                  <a:pt x="850" y="0"/>
                </a:moveTo>
                <a:lnTo>
                  <a:pt x="0" y="2859"/>
                </a:lnTo>
                <a:lnTo>
                  <a:pt x="16353" y="2859"/>
                </a:lnTo>
                <a:lnTo>
                  <a:pt x="5483" y="21600"/>
                </a:lnTo>
                <a:lnTo>
                  <a:pt x="10870" y="21600"/>
                </a:lnTo>
                <a:lnTo>
                  <a:pt x="21600" y="2668"/>
                </a:lnTo>
                <a:lnTo>
                  <a:pt x="21600" y="0"/>
                </a:lnTo>
                <a:lnTo>
                  <a:pt x="850" y="0"/>
                </a:lnTo>
                <a:close/>
              </a:path>
            </a:pathLst>
          </a:custGeom>
        </p:spPr>
      </p:pic>
      <p:grpSp>
        <p:nvGrpSpPr>
          <p:cNvPr id="11833" name="Group"/>
          <p:cNvGrpSpPr/>
          <p:nvPr/>
        </p:nvGrpSpPr>
        <p:grpSpPr>
          <a:xfrm>
            <a:off x="3958657" y="5944103"/>
            <a:ext cx="3810001" cy="2291848"/>
            <a:chOff x="0" y="0"/>
            <a:chExt cx="3810000" cy="2291846"/>
          </a:xfrm>
        </p:grpSpPr>
        <p:sp>
          <p:nvSpPr>
            <p:cNvPr id="1183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31"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832" name="1"/>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11837" name="Group"/>
          <p:cNvGrpSpPr/>
          <p:nvPr/>
        </p:nvGrpSpPr>
        <p:grpSpPr>
          <a:xfrm>
            <a:off x="8845869" y="5944103"/>
            <a:ext cx="3810001" cy="2291848"/>
            <a:chOff x="0" y="0"/>
            <a:chExt cx="3810000" cy="2291846"/>
          </a:xfrm>
        </p:grpSpPr>
        <p:sp>
          <p:nvSpPr>
            <p:cNvPr id="1183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35"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836" name="2"/>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11841" name="Group"/>
          <p:cNvGrpSpPr/>
          <p:nvPr/>
        </p:nvGrpSpPr>
        <p:grpSpPr>
          <a:xfrm>
            <a:off x="3958659" y="9070578"/>
            <a:ext cx="3810001" cy="2291847"/>
            <a:chOff x="0" y="0"/>
            <a:chExt cx="3810000" cy="2291846"/>
          </a:xfrm>
        </p:grpSpPr>
        <p:sp>
          <p:nvSpPr>
            <p:cNvPr id="1183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39"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840" name="3"/>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11845" name="Group"/>
          <p:cNvGrpSpPr/>
          <p:nvPr/>
        </p:nvGrpSpPr>
        <p:grpSpPr>
          <a:xfrm>
            <a:off x="8845869" y="9070578"/>
            <a:ext cx="3810001" cy="2291847"/>
            <a:chOff x="0" y="0"/>
            <a:chExt cx="3810000" cy="2291846"/>
          </a:xfrm>
        </p:grpSpPr>
        <p:sp>
          <p:nvSpPr>
            <p:cNvPr id="1184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843" name="Lorem ipsum dolor sit elit, consect loreretur nisi ipsum sit elit, Lorem ipsum."/>
            <p:cNvSpPr txBox="1"/>
            <p:nvPr/>
          </p:nvSpPr>
          <p:spPr>
            <a:xfrm>
              <a:off x="0" y="1123446"/>
              <a:ext cx="3810000"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a:t>
              </a:r>
            </a:p>
          </p:txBody>
        </p:sp>
        <p:sp>
          <p:nvSpPr>
            <p:cNvPr id="11844" name="4"/>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
        <p:nvSpPr>
          <p:cNvPr id="11846" name="Seventh…"/>
          <p:cNvSpPr txBox="1"/>
          <p:nvPr/>
        </p:nvSpPr>
        <p:spPr>
          <a:xfrm>
            <a:off x="3958657" y="2353575"/>
            <a:ext cx="8697213"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dirty="0"/>
              <a:t>Seventh</a:t>
            </a:r>
          </a:p>
          <a:p>
            <a:pPr>
              <a:lnSpc>
                <a:spcPct val="90000"/>
              </a:lnSpc>
              <a:defRPr sz="9000" spc="0">
                <a:latin typeface="+mn-lt"/>
                <a:ea typeface="+mn-ea"/>
                <a:cs typeface="+mn-cs"/>
                <a:sym typeface="Montserrat Bold"/>
              </a:defRPr>
            </a:pPr>
            <a:r>
              <a:rPr dirty="0"/>
              <a:t>of interests</a:t>
            </a:r>
          </a:p>
        </p:txBody>
      </p:sp>
      <p:sp>
        <p:nvSpPr>
          <p:cNvPr id="11847" name="Shape"/>
          <p:cNvSpPr/>
          <p:nvPr/>
        </p:nvSpPr>
        <p:spPr>
          <a:xfrm>
            <a:off x="2089972" y="2492248"/>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1847"/>
                                        </p:tgtEl>
                                        <p:attrNameLst>
                                          <p:attrName>style.visibility</p:attrName>
                                        </p:attrNameLst>
                                      </p:cBhvr>
                                      <p:to>
                                        <p:strVal val="visible"/>
                                      </p:to>
                                    </p:set>
                                    <p:anim calcmode="lin" valueType="num">
                                      <p:cBhvr>
                                        <p:cTn id="7" dur="1000" fill="hold"/>
                                        <p:tgtEl>
                                          <p:spTgt spid="11847"/>
                                        </p:tgtEl>
                                        <p:attrNameLst>
                                          <p:attrName>ppt_x</p:attrName>
                                        </p:attrNameLst>
                                      </p:cBhvr>
                                      <p:tavLst>
                                        <p:tav tm="0">
                                          <p:val>
                                            <p:strVal val="0-#ppt_w/2"/>
                                          </p:val>
                                        </p:tav>
                                        <p:tav tm="100000">
                                          <p:val>
                                            <p:strVal val="#ppt_x"/>
                                          </p:val>
                                        </p:tav>
                                      </p:tavLst>
                                    </p:anim>
                                    <p:anim calcmode="lin" valueType="num">
                                      <p:cBhvr>
                                        <p:cTn id="8" dur="1000" fill="hold"/>
                                        <p:tgtEl>
                                          <p:spTgt spid="11847"/>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833"/>
                                        </p:tgtEl>
                                        <p:attrNameLst>
                                          <p:attrName>style.visibility</p:attrName>
                                        </p:attrNameLst>
                                      </p:cBhvr>
                                      <p:to>
                                        <p:strVal val="visible"/>
                                      </p:to>
                                    </p:set>
                                    <p:anim calcmode="lin" valueType="num">
                                      <p:cBhvr>
                                        <p:cTn id="11" dur="1000" fill="hold"/>
                                        <p:tgtEl>
                                          <p:spTgt spid="11833"/>
                                        </p:tgtEl>
                                        <p:attrNameLst>
                                          <p:attrName>ppt_x</p:attrName>
                                        </p:attrNameLst>
                                      </p:cBhvr>
                                      <p:tavLst>
                                        <p:tav tm="0">
                                          <p:val>
                                            <p:strVal val="#ppt_x"/>
                                          </p:val>
                                        </p:tav>
                                        <p:tav tm="100000">
                                          <p:val>
                                            <p:strVal val="#ppt_x"/>
                                          </p:val>
                                        </p:tav>
                                      </p:tavLst>
                                    </p:anim>
                                    <p:anim calcmode="lin" valueType="num">
                                      <p:cBhvr>
                                        <p:cTn id="12" dur="1000" fill="hold"/>
                                        <p:tgtEl>
                                          <p:spTgt spid="1183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837"/>
                                        </p:tgtEl>
                                        <p:attrNameLst>
                                          <p:attrName>style.visibility</p:attrName>
                                        </p:attrNameLst>
                                      </p:cBhvr>
                                      <p:to>
                                        <p:strVal val="visible"/>
                                      </p:to>
                                    </p:set>
                                    <p:anim calcmode="lin" valueType="num">
                                      <p:cBhvr>
                                        <p:cTn id="15" dur="1000" fill="hold"/>
                                        <p:tgtEl>
                                          <p:spTgt spid="11837"/>
                                        </p:tgtEl>
                                        <p:attrNameLst>
                                          <p:attrName>ppt_x</p:attrName>
                                        </p:attrNameLst>
                                      </p:cBhvr>
                                      <p:tavLst>
                                        <p:tav tm="0">
                                          <p:val>
                                            <p:strVal val="#ppt_x"/>
                                          </p:val>
                                        </p:tav>
                                        <p:tav tm="100000">
                                          <p:val>
                                            <p:strVal val="#ppt_x"/>
                                          </p:val>
                                        </p:tav>
                                      </p:tavLst>
                                    </p:anim>
                                    <p:anim calcmode="lin" valueType="num">
                                      <p:cBhvr>
                                        <p:cTn id="16" dur="1000" fill="hold"/>
                                        <p:tgtEl>
                                          <p:spTgt spid="11837"/>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1841"/>
                                        </p:tgtEl>
                                        <p:attrNameLst>
                                          <p:attrName>style.visibility</p:attrName>
                                        </p:attrNameLst>
                                      </p:cBhvr>
                                      <p:to>
                                        <p:strVal val="visible"/>
                                      </p:to>
                                    </p:set>
                                    <p:anim calcmode="lin" valueType="num">
                                      <p:cBhvr>
                                        <p:cTn id="19" dur="1000" fill="hold"/>
                                        <p:tgtEl>
                                          <p:spTgt spid="11841"/>
                                        </p:tgtEl>
                                        <p:attrNameLst>
                                          <p:attrName>ppt_x</p:attrName>
                                        </p:attrNameLst>
                                      </p:cBhvr>
                                      <p:tavLst>
                                        <p:tav tm="0">
                                          <p:val>
                                            <p:strVal val="#ppt_x"/>
                                          </p:val>
                                        </p:tav>
                                        <p:tav tm="100000">
                                          <p:val>
                                            <p:strVal val="#ppt_x"/>
                                          </p:val>
                                        </p:tav>
                                      </p:tavLst>
                                    </p:anim>
                                    <p:anim calcmode="lin" valueType="num">
                                      <p:cBhvr>
                                        <p:cTn id="20" dur="1000" fill="hold"/>
                                        <p:tgtEl>
                                          <p:spTgt spid="1184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11845"/>
                                        </p:tgtEl>
                                        <p:attrNameLst>
                                          <p:attrName>style.visibility</p:attrName>
                                        </p:attrNameLst>
                                      </p:cBhvr>
                                      <p:to>
                                        <p:strVal val="visible"/>
                                      </p:to>
                                    </p:set>
                                    <p:anim calcmode="lin" valueType="num">
                                      <p:cBhvr>
                                        <p:cTn id="23" dur="1000" fill="hold"/>
                                        <p:tgtEl>
                                          <p:spTgt spid="11845"/>
                                        </p:tgtEl>
                                        <p:attrNameLst>
                                          <p:attrName>ppt_x</p:attrName>
                                        </p:attrNameLst>
                                      </p:cBhvr>
                                      <p:tavLst>
                                        <p:tav tm="0">
                                          <p:val>
                                            <p:strVal val="#ppt_x"/>
                                          </p:val>
                                        </p:tav>
                                        <p:tav tm="100000">
                                          <p:val>
                                            <p:strVal val="#ppt_x"/>
                                          </p:val>
                                        </p:tav>
                                      </p:tavLst>
                                    </p:anim>
                                    <p:anim calcmode="lin" valueType="num">
                                      <p:cBhvr>
                                        <p:cTn id="24" dur="1000" fill="hold"/>
                                        <p:tgtEl>
                                          <p:spTgt spid="11845"/>
                                        </p:tgtEl>
                                        <p:attrNameLst>
                                          <p:attrName>ppt_y</p:attrName>
                                        </p:attrNameLst>
                                      </p:cBhvr>
                                      <p:tavLst>
                                        <p:tav tm="0">
                                          <p:val>
                                            <p:strVal val="1+#ppt_h/2"/>
                                          </p:val>
                                        </p:tav>
                                        <p:tav tm="100000">
                                          <p:val>
                                            <p:strVal val="#ppt_y"/>
                                          </p:val>
                                        </p:tav>
                                      </p:tavLst>
                                    </p:anim>
                                  </p:childTnLst>
                                </p:cTn>
                              </p:par>
                              <p:par>
                                <p:cTn id="25" presetID="10" presetClass="entr" fill="hold" grpId="6" nodeType="withEffect">
                                  <p:stCondLst>
                                    <p:cond delay="2500"/>
                                  </p:stCondLst>
                                  <p:iterate>
                                    <p:tmAbs val="0"/>
                                  </p:iterate>
                                  <p:childTnLst>
                                    <p:set>
                                      <p:cBhvr>
                                        <p:cTn id="26" fill="hold"/>
                                        <p:tgtEl>
                                          <p:spTgt spid="11829"/>
                                        </p:tgtEl>
                                        <p:attrNameLst>
                                          <p:attrName>style.visibility</p:attrName>
                                        </p:attrNameLst>
                                      </p:cBhvr>
                                      <p:to>
                                        <p:strVal val="visible"/>
                                      </p:to>
                                    </p:set>
                                    <p:animEffect transition="in" filter="fade">
                                      <p:cBhvr>
                                        <p:cTn id="27" dur="1000"/>
                                        <p:tgtEl>
                                          <p:spTgt spid="11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9" grpId="6" animBg="1" advAuto="0"/>
      <p:bldP spid="11833" grpId="2" animBg="1" advAuto="0"/>
      <p:bldP spid="11837" grpId="3" animBg="1" advAuto="0"/>
      <p:bldP spid="11841" grpId="4" animBg="1" advAuto="0"/>
      <p:bldP spid="11845" grpId="5" animBg="1" advAuto="0"/>
      <p:bldP spid="11847"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49" name="z-s-nqVDLh2WLus-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30959" r="30959"/>
          <a:stretch/>
        </p:blipFill>
        <p:spPr>
          <a:xfrm>
            <a:off x="13370010" y="-36312"/>
            <a:ext cx="9334898" cy="137886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3585" y="0"/>
                  <a:pt x="628" y="1668"/>
                  <a:pt x="628" y="5430"/>
                </a:cubicBezTo>
                <a:lnTo>
                  <a:pt x="628" y="5886"/>
                </a:lnTo>
                <a:cubicBezTo>
                  <a:pt x="628" y="7948"/>
                  <a:pt x="2062" y="9465"/>
                  <a:pt x="4616" y="10284"/>
                </a:cubicBezTo>
                <a:cubicBezTo>
                  <a:pt x="1390" y="11043"/>
                  <a:pt x="0" y="12651"/>
                  <a:pt x="0" y="14956"/>
                </a:cubicBezTo>
                <a:lnTo>
                  <a:pt x="0" y="15806"/>
                </a:lnTo>
                <a:cubicBezTo>
                  <a:pt x="0" y="19932"/>
                  <a:pt x="3451" y="21600"/>
                  <a:pt x="10800" y="21600"/>
                </a:cubicBezTo>
                <a:cubicBezTo>
                  <a:pt x="18149" y="21600"/>
                  <a:pt x="21600" y="19932"/>
                  <a:pt x="21600" y="15806"/>
                </a:cubicBezTo>
                <a:lnTo>
                  <a:pt x="21600" y="14956"/>
                </a:lnTo>
                <a:cubicBezTo>
                  <a:pt x="21600" y="12651"/>
                  <a:pt x="20211" y="11043"/>
                  <a:pt x="16984" y="10284"/>
                </a:cubicBezTo>
                <a:cubicBezTo>
                  <a:pt x="19538" y="9465"/>
                  <a:pt x="20972" y="7948"/>
                  <a:pt x="20972" y="5886"/>
                </a:cubicBezTo>
                <a:lnTo>
                  <a:pt x="20972" y="5430"/>
                </a:lnTo>
                <a:cubicBezTo>
                  <a:pt x="20972" y="1699"/>
                  <a:pt x="18103" y="0"/>
                  <a:pt x="10800" y="0"/>
                </a:cubicBezTo>
                <a:close/>
                <a:moveTo>
                  <a:pt x="10845" y="2366"/>
                </a:moveTo>
                <a:cubicBezTo>
                  <a:pt x="15147" y="2366"/>
                  <a:pt x="16447" y="3216"/>
                  <a:pt x="16447" y="5430"/>
                </a:cubicBezTo>
                <a:lnTo>
                  <a:pt x="16447" y="5886"/>
                </a:lnTo>
                <a:cubicBezTo>
                  <a:pt x="16447" y="8403"/>
                  <a:pt x="15147" y="9101"/>
                  <a:pt x="10800" y="9101"/>
                </a:cubicBezTo>
                <a:cubicBezTo>
                  <a:pt x="6452" y="9101"/>
                  <a:pt x="5155" y="8403"/>
                  <a:pt x="5155" y="5886"/>
                </a:cubicBezTo>
                <a:lnTo>
                  <a:pt x="5155" y="5430"/>
                </a:lnTo>
                <a:cubicBezTo>
                  <a:pt x="5155" y="3155"/>
                  <a:pt x="6678" y="2366"/>
                  <a:pt x="10845" y="2366"/>
                </a:cubicBezTo>
                <a:close/>
                <a:moveTo>
                  <a:pt x="10800" y="11528"/>
                </a:moveTo>
                <a:cubicBezTo>
                  <a:pt x="15639" y="11528"/>
                  <a:pt x="16849" y="12651"/>
                  <a:pt x="16849" y="15229"/>
                </a:cubicBezTo>
                <a:lnTo>
                  <a:pt x="16849" y="15412"/>
                </a:lnTo>
                <a:cubicBezTo>
                  <a:pt x="16849" y="17990"/>
                  <a:pt x="15730" y="19082"/>
                  <a:pt x="10800" y="19082"/>
                </a:cubicBezTo>
                <a:cubicBezTo>
                  <a:pt x="5871" y="19082"/>
                  <a:pt x="4751" y="17990"/>
                  <a:pt x="4751" y="15412"/>
                </a:cubicBezTo>
                <a:lnTo>
                  <a:pt x="4751" y="15229"/>
                </a:lnTo>
                <a:cubicBezTo>
                  <a:pt x="4751" y="12651"/>
                  <a:pt x="5960" y="11528"/>
                  <a:pt x="10800" y="11528"/>
                </a:cubicBezTo>
                <a:close/>
              </a:path>
            </a:pathLst>
          </a:custGeom>
        </p:spPr>
      </p:pic>
      <p:sp>
        <p:nvSpPr>
          <p:cNvPr id="11850" name="Entry point of interest"/>
          <p:cNvSpPr txBox="1"/>
          <p:nvPr/>
        </p:nvSpPr>
        <p:spPr>
          <a:xfrm>
            <a:off x="2523666" y="3344259"/>
            <a:ext cx="635000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en-US" dirty="0"/>
              <a:t>Eighth</a:t>
            </a:r>
            <a:r>
              <a:rPr dirty="0"/>
              <a:t> point of interest</a:t>
            </a:r>
          </a:p>
        </p:txBody>
      </p:sp>
      <p:sp>
        <p:nvSpPr>
          <p:cNvPr id="11851" name="Numeral slide"/>
          <p:cNvSpPr txBox="1"/>
          <p:nvPr/>
        </p:nvSpPr>
        <p:spPr>
          <a:xfrm>
            <a:off x="2523666" y="2616046"/>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Numeral slide</a:t>
            </a:r>
          </a:p>
        </p:txBody>
      </p:sp>
      <p:sp>
        <p:nvSpPr>
          <p:cNvPr id="11852"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4348220" y="8331353"/>
            <a:ext cx="6350001"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 </a:t>
            </a:r>
            <a:r>
              <a:rPr dirty="0" err="1"/>
              <a:t>elit</a:t>
            </a:r>
            <a:r>
              <a:rPr dirty="0"/>
              <a:t>, Lorem ipsum dolor sit </a:t>
            </a:r>
            <a:r>
              <a:rPr dirty="0" err="1"/>
              <a:t>elit</a:t>
            </a:r>
            <a:r>
              <a:rPr dirty="0"/>
              <a:t>, </a:t>
            </a:r>
            <a:r>
              <a:rPr dirty="0" err="1"/>
              <a:t>consect</a:t>
            </a:r>
            <a:r>
              <a:rPr dirty="0"/>
              <a:t> 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 </a:t>
            </a:r>
            <a:r>
              <a:rPr dirty="0" err="1"/>
              <a:t>elit</a:t>
            </a:r>
            <a:r>
              <a:rPr dirty="0"/>
              <a:t>, Lorem ipsum dolor sit </a:t>
            </a:r>
            <a:r>
              <a:rPr dirty="0" err="1"/>
              <a:t>elit</a:t>
            </a:r>
            <a:r>
              <a:rPr dirty="0"/>
              <a:t>, </a:t>
            </a:r>
            <a:r>
              <a:rPr dirty="0" err="1"/>
              <a:t>consect</a:t>
            </a:r>
            <a:r>
              <a:rPr dirty="0"/>
              <a:t> 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a:t>
            </a:r>
          </a:p>
        </p:txBody>
      </p:sp>
      <p:sp>
        <p:nvSpPr>
          <p:cNvPr id="11853" name="Shape"/>
          <p:cNvSpPr/>
          <p:nvPr/>
        </p:nvSpPr>
        <p:spPr>
          <a:xfrm>
            <a:off x="2570614" y="8066964"/>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1853"/>
                                        </p:tgtEl>
                                        <p:attrNameLst>
                                          <p:attrName>style.visibility</p:attrName>
                                        </p:attrNameLst>
                                      </p:cBhvr>
                                      <p:to>
                                        <p:strVal val="visible"/>
                                      </p:to>
                                    </p:set>
                                    <p:anim calcmode="lin" valueType="num">
                                      <p:cBhvr>
                                        <p:cTn id="7" dur="1000" fill="hold"/>
                                        <p:tgtEl>
                                          <p:spTgt spid="11853"/>
                                        </p:tgtEl>
                                        <p:attrNameLst>
                                          <p:attrName>ppt_x</p:attrName>
                                        </p:attrNameLst>
                                      </p:cBhvr>
                                      <p:tavLst>
                                        <p:tav tm="0">
                                          <p:val>
                                            <p:strVal val="0-#ppt_w/2"/>
                                          </p:val>
                                        </p:tav>
                                        <p:tav tm="100000">
                                          <p:val>
                                            <p:strVal val="#ppt_x"/>
                                          </p:val>
                                        </p:tav>
                                      </p:tavLst>
                                    </p:anim>
                                    <p:anim calcmode="lin" valueType="num">
                                      <p:cBhvr>
                                        <p:cTn id="8" dur="1000" fill="hold"/>
                                        <p:tgtEl>
                                          <p:spTgt spid="11853"/>
                                        </p:tgtEl>
                                        <p:attrNameLst>
                                          <p:attrName>ppt_y</p:attrName>
                                        </p:attrNameLst>
                                      </p:cBhvr>
                                      <p:tavLst>
                                        <p:tav tm="0">
                                          <p:val>
                                            <p:strVal val="#ppt_y"/>
                                          </p:val>
                                        </p:tav>
                                        <p:tav tm="100000">
                                          <p:val>
                                            <p:strVal val="#ppt_y"/>
                                          </p:val>
                                        </p:tav>
                                      </p:tavLst>
                                    </p:anim>
                                  </p:childTnLst>
                                </p:cTn>
                              </p:par>
                              <p:par>
                                <p:cTn id="9" presetID="10" presetClass="entr" fill="hold" grpId="2" nodeType="withEffect">
                                  <p:stCondLst>
                                    <p:cond delay="500"/>
                                  </p:stCondLst>
                                  <p:iterate>
                                    <p:tmAbs val="0"/>
                                  </p:iterate>
                                  <p:childTnLst>
                                    <p:set>
                                      <p:cBhvr>
                                        <p:cTn id="10" fill="hold"/>
                                        <p:tgtEl>
                                          <p:spTgt spid="11849"/>
                                        </p:tgtEl>
                                        <p:attrNameLst>
                                          <p:attrName>style.visibility</p:attrName>
                                        </p:attrNameLst>
                                      </p:cBhvr>
                                      <p:to>
                                        <p:strVal val="visible"/>
                                      </p:to>
                                    </p:set>
                                    <p:animEffect transition="in" filter="fade">
                                      <p:cBhvr>
                                        <p:cTn id="11" dur="1000"/>
                                        <p:tgtEl>
                                          <p:spTgt spid="11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49" grpId="2" animBg="1" advAuto="0"/>
      <p:bldP spid="11853"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57" name="Image"/>
          <p:cNvPicPr>
            <a:picLocks noChangeAspect="1"/>
          </p:cNvPicPr>
          <p:nvPr/>
        </p:nvPicPr>
        <p:blipFill>
          <a:blip r:embed="rId2">
            <a:extLst>
              <a:ext uri="{28A0092B-C50C-407E-A947-70E740481C1C}">
                <a14:useLocalDpi xmlns:a14="http://schemas.microsoft.com/office/drawing/2010/main" val="0"/>
              </a:ext>
            </a:extLst>
          </a:blip>
          <a:srcRect l="33333" r="33333"/>
          <a:stretch/>
        </p:blipFill>
        <p:spPr>
          <a:xfrm>
            <a:off x="8128000" y="0"/>
            <a:ext cx="8128001" cy="13716000"/>
          </a:xfrm>
          <a:prstGeom prst="rect">
            <a:avLst/>
          </a:prstGeom>
          <a:ln w="12700">
            <a:miter lim="400000"/>
          </a:ln>
        </p:spPr>
      </p:pic>
      <p:sp>
        <p:nvSpPr>
          <p:cNvPr id="12458" name="Rectangle"/>
          <p:cNvSpPr/>
          <p:nvPr/>
        </p:nvSpPr>
        <p:spPr>
          <a:xfrm>
            <a:off x="-1" y="-1"/>
            <a:ext cx="8128001" cy="13716001"/>
          </a:xfrm>
          <a:prstGeom prst="rect">
            <a:avLst/>
          </a:prstGeom>
          <a:solidFill>
            <a:srgbClr val="415993"/>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59" name="Social media analytics slide"/>
          <p:cNvSpPr txBox="1"/>
          <p:nvPr/>
        </p:nvSpPr>
        <p:spPr>
          <a:xfrm>
            <a:off x="1524000" y="3277910"/>
            <a:ext cx="6604000"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Social media analytics slide</a:t>
            </a:r>
          </a:p>
        </p:txBody>
      </p:sp>
      <p:sp>
        <p:nvSpPr>
          <p:cNvPr id="12460" name="Image slide"/>
          <p:cNvSpPr txBox="1"/>
          <p:nvPr/>
        </p:nvSpPr>
        <p:spPr>
          <a:xfrm>
            <a:off x="1524000" y="2580621"/>
            <a:ext cx="50800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Image slide</a:t>
            </a:r>
          </a:p>
        </p:txBody>
      </p:sp>
      <p:sp>
        <p:nvSpPr>
          <p:cNvPr id="12461" name="Shape"/>
          <p:cNvSpPr/>
          <p:nvPr/>
        </p:nvSpPr>
        <p:spPr>
          <a:xfrm rot="16200000">
            <a:off x="1570946" y="9912325"/>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2464" name="Group"/>
          <p:cNvGrpSpPr/>
          <p:nvPr/>
        </p:nvGrpSpPr>
        <p:grpSpPr>
          <a:xfrm>
            <a:off x="17780000" y="4589822"/>
            <a:ext cx="5080000" cy="466437"/>
            <a:chOff x="0" y="-110836"/>
            <a:chExt cx="5080000" cy="466436"/>
          </a:xfrm>
        </p:grpSpPr>
        <p:sp>
          <p:nvSpPr>
            <p:cNvPr id="12462"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12463" name="Calendar"/>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12467" name="Group"/>
          <p:cNvGrpSpPr/>
          <p:nvPr/>
        </p:nvGrpSpPr>
        <p:grpSpPr>
          <a:xfrm>
            <a:off x="17780000" y="6370420"/>
            <a:ext cx="5080000" cy="466437"/>
            <a:chOff x="0" y="-110836"/>
            <a:chExt cx="5080000" cy="466436"/>
          </a:xfrm>
        </p:grpSpPr>
        <p:sp>
          <p:nvSpPr>
            <p:cNvPr id="12465" name="8.413.79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8.413.798</a:t>
              </a:r>
            </a:p>
          </p:txBody>
        </p:sp>
        <p:sp>
          <p:nvSpPr>
            <p:cNvPr id="12466" name="Number value"/>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Number value</a:t>
              </a:r>
            </a:p>
          </p:txBody>
        </p:sp>
      </p:grpSp>
      <p:grpSp>
        <p:nvGrpSpPr>
          <p:cNvPr id="12474" name="Group"/>
          <p:cNvGrpSpPr/>
          <p:nvPr/>
        </p:nvGrpSpPr>
        <p:grpSpPr>
          <a:xfrm>
            <a:off x="17780000" y="8264742"/>
            <a:ext cx="5080000" cy="1071776"/>
            <a:chOff x="14634" y="0"/>
            <a:chExt cx="5080000" cy="1071774"/>
          </a:xfrm>
        </p:grpSpPr>
        <p:sp>
          <p:nvSpPr>
            <p:cNvPr id="12468" name="Star ratings"/>
            <p:cNvSpPr/>
            <p:nvPr/>
          </p:nvSpPr>
          <p:spPr>
            <a:xfrm>
              <a:off x="14634" y="0"/>
              <a:ext cx="5080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Star ratings</a:t>
              </a:r>
            </a:p>
          </p:txBody>
        </p:sp>
        <p:sp>
          <p:nvSpPr>
            <p:cNvPr id="12469" name="Star"/>
            <p:cNvSpPr/>
            <p:nvPr/>
          </p:nvSpPr>
          <p:spPr>
            <a:xfrm>
              <a:off x="1463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0" name="Star"/>
            <p:cNvSpPr/>
            <p:nvPr/>
          </p:nvSpPr>
          <p:spPr>
            <a:xfrm>
              <a:off x="78882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1" name="Star"/>
            <p:cNvSpPr/>
            <p:nvPr/>
          </p:nvSpPr>
          <p:spPr>
            <a:xfrm>
              <a:off x="156301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2" name="Star"/>
            <p:cNvSpPr/>
            <p:nvPr/>
          </p:nvSpPr>
          <p:spPr>
            <a:xfrm>
              <a:off x="233720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3" name="Star"/>
            <p:cNvSpPr/>
            <p:nvPr/>
          </p:nvSpPr>
          <p:spPr>
            <a:xfrm>
              <a:off x="3111398" y="509949"/>
              <a:ext cx="568776" cy="561826"/>
            </a:xfrm>
            <a:prstGeom prst="star5">
              <a:avLst>
                <a:gd name="adj" fmla="val 23834"/>
                <a:gd name="hf" fmla="val 105146"/>
                <a:gd name="vf" fmla="val 110557"/>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12482" name="Group"/>
          <p:cNvGrpSpPr/>
          <p:nvPr/>
        </p:nvGrpSpPr>
        <p:grpSpPr>
          <a:xfrm>
            <a:off x="17780000" y="10048229"/>
            <a:ext cx="5080000" cy="1087150"/>
            <a:chOff x="0" y="0"/>
            <a:chExt cx="5080000" cy="1087149"/>
          </a:xfrm>
        </p:grpSpPr>
        <p:sp>
          <p:nvSpPr>
            <p:cNvPr id="12475"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12476"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7"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8"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79"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80"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81" name="78"/>
            <p:cNvSpPr/>
            <p:nvPr/>
          </p:nvSpPr>
          <p:spPr>
            <a:xfrm>
              <a:off x="2864242"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sp>
        <p:nvSpPr>
          <p:cNvPr id="12483" name="Shape"/>
          <p:cNvSpPr/>
          <p:nvPr/>
        </p:nvSpPr>
        <p:spPr>
          <a:xfrm>
            <a:off x="9816220" y="2436669"/>
            <a:ext cx="4751560" cy="8842662"/>
          </a:xfrm>
          <a:custGeom>
            <a:avLst/>
            <a:gdLst/>
            <a:ahLst/>
            <a:cxnLst>
              <a:cxn ang="0">
                <a:pos x="wd2" y="hd2"/>
              </a:cxn>
              <a:cxn ang="5400000">
                <a:pos x="wd2" y="hd2"/>
              </a:cxn>
              <a:cxn ang="10800000">
                <a:pos x="wd2" y="hd2"/>
              </a:cxn>
              <a:cxn ang="16200000">
                <a:pos x="wd2" y="hd2"/>
              </a:cxn>
            </a:cxnLst>
            <a:rect l="0" t="0" r="r" b="b"/>
            <a:pathLst>
              <a:path w="21600" h="21600" extrusionOk="0">
                <a:moveTo>
                  <a:pt x="21600" y="3823"/>
                </a:moveTo>
                <a:cubicBezTo>
                  <a:pt x="15416" y="3823"/>
                  <a:pt x="15416" y="3823"/>
                  <a:pt x="15416" y="3823"/>
                </a:cubicBezTo>
                <a:cubicBezTo>
                  <a:pt x="14719" y="3823"/>
                  <a:pt x="13935" y="4253"/>
                  <a:pt x="13935" y="5113"/>
                </a:cubicBezTo>
                <a:cubicBezTo>
                  <a:pt x="13935" y="7646"/>
                  <a:pt x="13935" y="7646"/>
                  <a:pt x="13935" y="7646"/>
                </a:cubicBezTo>
                <a:cubicBezTo>
                  <a:pt x="21600" y="7646"/>
                  <a:pt x="21600" y="7646"/>
                  <a:pt x="21600" y="7646"/>
                </a:cubicBezTo>
                <a:cubicBezTo>
                  <a:pt x="21600" y="11039"/>
                  <a:pt x="21600" y="11039"/>
                  <a:pt x="21600" y="11039"/>
                </a:cubicBezTo>
                <a:cubicBezTo>
                  <a:pt x="13935" y="11039"/>
                  <a:pt x="13935" y="11039"/>
                  <a:pt x="13935" y="11039"/>
                </a:cubicBezTo>
                <a:cubicBezTo>
                  <a:pt x="13935" y="21600"/>
                  <a:pt x="13935" y="21600"/>
                  <a:pt x="13935" y="21600"/>
                </a:cubicBezTo>
                <a:cubicBezTo>
                  <a:pt x="6881" y="21600"/>
                  <a:pt x="6881" y="21600"/>
                  <a:pt x="6881" y="21600"/>
                </a:cubicBezTo>
                <a:cubicBezTo>
                  <a:pt x="6881" y="11039"/>
                  <a:pt x="6881" y="11039"/>
                  <a:pt x="6881" y="11039"/>
                </a:cubicBezTo>
                <a:cubicBezTo>
                  <a:pt x="0" y="11039"/>
                  <a:pt x="0" y="11039"/>
                  <a:pt x="0" y="11039"/>
                </a:cubicBezTo>
                <a:cubicBezTo>
                  <a:pt x="0" y="7646"/>
                  <a:pt x="0" y="7646"/>
                  <a:pt x="0" y="7646"/>
                </a:cubicBezTo>
                <a:cubicBezTo>
                  <a:pt x="6881" y="7646"/>
                  <a:pt x="6881" y="7646"/>
                  <a:pt x="6881" y="7646"/>
                </a:cubicBezTo>
                <a:cubicBezTo>
                  <a:pt x="6881" y="5543"/>
                  <a:pt x="6881" y="5543"/>
                  <a:pt x="6881" y="5543"/>
                </a:cubicBezTo>
                <a:cubicBezTo>
                  <a:pt x="6881" y="2581"/>
                  <a:pt x="10016" y="0"/>
                  <a:pt x="15416" y="0"/>
                </a:cubicBezTo>
                <a:cubicBezTo>
                  <a:pt x="21600" y="0"/>
                  <a:pt x="21600" y="0"/>
                  <a:pt x="21600" y="0"/>
                </a:cubicBezTo>
                <a:lnTo>
                  <a:pt x="21600" y="3823"/>
                </a:lnTo>
              </a:path>
            </a:pathLst>
          </a:custGeom>
          <a:solidFill>
            <a:srgbClr val="415993"/>
          </a:solidFill>
          <a:ln w="12700">
            <a:miter lim="400000"/>
          </a:ln>
          <a:effectLst>
            <a:outerShdw blurRad="1270000" dist="635000" dir="5400000" rotWithShape="0">
              <a:srgbClr val="000000">
                <a:alpha val="20000"/>
              </a:srgbClr>
            </a:outerShdw>
          </a:effectLst>
        </p:spPr>
        <p:txBody>
          <a:bodyPr lIns="50800" tIns="50800" rIns="50800" bIns="50800" anchor="ctr"/>
          <a:lstStyle/>
          <a:p>
            <a:pPr>
              <a:lnSpc>
                <a:spcPct val="80000"/>
              </a:lnSpc>
              <a:defRPr sz="7000" cap="all" spc="140">
                <a:solidFill>
                  <a:srgbClr val="FFFFFF"/>
                </a:solidFill>
                <a:latin typeface="+mn-lt"/>
                <a:ea typeface="+mn-ea"/>
                <a:cs typeface="+mn-cs"/>
                <a:sym typeface="Montserrat Bold"/>
              </a:defRPr>
            </a:pPr>
            <a:endParaRPr/>
          </a:p>
        </p:txBody>
      </p:sp>
      <p:sp>
        <p:nvSpPr>
          <p:cNvPr id="12484" name="Lorem ipsum dolor sit elit, consect loreretur adipiscing nisi aute. ipsum sit elit, Lorem ipsum dolor sit elit, consect loreretur adipiscing nisi aute."/>
          <p:cNvSpPr txBox="1"/>
          <p:nvPr/>
        </p:nvSpPr>
        <p:spPr>
          <a:xfrm>
            <a:off x="17780000" y="2580621"/>
            <a:ext cx="5080000"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12458"/>
                                        </p:tgtEl>
                                        <p:attrNameLst>
                                          <p:attrName>style.visibility</p:attrName>
                                        </p:attrNameLst>
                                      </p:cBhvr>
                                      <p:to>
                                        <p:strVal val="visible"/>
                                      </p:to>
                                    </p:set>
                                    <p:anim calcmode="lin" valueType="num">
                                      <p:cBhvr>
                                        <p:cTn id="7" dur="1000" fill="hold"/>
                                        <p:tgtEl>
                                          <p:spTgt spid="12458"/>
                                        </p:tgtEl>
                                        <p:attrNameLst>
                                          <p:attrName>ppt_x</p:attrName>
                                        </p:attrNameLst>
                                      </p:cBhvr>
                                      <p:tavLst>
                                        <p:tav tm="0">
                                          <p:val>
                                            <p:strVal val="#ppt_x"/>
                                          </p:val>
                                        </p:tav>
                                        <p:tav tm="100000">
                                          <p:val>
                                            <p:strVal val="#ppt_x"/>
                                          </p:val>
                                        </p:tav>
                                      </p:tavLst>
                                    </p:anim>
                                    <p:anim calcmode="lin" valueType="num">
                                      <p:cBhvr>
                                        <p:cTn id="8" dur="1000" fill="hold"/>
                                        <p:tgtEl>
                                          <p:spTgt spid="12458"/>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2457"/>
                                        </p:tgtEl>
                                        <p:attrNameLst>
                                          <p:attrName>style.visibility</p:attrName>
                                        </p:attrNameLst>
                                      </p:cBhvr>
                                      <p:to>
                                        <p:strVal val="visible"/>
                                      </p:to>
                                    </p:set>
                                    <p:anim calcmode="lin" valueType="num">
                                      <p:cBhvr>
                                        <p:cTn id="11" dur="1000" fill="hold"/>
                                        <p:tgtEl>
                                          <p:spTgt spid="12457"/>
                                        </p:tgtEl>
                                        <p:attrNameLst>
                                          <p:attrName>ppt_x</p:attrName>
                                        </p:attrNameLst>
                                      </p:cBhvr>
                                      <p:tavLst>
                                        <p:tav tm="0">
                                          <p:val>
                                            <p:strVal val="#ppt_x"/>
                                          </p:val>
                                        </p:tav>
                                        <p:tav tm="100000">
                                          <p:val>
                                            <p:strVal val="#ppt_x"/>
                                          </p:val>
                                        </p:tav>
                                      </p:tavLst>
                                    </p:anim>
                                    <p:anim calcmode="lin" valueType="num">
                                      <p:cBhvr>
                                        <p:cTn id="12" dur="1000" fill="hold"/>
                                        <p:tgtEl>
                                          <p:spTgt spid="12457"/>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2461"/>
                                        </p:tgtEl>
                                        <p:attrNameLst>
                                          <p:attrName>style.visibility</p:attrName>
                                        </p:attrNameLst>
                                      </p:cBhvr>
                                      <p:to>
                                        <p:strVal val="visible"/>
                                      </p:to>
                                    </p:set>
                                    <p:anim calcmode="lin" valueType="num">
                                      <p:cBhvr>
                                        <p:cTn id="15" dur="1000" fill="hold"/>
                                        <p:tgtEl>
                                          <p:spTgt spid="12461"/>
                                        </p:tgtEl>
                                        <p:attrNameLst>
                                          <p:attrName>ppt_x</p:attrName>
                                        </p:attrNameLst>
                                      </p:cBhvr>
                                      <p:tavLst>
                                        <p:tav tm="0">
                                          <p:val>
                                            <p:strVal val="#ppt_x"/>
                                          </p:val>
                                        </p:tav>
                                        <p:tav tm="100000">
                                          <p:val>
                                            <p:strVal val="#ppt_x"/>
                                          </p:val>
                                        </p:tav>
                                      </p:tavLst>
                                    </p:anim>
                                    <p:anim calcmode="lin" valueType="num">
                                      <p:cBhvr>
                                        <p:cTn id="16" dur="1000" fill="hold"/>
                                        <p:tgtEl>
                                          <p:spTgt spid="12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7" grpId="2" animBg="1" advAuto="0"/>
      <p:bldP spid="12458" grpId="1" animBg="1" advAuto="0"/>
      <p:bldP spid="12461"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6" name="Image"/>
          <p:cNvPicPr>
            <a:picLocks noGrp="1" noChangeAspect="1"/>
          </p:cNvPicPr>
          <p:nvPr>
            <p:ph type="pic" idx="21"/>
          </p:nvPr>
        </p:nvPicPr>
        <p:blipFill>
          <a:blip r:embed="rId2">
            <a:extLst>
              <a:ext uri="{28A0092B-C50C-407E-A947-70E740481C1C}">
                <a14:useLocalDpi xmlns:a14="http://schemas.microsoft.com/office/drawing/2010/main" val="0"/>
              </a:ext>
            </a:extLst>
          </a:blip>
          <a:srcRect l="25000" r="25000"/>
          <a:stretch/>
        </p:blipFill>
        <p:spPr>
          <a:xfrm>
            <a:off x="12191999" y="0"/>
            <a:ext cx="12192001" cy="13715982"/>
          </a:xfrm>
          <a:prstGeom prst="rect">
            <a:avLst/>
          </a:prstGeom>
        </p:spPr>
      </p:pic>
      <p:sp>
        <p:nvSpPr>
          <p:cNvPr id="12489" name="Shape"/>
          <p:cNvSpPr/>
          <p:nvPr/>
        </p:nvSpPr>
        <p:spPr>
          <a:xfrm rot="5400000">
            <a:off x="2817038" y="8336707"/>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490" name="Shape"/>
          <p:cNvSpPr/>
          <p:nvPr/>
        </p:nvSpPr>
        <p:spPr>
          <a:xfrm>
            <a:off x="14816692" y="3386692"/>
            <a:ext cx="6942616" cy="6942616"/>
          </a:xfrm>
          <a:custGeom>
            <a:avLst/>
            <a:gdLst/>
            <a:ahLst/>
            <a:cxnLst>
              <a:cxn ang="0">
                <a:pos x="wd2" y="hd2"/>
              </a:cxn>
              <a:cxn ang="5400000">
                <a:pos x="wd2" y="hd2"/>
              </a:cxn>
              <a:cxn ang="10800000">
                <a:pos x="wd2" y="hd2"/>
              </a:cxn>
              <a:cxn ang="16200000">
                <a:pos x="wd2" y="hd2"/>
              </a:cxn>
            </a:cxnLst>
            <a:rect l="0" t="0" r="r" b="b"/>
            <a:pathLst>
              <a:path w="21596" h="21591" extrusionOk="0">
                <a:moveTo>
                  <a:pt x="7672" y="0"/>
                </a:moveTo>
                <a:cubicBezTo>
                  <a:pt x="5460" y="0"/>
                  <a:pt x="4340" y="-2"/>
                  <a:pt x="3160" y="372"/>
                </a:cubicBezTo>
                <a:cubicBezTo>
                  <a:pt x="1861" y="845"/>
                  <a:pt x="845" y="1874"/>
                  <a:pt x="372" y="3172"/>
                </a:cubicBezTo>
                <a:cubicBezTo>
                  <a:pt x="-4" y="4359"/>
                  <a:pt x="0" y="5471"/>
                  <a:pt x="0" y="7671"/>
                </a:cubicBezTo>
                <a:lnTo>
                  <a:pt x="0" y="13881"/>
                </a:lnTo>
                <a:cubicBezTo>
                  <a:pt x="0" y="16116"/>
                  <a:pt x="-4" y="17233"/>
                  <a:pt x="372" y="18420"/>
                </a:cubicBezTo>
                <a:cubicBezTo>
                  <a:pt x="845" y="19718"/>
                  <a:pt x="1861" y="20747"/>
                  <a:pt x="3160" y="21220"/>
                </a:cubicBezTo>
                <a:cubicBezTo>
                  <a:pt x="4346" y="21596"/>
                  <a:pt x="5472" y="21592"/>
                  <a:pt x="7672" y="21592"/>
                </a:cubicBezTo>
                <a:lnTo>
                  <a:pt x="13884" y="21592"/>
                </a:lnTo>
                <a:cubicBezTo>
                  <a:pt x="16119" y="21591"/>
                  <a:pt x="17237" y="21596"/>
                  <a:pt x="18424" y="21220"/>
                </a:cubicBezTo>
                <a:cubicBezTo>
                  <a:pt x="19722" y="20747"/>
                  <a:pt x="20738" y="19718"/>
                  <a:pt x="21211" y="18420"/>
                </a:cubicBezTo>
                <a:cubicBezTo>
                  <a:pt x="21587" y="17233"/>
                  <a:pt x="21596" y="16121"/>
                  <a:pt x="21596" y="13921"/>
                </a:cubicBezTo>
                <a:lnTo>
                  <a:pt x="21596" y="7711"/>
                </a:lnTo>
                <a:cubicBezTo>
                  <a:pt x="21596" y="5476"/>
                  <a:pt x="21587" y="4359"/>
                  <a:pt x="21211" y="3172"/>
                </a:cubicBezTo>
                <a:cubicBezTo>
                  <a:pt x="20738" y="1874"/>
                  <a:pt x="19722" y="845"/>
                  <a:pt x="18424" y="372"/>
                </a:cubicBezTo>
                <a:cubicBezTo>
                  <a:pt x="17237" y="-4"/>
                  <a:pt x="16111" y="0"/>
                  <a:pt x="13911" y="0"/>
                </a:cubicBezTo>
                <a:lnTo>
                  <a:pt x="7699" y="0"/>
                </a:lnTo>
                <a:lnTo>
                  <a:pt x="7672" y="0"/>
                </a:lnTo>
                <a:close/>
                <a:moveTo>
                  <a:pt x="8203" y="1832"/>
                </a:moveTo>
                <a:lnTo>
                  <a:pt x="8230" y="1832"/>
                </a:lnTo>
                <a:lnTo>
                  <a:pt x="13380" y="1832"/>
                </a:lnTo>
                <a:cubicBezTo>
                  <a:pt x="15207" y="1832"/>
                  <a:pt x="16137" y="1838"/>
                  <a:pt x="17123" y="2150"/>
                </a:cubicBezTo>
                <a:cubicBezTo>
                  <a:pt x="18201" y="2543"/>
                  <a:pt x="19053" y="3381"/>
                  <a:pt x="19446" y="4459"/>
                </a:cubicBezTo>
                <a:cubicBezTo>
                  <a:pt x="19758" y="5445"/>
                  <a:pt x="19764" y="6373"/>
                  <a:pt x="19764" y="8228"/>
                </a:cubicBezTo>
                <a:lnTo>
                  <a:pt x="19764" y="13390"/>
                </a:lnTo>
                <a:cubicBezTo>
                  <a:pt x="19764" y="15217"/>
                  <a:pt x="19758" y="16147"/>
                  <a:pt x="19446" y="17133"/>
                </a:cubicBezTo>
                <a:cubicBezTo>
                  <a:pt x="19053" y="18211"/>
                  <a:pt x="18201" y="19062"/>
                  <a:pt x="17123" y="19455"/>
                </a:cubicBezTo>
                <a:cubicBezTo>
                  <a:pt x="16137" y="19767"/>
                  <a:pt x="15209" y="19760"/>
                  <a:pt x="13353" y="19760"/>
                </a:cubicBezTo>
                <a:lnTo>
                  <a:pt x="8203" y="19760"/>
                </a:lnTo>
                <a:cubicBezTo>
                  <a:pt x="6376" y="19760"/>
                  <a:pt x="5446" y="19767"/>
                  <a:pt x="4460" y="19455"/>
                </a:cubicBezTo>
                <a:cubicBezTo>
                  <a:pt x="3382" y="19062"/>
                  <a:pt x="2530" y="18211"/>
                  <a:pt x="2137" y="17133"/>
                </a:cubicBezTo>
                <a:cubicBezTo>
                  <a:pt x="1825" y="16147"/>
                  <a:pt x="1832" y="15219"/>
                  <a:pt x="1832" y="13364"/>
                </a:cubicBezTo>
                <a:lnTo>
                  <a:pt x="1832" y="8202"/>
                </a:lnTo>
                <a:cubicBezTo>
                  <a:pt x="1832" y="6375"/>
                  <a:pt x="1825" y="5445"/>
                  <a:pt x="2137" y="4459"/>
                </a:cubicBezTo>
                <a:cubicBezTo>
                  <a:pt x="2530" y="3381"/>
                  <a:pt x="3382" y="2543"/>
                  <a:pt x="4460" y="2150"/>
                </a:cubicBezTo>
                <a:cubicBezTo>
                  <a:pt x="5440" y="1840"/>
                  <a:pt x="6370" y="1832"/>
                  <a:pt x="8203" y="1832"/>
                </a:cubicBezTo>
                <a:close/>
                <a:moveTo>
                  <a:pt x="16353" y="3889"/>
                </a:moveTo>
                <a:cubicBezTo>
                  <a:pt x="16068" y="3889"/>
                  <a:pt x="15787" y="3990"/>
                  <a:pt x="15570" y="4207"/>
                </a:cubicBezTo>
                <a:cubicBezTo>
                  <a:pt x="15135" y="4642"/>
                  <a:pt x="15135" y="5352"/>
                  <a:pt x="15570" y="5786"/>
                </a:cubicBezTo>
                <a:cubicBezTo>
                  <a:pt x="16005" y="6221"/>
                  <a:pt x="16715" y="6221"/>
                  <a:pt x="17149" y="5786"/>
                </a:cubicBezTo>
                <a:cubicBezTo>
                  <a:pt x="17584" y="5352"/>
                  <a:pt x="17584" y="4642"/>
                  <a:pt x="17149" y="4207"/>
                </a:cubicBezTo>
                <a:cubicBezTo>
                  <a:pt x="16932" y="3990"/>
                  <a:pt x="16638" y="3889"/>
                  <a:pt x="16353" y="3889"/>
                </a:cubicBezTo>
                <a:close/>
                <a:moveTo>
                  <a:pt x="10805" y="5548"/>
                </a:moveTo>
                <a:cubicBezTo>
                  <a:pt x="9462" y="5548"/>
                  <a:pt x="8113" y="6063"/>
                  <a:pt x="7088" y="7087"/>
                </a:cubicBezTo>
                <a:cubicBezTo>
                  <a:pt x="5040" y="9135"/>
                  <a:pt x="5040" y="12457"/>
                  <a:pt x="7088" y="14505"/>
                </a:cubicBezTo>
                <a:cubicBezTo>
                  <a:pt x="9137" y="16553"/>
                  <a:pt x="12460" y="16553"/>
                  <a:pt x="14508" y="14505"/>
                </a:cubicBezTo>
                <a:cubicBezTo>
                  <a:pt x="16557" y="12457"/>
                  <a:pt x="16556" y="9135"/>
                  <a:pt x="14508" y="7087"/>
                </a:cubicBezTo>
                <a:cubicBezTo>
                  <a:pt x="13484" y="6063"/>
                  <a:pt x="12147" y="5548"/>
                  <a:pt x="10805" y="5548"/>
                </a:cubicBezTo>
                <a:close/>
                <a:moveTo>
                  <a:pt x="10805" y="7047"/>
                </a:moveTo>
                <a:cubicBezTo>
                  <a:pt x="11766" y="7047"/>
                  <a:pt x="12726" y="7402"/>
                  <a:pt x="13460" y="8135"/>
                </a:cubicBezTo>
                <a:cubicBezTo>
                  <a:pt x="14926" y="9601"/>
                  <a:pt x="14926" y="11991"/>
                  <a:pt x="13460" y="13457"/>
                </a:cubicBezTo>
                <a:cubicBezTo>
                  <a:pt x="11993" y="14923"/>
                  <a:pt x="9603" y="14923"/>
                  <a:pt x="8137" y="13457"/>
                </a:cubicBezTo>
                <a:cubicBezTo>
                  <a:pt x="6671" y="11991"/>
                  <a:pt x="6671" y="9601"/>
                  <a:pt x="8137" y="8135"/>
                </a:cubicBezTo>
                <a:cubicBezTo>
                  <a:pt x="8870" y="7402"/>
                  <a:pt x="9844" y="7047"/>
                  <a:pt x="10805" y="7047"/>
                </a:cubicBezTo>
                <a:close/>
              </a:path>
            </a:pathLst>
          </a:custGeom>
          <a:gradFill>
            <a:gsLst>
              <a:gs pos="0">
                <a:srgbClr val="8B35BA"/>
              </a:gs>
              <a:gs pos="28241">
                <a:srgbClr val="C73C7C"/>
              </a:gs>
              <a:gs pos="53440">
                <a:srgbClr val="DB664D"/>
              </a:gs>
              <a:gs pos="86457">
                <a:srgbClr val="F6CF74"/>
              </a:gs>
              <a:gs pos="100000">
                <a:srgbClr val="FAE088"/>
              </a:gs>
            </a:gsLst>
            <a:lin ang="7688129"/>
          </a:gradFill>
          <a:ln w="12700">
            <a:miter lim="400000"/>
          </a:ln>
          <a:effectLst>
            <a:outerShdw blurRad="1270000" dist="635000" dir="5400000" rotWithShape="0">
              <a:srgbClr val="000000">
                <a:alpha val="20000"/>
              </a:srgbClr>
            </a:outerShdw>
          </a:effectLst>
        </p:spPr>
        <p:txBody>
          <a:bodyPr lIns="50800" tIns="50800" rIns="50800" bIns="50800" anchor="ctr"/>
          <a:lstStyle/>
          <a:p>
            <a:pPr>
              <a:lnSpc>
                <a:spcPct val="80000"/>
              </a:lnSpc>
              <a:defRPr sz="7000" cap="all" spc="140">
                <a:solidFill>
                  <a:srgbClr val="FFFFFF"/>
                </a:solidFill>
                <a:latin typeface="+mn-lt"/>
                <a:ea typeface="+mn-ea"/>
                <a:cs typeface="+mn-cs"/>
                <a:sym typeface="Montserrat Bold"/>
              </a:defRPr>
            </a:pPr>
            <a:endParaRPr/>
          </a:p>
        </p:txBody>
      </p:sp>
      <p:grpSp>
        <p:nvGrpSpPr>
          <p:cNvPr id="12493" name="Group"/>
          <p:cNvGrpSpPr/>
          <p:nvPr/>
        </p:nvGrpSpPr>
        <p:grpSpPr>
          <a:xfrm>
            <a:off x="2770091" y="9894922"/>
            <a:ext cx="5080001" cy="466437"/>
            <a:chOff x="0" y="-110836"/>
            <a:chExt cx="5080000" cy="466436"/>
          </a:xfrm>
        </p:grpSpPr>
        <p:sp>
          <p:nvSpPr>
            <p:cNvPr id="12491" name="8.689.253"/>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8.689.253</a:t>
              </a:r>
            </a:p>
          </p:txBody>
        </p:sp>
        <p:sp>
          <p:nvSpPr>
            <p:cNvPr id="12492" name="Active followers"/>
            <p:cNvSpPr/>
            <p:nvPr/>
          </p:nvSpPr>
          <p:spPr>
            <a:xfrm>
              <a:off x="0" y="-110836"/>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Active followers</a:t>
              </a:r>
            </a:p>
          </p:txBody>
        </p:sp>
      </p:grpSp>
      <p:sp>
        <p:nvSpPr>
          <p:cNvPr id="4" name="Social media analytics">
            <a:extLst>
              <a:ext uri="{FF2B5EF4-FFF2-40B4-BE49-F238E27FC236}">
                <a16:creationId xmlns:a16="http://schemas.microsoft.com/office/drawing/2014/main" id="{1B687B2D-12CD-B2EA-39CF-F848B0A31D26}"/>
              </a:ext>
            </a:extLst>
          </p:cNvPr>
          <p:cNvSpPr txBox="1"/>
          <p:nvPr/>
        </p:nvSpPr>
        <p:spPr>
          <a:xfrm>
            <a:off x="2528645" y="3126756"/>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dirty="0"/>
              <a:t>Social media </a:t>
            </a:r>
            <a:r>
              <a:rPr dirty="0">
                <a:solidFill>
                  <a:srgbClr val="D5D5D5"/>
                </a:solidFill>
              </a:rPr>
              <a:t>analytics</a:t>
            </a:r>
          </a:p>
        </p:txBody>
      </p:sp>
      <p:sp>
        <p:nvSpPr>
          <p:cNvPr id="5" name="Awesome template">
            <a:extLst>
              <a:ext uri="{FF2B5EF4-FFF2-40B4-BE49-F238E27FC236}">
                <a16:creationId xmlns:a16="http://schemas.microsoft.com/office/drawing/2014/main" id="{7F39338D-E115-3B36-BB3A-E9855F0B0F49}"/>
              </a:ext>
            </a:extLst>
          </p:cNvPr>
          <p:cNvSpPr txBox="1"/>
          <p:nvPr/>
        </p:nvSpPr>
        <p:spPr>
          <a:xfrm>
            <a:off x="2528645" y="2429467"/>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12486"/>
                                        </p:tgtEl>
                                        <p:attrNameLst>
                                          <p:attrName>style.visibility</p:attrName>
                                        </p:attrNameLst>
                                      </p:cBhvr>
                                      <p:to>
                                        <p:strVal val="visible"/>
                                      </p:to>
                                    </p:set>
                                    <p:anim calcmode="lin" valueType="num">
                                      <p:cBhvr>
                                        <p:cTn id="7" dur="1000" fill="hold"/>
                                        <p:tgtEl>
                                          <p:spTgt spid="12486"/>
                                        </p:tgtEl>
                                        <p:attrNameLst>
                                          <p:attrName>ppt_x</p:attrName>
                                        </p:attrNameLst>
                                      </p:cBhvr>
                                      <p:tavLst>
                                        <p:tav tm="0">
                                          <p:val>
                                            <p:strVal val="1+#ppt_w/2"/>
                                          </p:val>
                                        </p:tav>
                                        <p:tav tm="100000">
                                          <p:val>
                                            <p:strVal val="#ppt_x"/>
                                          </p:val>
                                        </p:tav>
                                      </p:tavLst>
                                    </p:anim>
                                    <p:anim calcmode="lin" valueType="num">
                                      <p:cBhvr>
                                        <p:cTn id="8" dur="1000" fill="hold"/>
                                        <p:tgtEl>
                                          <p:spTgt spid="12486"/>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2489"/>
                                        </p:tgtEl>
                                        <p:attrNameLst>
                                          <p:attrName>style.visibility</p:attrName>
                                        </p:attrNameLst>
                                      </p:cBhvr>
                                      <p:to>
                                        <p:strVal val="visible"/>
                                      </p:to>
                                    </p:set>
                                    <p:anim calcmode="lin" valueType="num">
                                      <p:cBhvr>
                                        <p:cTn id="11" dur="1000" fill="hold"/>
                                        <p:tgtEl>
                                          <p:spTgt spid="12489"/>
                                        </p:tgtEl>
                                        <p:attrNameLst>
                                          <p:attrName>ppt_x</p:attrName>
                                        </p:attrNameLst>
                                      </p:cBhvr>
                                      <p:tavLst>
                                        <p:tav tm="0">
                                          <p:val>
                                            <p:strVal val="#ppt_x"/>
                                          </p:val>
                                        </p:tav>
                                        <p:tav tm="100000">
                                          <p:val>
                                            <p:strVal val="#ppt_x"/>
                                          </p:val>
                                        </p:tav>
                                      </p:tavLst>
                                    </p:anim>
                                    <p:anim calcmode="lin" valueType="num">
                                      <p:cBhvr>
                                        <p:cTn id="12" dur="1000" fill="hold"/>
                                        <p:tgtEl>
                                          <p:spTgt spid="12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6" grpId="1" animBg="1" advAuto="0"/>
      <p:bldP spid="12489"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5" name="Image"/>
          <p:cNvPicPr>
            <a:picLocks noChangeAspect="1"/>
          </p:cNvPicPr>
          <p:nvPr/>
        </p:nvPicPr>
        <p:blipFill>
          <a:blip r:embed="rId2">
            <a:extLst>
              <a:ext uri="{28A0092B-C50C-407E-A947-70E740481C1C}">
                <a14:useLocalDpi xmlns:a14="http://schemas.microsoft.com/office/drawing/2010/main" val="0"/>
              </a:ext>
            </a:extLst>
          </a:blip>
          <a:srcRect/>
          <a:stretch/>
        </p:blipFill>
        <p:spPr>
          <a:xfrm>
            <a:off x="12192000" y="0"/>
            <a:ext cx="12192001" cy="6858001"/>
          </a:xfrm>
          <a:prstGeom prst="rect">
            <a:avLst/>
          </a:prstGeom>
          <a:ln w="12700">
            <a:miter lim="400000"/>
          </a:ln>
        </p:spPr>
      </p:pic>
      <p:grpSp>
        <p:nvGrpSpPr>
          <p:cNvPr id="12498" name="Group"/>
          <p:cNvGrpSpPr/>
          <p:nvPr/>
        </p:nvGrpSpPr>
        <p:grpSpPr>
          <a:xfrm>
            <a:off x="15594913" y="1543403"/>
            <a:ext cx="5386174" cy="3771194"/>
            <a:chOff x="0" y="0"/>
            <a:chExt cx="5386173" cy="3771193"/>
          </a:xfrm>
        </p:grpSpPr>
        <p:sp>
          <p:nvSpPr>
            <p:cNvPr id="12496" name="Shape"/>
            <p:cNvSpPr/>
            <p:nvPr/>
          </p:nvSpPr>
          <p:spPr>
            <a:xfrm>
              <a:off x="-1" y="0"/>
              <a:ext cx="5386175" cy="3771194"/>
            </a:xfrm>
            <a:custGeom>
              <a:avLst/>
              <a:gdLst/>
              <a:ahLst/>
              <a:cxnLst>
                <a:cxn ang="0">
                  <a:pos x="wd2" y="hd2"/>
                </a:cxn>
                <a:cxn ang="5400000">
                  <a:pos x="wd2" y="hd2"/>
                </a:cxn>
                <a:cxn ang="10800000">
                  <a:pos x="wd2" y="hd2"/>
                </a:cxn>
                <a:cxn ang="16200000">
                  <a:pos x="wd2" y="hd2"/>
                </a:cxn>
              </a:cxnLst>
              <a:rect l="0" t="0" r="r" b="b"/>
              <a:pathLst>
                <a:path w="21582" h="21600" extrusionOk="0">
                  <a:moveTo>
                    <a:pt x="21138" y="3380"/>
                  </a:moveTo>
                  <a:cubicBezTo>
                    <a:pt x="20889" y="2058"/>
                    <a:pt x="20160" y="1016"/>
                    <a:pt x="19236" y="661"/>
                  </a:cubicBezTo>
                  <a:cubicBezTo>
                    <a:pt x="17547" y="0"/>
                    <a:pt x="10791" y="0"/>
                    <a:pt x="10791" y="0"/>
                  </a:cubicBezTo>
                  <a:cubicBezTo>
                    <a:pt x="10791" y="0"/>
                    <a:pt x="4036" y="0"/>
                    <a:pt x="2347" y="635"/>
                  </a:cubicBezTo>
                  <a:cubicBezTo>
                    <a:pt x="1440" y="991"/>
                    <a:pt x="693" y="2058"/>
                    <a:pt x="444" y="3380"/>
                  </a:cubicBezTo>
                  <a:cubicBezTo>
                    <a:pt x="0" y="5794"/>
                    <a:pt x="0" y="10800"/>
                    <a:pt x="0" y="10800"/>
                  </a:cubicBezTo>
                  <a:cubicBezTo>
                    <a:pt x="0" y="10800"/>
                    <a:pt x="0" y="15832"/>
                    <a:pt x="444" y="18220"/>
                  </a:cubicBezTo>
                  <a:cubicBezTo>
                    <a:pt x="693" y="19542"/>
                    <a:pt x="1422" y="20584"/>
                    <a:pt x="2347" y="20939"/>
                  </a:cubicBezTo>
                  <a:cubicBezTo>
                    <a:pt x="4053" y="21600"/>
                    <a:pt x="10791" y="21600"/>
                    <a:pt x="10791" y="21600"/>
                  </a:cubicBezTo>
                  <a:cubicBezTo>
                    <a:pt x="10791" y="21600"/>
                    <a:pt x="17547" y="21600"/>
                    <a:pt x="19236" y="20965"/>
                  </a:cubicBezTo>
                  <a:cubicBezTo>
                    <a:pt x="20160" y="20609"/>
                    <a:pt x="20889" y="19567"/>
                    <a:pt x="21138" y="18246"/>
                  </a:cubicBezTo>
                  <a:cubicBezTo>
                    <a:pt x="21582" y="15832"/>
                    <a:pt x="21582" y="10825"/>
                    <a:pt x="21582" y="10825"/>
                  </a:cubicBezTo>
                  <a:cubicBezTo>
                    <a:pt x="21582" y="10825"/>
                    <a:pt x="21600" y="5794"/>
                    <a:pt x="21138" y="3380"/>
                  </a:cubicBezTo>
                  <a:cubicBezTo>
                    <a:pt x="21138" y="3380"/>
                    <a:pt x="21138" y="3380"/>
                    <a:pt x="21138" y="3380"/>
                  </a:cubicBezTo>
                  <a:close/>
                </a:path>
              </a:pathLst>
            </a:custGeom>
            <a:solidFill>
              <a:srgbClr val="FF2600"/>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497" name="Shape"/>
            <p:cNvSpPr/>
            <p:nvPr/>
          </p:nvSpPr>
          <p:spPr>
            <a:xfrm>
              <a:off x="2226178" y="1043144"/>
              <a:ext cx="1401999" cy="16149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10800"/>
                  </a:lnTo>
                  <a:cubicBezTo>
                    <a:pt x="21600" y="10800"/>
                    <a:pt x="0" y="0"/>
                    <a:pt x="0" y="0"/>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2499" name="Rectangle"/>
          <p:cNvSpPr/>
          <p:nvPr/>
        </p:nvSpPr>
        <p:spPr>
          <a:xfrm>
            <a:off x="12192000" y="6858000"/>
            <a:ext cx="12192000" cy="6858000"/>
          </a:xfrm>
          <a:prstGeom prst="rect">
            <a:avLst/>
          </a:prstGeom>
          <a:solidFill>
            <a:srgbClr val="FF2905"/>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500" name="Social media analytics"/>
          <p:cNvSpPr txBox="1"/>
          <p:nvPr/>
        </p:nvSpPr>
        <p:spPr>
          <a:xfrm>
            <a:off x="2528645" y="3126756"/>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dirty="0"/>
              <a:t>Social media </a:t>
            </a:r>
            <a:r>
              <a:rPr dirty="0">
                <a:solidFill>
                  <a:srgbClr val="D5D5D5"/>
                </a:solidFill>
              </a:rPr>
              <a:t>analytics</a:t>
            </a:r>
          </a:p>
        </p:txBody>
      </p:sp>
      <p:sp>
        <p:nvSpPr>
          <p:cNvPr id="12501" name="Awesome template"/>
          <p:cNvSpPr txBox="1"/>
          <p:nvPr/>
        </p:nvSpPr>
        <p:spPr>
          <a:xfrm>
            <a:off x="2528645" y="2429467"/>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12502" name="Lorem ipsum dolor sit elit, consect loreretur adipiscing nisi aute. ipsum sit elit, Lorem ipsum dolor sit elit, consect loreretur adipiscing nisi aute."/>
          <p:cNvSpPr txBox="1"/>
          <p:nvPr/>
        </p:nvSpPr>
        <p:spPr>
          <a:xfrm>
            <a:off x="2528645" y="10118132"/>
            <a:ext cx="6350002"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a:t>
            </a:r>
          </a:p>
        </p:txBody>
      </p:sp>
      <p:grpSp>
        <p:nvGrpSpPr>
          <p:cNvPr id="12505" name="Group"/>
          <p:cNvGrpSpPr/>
          <p:nvPr/>
        </p:nvGrpSpPr>
        <p:grpSpPr>
          <a:xfrm>
            <a:off x="13938082" y="10403180"/>
            <a:ext cx="3810001" cy="355601"/>
            <a:chOff x="0" y="0"/>
            <a:chExt cx="3810000" cy="355600"/>
          </a:xfrm>
        </p:grpSpPr>
        <p:sp>
          <p:nvSpPr>
            <p:cNvPr id="12503" name="8.413.798"/>
            <p:cNvSpPr/>
            <p:nvPr/>
          </p:nvSpPr>
          <p:spPr>
            <a:xfrm>
              <a:off x="0" y="35560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8.413.798</a:t>
              </a:r>
            </a:p>
          </p:txBody>
        </p:sp>
        <p:sp>
          <p:nvSpPr>
            <p:cNvPr id="12504" name="Number valu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Number value</a:t>
              </a:r>
            </a:p>
          </p:txBody>
        </p:sp>
      </p:grpSp>
      <p:grpSp>
        <p:nvGrpSpPr>
          <p:cNvPr id="12508" name="Group"/>
          <p:cNvGrpSpPr/>
          <p:nvPr/>
        </p:nvGrpSpPr>
        <p:grpSpPr>
          <a:xfrm>
            <a:off x="13938082" y="8601183"/>
            <a:ext cx="3810001" cy="355601"/>
            <a:chOff x="0" y="0"/>
            <a:chExt cx="3810000" cy="355600"/>
          </a:xfrm>
        </p:grpSpPr>
        <p:sp>
          <p:nvSpPr>
            <p:cNvPr id="12506" name="8.413.798"/>
            <p:cNvSpPr/>
            <p:nvPr/>
          </p:nvSpPr>
          <p:spPr>
            <a:xfrm>
              <a:off x="0" y="35560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8.413.798</a:t>
              </a:r>
            </a:p>
          </p:txBody>
        </p:sp>
        <p:sp>
          <p:nvSpPr>
            <p:cNvPr id="12507" name="Number valu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Number value</a:t>
              </a:r>
            </a:p>
          </p:txBody>
        </p:sp>
      </p:grpSp>
      <p:grpSp>
        <p:nvGrpSpPr>
          <p:cNvPr id="12511" name="Group"/>
          <p:cNvGrpSpPr/>
          <p:nvPr/>
        </p:nvGrpSpPr>
        <p:grpSpPr>
          <a:xfrm>
            <a:off x="18827917" y="10403180"/>
            <a:ext cx="3810001" cy="355601"/>
            <a:chOff x="0" y="0"/>
            <a:chExt cx="3810000" cy="355600"/>
          </a:xfrm>
        </p:grpSpPr>
        <p:sp>
          <p:nvSpPr>
            <p:cNvPr id="12509" name="8.413.798"/>
            <p:cNvSpPr/>
            <p:nvPr/>
          </p:nvSpPr>
          <p:spPr>
            <a:xfrm>
              <a:off x="0" y="35560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8.413.798</a:t>
              </a:r>
            </a:p>
          </p:txBody>
        </p:sp>
        <p:sp>
          <p:nvSpPr>
            <p:cNvPr id="12510" name="Number valu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Number value</a:t>
              </a:r>
            </a:p>
          </p:txBody>
        </p:sp>
      </p:grpSp>
      <p:grpSp>
        <p:nvGrpSpPr>
          <p:cNvPr id="12514" name="Group"/>
          <p:cNvGrpSpPr/>
          <p:nvPr/>
        </p:nvGrpSpPr>
        <p:grpSpPr>
          <a:xfrm>
            <a:off x="18827917" y="8601183"/>
            <a:ext cx="3810001" cy="355601"/>
            <a:chOff x="0" y="0"/>
            <a:chExt cx="3810000" cy="355600"/>
          </a:xfrm>
        </p:grpSpPr>
        <p:sp>
          <p:nvSpPr>
            <p:cNvPr id="12512" name="8.413.798"/>
            <p:cNvSpPr/>
            <p:nvPr/>
          </p:nvSpPr>
          <p:spPr>
            <a:xfrm>
              <a:off x="0" y="35560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8.413.798</a:t>
              </a:r>
            </a:p>
          </p:txBody>
        </p:sp>
        <p:sp>
          <p:nvSpPr>
            <p:cNvPr id="12513" name="Number value"/>
            <p:cNvSpPr/>
            <p:nvPr/>
          </p:nvSpPr>
          <p:spPr>
            <a:xfrm>
              <a:off x="0" y="0"/>
              <a:ext cx="381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solidFill>
                    <a:srgbClr val="FFFFFF"/>
                  </a:solidFill>
                </a:defRPr>
              </a:lvl1pPr>
            </a:lstStyle>
            <a:p>
              <a:r>
                <a:t>Number value</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withEffect">
                                  <p:stCondLst>
                                    <p:cond delay="0"/>
                                  </p:stCondLst>
                                  <p:iterate>
                                    <p:tmAbs val="0"/>
                                  </p:iterate>
                                  <p:childTnLst>
                                    <p:set>
                                      <p:cBhvr>
                                        <p:cTn id="6" fill="hold"/>
                                        <p:tgtEl>
                                          <p:spTgt spid="12495"/>
                                        </p:tgtEl>
                                        <p:attrNameLst>
                                          <p:attrName>style.visibility</p:attrName>
                                        </p:attrNameLst>
                                      </p:cBhvr>
                                      <p:to>
                                        <p:strVal val="visible"/>
                                      </p:to>
                                    </p:set>
                                    <p:animEffect transition="in" filter="fade">
                                      <p:cBhvr>
                                        <p:cTn id="7" dur="1000"/>
                                        <p:tgtEl>
                                          <p:spTgt spid="12495"/>
                                        </p:tgtEl>
                                      </p:cBhvr>
                                    </p:animEffect>
                                  </p:childTnLst>
                                </p:cTn>
                              </p:par>
                              <p:par>
                                <p:cTn id="8" presetID="2" presetClass="entr" presetSubtype="2" accel="50000" decel="50000" fill="hold" grpId="2" nodeType="withEffect">
                                  <p:stCondLst>
                                    <p:cond delay="500"/>
                                  </p:stCondLst>
                                  <p:iterate>
                                    <p:tmAbs val="0"/>
                                  </p:iterate>
                                  <p:childTnLst>
                                    <p:set>
                                      <p:cBhvr>
                                        <p:cTn id="9" fill="hold"/>
                                        <p:tgtEl>
                                          <p:spTgt spid="12499"/>
                                        </p:tgtEl>
                                        <p:attrNameLst>
                                          <p:attrName>style.visibility</p:attrName>
                                        </p:attrNameLst>
                                      </p:cBhvr>
                                      <p:to>
                                        <p:strVal val="visible"/>
                                      </p:to>
                                    </p:set>
                                    <p:anim calcmode="lin" valueType="num">
                                      <p:cBhvr>
                                        <p:cTn id="10" dur="1000" fill="hold"/>
                                        <p:tgtEl>
                                          <p:spTgt spid="12499"/>
                                        </p:tgtEl>
                                        <p:attrNameLst>
                                          <p:attrName>ppt_x</p:attrName>
                                        </p:attrNameLst>
                                      </p:cBhvr>
                                      <p:tavLst>
                                        <p:tav tm="0">
                                          <p:val>
                                            <p:strVal val="1+#ppt_w/2"/>
                                          </p:val>
                                        </p:tav>
                                        <p:tav tm="100000">
                                          <p:val>
                                            <p:strVal val="#ppt_x"/>
                                          </p:val>
                                        </p:tav>
                                      </p:tavLst>
                                    </p:anim>
                                    <p:anim calcmode="lin" valueType="num">
                                      <p:cBhvr>
                                        <p:cTn id="11" dur="1000" fill="hold"/>
                                        <p:tgtEl>
                                          <p:spTgt spid="124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5" grpId="1" animBg="1" advAuto="0"/>
      <p:bldP spid="1249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898" name="Group"/>
          <p:cNvGrpSpPr/>
          <p:nvPr/>
        </p:nvGrpSpPr>
        <p:grpSpPr>
          <a:xfrm>
            <a:off x="2753468" y="-2"/>
            <a:ext cx="21630534" cy="13716005"/>
            <a:chOff x="0" y="-1"/>
            <a:chExt cx="21630532" cy="13716003"/>
          </a:xfrm>
        </p:grpSpPr>
        <p:grpSp>
          <p:nvGrpSpPr>
            <p:cNvPr id="1857" name="Group"/>
            <p:cNvGrpSpPr/>
            <p:nvPr/>
          </p:nvGrpSpPr>
          <p:grpSpPr>
            <a:xfrm>
              <a:off x="7997311" y="1407738"/>
              <a:ext cx="13619857" cy="11736514"/>
              <a:chOff x="1411324" y="0"/>
              <a:chExt cx="13619855" cy="11736513"/>
            </a:xfrm>
          </p:grpSpPr>
          <p:pic>
            <p:nvPicPr>
              <p:cNvPr id="1855" name="Image" descr="Image"/>
              <p:cNvPicPr>
                <a:picLocks noChangeAspect="1"/>
              </p:cNvPicPr>
              <p:nvPr/>
            </p:nvPicPr>
            <p:blipFill>
              <a:blip r:embed="rId2"/>
              <a:srcRect r="20252"/>
              <a:stretch>
                <a:fillRect/>
              </a:stretch>
            </p:blipFill>
            <p:spPr>
              <a:xfrm>
                <a:off x="1411324" y="0"/>
                <a:ext cx="13619857" cy="11736514"/>
              </a:xfrm>
              <a:prstGeom prst="rect">
                <a:avLst/>
              </a:prstGeom>
              <a:ln w="12700" cap="flat">
                <a:noFill/>
                <a:miter lim="400000"/>
              </a:ln>
              <a:effectLst/>
            </p:spPr>
          </p:pic>
          <p:sp>
            <p:nvSpPr>
              <p:cNvPr id="1856" name="Rectangle"/>
              <p:cNvSpPr/>
              <p:nvPr/>
            </p:nvSpPr>
            <p:spPr>
              <a:xfrm>
                <a:off x="8791371" y="591766"/>
                <a:ext cx="2215772" cy="214965"/>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73" name="Group"/>
            <p:cNvGrpSpPr/>
            <p:nvPr/>
          </p:nvGrpSpPr>
          <p:grpSpPr>
            <a:xfrm>
              <a:off x="0" y="3809358"/>
              <a:ext cx="10620893" cy="6325885"/>
              <a:chOff x="0" y="1650999"/>
              <a:chExt cx="10620892" cy="6325883"/>
            </a:xfrm>
          </p:grpSpPr>
          <p:sp>
            <p:nvSpPr>
              <p:cNvPr id="1858" name="Need any support?…"/>
              <p:cNvSpPr/>
              <p:nvPr/>
            </p:nvSpPr>
            <p:spPr>
              <a:xfrm>
                <a:off x="0" y="7976883"/>
                <a:ext cx="48823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solidFill>
                      <a:srgbClr val="FFFFFF"/>
                    </a:solidFill>
                    <a:latin typeface="Montserrat Regular"/>
                    <a:ea typeface="Montserrat Regular"/>
                    <a:cs typeface="Montserrat Regular"/>
                    <a:sym typeface="Montserrat Regular"/>
                  </a:defRPr>
                </a:pPr>
                <a:r>
                  <a:rPr dirty="0"/>
                  <a:t>Need any support?</a:t>
                </a:r>
              </a:p>
              <a:p>
                <a:pPr>
                  <a:defRPr sz="2000" spc="59">
                    <a:solidFill>
                      <a:srgbClr val="FFFFFF"/>
                    </a:solidFill>
                    <a:latin typeface="Montserrat Regular"/>
                    <a:ea typeface="Montserrat Regular"/>
                    <a:cs typeface="Montserrat Regular"/>
                    <a:sym typeface="Montserrat Regular"/>
                  </a:defRPr>
                </a:pPr>
                <a:r>
                  <a:rPr dirty="0"/>
                  <a:t>Feel free to contact us</a:t>
                </a:r>
              </a:p>
            </p:txBody>
          </p:sp>
          <p:sp>
            <p:nvSpPr>
              <p:cNvPr id="1859" name="HOW TO CHANGE…"/>
              <p:cNvSpPr/>
              <p:nvPr/>
            </p:nvSpPr>
            <p:spPr>
              <a:xfrm>
                <a:off x="0" y="1650999"/>
                <a:ext cx="106208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solidFill>
                      <a:srgbClr val="FFFFFF"/>
                    </a:solidFill>
                    <a:latin typeface="Montserrat ExtraBold"/>
                    <a:ea typeface="Montserrat ExtraBold"/>
                    <a:cs typeface="Montserrat ExtraBold"/>
                    <a:sym typeface="Montserrat ExtraBold"/>
                  </a:defRPr>
                </a:pPr>
                <a:r>
                  <a:rPr dirty="0"/>
                  <a:t>HOW TO CHANGE</a:t>
                </a:r>
              </a:p>
              <a:p>
                <a:pPr>
                  <a:lnSpc>
                    <a:spcPct val="100000"/>
                  </a:lnSpc>
                  <a:defRPr sz="5000" cap="all" spc="0">
                    <a:solidFill>
                      <a:srgbClr val="FFFFFF"/>
                    </a:solidFill>
                    <a:latin typeface="Montserrat ExtraBold"/>
                    <a:ea typeface="Montserrat ExtraBold"/>
                    <a:cs typeface="Montserrat ExtraBold"/>
                    <a:sym typeface="Montserrat ExtraBold"/>
                  </a:defRPr>
                </a:pPr>
                <a:r>
                  <a:rPr dirty="0"/>
                  <a:t>Pictures</a:t>
                </a:r>
              </a:p>
            </p:txBody>
          </p:sp>
          <p:grpSp>
            <p:nvGrpSpPr>
              <p:cNvPr id="1862" name="Group"/>
              <p:cNvGrpSpPr/>
              <p:nvPr/>
            </p:nvGrpSpPr>
            <p:grpSpPr>
              <a:xfrm>
                <a:off x="0" y="2430761"/>
                <a:ext cx="619460" cy="619460"/>
                <a:chOff x="0" y="0"/>
                <a:chExt cx="619459" cy="619459"/>
              </a:xfrm>
            </p:grpSpPr>
            <p:sp>
              <p:nvSpPr>
                <p:cNvPr id="1860"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1"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grpSp>
            <p:nvGrpSpPr>
              <p:cNvPr id="1865" name="Group"/>
              <p:cNvGrpSpPr/>
              <p:nvPr/>
            </p:nvGrpSpPr>
            <p:grpSpPr>
              <a:xfrm>
                <a:off x="0" y="3885858"/>
                <a:ext cx="619460" cy="619460"/>
                <a:chOff x="0" y="0"/>
                <a:chExt cx="619459" cy="619459"/>
              </a:xfrm>
            </p:grpSpPr>
            <p:sp>
              <p:nvSpPr>
                <p:cNvPr id="1863"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4"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nvGrpSpPr>
              <p:cNvPr id="1868" name="Group"/>
              <p:cNvGrpSpPr/>
              <p:nvPr/>
            </p:nvGrpSpPr>
            <p:grpSpPr>
              <a:xfrm>
                <a:off x="0" y="5340955"/>
                <a:ext cx="619460" cy="619460"/>
                <a:chOff x="0" y="0"/>
                <a:chExt cx="619459" cy="619459"/>
              </a:xfrm>
            </p:grpSpPr>
            <p:sp>
              <p:nvSpPr>
                <p:cNvPr id="1866"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7"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71" name="Group"/>
              <p:cNvGrpSpPr/>
              <p:nvPr/>
            </p:nvGrpSpPr>
            <p:grpSpPr>
              <a:xfrm>
                <a:off x="0" y="6402351"/>
                <a:ext cx="619460" cy="619460"/>
                <a:chOff x="0" y="0"/>
                <a:chExt cx="619459" cy="619459"/>
              </a:xfrm>
            </p:grpSpPr>
            <p:sp>
              <p:nvSpPr>
                <p:cNvPr id="1869"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0"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sp>
            <p:nvSpPr>
              <p:cNvPr id="1872" name="Select and Right Click…"/>
              <p:cNvSpPr/>
              <p:nvPr/>
            </p:nvSpPr>
            <p:spPr>
              <a:xfrm>
                <a:off x="1205241" y="2537290"/>
                <a:ext cx="85053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solidFill>
                      <a:srgbClr val="FFFFFF"/>
                    </a:solidFill>
                    <a:latin typeface="Montserrat Regular"/>
                    <a:ea typeface="Montserrat Regular"/>
                    <a:cs typeface="Montserrat Regular"/>
                    <a:sym typeface="Montserrat Regular"/>
                  </a:defRPr>
                </a:pPr>
                <a:r>
                  <a:rPr dirty="0"/>
                  <a:t>Select and Right Click</a:t>
                </a:r>
              </a:p>
              <a:p>
                <a:pPr>
                  <a:lnSpc>
                    <a:spcPct val="140000"/>
                  </a:lnSpc>
                  <a:defRPr sz="2000" spc="59">
                    <a:solidFill>
                      <a:srgbClr val="FFFFFF"/>
                    </a:solidFill>
                    <a:latin typeface="Montserrat Regular"/>
                    <a:ea typeface="Montserrat Regular"/>
                    <a:cs typeface="Montserrat Regular"/>
                    <a:sym typeface="Montserrat Regular"/>
                  </a:defRPr>
                </a:pPr>
                <a:r>
                  <a:rPr dirty="0"/>
                  <a:t>the</a:t>
                </a:r>
                <a:r>
                  <a:rPr dirty="0">
                    <a:latin typeface="+mn-lt"/>
                    <a:ea typeface="+mn-ea"/>
                    <a:cs typeface="+mn-cs"/>
                    <a:sym typeface="Montserrat Bold"/>
                  </a:rPr>
                  <a:t> IMAGE PLACEHOLDER</a:t>
                </a:r>
                <a:r>
                  <a:rPr dirty="0"/>
                  <a:t>.</a:t>
                </a:r>
              </a:p>
              <a:p>
                <a:pPr>
                  <a:lnSpc>
                    <a:spcPct val="200000"/>
                  </a:lnSpc>
                  <a:defRPr sz="2000" spc="59">
                    <a:solidFill>
                      <a:srgbClr val="FFFFFF"/>
                    </a:solidFill>
                    <a:latin typeface="Montserrat Regular"/>
                    <a:ea typeface="Montserrat Regular"/>
                    <a:cs typeface="Montserrat Regular"/>
                    <a:sym typeface="Montserrat Regular"/>
                  </a:defRPr>
                </a:pPr>
                <a:endParaRPr dirty="0"/>
              </a:p>
              <a:p>
                <a:pPr>
                  <a:lnSpc>
                    <a:spcPct val="140000"/>
                  </a:lnSpc>
                  <a:defRPr sz="2000" spc="59">
                    <a:solidFill>
                      <a:srgbClr val="FFFFFF"/>
                    </a:solidFill>
                    <a:latin typeface="Montserrat Regular"/>
                    <a:ea typeface="Montserrat Regular"/>
                    <a:cs typeface="Montserrat Regular"/>
                    <a:sym typeface="Montserrat Regular"/>
                  </a:defRPr>
                </a:pPr>
                <a:r>
                  <a:rPr dirty="0"/>
                  <a:t>Hover </a:t>
                </a:r>
                <a:r>
                  <a:rPr dirty="0">
                    <a:latin typeface="+mn-lt"/>
                    <a:ea typeface="+mn-ea"/>
                    <a:cs typeface="+mn-cs"/>
                    <a:sym typeface="Montserrat Bold"/>
                  </a:rPr>
                  <a:t>CHANGE PICTURE</a:t>
                </a:r>
                <a:r>
                  <a:rPr dirty="0"/>
                  <a:t> submenu,</a:t>
                </a:r>
              </a:p>
              <a:p>
                <a:pPr>
                  <a:lnSpc>
                    <a:spcPct val="140000"/>
                  </a:lnSpc>
                  <a:defRPr sz="2000" spc="59">
                    <a:solidFill>
                      <a:srgbClr val="FFFFFF"/>
                    </a:solidFill>
                    <a:latin typeface="Montserrat Regular"/>
                    <a:ea typeface="Montserrat Regular"/>
                    <a:cs typeface="Montserrat Regular"/>
                    <a:sym typeface="Montserrat Regular"/>
                  </a:defRPr>
                </a:pPr>
                <a:r>
                  <a:rPr dirty="0"/>
                  <a:t>Then select </a:t>
                </a:r>
                <a:r>
                  <a:rPr dirty="0">
                    <a:latin typeface="+mn-lt"/>
                    <a:ea typeface="+mn-ea"/>
                    <a:cs typeface="+mn-cs"/>
                    <a:sym typeface="Montserrat Bold"/>
                  </a:rPr>
                  <a:t>FROM A FILE…</a:t>
                </a:r>
              </a:p>
              <a:p>
                <a:pPr>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latin typeface="+mn-lt"/>
                    <a:ea typeface="+mn-ea"/>
                    <a:cs typeface="+mn-cs"/>
                    <a:sym typeface="Montserrat Bold"/>
                  </a:rPr>
                  <a:t>Choose your image file</a:t>
                </a:r>
              </a:p>
              <a:p>
                <a:pPr algn="just">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t>Select </a:t>
                </a:r>
                <a:r>
                  <a:rPr dirty="0">
                    <a:latin typeface="+mn-lt"/>
                    <a:ea typeface="+mn-ea"/>
                    <a:cs typeface="+mn-cs"/>
                    <a:sym typeface="Montserrat Bold"/>
                  </a:rPr>
                  <a:t>INSERT. </a:t>
                </a:r>
                <a:r>
                  <a:rPr dirty="0"/>
                  <a:t>Done.</a:t>
                </a:r>
              </a:p>
            </p:txBody>
          </p:sp>
        </p:grpSp>
        <p:sp>
          <p:nvSpPr>
            <p:cNvPr id="1875" name="Rectangle"/>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6" name="Rectangle"/>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nvGrpSpPr>
            <p:cNvPr id="1879" name="Group"/>
            <p:cNvGrpSpPr/>
            <p:nvPr/>
          </p:nvGrpSpPr>
          <p:grpSpPr>
            <a:xfrm rot="5400000">
              <a:off x="11198877" y="4523821"/>
              <a:ext cx="5704323" cy="12680039"/>
              <a:chOff x="0" y="0"/>
              <a:chExt cx="5704321" cy="12680038"/>
            </a:xfrm>
          </p:grpSpPr>
          <p:sp>
            <p:nvSpPr>
              <p:cNvPr id="1877" name="Rectangle"/>
              <p:cNvSpPr/>
              <p:nvPr/>
            </p:nvSpPr>
            <p:spPr>
              <a:xfrm rot="16200000">
                <a:off x="-4263441" y="4263440"/>
                <a:ext cx="12680040" cy="4153158"/>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8" name="Rectangle"/>
              <p:cNvSpPr/>
              <p:nvPr/>
            </p:nvSpPr>
            <p:spPr>
              <a:xfrm rot="16200000">
                <a:off x="-1422954" y="5552763"/>
                <a:ext cx="12680040" cy="1574512"/>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pic>
          <p:nvPicPr>
            <p:cNvPr id="1880" name="Image" descr="Image"/>
            <p:cNvPicPr>
              <a:picLocks noChangeAspect="1"/>
            </p:cNvPicPr>
            <p:nvPr/>
          </p:nvPicPr>
          <p:blipFill>
            <a:blip r:embed="rId3"/>
            <a:srcRect l="19312"/>
            <a:stretch>
              <a:fillRect/>
            </a:stretch>
          </p:blipFill>
          <p:spPr>
            <a:xfrm>
              <a:off x="6884480" y="6427432"/>
              <a:ext cx="8474540" cy="6248401"/>
            </a:xfrm>
            <a:prstGeom prst="rect">
              <a:avLst/>
            </a:prstGeom>
            <a:ln w="12700" cap="flat">
              <a:noFill/>
              <a:miter lim="400000"/>
            </a:ln>
            <a:effectLst/>
          </p:spPr>
        </p:pic>
        <p:grpSp>
          <p:nvGrpSpPr>
            <p:cNvPr id="1883" name="Group"/>
            <p:cNvGrpSpPr/>
            <p:nvPr/>
          </p:nvGrpSpPr>
          <p:grpSpPr>
            <a:xfrm>
              <a:off x="6884480" y="6909898"/>
              <a:ext cx="5649959" cy="4880078"/>
              <a:chOff x="0" y="0"/>
              <a:chExt cx="5649958" cy="4880076"/>
            </a:xfrm>
          </p:grpSpPr>
          <p:sp>
            <p:nvSpPr>
              <p:cNvPr id="1881" name="Rectangle"/>
              <p:cNvSpPr/>
              <p:nvPr/>
            </p:nvSpPr>
            <p:spPr>
              <a:xfrm rot="5400000">
                <a:off x="676025" y="-93858"/>
                <a:ext cx="4880076" cy="5067791"/>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2" name="Rectangle"/>
              <p:cNvSpPr/>
              <p:nvPr/>
            </p:nvSpPr>
            <p:spPr>
              <a:xfrm rot="5400000">
                <a:off x="-2148954" y="2148953"/>
                <a:ext cx="4880077" cy="582170"/>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86" name="Group"/>
            <p:cNvGrpSpPr/>
            <p:nvPr/>
          </p:nvGrpSpPr>
          <p:grpSpPr>
            <a:xfrm>
              <a:off x="12515840" y="7649133"/>
              <a:ext cx="619460" cy="619460"/>
              <a:chOff x="0" y="0"/>
              <a:chExt cx="619459" cy="619459"/>
            </a:xfrm>
          </p:grpSpPr>
          <p:sp>
            <p:nvSpPr>
              <p:cNvPr id="1884"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5"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89" name="Group"/>
            <p:cNvGrpSpPr/>
            <p:nvPr/>
          </p:nvGrpSpPr>
          <p:grpSpPr>
            <a:xfrm>
              <a:off x="12923105" y="11035514"/>
              <a:ext cx="619460" cy="619460"/>
              <a:chOff x="0" y="0"/>
              <a:chExt cx="619459" cy="619459"/>
            </a:xfrm>
          </p:grpSpPr>
          <p:sp>
            <p:nvSpPr>
              <p:cNvPr id="1887"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8"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pic>
          <p:nvPicPr>
            <p:cNvPr id="1890" name="Image" descr="Image"/>
            <p:cNvPicPr>
              <a:picLocks noChangeAspect="1"/>
            </p:cNvPicPr>
            <p:nvPr/>
          </p:nvPicPr>
          <p:blipFill>
            <a:blip r:embed="rId4"/>
            <a:stretch>
              <a:fillRect/>
            </a:stretch>
          </p:blipFill>
          <p:spPr>
            <a:xfrm>
              <a:off x="15049222" y="5016841"/>
              <a:ext cx="4684146" cy="8352635"/>
            </a:xfrm>
            <a:prstGeom prst="rect">
              <a:avLst/>
            </a:prstGeom>
            <a:ln w="12700" cap="flat">
              <a:noFill/>
              <a:miter lim="400000"/>
            </a:ln>
            <a:effectLst/>
          </p:spPr>
        </p:pic>
        <p:grpSp>
          <p:nvGrpSpPr>
            <p:cNvPr id="1893" name="Group"/>
            <p:cNvGrpSpPr/>
            <p:nvPr/>
          </p:nvGrpSpPr>
          <p:grpSpPr>
            <a:xfrm>
              <a:off x="15049222" y="5016841"/>
              <a:ext cx="619460" cy="619460"/>
              <a:chOff x="0" y="0"/>
              <a:chExt cx="619459" cy="619459"/>
            </a:xfrm>
          </p:grpSpPr>
          <p:sp>
            <p:nvSpPr>
              <p:cNvPr id="1891"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2"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pic>
          <p:nvPicPr>
            <p:cNvPr id="1894" name="Image" descr="Image"/>
            <p:cNvPicPr>
              <a:picLocks noChangeAspect="1"/>
            </p:cNvPicPr>
            <p:nvPr/>
          </p:nvPicPr>
          <p:blipFill>
            <a:blip r:embed="rId5"/>
            <a:stretch>
              <a:fillRect/>
            </a:stretch>
          </p:blipFill>
          <p:spPr>
            <a:xfrm>
              <a:off x="18291650" y="6286403"/>
              <a:ext cx="2692401" cy="1828801"/>
            </a:xfrm>
            <a:prstGeom prst="rect">
              <a:avLst/>
            </a:prstGeom>
            <a:ln w="12700" cap="flat">
              <a:noFill/>
              <a:miter lim="400000"/>
            </a:ln>
            <a:effectLst/>
          </p:spPr>
        </p:pic>
        <p:grpSp>
          <p:nvGrpSpPr>
            <p:cNvPr id="1897" name="Group"/>
            <p:cNvGrpSpPr/>
            <p:nvPr/>
          </p:nvGrpSpPr>
          <p:grpSpPr>
            <a:xfrm>
              <a:off x="18065867" y="6427432"/>
              <a:ext cx="619460" cy="619460"/>
              <a:chOff x="0" y="0"/>
              <a:chExt cx="619459" cy="619459"/>
            </a:xfrm>
          </p:grpSpPr>
          <p:sp>
            <p:nvSpPr>
              <p:cNvPr id="1895"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6"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B2"/>
        </a:solidFill>
        <a:effectLst/>
      </p:bgPr>
    </p:bg>
    <p:spTree>
      <p:nvGrpSpPr>
        <p:cNvPr id="1" name=""/>
        <p:cNvGrpSpPr/>
        <p:nvPr/>
      </p:nvGrpSpPr>
      <p:grpSpPr>
        <a:xfrm>
          <a:off x="0" y="0"/>
          <a:ext cx="0" cy="0"/>
          <a:chOff x="0" y="0"/>
          <a:chExt cx="0" cy="0"/>
        </a:xfrm>
      </p:grpSpPr>
      <p:pic>
        <p:nvPicPr>
          <p:cNvPr id="12525" name="Image"/>
          <p:cNvPicPr>
            <a:picLocks noGrp="1" noChangeAspect="1"/>
          </p:cNvPicPr>
          <p:nvPr>
            <p:ph type="pic" idx="21"/>
          </p:nvPr>
        </p:nvPicPr>
        <p:blipFill>
          <a:blip r:embed="rId2">
            <a:extLst>
              <a:ext uri="{28A0092B-C50C-407E-A947-70E740481C1C}">
                <a14:useLocalDpi xmlns:a14="http://schemas.microsoft.com/office/drawing/2010/main" val="0"/>
              </a:ext>
            </a:extLst>
          </a:blip>
          <a:srcRect l="31633" r="31633"/>
          <a:stretch/>
        </p:blipFill>
        <p:spPr>
          <a:xfrm>
            <a:off x="8127999" y="1269999"/>
            <a:ext cx="8128001" cy="12446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0" y="144"/>
                  <a:pt x="7106" y="426"/>
                </a:cubicBezTo>
                <a:cubicBezTo>
                  <a:pt x="4107" y="1139"/>
                  <a:pt x="1744" y="2682"/>
                  <a:pt x="652" y="4641"/>
                </a:cubicBezTo>
                <a:cubicBezTo>
                  <a:pt x="0" y="5869"/>
                  <a:pt x="0" y="7712"/>
                  <a:pt x="0" y="10782"/>
                </a:cubicBezTo>
                <a:lnTo>
                  <a:pt x="0" y="19350"/>
                </a:lnTo>
                <a:cubicBezTo>
                  <a:pt x="0" y="20190"/>
                  <a:pt x="1" y="20931"/>
                  <a:pt x="15" y="21600"/>
                </a:cubicBezTo>
                <a:lnTo>
                  <a:pt x="21585" y="21600"/>
                </a:lnTo>
                <a:cubicBezTo>
                  <a:pt x="21599" y="20931"/>
                  <a:pt x="21600" y="20190"/>
                  <a:pt x="21600" y="19350"/>
                </a:cubicBezTo>
                <a:lnTo>
                  <a:pt x="21600" y="10782"/>
                </a:lnTo>
                <a:cubicBezTo>
                  <a:pt x="21600" y="7712"/>
                  <a:pt x="21600" y="5869"/>
                  <a:pt x="20948" y="4641"/>
                </a:cubicBezTo>
                <a:cubicBezTo>
                  <a:pt x="19856" y="2682"/>
                  <a:pt x="17493" y="1139"/>
                  <a:pt x="14494" y="426"/>
                </a:cubicBezTo>
                <a:cubicBezTo>
                  <a:pt x="13310" y="144"/>
                  <a:pt x="12060" y="0"/>
                  <a:pt x="10800" y="0"/>
                </a:cubicBezTo>
                <a:close/>
              </a:path>
            </a:pathLst>
          </a:custGeom>
        </p:spPr>
      </p:pic>
      <p:sp>
        <p:nvSpPr>
          <p:cNvPr id="12526" name="Social media analytics slide"/>
          <p:cNvSpPr txBox="1"/>
          <p:nvPr/>
        </p:nvSpPr>
        <p:spPr>
          <a:xfrm>
            <a:off x="1792697" y="5738552"/>
            <a:ext cx="6085379" cy="5270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rPr dirty="0"/>
              <a:t>Social media analytics slide</a:t>
            </a:r>
          </a:p>
        </p:txBody>
      </p:sp>
      <p:sp>
        <p:nvSpPr>
          <p:cNvPr id="12527" name="Image slide"/>
          <p:cNvSpPr txBox="1"/>
          <p:nvPr/>
        </p:nvSpPr>
        <p:spPr>
          <a:xfrm>
            <a:off x="1792697" y="5041263"/>
            <a:ext cx="540546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Image slide</a:t>
            </a:r>
          </a:p>
        </p:txBody>
      </p:sp>
      <p:sp>
        <p:nvSpPr>
          <p:cNvPr id="12528" name="Shape"/>
          <p:cNvSpPr/>
          <p:nvPr/>
        </p:nvSpPr>
        <p:spPr>
          <a:xfrm rot="5400000">
            <a:off x="1839644" y="3130548"/>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2531" name="Group"/>
          <p:cNvGrpSpPr/>
          <p:nvPr/>
        </p:nvGrpSpPr>
        <p:grpSpPr>
          <a:xfrm>
            <a:off x="17685681" y="3570618"/>
            <a:ext cx="4630185" cy="2521302"/>
            <a:chOff x="0" y="0"/>
            <a:chExt cx="4630184" cy="2521301"/>
          </a:xfrm>
        </p:grpSpPr>
        <p:sp>
          <p:nvSpPr>
            <p:cNvPr id="12529" name="8.614.773"/>
            <p:cNvSpPr txBox="1"/>
            <p:nvPr/>
          </p:nvSpPr>
          <p:spPr>
            <a:xfrm>
              <a:off x="0" y="0"/>
              <a:ext cx="4630184"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rPr dirty="0"/>
                <a:t>8.14.</a:t>
              </a:r>
              <a:r>
                <a:rPr lang="en-US" dirty="0"/>
                <a:t>2025</a:t>
              </a:r>
              <a:endParaRPr dirty="0"/>
            </a:p>
          </p:txBody>
        </p:sp>
        <p:sp>
          <p:nvSpPr>
            <p:cNvPr id="12530" name="Lorem ipsum dolor sit elit, consect loreretur adipiscing nisi aute. ipsum sit elit, Lorem ipsum dolor sit elit, Lorem ipsum dolor sit elit, consect"/>
            <p:cNvSpPr txBox="1"/>
            <p:nvPr/>
          </p:nvSpPr>
          <p:spPr>
            <a:xfrm>
              <a:off x="0" y="952850"/>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adipiscing nisi aute. ipsum sit elit, Lorem ipsum dolor sit elit, Lorem ipsum dolor sit elit, consect</a:t>
              </a:r>
            </a:p>
          </p:txBody>
        </p:sp>
      </p:grpSp>
      <p:sp>
        <p:nvSpPr>
          <p:cNvPr id="12532" name="Shape"/>
          <p:cNvSpPr/>
          <p:nvPr/>
        </p:nvSpPr>
        <p:spPr>
          <a:xfrm>
            <a:off x="17685681" y="2621491"/>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533" name="Shape"/>
          <p:cNvSpPr/>
          <p:nvPr/>
        </p:nvSpPr>
        <p:spPr>
          <a:xfrm>
            <a:off x="10246121" y="3091259"/>
            <a:ext cx="3891808" cy="3865563"/>
          </a:xfrm>
          <a:custGeom>
            <a:avLst/>
            <a:gdLst/>
            <a:ahLst/>
            <a:cxnLst>
              <a:cxn ang="0">
                <a:pos x="wd2" y="hd2"/>
              </a:cxn>
              <a:cxn ang="5400000">
                <a:pos x="wd2" y="hd2"/>
              </a:cxn>
              <a:cxn ang="10800000">
                <a:pos x="wd2" y="hd2"/>
              </a:cxn>
              <a:cxn ang="16200000">
                <a:pos x="wd2" y="hd2"/>
              </a:cxn>
            </a:cxnLst>
            <a:rect l="0" t="0" r="r" b="b"/>
            <a:pathLst>
              <a:path w="21591" h="21600" extrusionOk="0">
                <a:moveTo>
                  <a:pt x="2164" y="0"/>
                </a:moveTo>
                <a:cubicBezTo>
                  <a:pt x="818" y="0"/>
                  <a:pt x="0" y="899"/>
                  <a:pt x="0" y="2193"/>
                </a:cubicBezTo>
                <a:cubicBezTo>
                  <a:pt x="0" y="3537"/>
                  <a:pt x="818" y="4373"/>
                  <a:pt x="2164" y="4373"/>
                </a:cubicBezTo>
                <a:cubicBezTo>
                  <a:pt x="3848" y="4373"/>
                  <a:pt x="4721" y="3537"/>
                  <a:pt x="4721" y="2193"/>
                </a:cubicBezTo>
                <a:cubicBezTo>
                  <a:pt x="4721" y="899"/>
                  <a:pt x="3847" y="0"/>
                  <a:pt x="2164" y="0"/>
                </a:cubicBezTo>
                <a:close/>
                <a:moveTo>
                  <a:pt x="16423" y="6391"/>
                </a:moveTo>
                <a:cubicBezTo>
                  <a:pt x="13792" y="6392"/>
                  <a:pt x="12087" y="7698"/>
                  <a:pt x="11647" y="8598"/>
                </a:cubicBezTo>
                <a:cubicBezTo>
                  <a:pt x="11647" y="8598"/>
                  <a:pt x="11650" y="8595"/>
                  <a:pt x="11597" y="8367"/>
                </a:cubicBezTo>
                <a:cubicBezTo>
                  <a:pt x="11543" y="8139"/>
                  <a:pt x="11435" y="7686"/>
                  <a:pt x="11216" y="6786"/>
                </a:cubicBezTo>
                <a:cubicBezTo>
                  <a:pt x="11216" y="6786"/>
                  <a:pt x="11214" y="6786"/>
                  <a:pt x="10731" y="6786"/>
                </a:cubicBezTo>
                <a:cubicBezTo>
                  <a:pt x="10249" y="6786"/>
                  <a:pt x="9286" y="6786"/>
                  <a:pt x="7360" y="6786"/>
                </a:cubicBezTo>
                <a:cubicBezTo>
                  <a:pt x="7360" y="7461"/>
                  <a:pt x="7360" y="8137"/>
                  <a:pt x="7360" y="8919"/>
                </a:cubicBezTo>
                <a:cubicBezTo>
                  <a:pt x="7360" y="9702"/>
                  <a:pt x="7360" y="10594"/>
                  <a:pt x="7360" y="11694"/>
                </a:cubicBezTo>
                <a:lnTo>
                  <a:pt x="7360" y="21600"/>
                </a:lnTo>
                <a:cubicBezTo>
                  <a:pt x="7360" y="21600"/>
                  <a:pt x="7360" y="21600"/>
                  <a:pt x="7953" y="21600"/>
                </a:cubicBezTo>
                <a:cubicBezTo>
                  <a:pt x="8545" y="21600"/>
                  <a:pt x="9728" y="21600"/>
                  <a:pt x="12092" y="21600"/>
                </a:cubicBezTo>
                <a:cubicBezTo>
                  <a:pt x="12092" y="21595"/>
                  <a:pt x="12092" y="21580"/>
                  <a:pt x="12092" y="12987"/>
                </a:cubicBezTo>
                <a:cubicBezTo>
                  <a:pt x="12092" y="12587"/>
                  <a:pt x="12092" y="12144"/>
                  <a:pt x="12092" y="12144"/>
                </a:cubicBezTo>
                <a:cubicBezTo>
                  <a:pt x="12531" y="11244"/>
                  <a:pt x="13361" y="10341"/>
                  <a:pt x="14677" y="10341"/>
                </a:cubicBezTo>
                <a:cubicBezTo>
                  <a:pt x="16431" y="10341"/>
                  <a:pt x="16815" y="11698"/>
                  <a:pt x="16815" y="13448"/>
                </a:cubicBezTo>
                <a:cubicBezTo>
                  <a:pt x="16815" y="13459"/>
                  <a:pt x="16804" y="13470"/>
                  <a:pt x="16815" y="21600"/>
                </a:cubicBezTo>
                <a:cubicBezTo>
                  <a:pt x="16815" y="21600"/>
                  <a:pt x="16815" y="21600"/>
                  <a:pt x="17412" y="21600"/>
                </a:cubicBezTo>
                <a:cubicBezTo>
                  <a:pt x="18008" y="21600"/>
                  <a:pt x="19202" y="21600"/>
                  <a:pt x="21590" y="21600"/>
                </a:cubicBezTo>
                <a:cubicBezTo>
                  <a:pt x="21593" y="21586"/>
                  <a:pt x="21572" y="21559"/>
                  <a:pt x="21590" y="12987"/>
                </a:cubicBezTo>
                <a:cubicBezTo>
                  <a:pt x="21600" y="8587"/>
                  <a:pt x="19446" y="6390"/>
                  <a:pt x="16423" y="6391"/>
                </a:cubicBezTo>
                <a:close/>
                <a:moveTo>
                  <a:pt x="0" y="6566"/>
                </a:moveTo>
                <a:cubicBezTo>
                  <a:pt x="0" y="6566"/>
                  <a:pt x="0" y="6567"/>
                  <a:pt x="0" y="8445"/>
                </a:cubicBezTo>
                <a:cubicBezTo>
                  <a:pt x="0" y="10323"/>
                  <a:pt x="0" y="14078"/>
                  <a:pt x="0" y="21596"/>
                </a:cubicBezTo>
                <a:lnTo>
                  <a:pt x="4721" y="21596"/>
                </a:lnTo>
                <a:cubicBezTo>
                  <a:pt x="4721" y="21596"/>
                  <a:pt x="4721" y="21600"/>
                  <a:pt x="4721" y="19722"/>
                </a:cubicBezTo>
                <a:cubicBezTo>
                  <a:pt x="4721" y="17844"/>
                  <a:pt x="4721" y="14084"/>
                  <a:pt x="4721" y="6566"/>
                </a:cubicBezTo>
                <a:cubicBezTo>
                  <a:pt x="4721" y="6566"/>
                  <a:pt x="4720" y="6566"/>
                  <a:pt x="4128" y="6566"/>
                </a:cubicBezTo>
                <a:cubicBezTo>
                  <a:pt x="3537" y="6566"/>
                  <a:pt x="2356" y="6566"/>
                  <a:pt x="0" y="6566"/>
                </a:cubicBezTo>
                <a:close/>
              </a:path>
            </a:pathLst>
          </a:custGeom>
          <a:solidFill>
            <a:srgbClr val="0077B2"/>
          </a:solidFill>
          <a:ln w="12700">
            <a:miter lim="400000"/>
          </a:ln>
          <a:effectLst>
            <a:outerShdw blurRad="1270000" dist="635000" dir="5400000" rotWithShape="0">
              <a:srgbClr val="000000">
                <a:alpha val="20000"/>
              </a:srgbClr>
            </a:outerShdw>
          </a:effectLst>
        </p:spPr>
        <p:txBody>
          <a:bodyPr lIns="50800" tIns="50800" rIns="50800" bIns="50800" anchor="ctr"/>
          <a:lstStyle/>
          <a:p>
            <a:pPr>
              <a:lnSpc>
                <a:spcPct val="80000"/>
              </a:lnSpc>
              <a:defRPr sz="7000" cap="all" spc="140">
                <a:solidFill>
                  <a:srgbClr val="FFFFFF"/>
                </a:solidFill>
                <a:latin typeface="+mn-lt"/>
                <a:ea typeface="+mn-ea"/>
                <a:cs typeface="+mn-cs"/>
                <a:sym typeface="Montserrat Bold"/>
              </a:defRPr>
            </a:pPr>
            <a:endParaRPr/>
          </a:p>
        </p:txBody>
      </p:sp>
      <p:sp>
        <p:nvSpPr>
          <p:cNvPr id="12534" name="Shape"/>
          <p:cNvSpPr/>
          <p:nvPr/>
        </p:nvSpPr>
        <p:spPr>
          <a:xfrm>
            <a:off x="8593319" y="1698205"/>
            <a:ext cx="7197362" cy="7066578"/>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791" y="0"/>
                  <a:pt x="0" y="4917"/>
                  <a:pt x="0" y="10616"/>
                </a:cubicBezTo>
                <a:cubicBezTo>
                  <a:pt x="0" y="16729"/>
                  <a:pt x="4791" y="21600"/>
                  <a:pt x="10801" y="21600"/>
                </a:cubicBezTo>
                <a:cubicBezTo>
                  <a:pt x="16811" y="21600"/>
                  <a:pt x="21600" y="16729"/>
                  <a:pt x="21600" y="10616"/>
                </a:cubicBezTo>
                <a:cubicBezTo>
                  <a:pt x="21600" y="4917"/>
                  <a:pt x="16811" y="0"/>
                  <a:pt x="10801" y="0"/>
                </a:cubicBezTo>
                <a:close/>
                <a:moveTo>
                  <a:pt x="6131" y="4258"/>
                </a:moveTo>
                <a:cubicBezTo>
                  <a:pt x="7041" y="4258"/>
                  <a:pt x="7514" y="4750"/>
                  <a:pt x="7514" y="5458"/>
                </a:cubicBezTo>
                <a:cubicBezTo>
                  <a:pt x="7514" y="6193"/>
                  <a:pt x="7041" y="6651"/>
                  <a:pt x="6131" y="6651"/>
                </a:cubicBezTo>
                <a:cubicBezTo>
                  <a:pt x="5403" y="6651"/>
                  <a:pt x="4960" y="6193"/>
                  <a:pt x="4960" y="5458"/>
                </a:cubicBezTo>
                <a:cubicBezTo>
                  <a:pt x="4960" y="4750"/>
                  <a:pt x="5403" y="4258"/>
                  <a:pt x="6131" y="4258"/>
                </a:cubicBezTo>
                <a:close/>
                <a:moveTo>
                  <a:pt x="13844" y="7754"/>
                </a:moveTo>
                <a:cubicBezTo>
                  <a:pt x="15480" y="7753"/>
                  <a:pt x="16645" y="8956"/>
                  <a:pt x="16640" y="11362"/>
                </a:cubicBezTo>
                <a:cubicBezTo>
                  <a:pt x="16630" y="16051"/>
                  <a:pt x="16642" y="16066"/>
                  <a:pt x="16640" y="16074"/>
                </a:cubicBezTo>
                <a:cubicBezTo>
                  <a:pt x="15348" y="16074"/>
                  <a:pt x="14703" y="16074"/>
                  <a:pt x="14380" y="16074"/>
                </a:cubicBezTo>
                <a:cubicBezTo>
                  <a:pt x="14057" y="16074"/>
                  <a:pt x="14056" y="16074"/>
                  <a:pt x="14056" y="16074"/>
                </a:cubicBezTo>
                <a:cubicBezTo>
                  <a:pt x="14051" y="11626"/>
                  <a:pt x="14056" y="11620"/>
                  <a:pt x="14056" y="11614"/>
                </a:cubicBezTo>
                <a:cubicBezTo>
                  <a:pt x="14056" y="10657"/>
                  <a:pt x="13849" y="9915"/>
                  <a:pt x="12900" y="9915"/>
                </a:cubicBezTo>
                <a:cubicBezTo>
                  <a:pt x="12188" y="9915"/>
                  <a:pt x="11739" y="10408"/>
                  <a:pt x="11502" y="10900"/>
                </a:cubicBezTo>
                <a:cubicBezTo>
                  <a:pt x="11502" y="10901"/>
                  <a:pt x="11502" y="11143"/>
                  <a:pt x="11502" y="11362"/>
                </a:cubicBezTo>
                <a:cubicBezTo>
                  <a:pt x="11502" y="16063"/>
                  <a:pt x="11502" y="16071"/>
                  <a:pt x="11502" y="16074"/>
                </a:cubicBezTo>
                <a:cubicBezTo>
                  <a:pt x="10223" y="16074"/>
                  <a:pt x="9583" y="16074"/>
                  <a:pt x="9263" y="16074"/>
                </a:cubicBezTo>
                <a:cubicBezTo>
                  <a:pt x="8942" y="16074"/>
                  <a:pt x="8941" y="16074"/>
                  <a:pt x="8941" y="16074"/>
                </a:cubicBezTo>
                <a:lnTo>
                  <a:pt x="8941" y="10655"/>
                </a:lnTo>
                <a:cubicBezTo>
                  <a:pt x="8941" y="10053"/>
                  <a:pt x="8941" y="9565"/>
                  <a:pt x="8941" y="9137"/>
                </a:cubicBezTo>
                <a:cubicBezTo>
                  <a:pt x="8941" y="8709"/>
                  <a:pt x="8941" y="8339"/>
                  <a:pt x="8941" y="7970"/>
                </a:cubicBezTo>
                <a:cubicBezTo>
                  <a:pt x="9983" y="7970"/>
                  <a:pt x="10504" y="7970"/>
                  <a:pt x="10765" y="7970"/>
                </a:cubicBezTo>
                <a:cubicBezTo>
                  <a:pt x="11026" y="7970"/>
                  <a:pt x="11028" y="7970"/>
                  <a:pt x="11028" y="7970"/>
                </a:cubicBezTo>
                <a:cubicBezTo>
                  <a:pt x="11146" y="8462"/>
                  <a:pt x="11205" y="8711"/>
                  <a:pt x="11233" y="8835"/>
                </a:cubicBezTo>
                <a:cubicBezTo>
                  <a:pt x="11262" y="8960"/>
                  <a:pt x="11261" y="8962"/>
                  <a:pt x="11261" y="8962"/>
                </a:cubicBezTo>
                <a:cubicBezTo>
                  <a:pt x="11499" y="8469"/>
                  <a:pt x="12421" y="7754"/>
                  <a:pt x="13844" y="7754"/>
                </a:cubicBezTo>
                <a:close/>
                <a:moveTo>
                  <a:pt x="4960" y="7850"/>
                </a:moveTo>
                <a:cubicBezTo>
                  <a:pt x="6234" y="7850"/>
                  <a:pt x="6873" y="7850"/>
                  <a:pt x="7193" y="7850"/>
                </a:cubicBezTo>
                <a:cubicBezTo>
                  <a:pt x="7513" y="7850"/>
                  <a:pt x="7514" y="7850"/>
                  <a:pt x="7514" y="7850"/>
                </a:cubicBezTo>
                <a:cubicBezTo>
                  <a:pt x="7514" y="11962"/>
                  <a:pt x="7514" y="14018"/>
                  <a:pt x="7514" y="15046"/>
                </a:cubicBezTo>
                <a:cubicBezTo>
                  <a:pt x="7514" y="16073"/>
                  <a:pt x="7514" y="16072"/>
                  <a:pt x="7514" y="16072"/>
                </a:cubicBezTo>
                <a:lnTo>
                  <a:pt x="4960" y="16072"/>
                </a:lnTo>
                <a:cubicBezTo>
                  <a:pt x="4960" y="11959"/>
                  <a:pt x="4960" y="9905"/>
                  <a:pt x="4960" y="8878"/>
                </a:cubicBezTo>
                <a:cubicBezTo>
                  <a:pt x="4960" y="7851"/>
                  <a:pt x="4960" y="7850"/>
                  <a:pt x="4960" y="7850"/>
                </a:cubicBezTo>
                <a:close/>
              </a:path>
            </a:pathLst>
          </a:custGeom>
          <a:solidFill>
            <a:srgbClr val="FFFFFF"/>
          </a:solidFill>
          <a:ln w="12700">
            <a:miter lim="400000"/>
          </a:ln>
          <a:effectLst>
            <a:outerShdw blurRad="1270000" dist="635000" dir="5400000" rotWithShape="0">
              <a:srgbClr val="000000">
                <a:alpha val="20000"/>
              </a:srgbClr>
            </a:outerShdw>
          </a:effectLst>
        </p:spPr>
        <p:txBody>
          <a:bodyPr lIns="50800" tIns="50800" rIns="50800" bIns="50800" anchor="ctr"/>
          <a:lstStyle/>
          <a:p>
            <a:pPr>
              <a:lnSpc>
                <a:spcPct val="80000"/>
              </a:lnSpc>
              <a:defRPr sz="7000" cap="all" spc="140">
                <a:solidFill>
                  <a:srgbClr val="FFFFFF"/>
                </a:solidFill>
                <a:latin typeface="+mn-lt"/>
                <a:ea typeface="+mn-ea"/>
                <a:cs typeface="+mn-cs"/>
                <a:sym typeface="Montserrat Bold"/>
              </a:defRPr>
            </a:pPr>
            <a:endParaRPr/>
          </a:p>
        </p:txBody>
      </p:sp>
      <p:grpSp>
        <p:nvGrpSpPr>
          <p:cNvPr id="12537" name="Group"/>
          <p:cNvGrpSpPr/>
          <p:nvPr/>
        </p:nvGrpSpPr>
        <p:grpSpPr>
          <a:xfrm>
            <a:off x="17685681" y="8387019"/>
            <a:ext cx="4630185" cy="2521302"/>
            <a:chOff x="0" y="0"/>
            <a:chExt cx="4630184" cy="2521301"/>
          </a:xfrm>
        </p:grpSpPr>
        <p:sp>
          <p:nvSpPr>
            <p:cNvPr id="12535" name="8.614.773"/>
            <p:cNvSpPr txBox="1"/>
            <p:nvPr/>
          </p:nvSpPr>
          <p:spPr>
            <a:xfrm>
              <a:off x="0" y="0"/>
              <a:ext cx="4630184" cy="795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rPr dirty="0"/>
                <a:t>8.</a:t>
              </a:r>
              <a:r>
                <a:rPr lang="en-US" dirty="0"/>
                <a:t>14</a:t>
              </a:r>
              <a:r>
                <a:rPr dirty="0"/>
                <a:t>.</a:t>
              </a:r>
              <a:r>
                <a:rPr lang="en-US" dirty="0"/>
                <a:t>2025</a:t>
              </a:r>
              <a:endParaRPr dirty="0"/>
            </a:p>
          </p:txBody>
        </p:sp>
        <p:sp>
          <p:nvSpPr>
            <p:cNvPr id="12536" name="Lorem ipsum dolor sit elit, consect loreretur adipiscing nisi aute. ipsum sit elit, Lorem ipsum dolor sit elit, Lorem ipsum dolor sit elit, consect"/>
            <p:cNvSpPr txBox="1"/>
            <p:nvPr/>
          </p:nvSpPr>
          <p:spPr>
            <a:xfrm>
              <a:off x="0" y="952850"/>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adipiscing nisi aute. ipsum sit elit, Lorem ipsum dolor sit elit, Lorem ipsum dolor sit elit, consect</a:t>
              </a:r>
            </a:p>
          </p:txBody>
        </p:sp>
      </p:grpSp>
      <p:sp>
        <p:nvSpPr>
          <p:cNvPr id="12538" name="Shape"/>
          <p:cNvSpPr/>
          <p:nvPr/>
        </p:nvSpPr>
        <p:spPr>
          <a:xfrm>
            <a:off x="17685681" y="7437892"/>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2525"/>
                                        </p:tgtEl>
                                        <p:attrNameLst>
                                          <p:attrName>style.visibility</p:attrName>
                                        </p:attrNameLst>
                                      </p:cBhvr>
                                      <p:to>
                                        <p:strVal val="visible"/>
                                      </p:to>
                                    </p:set>
                                    <p:anim calcmode="lin" valueType="num">
                                      <p:cBhvr>
                                        <p:cTn id="7" dur="1000" fill="hold"/>
                                        <p:tgtEl>
                                          <p:spTgt spid="12525"/>
                                        </p:tgtEl>
                                        <p:attrNameLst>
                                          <p:attrName>ppt_x</p:attrName>
                                        </p:attrNameLst>
                                      </p:cBhvr>
                                      <p:tavLst>
                                        <p:tav tm="0">
                                          <p:val>
                                            <p:strVal val="#ppt_x"/>
                                          </p:val>
                                        </p:tav>
                                        <p:tav tm="100000">
                                          <p:val>
                                            <p:strVal val="#ppt_x"/>
                                          </p:val>
                                        </p:tav>
                                      </p:tavLst>
                                    </p:anim>
                                    <p:anim calcmode="lin" valueType="num">
                                      <p:cBhvr>
                                        <p:cTn id="8" dur="1000" fill="hold"/>
                                        <p:tgtEl>
                                          <p:spTgt spid="12525"/>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2528"/>
                                        </p:tgtEl>
                                        <p:attrNameLst>
                                          <p:attrName>style.visibility</p:attrName>
                                        </p:attrNameLst>
                                      </p:cBhvr>
                                      <p:to>
                                        <p:strVal val="visible"/>
                                      </p:to>
                                    </p:set>
                                    <p:anim calcmode="lin" valueType="num">
                                      <p:cBhvr>
                                        <p:cTn id="11" dur="1000" fill="hold"/>
                                        <p:tgtEl>
                                          <p:spTgt spid="12528"/>
                                        </p:tgtEl>
                                        <p:attrNameLst>
                                          <p:attrName>ppt_x</p:attrName>
                                        </p:attrNameLst>
                                      </p:cBhvr>
                                      <p:tavLst>
                                        <p:tav tm="0">
                                          <p:val>
                                            <p:strVal val="#ppt_x"/>
                                          </p:val>
                                        </p:tav>
                                        <p:tav tm="100000">
                                          <p:val>
                                            <p:strVal val="#ppt_x"/>
                                          </p:val>
                                        </p:tav>
                                      </p:tavLst>
                                    </p:anim>
                                    <p:anim calcmode="lin" valueType="num">
                                      <p:cBhvr>
                                        <p:cTn id="12" dur="1000" fill="hold"/>
                                        <p:tgtEl>
                                          <p:spTgt spid="12528"/>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12531"/>
                                        </p:tgtEl>
                                        <p:attrNameLst>
                                          <p:attrName>style.visibility</p:attrName>
                                        </p:attrNameLst>
                                      </p:cBhvr>
                                      <p:to>
                                        <p:strVal val="visible"/>
                                      </p:to>
                                    </p:set>
                                    <p:anim calcmode="lin" valueType="num">
                                      <p:cBhvr>
                                        <p:cTn id="15" dur="1000" fill="hold"/>
                                        <p:tgtEl>
                                          <p:spTgt spid="12531"/>
                                        </p:tgtEl>
                                        <p:attrNameLst>
                                          <p:attrName>ppt_x</p:attrName>
                                        </p:attrNameLst>
                                      </p:cBhvr>
                                      <p:tavLst>
                                        <p:tav tm="0">
                                          <p:val>
                                            <p:strVal val="1+#ppt_w/2"/>
                                          </p:val>
                                        </p:tav>
                                        <p:tav tm="100000">
                                          <p:val>
                                            <p:strVal val="#ppt_x"/>
                                          </p:val>
                                        </p:tav>
                                      </p:tavLst>
                                    </p:anim>
                                    <p:anim calcmode="lin" valueType="num">
                                      <p:cBhvr>
                                        <p:cTn id="16" dur="1000" fill="hold"/>
                                        <p:tgtEl>
                                          <p:spTgt spid="12531"/>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12537"/>
                                        </p:tgtEl>
                                        <p:attrNameLst>
                                          <p:attrName>style.visibility</p:attrName>
                                        </p:attrNameLst>
                                      </p:cBhvr>
                                      <p:to>
                                        <p:strVal val="visible"/>
                                      </p:to>
                                    </p:set>
                                    <p:anim calcmode="lin" valueType="num">
                                      <p:cBhvr>
                                        <p:cTn id="19" dur="1000" fill="hold"/>
                                        <p:tgtEl>
                                          <p:spTgt spid="12537"/>
                                        </p:tgtEl>
                                        <p:attrNameLst>
                                          <p:attrName>ppt_x</p:attrName>
                                        </p:attrNameLst>
                                      </p:cBhvr>
                                      <p:tavLst>
                                        <p:tav tm="0">
                                          <p:val>
                                            <p:strVal val="1+#ppt_w/2"/>
                                          </p:val>
                                        </p:tav>
                                        <p:tav tm="100000">
                                          <p:val>
                                            <p:strVal val="#ppt_x"/>
                                          </p:val>
                                        </p:tav>
                                      </p:tavLst>
                                    </p:anim>
                                    <p:anim calcmode="lin" valueType="num">
                                      <p:cBhvr>
                                        <p:cTn id="20" dur="1000" fill="hold"/>
                                        <p:tgtEl>
                                          <p:spTgt spid="1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25" grpId="1" animBg="1" advAuto="0"/>
      <p:bldP spid="12528" grpId="2" animBg="1" advAuto="0"/>
      <p:bldP spid="12531" grpId="3" animBg="1" advAuto="0"/>
      <p:bldP spid="12537" grpId="4"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3" name="Image"/>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1286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865" name="Rectangle"/>
          <p:cNvSpPr/>
          <p:nvPr/>
        </p:nvSpPr>
        <p:spPr>
          <a:xfrm>
            <a:off x="0" y="0"/>
            <a:ext cx="12192001" cy="13716001"/>
          </a:xfrm>
          <a:prstGeom prst="rect">
            <a:avLst/>
          </a:prstGeom>
          <a:solidFill>
            <a:srgbClr val="454546">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2866" name="Let’s get in touch"/>
          <p:cNvSpPr txBox="1"/>
          <p:nvPr/>
        </p:nvSpPr>
        <p:spPr>
          <a:xfrm>
            <a:off x="2921000" y="2599616"/>
            <a:ext cx="6350000"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solidFill>
                  <a:srgbClr val="FFFFFF"/>
                </a:solidFill>
                <a:latin typeface="+mn-lt"/>
                <a:ea typeface="+mn-ea"/>
                <a:cs typeface="+mn-cs"/>
                <a:sym typeface="Montserrat Bold"/>
              </a:defRPr>
            </a:lvl1pPr>
          </a:lstStyle>
          <a:p>
            <a:r>
              <a:t>Let’s get in touch</a:t>
            </a:r>
          </a:p>
        </p:txBody>
      </p:sp>
      <p:sp>
        <p:nvSpPr>
          <p:cNvPr id="12867" name="Lorem ipsum dolor sit elit, consect loreretur adipiscing nisi aute. ipsum sit elit, Lorem ipsum dolor sit elit,"/>
          <p:cNvSpPr txBox="1"/>
          <p:nvPr/>
        </p:nvSpPr>
        <p:spPr>
          <a:xfrm>
            <a:off x="2921000" y="5603192"/>
            <a:ext cx="4531613"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a:t>
            </a:r>
          </a:p>
        </p:txBody>
      </p:sp>
      <p:grpSp>
        <p:nvGrpSpPr>
          <p:cNvPr id="12870" name="Group"/>
          <p:cNvGrpSpPr/>
          <p:nvPr/>
        </p:nvGrpSpPr>
        <p:grpSpPr>
          <a:xfrm>
            <a:off x="14998672" y="5466739"/>
            <a:ext cx="4681142" cy="1992712"/>
            <a:chOff x="0" y="0"/>
            <a:chExt cx="4681141" cy="1992710"/>
          </a:xfrm>
        </p:grpSpPr>
        <p:sp>
          <p:nvSpPr>
            <p:cNvPr id="12868" name="Callout"/>
            <p:cNvSpPr/>
            <p:nvPr/>
          </p:nvSpPr>
          <p:spPr>
            <a:xfrm>
              <a:off x="0" y="0"/>
              <a:ext cx="4681141" cy="1992710"/>
            </a:xfrm>
            <a:custGeom>
              <a:avLst/>
              <a:gdLst/>
              <a:ahLst/>
              <a:cxnLst>
                <a:cxn ang="0">
                  <a:pos x="wd2" y="hd2"/>
                </a:cxn>
                <a:cxn ang="5400000">
                  <a:pos x="wd2" y="hd2"/>
                </a:cxn>
                <a:cxn ang="10800000">
                  <a:pos x="wd2" y="hd2"/>
                </a:cxn>
                <a:cxn ang="16200000">
                  <a:pos x="wd2" y="hd2"/>
                </a:cxn>
              </a:cxnLst>
              <a:rect l="0" t="0" r="r" b="b"/>
              <a:pathLst>
                <a:path w="21600" h="21600" extrusionOk="0">
                  <a:moveTo>
                    <a:pt x="1802" y="0"/>
                  </a:moveTo>
                  <a:cubicBezTo>
                    <a:pt x="807" y="0"/>
                    <a:pt x="0" y="1896"/>
                    <a:pt x="0" y="4233"/>
                  </a:cubicBezTo>
                  <a:lnTo>
                    <a:pt x="0" y="11060"/>
                  </a:lnTo>
                  <a:cubicBezTo>
                    <a:pt x="0" y="13398"/>
                    <a:pt x="807" y="15293"/>
                    <a:pt x="1802" y="15293"/>
                  </a:cubicBezTo>
                  <a:lnTo>
                    <a:pt x="8508" y="15293"/>
                  </a:lnTo>
                  <a:lnTo>
                    <a:pt x="11002" y="21600"/>
                  </a:lnTo>
                  <a:lnTo>
                    <a:pt x="13498" y="15293"/>
                  </a:lnTo>
                  <a:lnTo>
                    <a:pt x="19798" y="15293"/>
                  </a:lnTo>
                  <a:cubicBezTo>
                    <a:pt x="20793" y="15293"/>
                    <a:pt x="21600" y="13398"/>
                    <a:pt x="21600" y="11060"/>
                  </a:cubicBezTo>
                  <a:lnTo>
                    <a:pt x="21600" y="4233"/>
                  </a:lnTo>
                  <a:cubicBezTo>
                    <a:pt x="21600" y="1896"/>
                    <a:pt x="20793" y="0"/>
                    <a:pt x="19798" y="0"/>
                  </a:cubicBezTo>
                  <a:lnTo>
                    <a:pt x="1802" y="0"/>
                  </a:ln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869" name="We’re here"/>
            <p:cNvSpPr/>
            <p:nvPr/>
          </p:nvSpPr>
          <p:spPr>
            <a:xfrm>
              <a:off x="236969" y="374190"/>
              <a:ext cx="42073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grpSp>
        <p:nvGrpSpPr>
          <p:cNvPr id="12873" name="Group"/>
          <p:cNvGrpSpPr/>
          <p:nvPr/>
        </p:nvGrpSpPr>
        <p:grpSpPr>
          <a:xfrm>
            <a:off x="2920999" y="8854071"/>
            <a:ext cx="8505844" cy="644297"/>
            <a:chOff x="0" y="0"/>
            <a:chExt cx="8505842" cy="644296"/>
          </a:xfrm>
        </p:grpSpPr>
        <p:sp>
          <p:nvSpPr>
            <p:cNvPr id="12871" name="Shape"/>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2872" name="contact@creathrive.com"/>
            <p:cNvSpPr/>
            <p:nvPr/>
          </p:nvSpPr>
          <p:spPr>
            <a:xfrm>
              <a:off x="1330884" y="322148"/>
              <a:ext cx="71749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120000"/>
                </a:lnSpc>
                <a:defRPr sz="2500" cap="all" spc="125">
                  <a:solidFill>
                    <a:srgbClr val="FFFFFF"/>
                  </a:solidFill>
                  <a:latin typeface="+mn-lt"/>
                  <a:ea typeface="+mn-ea"/>
                  <a:cs typeface="+mn-cs"/>
                  <a:sym typeface="Montserrat Bold"/>
                </a:defRPr>
              </a:lvl1pPr>
            </a:lstStyle>
            <a:p>
              <a:r>
                <a:t>contact@creathrive.com</a:t>
              </a:r>
            </a:p>
          </p:txBody>
        </p:sp>
      </p:grpSp>
      <p:grpSp>
        <p:nvGrpSpPr>
          <p:cNvPr id="12876" name="Group"/>
          <p:cNvGrpSpPr/>
          <p:nvPr/>
        </p:nvGrpSpPr>
        <p:grpSpPr>
          <a:xfrm>
            <a:off x="2921000" y="7505267"/>
            <a:ext cx="5965257" cy="757468"/>
            <a:chOff x="0" y="59416"/>
            <a:chExt cx="5965256" cy="757467"/>
          </a:xfrm>
        </p:grpSpPr>
        <p:sp>
          <p:nvSpPr>
            <p:cNvPr id="12874" name="Shape"/>
            <p:cNvSpPr/>
            <p:nvPr/>
          </p:nvSpPr>
          <p:spPr>
            <a:xfrm>
              <a:off x="0" y="59416"/>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2875" name="+1234567890"/>
            <p:cNvSpPr/>
            <p:nvPr/>
          </p:nvSpPr>
          <p:spPr>
            <a:xfrm>
              <a:off x="1330884" y="438149"/>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solidFill>
                    <a:srgbClr val="FFFFFF"/>
                  </a:solidFill>
                  <a:latin typeface="+mn-lt"/>
                  <a:ea typeface="+mn-ea"/>
                  <a:cs typeface="+mn-cs"/>
                  <a:sym typeface="Montserrat Bold"/>
                </a:defRPr>
              </a:lvl1pPr>
            </a:lstStyle>
            <a:p>
              <a:r>
                <a:t>+1234567890</a:t>
              </a:r>
            </a:p>
          </p:txBody>
        </p:sp>
      </p:grpSp>
      <p:grpSp>
        <p:nvGrpSpPr>
          <p:cNvPr id="12879" name="Group"/>
          <p:cNvGrpSpPr/>
          <p:nvPr/>
        </p:nvGrpSpPr>
        <p:grpSpPr>
          <a:xfrm>
            <a:off x="2920999" y="10210476"/>
            <a:ext cx="6550805" cy="607579"/>
            <a:chOff x="0" y="0"/>
            <a:chExt cx="5965559" cy="607578"/>
          </a:xfrm>
        </p:grpSpPr>
        <p:sp>
          <p:nvSpPr>
            <p:cNvPr id="12877" name="Input Your COMPLETE ADDRESS HERE"/>
            <p:cNvSpPr/>
            <p:nvPr/>
          </p:nvSpPr>
          <p:spPr>
            <a:xfrm>
              <a:off x="1331188" y="86878"/>
              <a:ext cx="46343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rPr dirty="0"/>
                <a:t>Input Your COMPLETE ADDRESS HERE</a:t>
              </a:r>
            </a:p>
          </p:txBody>
        </p:sp>
        <p:sp>
          <p:nvSpPr>
            <p:cNvPr id="12878" name="Shape"/>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4792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12863"/>
                                        </p:tgtEl>
                                        <p:attrNameLst>
                                          <p:attrName>style.visibility</p:attrName>
                                        </p:attrNameLst>
                                      </p:cBhvr>
                                      <p:to>
                                        <p:strVal val="visible"/>
                                      </p:to>
                                    </p:set>
                                    <p:anim calcmode="lin" valueType="num">
                                      <p:cBhvr>
                                        <p:cTn id="7" dur="1000" fill="hold"/>
                                        <p:tgtEl>
                                          <p:spTgt spid="12863"/>
                                        </p:tgtEl>
                                        <p:attrNameLst>
                                          <p:attrName>ppt_x</p:attrName>
                                        </p:attrNameLst>
                                      </p:cBhvr>
                                      <p:tavLst>
                                        <p:tav tm="0">
                                          <p:val>
                                            <p:strVal val="1+#ppt_w/2"/>
                                          </p:val>
                                        </p:tav>
                                        <p:tav tm="100000">
                                          <p:val>
                                            <p:strVal val="#ppt_x"/>
                                          </p:val>
                                        </p:tav>
                                      </p:tavLst>
                                    </p:anim>
                                    <p:anim calcmode="lin" valueType="num">
                                      <p:cBhvr>
                                        <p:cTn id="8" dur="1000" fill="hold"/>
                                        <p:tgtEl>
                                          <p:spTgt spid="1286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12865"/>
                                        </p:tgtEl>
                                        <p:attrNameLst>
                                          <p:attrName>style.visibility</p:attrName>
                                        </p:attrNameLst>
                                      </p:cBhvr>
                                      <p:to>
                                        <p:strVal val="visible"/>
                                      </p:to>
                                    </p:set>
                                    <p:anim calcmode="lin" valueType="num">
                                      <p:cBhvr>
                                        <p:cTn id="11" dur="1000" fill="hold"/>
                                        <p:tgtEl>
                                          <p:spTgt spid="12865"/>
                                        </p:tgtEl>
                                        <p:attrNameLst>
                                          <p:attrName>ppt_x</p:attrName>
                                        </p:attrNameLst>
                                      </p:cBhvr>
                                      <p:tavLst>
                                        <p:tav tm="0">
                                          <p:val>
                                            <p:strVal val="0-#ppt_w/2"/>
                                          </p:val>
                                        </p:tav>
                                        <p:tav tm="100000">
                                          <p:val>
                                            <p:strVal val="#ppt_x"/>
                                          </p:val>
                                        </p:tav>
                                      </p:tavLst>
                                    </p:anim>
                                    <p:anim calcmode="lin" valueType="num">
                                      <p:cBhvr>
                                        <p:cTn id="12" dur="1000" fill="hold"/>
                                        <p:tgtEl>
                                          <p:spTgt spid="12865"/>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12870"/>
                                        </p:tgtEl>
                                        <p:attrNameLst>
                                          <p:attrName>style.visibility</p:attrName>
                                        </p:attrNameLst>
                                      </p:cBhvr>
                                      <p:to>
                                        <p:strVal val="visible"/>
                                      </p:to>
                                    </p:set>
                                    <p:anim calcmode="lin" valueType="num">
                                      <p:cBhvr>
                                        <p:cTn id="15" dur="1000" fill="hold"/>
                                        <p:tgtEl>
                                          <p:spTgt spid="12870"/>
                                        </p:tgtEl>
                                        <p:attrNameLst>
                                          <p:attrName>ppt_x</p:attrName>
                                        </p:attrNameLst>
                                      </p:cBhvr>
                                      <p:tavLst>
                                        <p:tav tm="0">
                                          <p:val>
                                            <p:strVal val="#ppt_x"/>
                                          </p:val>
                                        </p:tav>
                                        <p:tav tm="100000">
                                          <p:val>
                                            <p:strVal val="#ppt_x"/>
                                          </p:val>
                                        </p:tav>
                                      </p:tavLst>
                                    </p:anim>
                                    <p:anim calcmode="lin" valueType="num">
                                      <p:cBhvr>
                                        <p:cTn id="16" dur="1000" fill="hold"/>
                                        <p:tgtEl>
                                          <p:spTgt spid="1287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2876"/>
                                        </p:tgtEl>
                                        <p:attrNameLst>
                                          <p:attrName>style.visibility</p:attrName>
                                        </p:attrNameLst>
                                      </p:cBhvr>
                                      <p:to>
                                        <p:strVal val="visible"/>
                                      </p:to>
                                    </p:set>
                                    <p:anim calcmode="lin" valueType="num">
                                      <p:cBhvr additive="base">
                                        <p:cTn id="19" dur="500" fill="hold"/>
                                        <p:tgtEl>
                                          <p:spTgt spid="12876"/>
                                        </p:tgtEl>
                                        <p:attrNameLst>
                                          <p:attrName>ppt_x</p:attrName>
                                        </p:attrNameLst>
                                      </p:cBhvr>
                                      <p:tavLst>
                                        <p:tav tm="0">
                                          <p:val>
                                            <p:strVal val="#ppt_x"/>
                                          </p:val>
                                        </p:tav>
                                        <p:tav tm="100000">
                                          <p:val>
                                            <p:strVal val="#ppt_x"/>
                                          </p:val>
                                        </p:tav>
                                      </p:tavLst>
                                    </p:anim>
                                    <p:anim calcmode="lin" valueType="num">
                                      <p:cBhvr additive="base">
                                        <p:cTn id="20" dur="500" fill="hold"/>
                                        <p:tgtEl>
                                          <p:spTgt spid="1287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12873"/>
                                        </p:tgtEl>
                                        <p:attrNameLst>
                                          <p:attrName>style.visibility</p:attrName>
                                        </p:attrNameLst>
                                      </p:cBhvr>
                                      <p:to>
                                        <p:strVal val="visible"/>
                                      </p:to>
                                    </p:set>
                                    <p:anim calcmode="lin" valueType="num">
                                      <p:cBhvr additive="base">
                                        <p:cTn id="23" dur="500" fill="hold"/>
                                        <p:tgtEl>
                                          <p:spTgt spid="12873"/>
                                        </p:tgtEl>
                                        <p:attrNameLst>
                                          <p:attrName>ppt_x</p:attrName>
                                        </p:attrNameLst>
                                      </p:cBhvr>
                                      <p:tavLst>
                                        <p:tav tm="0">
                                          <p:val>
                                            <p:strVal val="#ppt_x"/>
                                          </p:val>
                                        </p:tav>
                                        <p:tav tm="100000">
                                          <p:val>
                                            <p:strVal val="#ppt_x"/>
                                          </p:val>
                                        </p:tav>
                                      </p:tavLst>
                                    </p:anim>
                                    <p:anim calcmode="lin" valueType="num">
                                      <p:cBhvr additive="base">
                                        <p:cTn id="24" dur="500" fill="hold"/>
                                        <p:tgtEl>
                                          <p:spTgt spid="1287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12879"/>
                                        </p:tgtEl>
                                        <p:attrNameLst>
                                          <p:attrName>style.visibility</p:attrName>
                                        </p:attrNameLst>
                                      </p:cBhvr>
                                      <p:to>
                                        <p:strVal val="visible"/>
                                      </p:to>
                                    </p:set>
                                    <p:anim calcmode="lin" valueType="num">
                                      <p:cBhvr additive="base">
                                        <p:cTn id="27" dur="500" fill="hold"/>
                                        <p:tgtEl>
                                          <p:spTgt spid="12879"/>
                                        </p:tgtEl>
                                        <p:attrNameLst>
                                          <p:attrName>ppt_x</p:attrName>
                                        </p:attrNameLst>
                                      </p:cBhvr>
                                      <p:tavLst>
                                        <p:tav tm="0">
                                          <p:val>
                                            <p:strVal val="#ppt_x"/>
                                          </p:val>
                                        </p:tav>
                                        <p:tav tm="100000">
                                          <p:val>
                                            <p:strVal val="#ppt_x"/>
                                          </p:val>
                                        </p:tav>
                                      </p:tavLst>
                                    </p:anim>
                                    <p:anim calcmode="lin" valueType="num">
                                      <p:cBhvr additive="base">
                                        <p:cTn id="28" dur="500" fill="hold"/>
                                        <p:tgtEl>
                                          <p:spTgt spid="128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3" grpId="1" animBg="1" advAuto="0"/>
      <p:bldP spid="12865" grpId="2" animBg="1" advAuto="0"/>
      <p:bldP spid="12870"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98" name="Image"/>
          <p:cNvPicPr>
            <a:picLocks noChangeAspect="1"/>
          </p:cNvPicPr>
          <p:nvPr/>
        </p:nvPicPr>
        <p:blipFill>
          <a:blip r:embed="rId2">
            <a:extLst>
              <a:ext uri="{28A0092B-C50C-407E-A947-70E740481C1C}">
                <a14:useLocalDpi xmlns:a14="http://schemas.microsoft.com/office/drawing/2010/main" val="0"/>
              </a:ext>
            </a:extLst>
          </a:blip>
          <a:srcRect t="16667" b="16667"/>
          <a:stretch/>
        </p:blipFill>
        <p:spPr>
          <a:xfrm>
            <a:off x="0" y="4572000"/>
            <a:ext cx="24384000" cy="9144000"/>
          </a:xfrm>
          <a:prstGeom prst="rect">
            <a:avLst/>
          </a:prstGeom>
          <a:ln w="12700">
            <a:miter lim="400000"/>
          </a:ln>
        </p:spPr>
      </p:pic>
      <p:sp>
        <p:nvSpPr>
          <p:cNvPr id="12899" name="Rectangle"/>
          <p:cNvSpPr/>
          <p:nvPr/>
        </p:nvSpPr>
        <p:spPr>
          <a:xfrm>
            <a:off x="0" y="10012209"/>
            <a:ext cx="24384001" cy="3703792"/>
          </a:xfrm>
          <a:prstGeom prst="rect">
            <a:avLst/>
          </a:prstGeom>
          <a:solidFill>
            <a:srgbClr val="454546">
              <a:alpha val="9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00" name="Let’s get in touch with us"/>
          <p:cNvSpPr txBox="1"/>
          <p:nvPr/>
        </p:nvSpPr>
        <p:spPr>
          <a:xfrm>
            <a:off x="4212458" y="1866630"/>
            <a:ext cx="17792672"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en-US" dirty="0"/>
              <a:t>Communicate </a:t>
            </a:r>
            <a:r>
              <a:rPr dirty="0">
                <a:solidFill>
                  <a:srgbClr val="D5D5D5"/>
                </a:solidFill>
              </a:rPr>
              <a:t>with us</a:t>
            </a:r>
          </a:p>
        </p:txBody>
      </p:sp>
      <p:sp>
        <p:nvSpPr>
          <p:cNvPr id="12901" name="Shape"/>
          <p:cNvSpPr/>
          <p:nvPr/>
        </p:nvSpPr>
        <p:spPr>
          <a:xfrm>
            <a:off x="2378871" y="19745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2904" name="Group"/>
          <p:cNvGrpSpPr/>
          <p:nvPr/>
        </p:nvGrpSpPr>
        <p:grpSpPr>
          <a:xfrm>
            <a:off x="2777754" y="5922934"/>
            <a:ext cx="5386390" cy="1410893"/>
            <a:chOff x="0" y="0"/>
            <a:chExt cx="5386388" cy="1410891"/>
          </a:xfrm>
        </p:grpSpPr>
        <p:sp>
          <p:nvSpPr>
            <p:cNvPr id="12902" name="Callout"/>
            <p:cNvSpPr/>
            <p:nvPr/>
          </p:nvSpPr>
          <p:spPr>
            <a:xfrm>
              <a:off x="0" y="0"/>
              <a:ext cx="5386388" cy="1410891"/>
            </a:xfrm>
            <a:custGeom>
              <a:avLst/>
              <a:gdLst/>
              <a:ahLst/>
              <a:cxnLst>
                <a:cxn ang="0">
                  <a:pos x="wd2" y="hd2"/>
                </a:cxn>
                <a:cxn ang="5400000">
                  <a:pos x="wd2" y="hd2"/>
                </a:cxn>
                <a:cxn ang="10800000">
                  <a:pos x="wd2" y="hd2"/>
                </a:cxn>
                <a:cxn ang="16200000">
                  <a:pos x="wd2" y="hd2"/>
                </a:cxn>
              </a:cxnLst>
              <a:rect l="0" t="0" r="r" b="b"/>
              <a:pathLst>
                <a:path w="21600" h="21600" extrusionOk="0">
                  <a:moveTo>
                    <a:pt x="1566" y="0"/>
                  </a:moveTo>
                  <a:cubicBezTo>
                    <a:pt x="701" y="0"/>
                    <a:pt x="0" y="2677"/>
                    <a:pt x="0" y="5979"/>
                  </a:cubicBezTo>
                  <a:lnTo>
                    <a:pt x="0" y="15621"/>
                  </a:lnTo>
                  <a:cubicBezTo>
                    <a:pt x="0" y="18923"/>
                    <a:pt x="701" y="21600"/>
                    <a:pt x="1566" y="21600"/>
                  </a:cubicBezTo>
                  <a:lnTo>
                    <a:pt x="17206" y="21600"/>
                  </a:lnTo>
                  <a:cubicBezTo>
                    <a:pt x="18071" y="21600"/>
                    <a:pt x="18772" y="18923"/>
                    <a:pt x="18772" y="15621"/>
                  </a:cubicBezTo>
                  <a:lnTo>
                    <a:pt x="18772" y="15245"/>
                  </a:lnTo>
                  <a:lnTo>
                    <a:pt x="21600" y="11107"/>
                  </a:lnTo>
                  <a:lnTo>
                    <a:pt x="18772" y="6963"/>
                  </a:lnTo>
                  <a:lnTo>
                    <a:pt x="18772" y="5979"/>
                  </a:lnTo>
                  <a:cubicBezTo>
                    <a:pt x="18772" y="2677"/>
                    <a:pt x="18071" y="0"/>
                    <a:pt x="17206" y="0"/>
                  </a:cubicBezTo>
                  <a:lnTo>
                    <a:pt x="1566"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03" name="We’re here"/>
            <p:cNvSpPr/>
            <p:nvPr/>
          </p:nvSpPr>
          <p:spPr>
            <a:xfrm>
              <a:off x="236969" y="374189"/>
              <a:ext cx="42073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grpSp>
        <p:nvGrpSpPr>
          <p:cNvPr id="12910" name="Group"/>
          <p:cNvGrpSpPr/>
          <p:nvPr/>
        </p:nvGrpSpPr>
        <p:grpSpPr>
          <a:xfrm>
            <a:off x="9652000" y="9377209"/>
            <a:ext cx="5080000" cy="2746118"/>
            <a:chOff x="0" y="0"/>
            <a:chExt cx="5080000" cy="2746117"/>
          </a:xfrm>
        </p:grpSpPr>
        <p:sp>
          <p:nvSpPr>
            <p:cNvPr id="12905" name="contact@youremail.com"/>
            <p:cNvSpPr txBox="1"/>
            <p:nvPr/>
          </p:nvSpPr>
          <p:spPr>
            <a:xfrm>
              <a:off x="0" y="2174617"/>
              <a:ext cx="5080000"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3000" spc="0">
                  <a:solidFill>
                    <a:srgbClr val="FFFFFF"/>
                  </a:solidFill>
                  <a:latin typeface="+mn-lt"/>
                  <a:ea typeface="+mn-ea"/>
                  <a:cs typeface="+mn-cs"/>
                  <a:sym typeface="Montserrat Bold"/>
                </a:defRPr>
              </a:lvl1pPr>
            </a:lstStyle>
            <a:p>
              <a:r>
                <a:t>contact@youremail.com</a:t>
              </a:r>
            </a:p>
          </p:txBody>
        </p:sp>
        <p:grpSp>
          <p:nvGrpSpPr>
            <p:cNvPr id="12908" name="Group"/>
            <p:cNvGrpSpPr/>
            <p:nvPr/>
          </p:nvGrpSpPr>
          <p:grpSpPr>
            <a:xfrm>
              <a:off x="0" y="0"/>
              <a:ext cx="1270000" cy="1270000"/>
              <a:chOff x="0" y="0"/>
              <a:chExt cx="1270000" cy="1270000"/>
            </a:xfrm>
          </p:grpSpPr>
          <p:sp>
            <p:nvSpPr>
              <p:cNvPr id="12906" name="Circle"/>
              <p:cNvSpPr/>
              <p:nvPr/>
            </p:nvSpPr>
            <p:spPr>
              <a:xfrm>
                <a:off x="0" y="0"/>
                <a:ext cx="1270000" cy="1270000"/>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07" name="Shape"/>
              <p:cNvSpPr/>
              <p:nvPr/>
            </p:nvSpPr>
            <p:spPr>
              <a:xfrm>
                <a:off x="277457" y="305810"/>
                <a:ext cx="715087" cy="607580"/>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12909" name="Email address"/>
            <p:cNvSpPr txBox="1"/>
            <p:nvPr/>
          </p:nvSpPr>
          <p:spPr>
            <a:xfrm>
              <a:off x="0" y="1730117"/>
              <a:ext cx="5080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Email address</a:t>
              </a:r>
            </a:p>
          </p:txBody>
        </p:sp>
      </p:grpSp>
      <p:grpSp>
        <p:nvGrpSpPr>
          <p:cNvPr id="12916" name="Group"/>
          <p:cNvGrpSpPr/>
          <p:nvPr/>
        </p:nvGrpSpPr>
        <p:grpSpPr>
          <a:xfrm>
            <a:off x="2378871" y="9377209"/>
            <a:ext cx="5080001" cy="3050918"/>
            <a:chOff x="0" y="0"/>
            <a:chExt cx="5080000" cy="3050917"/>
          </a:xfrm>
        </p:grpSpPr>
        <p:sp>
          <p:nvSpPr>
            <p:cNvPr id="12911" name="+1234567890"/>
            <p:cNvSpPr txBox="1"/>
            <p:nvPr/>
          </p:nvSpPr>
          <p:spPr>
            <a:xfrm>
              <a:off x="0" y="2174617"/>
              <a:ext cx="5080000" cy="876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solidFill>
                    <a:srgbClr val="FFFFFF"/>
                  </a:solidFill>
                  <a:latin typeface="+mn-lt"/>
                  <a:ea typeface="+mn-ea"/>
                  <a:cs typeface="+mn-cs"/>
                  <a:sym typeface="Montserrat Bold"/>
                </a:defRPr>
              </a:lvl1pPr>
            </a:lstStyle>
            <a:p>
              <a:r>
                <a:t>+1234567890</a:t>
              </a:r>
            </a:p>
          </p:txBody>
        </p:sp>
        <p:grpSp>
          <p:nvGrpSpPr>
            <p:cNvPr id="12914" name="Group"/>
            <p:cNvGrpSpPr/>
            <p:nvPr/>
          </p:nvGrpSpPr>
          <p:grpSpPr>
            <a:xfrm>
              <a:off x="0" y="0"/>
              <a:ext cx="1270000" cy="1270000"/>
              <a:chOff x="0" y="0"/>
              <a:chExt cx="1270000" cy="1270000"/>
            </a:xfrm>
          </p:grpSpPr>
          <p:sp>
            <p:nvSpPr>
              <p:cNvPr id="12912" name="Circle"/>
              <p:cNvSpPr/>
              <p:nvPr/>
            </p:nvSpPr>
            <p:spPr>
              <a:xfrm>
                <a:off x="0" y="0"/>
                <a:ext cx="1270000" cy="1270000"/>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13" name="Shape"/>
              <p:cNvSpPr/>
              <p:nvPr/>
            </p:nvSpPr>
            <p:spPr>
              <a:xfrm>
                <a:off x="330875" y="331210"/>
                <a:ext cx="608249" cy="607580"/>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12915" name="Phone number"/>
            <p:cNvSpPr txBox="1"/>
            <p:nvPr/>
          </p:nvSpPr>
          <p:spPr>
            <a:xfrm>
              <a:off x="0" y="1730117"/>
              <a:ext cx="5080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Phone number</a:t>
              </a:r>
            </a:p>
          </p:txBody>
        </p:sp>
      </p:grpSp>
      <p:grpSp>
        <p:nvGrpSpPr>
          <p:cNvPr id="12922" name="Group"/>
          <p:cNvGrpSpPr/>
          <p:nvPr/>
        </p:nvGrpSpPr>
        <p:grpSpPr>
          <a:xfrm>
            <a:off x="16925128" y="9377209"/>
            <a:ext cx="5080001" cy="3216018"/>
            <a:chOff x="0" y="0"/>
            <a:chExt cx="5080000" cy="3216017"/>
          </a:xfrm>
        </p:grpSpPr>
        <p:sp>
          <p:nvSpPr>
            <p:cNvPr id="12917" name="Insert your complete address here"/>
            <p:cNvSpPr txBox="1"/>
            <p:nvPr/>
          </p:nvSpPr>
          <p:spPr>
            <a:xfrm>
              <a:off x="0" y="2174617"/>
              <a:ext cx="5080000" cy="1041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00000"/>
                </a:lnSpc>
                <a:defRPr sz="3000" spc="0">
                  <a:solidFill>
                    <a:srgbClr val="FFFFFF"/>
                  </a:solidFill>
                  <a:latin typeface="+mn-lt"/>
                  <a:ea typeface="+mn-ea"/>
                  <a:cs typeface="+mn-cs"/>
                  <a:sym typeface="Montserrat Bold"/>
                </a:defRPr>
              </a:lvl1pPr>
            </a:lstStyle>
            <a:p>
              <a:r>
                <a:t>Insert your complete address here</a:t>
              </a:r>
            </a:p>
          </p:txBody>
        </p:sp>
        <p:grpSp>
          <p:nvGrpSpPr>
            <p:cNvPr id="12920" name="Group"/>
            <p:cNvGrpSpPr/>
            <p:nvPr/>
          </p:nvGrpSpPr>
          <p:grpSpPr>
            <a:xfrm>
              <a:off x="0" y="0"/>
              <a:ext cx="1270000" cy="1270000"/>
              <a:chOff x="0" y="0"/>
              <a:chExt cx="1270000" cy="1270000"/>
            </a:xfrm>
          </p:grpSpPr>
          <p:sp>
            <p:nvSpPr>
              <p:cNvPr id="12918" name="Circle"/>
              <p:cNvSpPr/>
              <p:nvPr/>
            </p:nvSpPr>
            <p:spPr>
              <a:xfrm>
                <a:off x="0" y="0"/>
                <a:ext cx="1270000" cy="1270000"/>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19" name="Shape"/>
              <p:cNvSpPr/>
              <p:nvPr/>
            </p:nvSpPr>
            <p:spPr>
              <a:xfrm>
                <a:off x="255849" y="331210"/>
                <a:ext cx="758303" cy="607580"/>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12921" name="Office address"/>
            <p:cNvSpPr txBox="1"/>
            <p:nvPr/>
          </p:nvSpPr>
          <p:spPr>
            <a:xfrm>
              <a:off x="0" y="1730117"/>
              <a:ext cx="5080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Office address</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2898"/>
                                        </p:tgtEl>
                                        <p:attrNameLst>
                                          <p:attrName>style.visibility</p:attrName>
                                        </p:attrNameLst>
                                      </p:cBhvr>
                                      <p:to>
                                        <p:strVal val="visible"/>
                                      </p:to>
                                    </p:set>
                                    <p:anim calcmode="lin" valueType="num">
                                      <p:cBhvr>
                                        <p:cTn id="7" dur="1000" fill="hold"/>
                                        <p:tgtEl>
                                          <p:spTgt spid="12898"/>
                                        </p:tgtEl>
                                        <p:attrNameLst>
                                          <p:attrName>ppt_x</p:attrName>
                                        </p:attrNameLst>
                                      </p:cBhvr>
                                      <p:tavLst>
                                        <p:tav tm="0">
                                          <p:val>
                                            <p:strVal val="#ppt_x"/>
                                          </p:val>
                                        </p:tav>
                                        <p:tav tm="100000">
                                          <p:val>
                                            <p:strVal val="#ppt_x"/>
                                          </p:val>
                                        </p:tav>
                                      </p:tavLst>
                                    </p:anim>
                                    <p:anim calcmode="lin" valueType="num">
                                      <p:cBhvr>
                                        <p:cTn id="8" dur="1000" fill="hold"/>
                                        <p:tgtEl>
                                          <p:spTgt spid="12898"/>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12899"/>
                                        </p:tgtEl>
                                        <p:attrNameLst>
                                          <p:attrName>style.visibility</p:attrName>
                                        </p:attrNameLst>
                                      </p:cBhvr>
                                      <p:to>
                                        <p:strVal val="visible"/>
                                      </p:to>
                                    </p:set>
                                    <p:anim calcmode="lin" valueType="num">
                                      <p:cBhvr>
                                        <p:cTn id="11" dur="1000" fill="hold"/>
                                        <p:tgtEl>
                                          <p:spTgt spid="12899"/>
                                        </p:tgtEl>
                                        <p:attrNameLst>
                                          <p:attrName>ppt_x</p:attrName>
                                        </p:attrNameLst>
                                      </p:cBhvr>
                                      <p:tavLst>
                                        <p:tav tm="0">
                                          <p:val>
                                            <p:strVal val="0-#ppt_w/2"/>
                                          </p:val>
                                        </p:tav>
                                        <p:tav tm="100000">
                                          <p:val>
                                            <p:strVal val="#ppt_x"/>
                                          </p:val>
                                        </p:tav>
                                      </p:tavLst>
                                    </p:anim>
                                    <p:anim calcmode="lin" valueType="num">
                                      <p:cBhvr>
                                        <p:cTn id="12" dur="1000" fill="hold"/>
                                        <p:tgtEl>
                                          <p:spTgt spid="12899"/>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12904"/>
                                        </p:tgtEl>
                                        <p:attrNameLst>
                                          <p:attrName>style.visibility</p:attrName>
                                        </p:attrNameLst>
                                      </p:cBhvr>
                                      <p:to>
                                        <p:strVal val="visible"/>
                                      </p:to>
                                    </p:set>
                                    <p:anim calcmode="lin" valueType="num">
                                      <p:cBhvr>
                                        <p:cTn id="15" dur="1000" fill="hold"/>
                                        <p:tgtEl>
                                          <p:spTgt spid="12904"/>
                                        </p:tgtEl>
                                        <p:attrNameLst>
                                          <p:attrName>ppt_x</p:attrName>
                                        </p:attrNameLst>
                                      </p:cBhvr>
                                      <p:tavLst>
                                        <p:tav tm="0">
                                          <p:val>
                                            <p:strVal val="0-#ppt_w/2"/>
                                          </p:val>
                                        </p:tav>
                                        <p:tav tm="100000">
                                          <p:val>
                                            <p:strVal val="#ppt_x"/>
                                          </p:val>
                                        </p:tav>
                                      </p:tavLst>
                                    </p:anim>
                                    <p:anim calcmode="lin" valueType="num">
                                      <p:cBhvr>
                                        <p:cTn id="16" dur="1000" fill="hold"/>
                                        <p:tgtEl>
                                          <p:spTgt spid="12904"/>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12901"/>
                                        </p:tgtEl>
                                        <p:attrNameLst>
                                          <p:attrName>style.visibility</p:attrName>
                                        </p:attrNameLst>
                                      </p:cBhvr>
                                      <p:to>
                                        <p:strVal val="visible"/>
                                      </p:to>
                                    </p:set>
                                    <p:anim calcmode="lin" valueType="num">
                                      <p:cBhvr>
                                        <p:cTn id="19" dur="1000" fill="hold"/>
                                        <p:tgtEl>
                                          <p:spTgt spid="12901"/>
                                        </p:tgtEl>
                                        <p:attrNameLst>
                                          <p:attrName>ppt_x</p:attrName>
                                        </p:attrNameLst>
                                      </p:cBhvr>
                                      <p:tavLst>
                                        <p:tav tm="0">
                                          <p:val>
                                            <p:strVal val="0-#ppt_w/2"/>
                                          </p:val>
                                        </p:tav>
                                        <p:tav tm="100000">
                                          <p:val>
                                            <p:strVal val="#ppt_x"/>
                                          </p:val>
                                        </p:tav>
                                      </p:tavLst>
                                    </p:anim>
                                    <p:anim calcmode="lin" valueType="num">
                                      <p:cBhvr>
                                        <p:cTn id="20" dur="1000" fill="hold"/>
                                        <p:tgtEl>
                                          <p:spTgt spid="12901"/>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12916"/>
                                        </p:tgtEl>
                                        <p:attrNameLst>
                                          <p:attrName>style.visibility</p:attrName>
                                        </p:attrNameLst>
                                      </p:cBhvr>
                                      <p:to>
                                        <p:strVal val="visible"/>
                                      </p:to>
                                    </p:set>
                                    <p:anim calcmode="lin" valueType="num">
                                      <p:cBhvr>
                                        <p:cTn id="23" dur="1000" fill="hold"/>
                                        <p:tgtEl>
                                          <p:spTgt spid="12916"/>
                                        </p:tgtEl>
                                        <p:attrNameLst>
                                          <p:attrName>ppt_x</p:attrName>
                                        </p:attrNameLst>
                                      </p:cBhvr>
                                      <p:tavLst>
                                        <p:tav tm="0">
                                          <p:val>
                                            <p:strVal val="1+#ppt_w/2"/>
                                          </p:val>
                                        </p:tav>
                                        <p:tav tm="100000">
                                          <p:val>
                                            <p:strVal val="#ppt_x"/>
                                          </p:val>
                                        </p:tav>
                                      </p:tavLst>
                                    </p:anim>
                                    <p:anim calcmode="lin" valueType="num">
                                      <p:cBhvr>
                                        <p:cTn id="24" dur="1000" fill="hold"/>
                                        <p:tgtEl>
                                          <p:spTgt spid="12916"/>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12910"/>
                                        </p:tgtEl>
                                        <p:attrNameLst>
                                          <p:attrName>style.visibility</p:attrName>
                                        </p:attrNameLst>
                                      </p:cBhvr>
                                      <p:to>
                                        <p:strVal val="visible"/>
                                      </p:to>
                                    </p:set>
                                    <p:anim calcmode="lin" valueType="num">
                                      <p:cBhvr>
                                        <p:cTn id="27" dur="1000" fill="hold"/>
                                        <p:tgtEl>
                                          <p:spTgt spid="12910"/>
                                        </p:tgtEl>
                                        <p:attrNameLst>
                                          <p:attrName>ppt_x</p:attrName>
                                        </p:attrNameLst>
                                      </p:cBhvr>
                                      <p:tavLst>
                                        <p:tav tm="0">
                                          <p:val>
                                            <p:strVal val="1+#ppt_w/2"/>
                                          </p:val>
                                        </p:tav>
                                        <p:tav tm="100000">
                                          <p:val>
                                            <p:strVal val="#ppt_x"/>
                                          </p:val>
                                        </p:tav>
                                      </p:tavLst>
                                    </p:anim>
                                    <p:anim calcmode="lin" valueType="num">
                                      <p:cBhvr>
                                        <p:cTn id="28" dur="1000" fill="hold"/>
                                        <p:tgtEl>
                                          <p:spTgt spid="12910"/>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12922"/>
                                        </p:tgtEl>
                                        <p:attrNameLst>
                                          <p:attrName>style.visibility</p:attrName>
                                        </p:attrNameLst>
                                      </p:cBhvr>
                                      <p:to>
                                        <p:strVal val="visible"/>
                                      </p:to>
                                    </p:set>
                                    <p:anim calcmode="lin" valueType="num">
                                      <p:cBhvr>
                                        <p:cTn id="31" dur="1000" fill="hold"/>
                                        <p:tgtEl>
                                          <p:spTgt spid="12922"/>
                                        </p:tgtEl>
                                        <p:attrNameLst>
                                          <p:attrName>ppt_x</p:attrName>
                                        </p:attrNameLst>
                                      </p:cBhvr>
                                      <p:tavLst>
                                        <p:tav tm="0">
                                          <p:val>
                                            <p:strVal val="1+#ppt_w/2"/>
                                          </p:val>
                                        </p:tav>
                                        <p:tav tm="100000">
                                          <p:val>
                                            <p:strVal val="#ppt_x"/>
                                          </p:val>
                                        </p:tav>
                                      </p:tavLst>
                                    </p:anim>
                                    <p:anim calcmode="lin" valueType="num">
                                      <p:cBhvr>
                                        <p:cTn id="32" dur="1000" fill="hold"/>
                                        <p:tgtEl>
                                          <p:spTgt spid="129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98" grpId="1" animBg="1" advAuto="0"/>
      <p:bldP spid="12899" grpId="2" animBg="1" advAuto="0"/>
      <p:bldP spid="12901" grpId="4" animBg="1" advAuto="0"/>
      <p:bldP spid="12904" grpId="3" animBg="1" advAuto="0"/>
      <p:bldP spid="12910" grpId="6" animBg="1" advAuto="0"/>
      <p:bldP spid="12916" grpId="5" animBg="1" advAuto="0"/>
      <p:bldP spid="12922" grpId="7"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4" name="Image"/>
          <p:cNvPicPr>
            <a:picLocks noChangeAspect="1"/>
          </p:cNvPicPr>
          <p:nvPr/>
        </p:nvPicPr>
        <p:blipFill>
          <a:blip r:embed="rId2">
            <a:extLst>
              <a:ext uri="{28A0092B-C50C-407E-A947-70E740481C1C}">
                <a14:useLocalDpi xmlns:a14="http://schemas.microsoft.com/office/drawing/2010/main" val="0"/>
              </a:ext>
            </a:extLst>
          </a:blip>
          <a:srcRect t="33333" b="33333"/>
          <a:stretch/>
        </p:blipFill>
        <p:spPr>
          <a:xfrm>
            <a:off x="0" y="0"/>
            <a:ext cx="24384000" cy="4572000"/>
          </a:xfrm>
          <a:prstGeom prst="rect">
            <a:avLst/>
          </a:prstGeom>
          <a:ln w="12700">
            <a:miter lim="400000"/>
          </a:ln>
        </p:spPr>
      </p:pic>
      <p:sp>
        <p:nvSpPr>
          <p:cNvPr id="12925" name="Let’s get in touch with us"/>
          <p:cNvSpPr txBox="1"/>
          <p:nvPr/>
        </p:nvSpPr>
        <p:spPr>
          <a:xfrm>
            <a:off x="3984464" y="6036949"/>
            <a:ext cx="6539438"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dirty="0"/>
              <a:t>Let’s </a:t>
            </a:r>
            <a:r>
              <a:rPr lang="en-US" dirty="0">
                <a:solidFill>
                  <a:srgbClr val="D5D5D5"/>
                </a:solidFill>
              </a:rPr>
              <a:t>talk</a:t>
            </a:r>
            <a:r>
              <a:rPr dirty="0">
                <a:solidFill>
                  <a:srgbClr val="D5D5D5"/>
                </a:solidFill>
              </a:rPr>
              <a:t> </a:t>
            </a:r>
            <a:r>
              <a:rPr lang="en-US" dirty="0">
                <a:solidFill>
                  <a:srgbClr val="D5D5D5"/>
                </a:solidFill>
              </a:rPr>
              <a:t>soon</a:t>
            </a:r>
            <a:endParaRPr dirty="0">
              <a:solidFill>
                <a:srgbClr val="D5D5D5"/>
              </a:solidFill>
            </a:endParaRPr>
          </a:p>
        </p:txBody>
      </p:sp>
      <p:sp>
        <p:nvSpPr>
          <p:cNvPr id="12926" name="Shape"/>
          <p:cNvSpPr/>
          <p:nvPr/>
        </p:nvSpPr>
        <p:spPr>
          <a:xfrm>
            <a:off x="2154183" y="622300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27" name="Lorem ipsum dolor sit elit, consect loreretur adipiscing nisi aute. ipsum sit elit, Lorem ipsum dolor sit elit,"/>
          <p:cNvSpPr txBox="1"/>
          <p:nvPr/>
        </p:nvSpPr>
        <p:spPr>
          <a:xfrm>
            <a:off x="3984464" y="10429771"/>
            <a:ext cx="3826219"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grpSp>
        <p:nvGrpSpPr>
          <p:cNvPr id="12930" name="Group"/>
          <p:cNvGrpSpPr/>
          <p:nvPr/>
        </p:nvGrpSpPr>
        <p:grpSpPr>
          <a:xfrm>
            <a:off x="8805689" y="1238801"/>
            <a:ext cx="5386390" cy="1410892"/>
            <a:chOff x="0" y="0"/>
            <a:chExt cx="5386388" cy="1410891"/>
          </a:xfrm>
        </p:grpSpPr>
        <p:sp>
          <p:nvSpPr>
            <p:cNvPr id="12928" name="Callout"/>
            <p:cNvSpPr/>
            <p:nvPr/>
          </p:nvSpPr>
          <p:spPr>
            <a:xfrm>
              <a:off x="0" y="0"/>
              <a:ext cx="5386388" cy="1410891"/>
            </a:xfrm>
            <a:custGeom>
              <a:avLst/>
              <a:gdLst/>
              <a:ahLst/>
              <a:cxnLst>
                <a:cxn ang="0">
                  <a:pos x="wd2" y="hd2"/>
                </a:cxn>
                <a:cxn ang="5400000">
                  <a:pos x="wd2" y="hd2"/>
                </a:cxn>
                <a:cxn ang="10800000">
                  <a:pos x="wd2" y="hd2"/>
                </a:cxn>
                <a:cxn ang="16200000">
                  <a:pos x="wd2" y="hd2"/>
                </a:cxn>
              </a:cxnLst>
              <a:rect l="0" t="0" r="r" b="b"/>
              <a:pathLst>
                <a:path w="21600" h="21600" extrusionOk="0">
                  <a:moveTo>
                    <a:pt x="1566" y="0"/>
                  </a:moveTo>
                  <a:cubicBezTo>
                    <a:pt x="701" y="0"/>
                    <a:pt x="0" y="2677"/>
                    <a:pt x="0" y="5979"/>
                  </a:cubicBezTo>
                  <a:lnTo>
                    <a:pt x="0" y="15621"/>
                  </a:lnTo>
                  <a:cubicBezTo>
                    <a:pt x="0" y="18923"/>
                    <a:pt x="701" y="21600"/>
                    <a:pt x="1566" y="21600"/>
                  </a:cubicBezTo>
                  <a:lnTo>
                    <a:pt x="17206" y="21600"/>
                  </a:lnTo>
                  <a:cubicBezTo>
                    <a:pt x="18071" y="21600"/>
                    <a:pt x="18772" y="18923"/>
                    <a:pt x="18772" y="15621"/>
                  </a:cubicBezTo>
                  <a:lnTo>
                    <a:pt x="18772" y="15245"/>
                  </a:lnTo>
                  <a:lnTo>
                    <a:pt x="21600" y="11107"/>
                  </a:lnTo>
                  <a:lnTo>
                    <a:pt x="18772" y="6963"/>
                  </a:lnTo>
                  <a:lnTo>
                    <a:pt x="18772" y="5979"/>
                  </a:lnTo>
                  <a:cubicBezTo>
                    <a:pt x="18772" y="2677"/>
                    <a:pt x="18071" y="0"/>
                    <a:pt x="17206" y="0"/>
                  </a:cubicBezTo>
                  <a:lnTo>
                    <a:pt x="1566" y="0"/>
                  </a:ln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29" name="We’re here"/>
            <p:cNvSpPr/>
            <p:nvPr/>
          </p:nvSpPr>
          <p:spPr>
            <a:xfrm>
              <a:off x="236969" y="374190"/>
              <a:ext cx="420734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grpSp>
        <p:nvGrpSpPr>
          <p:cNvPr id="12934" name="Group"/>
          <p:cNvGrpSpPr/>
          <p:nvPr/>
        </p:nvGrpSpPr>
        <p:grpSpPr>
          <a:xfrm>
            <a:off x="15819482" y="9527240"/>
            <a:ext cx="5977247" cy="924764"/>
            <a:chOff x="0" y="0"/>
            <a:chExt cx="5977246" cy="924762"/>
          </a:xfrm>
        </p:grpSpPr>
        <p:sp>
          <p:nvSpPr>
            <p:cNvPr id="12931" name="Shape"/>
            <p:cNvSpPr/>
            <p:nvPr/>
          </p:nvSpPr>
          <p:spPr>
            <a:xfrm>
              <a:off x="-1" y="140233"/>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32" name="Input Your email"/>
            <p:cNvSpPr txBox="1"/>
            <p:nvPr/>
          </p:nvSpPr>
          <p:spPr>
            <a:xfrm>
              <a:off x="1330884" y="442162"/>
              <a:ext cx="4634373"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email</a:t>
              </a:r>
            </a:p>
          </p:txBody>
        </p:sp>
        <p:sp>
          <p:nvSpPr>
            <p:cNvPr id="12933" name="Your email"/>
            <p:cNvSpPr txBox="1"/>
            <p:nvPr/>
          </p:nvSpPr>
          <p:spPr>
            <a:xfrm>
              <a:off x="1342874" y="0"/>
              <a:ext cx="4634373"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Your email</a:t>
              </a:r>
            </a:p>
          </p:txBody>
        </p:sp>
      </p:grpSp>
      <p:grpSp>
        <p:nvGrpSpPr>
          <p:cNvPr id="12938" name="Group"/>
          <p:cNvGrpSpPr/>
          <p:nvPr/>
        </p:nvGrpSpPr>
        <p:grpSpPr>
          <a:xfrm>
            <a:off x="15819178" y="11073458"/>
            <a:ext cx="5977551" cy="924764"/>
            <a:chOff x="0" y="0"/>
            <a:chExt cx="5977549" cy="924762"/>
          </a:xfrm>
        </p:grpSpPr>
        <p:sp>
          <p:nvSpPr>
            <p:cNvPr id="12935" name="Shape"/>
            <p:cNvSpPr/>
            <p:nvPr/>
          </p:nvSpPr>
          <p:spPr>
            <a:xfrm>
              <a:off x="-1" y="83647"/>
              <a:ext cx="758607" cy="757468"/>
            </a:xfrm>
            <a:custGeom>
              <a:avLst/>
              <a:gdLst/>
              <a:ahLst/>
              <a:cxnLst>
                <a:cxn ang="0">
                  <a:pos x="wd2" y="hd2"/>
                </a:cxn>
                <a:cxn ang="5400000">
                  <a:pos x="wd2" y="hd2"/>
                </a:cxn>
                <a:cxn ang="10800000">
                  <a:pos x="wd2" y="hd2"/>
                </a:cxn>
                <a:cxn ang="16200000">
                  <a:pos x="wd2" y="hd2"/>
                </a:cxn>
              </a:cxnLst>
              <a:rect l="0" t="0" r="r" b="b"/>
              <a:pathLst>
                <a:path w="19657" h="20570" extrusionOk="0">
                  <a:moveTo>
                    <a:pt x="9845" y="0"/>
                  </a:moveTo>
                  <a:cubicBezTo>
                    <a:pt x="7339" y="-13"/>
                    <a:pt x="4824" y="969"/>
                    <a:pt x="2903" y="2961"/>
                  </a:cubicBezTo>
                  <a:cubicBezTo>
                    <a:pt x="-941" y="6944"/>
                    <a:pt x="-972" y="13436"/>
                    <a:pt x="2834" y="17459"/>
                  </a:cubicBezTo>
                  <a:cubicBezTo>
                    <a:pt x="2856" y="17483"/>
                    <a:pt x="2880" y="17508"/>
                    <a:pt x="2903" y="17531"/>
                  </a:cubicBezTo>
                  <a:cubicBezTo>
                    <a:pt x="6708" y="21554"/>
                    <a:pt x="12910" y="21587"/>
                    <a:pt x="16753" y="17603"/>
                  </a:cubicBezTo>
                  <a:cubicBezTo>
                    <a:pt x="20597" y="13620"/>
                    <a:pt x="20628" y="7128"/>
                    <a:pt x="16822" y="3105"/>
                  </a:cubicBezTo>
                  <a:cubicBezTo>
                    <a:pt x="16800" y="3081"/>
                    <a:pt x="16776" y="3057"/>
                    <a:pt x="16753" y="3033"/>
                  </a:cubicBezTo>
                  <a:cubicBezTo>
                    <a:pt x="14851" y="1022"/>
                    <a:pt x="12352" y="13"/>
                    <a:pt x="9845" y="0"/>
                  </a:cubicBezTo>
                  <a:close/>
                  <a:moveTo>
                    <a:pt x="9828" y="1498"/>
                  </a:moveTo>
                  <a:cubicBezTo>
                    <a:pt x="11093" y="1498"/>
                    <a:pt x="12265" y="1823"/>
                    <a:pt x="13342" y="2347"/>
                  </a:cubicBezTo>
                  <a:cubicBezTo>
                    <a:pt x="13533" y="2626"/>
                    <a:pt x="13717" y="2914"/>
                    <a:pt x="13876" y="3214"/>
                  </a:cubicBezTo>
                  <a:cubicBezTo>
                    <a:pt x="13990" y="3427"/>
                    <a:pt x="14102" y="3691"/>
                    <a:pt x="14204" y="3918"/>
                  </a:cubicBezTo>
                  <a:cubicBezTo>
                    <a:pt x="14248" y="4016"/>
                    <a:pt x="14368" y="4054"/>
                    <a:pt x="14462" y="4008"/>
                  </a:cubicBezTo>
                  <a:cubicBezTo>
                    <a:pt x="14697" y="3875"/>
                    <a:pt x="14962" y="3711"/>
                    <a:pt x="15186" y="3557"/>
                  </a:cubicBezTo>
                  <a:cubicBezTo>
                    <a:pt x="15555" y="3873"/>
                    <a:pt x="15897" y="4238"/>
                    <a:pt x="16202" y="4622"/>
                  </a:cubicBezTo>
                  <a:cubicBezTo>
                    <a:pt x="15797" y="4916"/>
                    <a:pt x="15368" y="5183"/>
                    <a:pt x="14927" y="5416"/>
                  </a:cubicBezTo>
                  <a:cubicBezTo>
                    <a:pt x="14846" y="5460"/>
                    <a:pt x="14798" y="5559"/>
                    <a:pt x="14824" y="5651"/>
                  </a:cubicBezTo>
                  <a:cubicBezTo>
                    <a:pt x="15166" y="6863"/>
                    <a:pt x="15367" y="8108"/>
                    <a:pt x="15427" y="9370"/>
                  </a:cubicBezTo>
                  <a:cubicBezTo>
                    <a:pt x="15432" y="9476"/>
                    <a:pt x="15516" y="9550"/>
                    <a:pt x="15616" y="9551"/>
                  </a:cubicBezTo>
                  <a:lnTo>
                    <a:pt x="18097" y="9551"/>
                  </a:lnTo>
                  <a:cubicBezTo>
                    <a:pt x="18141" y="9550"/>
                    <a:pt x="18177" y="9578"/>
                    <a:pt x="18183" y="9623"/>
                  </a:cubicBezTo>
                  <a:cubicBezTo>
                    <a:pt x="18234" y="10058"/>
                    <a:pt x="18234" y="10506"/>
                    <a:pt x="18183" y="10941"/>
                  </a:cubicBezTo>
                  <a:cubicBezTo>
                    <a:pt x="18177" y="10987"/>
                    <a:pt x="18141" y="11014"/>
                    <a:pt x="18097" y="11013"/>
                  </a:cubicBezTo>
                  <a:lnTo>
                    <a:pt x="15616" y="11013"/>
                  </a:lnTo>
                  <a:cubicBezTo>
                    <a:pt x="15515" y="11015"/>
                    <a:pt x="15431" y="11106"/>
                    <a:pt x="15427" y="11212"/>
                  </a:cubicBezTo>
                  <a:cubicBezTo>
                    <a:pt x="15359" y="12472"/>
                    <a:pt x="15159" y="13719"/>
                    <a:pt x="14824" y="14931"/>
                  </a:cubicBezTo>
                  <a:cubicBezTo>
                    <a:pt x="14798" y="15024"/>
                    <a:pt x="14845" y="15121"/>
                    <a:pt x="14927" y="15166"/>
                  </a:cubicBezTo>
                  <a:cubicBezTo>
                    <a:pt x="15146" y="15285"/>
                    <a:pt x="15389" y="15411"/>
                    <a:pt x="15599" y="15545"/>
                  </a:cubicBezTo>
                  <a:cubicBezTo>
                    <a:pt x="15809" y="15680"/>
                    <a:pt x="16002" y="15829"/>
                    <a:pt x="16202" y="15979"/>
                  </a:cubicBezTo>
                  <a:cubicBezTo>
                    <a:pt x="15899" y="16361"/>
                    <a:pt x="15569" y="16710"/>
                    <a:pt x="15203" y="17026"/>
                  </a:cubicBezTo>
                  <a:cubicBezTo>
                    <a:pt x="15096" y="16952"/>
                    <a:pt x="14968" y="16878"/>
                    <a:pt x="14858" y="16809"/>
                  </a:cubicBezTo>
                  <a:cubicBezTo>
                    <a:pt x="14783" y="16763"/>
                    <a:pt x="14642" y="16674"/>
                    <a:pt x="14566" y="16628"/>
                  </a:cubicBezTo>
                  <a:cubicBezTo>
                    <a:pt x="14399" y="16531"/>
                    <a:pt x="14218" y="16611"/>
                    <a:pt x="14135" y="16791"/>
                  </a:cubicBezTo>
                  <a:cubicBezTo>
                    <a:pt x="14051" y="16971"/>
                    <a:pt x="13931" y="17219"/>
                    <a:pt x="13842" y="17387"/>
                  </a:cubicBezTo>
                  <a:cubicBezTo>
                    <a:pt x="13678" y="17695"/>
                    <a:pt x="13503" y="18002"/>
                    <a:pt x="13308" y="18290"/>
                  </a:cubicBezTo>
                  <a:cubicBezTo>
                    <a:pt x="12232" y="18817"/>
                    <a:pt x="11093" y="19066"/>
                    <a:pt x="9828" y="19066"/>
                  </a:cubicBezTo>
                  <a:cubicBezTo>
                    <a:pt x="8563" y="19066"/>
                    <a:pt x="7425" y="18817"/>
                    <a:pt x="6348" y="18290"/>
                  </a:cubicBezTo>
                  <a:cubicBezTo>
                    <a:pt x="6151" y="18000"/>
                    <a:pt x="5980" y="17697"/>
                    <a:pt x="5814" y="17387"/>
                  </a:cubicBezTo>
                  <a:cubicBezTo>
                    <a:pt x="5727" y="17218"/>
                    <a:pt x="5604" y="16968"/>
                    <a:pt x="5521" y="16791"/>
                  </a:cubicBezTo>
                  <a:cubicBezTo>
                    <a:pt x="5446" y="16624"/>
                    <a:pt x="5250" y="16550"/>
                    <a:pt x="5090" y="16628"/>
                  </a:cubicBezTo>
                  <a:cubicBezTo>
                    <a:pt x="5081" y="16633"/>
                    <a:pt x="5065" y="16641"/>
                    <a:pt x="5056" y="16647"/>
                  </a:cubicBezTo>
                  <a:cubicBezTo>
                    <a:pt x="4868" y="16757"/>
                    <a:pt x="4634" y="16902"/>
                    <a:pt x="4453" y="17026"/>
                  </a:cubicBezTo>
                  <a:cubicBezTo>
                    <a:pt x="4074" y="16724"/>
                    <a:pt x="3726" y="16377"/>
                    <a:pt x="3419" y="15997"/>
                  </a:cubicBezTo>
                  <a:cubicBezTo>
                    <a:pt x="3843" y="15684"/>
                    <a:pt x="4284" y="15413"/>
                    <a:pt x="4746" y="15166"/>
                  </a:cubicBezTo>
                  <a:cubicBezTo>
                    <a:pt x="4827" y="15120"/>
                    <a:pt x="4858" y="15061"/>
                    <a:pt x="4832" y="14967"/>
                  </a:cubicBezTo>
                  <a:cubicBezTo>
                    <a:pt x="4494" y="13742"/>
                    <a:pt x="4300" y="12486"/>
                    <a:pt x="4229" y="11212"/>
                  </a:cubicBezTo>
                  <a:cubicBezTo>
                    <a:pt x="4225" y="11106"/>
                    <a:pt x="4141" y="11015"/>
                    <a:pt x="4040" y="11013"/>
                  </a:cubicBezTo>
                  <a:lnTo>
                    <a:pt x="1559" y="11013"/>
                  </a:lnTo>
                  <a:cubicBezTo>
                    <a:pt x="1515" y="11014"/>
                    <a:pt x="1479" y="10986"/>
                    <a:pt x="1473" y="10941"/>
                  </a:cubicBezTo>
                  <a:cubicBezTo>
                    <a:pt x="1445" y="10724"/>
                    <a:pt x="1435" y="10510"/>
                    <a:pt x="1438" y="10291"/>
                  </a:cubicBezTo>
                  <a:cubicBezTo>
                    <a:pt x="1435" y="10073"/>
                    <a:pt x="1445" y="9858"/>
                    <a:pt x="1473" y="9641"/>
                  </a:cubicBezTo>
                  <a:cubicBezTo>
                    <a:pt x="1479" y="9596"/>
                    <a:pt x="1515" y="9550"/>
                    <a:pt x="1559" y="9551"/>
                  </a:cubicBezTo>
                  <a:lnTo>
                    <a:pt x="4040" y="9551"/>
                  </a:lnTo>
                  <a:cubicBezTo>
                    <a:pt x="4140" y="9551"/>
                    <a:pt x="4224" y="9494"/>
                    <a:pt x="4229" y="9388"/>
                  </a:cubicBezTo>
                  <a:cubicBezTo>
                    <a:pt x="4299" y="8120"/>
                    <a:pt x="4495" y="6872"/>
                    <a:pt x="4832" y="5651"/>
                  </a:cubicBezTo>
                  <a:cubicBezTo>
                    <a:pt x="4858" y="5559"/>
                    <a:pt x="4827" y="5460"/>
                    <a:pt x="4746" y="5416"/>
                  </a:cubicBezTo>
                  <a:cubicBezTo>
                    <a:pt x="4294" y="5174"/>
                    <a:pt x="3854" y="4889"/>
                    <a:pt x="3437" y="4586"/>
                  </a:cubicBezTo>
                  <a:cubicBezTo>
                    <a:pt x="3741" y="4205"/>
                    <a:pt x="4085" y="3870"/>
                    <a:pt x="4453" y="3557"/>
                  </a:cubicBezTo>
                  <a:cubicBezTo>
                    <a:pt x="4631" y="3679"/>
                    <a:pt x="4853" y="3808"/>
                    <a:pt x="5039" y="3918"/>
                  </a:cubicBezTo>
                  <a:cubicBezTo>
                    <a:pt x="5204" y="4016"/>
                    <a:pt x="5427" y="3965"/>
                    <a:pt x="5521" y="3791"/>
                  </a:cubicBezTo>
                  <a:cubicBezTo>
                    <a:pt x="5525" y="3785"/>
                    <a:pt x="5518" y="3762"/>
                    <a:pt x="5521" y="3755"/>
                  </a:cubicBezTo>
                  <a:cubicBezTo>
                    <a:pt x="5603" y="3578"/>
                    <a:pt x="5707" y="3383"/>
                    <a:pt x="5797" y="3214"/>
                  </a:cubicBezTo>
                  <a:cubicBezTo>
                    <a:pt x="5964" y="2900"/>
                    <a:pt x="6150" y="2604"/>
                    <a:pt x="6348" y="2311"/>
                  </a:cubicBezTo>
                  <a:cubicBezTo>
                    <a:pt x="7438" y="1773"/>
                    <a:pt x="8623" y="1492"/>
                    <a:pt x="9828" y="1498"/>
                  </a:cubicBezTo>
                  <a:close/>
                  <a:moveTo>
                    <a:pt x="8829" y="1932"/>
                  </a:moveTo>
                  <a:cubicBezTo>
                    <a:pt x="8797" y="1933"/>
                    <a:pt x="8770" y="1951"/>
                    <a:pt x="8743" y="1968"/>
                  </a:cubicBezTo>
                  <a:cubicBezTo>
                    <a:pt x="8068" y="2360"/>
                    <a:pt x="7471" y="3076"/>
                    <a:pt x="6934" y="4080"/>
                  </a:cubicBezTo>
                  <a:cubicBezTo>
                    <a:pt x="6850" y="4236"/>
                    <a:pt x="6755" y="4459"/>
                    <a:pt x="6675" y="4622"/>
                  </a:cubicBezTo>
                  <a:cubicBezTo>
                    <a:pt x="6631" y="4720"/>
                    <a:pt x="6667" y="4828"/>
                    <a:pt x="6762" y="4875"/>
                  </a:cubicBezTo>
                  <a:cubicBezTo>
                    <a:pt x="6771" y="4880"/>
                    <a:pt x="6785" y="4890"/>
                    <a:pt x="6796" y="4893"/>
                  </a:cubicBezTo>
                  <a:cubicBezTo>
                    <a:pt x="7458" y="5107"/>
                    <a:pt x="8138" y="5243"/>
                    <a:pt x="8829" y="5308"/>
                  </a:cubicBezTo>
                  <a:cubicBezTo>
                    <a:pt x="8935" y="5320"/>
                    <a:pt x="9024" y="5239"/>
                    <a:pt x="9036" y="5127"/>
                  </a:cubicBezTo>
                  <a:cubicBezTo>
                    <a:pt x="9036" y="5122"/>
                    <a:pt x="9035" y="5115"/>
                    <a:pt x="9036" y="5109"/>
                  </a:cubicBezTo>
                  <a:lnTo>
                    <a:pt x="9036" y="2130"/>
                  </a:lnTo>
                  <a:cubicBezTo>
                    <a:pt x="9031" y="2017"/>
                    <a:pt x="8937" y="1927"/>
                    <a:pt x="8829" y="1932"/>
                  </a:cubicBezTo>
                  <a:close/>
                  <a:moveTo>
                    <a:pt x="10086" y="1968"/>
                  </a:moveTo>
                  <a:cubicBezTo>
                    <a:pt x="9993" y="1910"/>
                    <a:pt x="9866" y="1943"/>
                    <a:pt x="9811" y="2040"/>
                  </a:cubicBezTo>
                  <a:cubicBezTo>
                    <a:pt x="9794" y="2070"/>
                    <a:pt x="9795" y="2096"/>
                    <a:pt x="9794" y="2130"/>
                  </a:cubicBezTo>
                  <a:lnTo>
                    <a:pt x="9794" y="5109"/>
                  </a:lnTo>
                  <a:cubicBezTo>
                    <a:pt x="9796" y="5221"/>
                    <a:pt x="9876" y="5311"/>
                    <a:pt x="9983" y="5308"/>
                  </a:cubicBezTo>
                  <a:cubicBezTo>
                    <a:pt x="9989" y="5308"/>
                    <a:pt x="9995" y="5309"/>
                    <a:pt x="10000" y="5308"/>
                  </a:cubicBezTo>
                  <a:cubicBezTo>
                    <a:pt x="10690" y="5240"/>
                    <a:pt x="11371" y="5103"/>
                    <a:pt x="12033" y="4893"/>
                  </a:cubicBezTo>
                  <a:cubicBezTo>
                    <a:pt x="12133" y="4864"/>
                    <a:pt x="12198" y="4763"/>
                    <a:pt x="12171" y="4658"/>
                  </a:cubicBezTo>
                  <a:cubicBezTo>
                    <a:pt x="12168" y="4647"/>
                    <a:pt x="12158" y="4633"/>
                    <a:pt x="12154" y="4622"/>
                  </a:cubicBezTo>
                  <a:cubicBezTo>
                    <a:pt x="12075" y="4459"/>
                    <a:pt x="11978" y="4218"/>
                    <a:pt x="11895" y="4062"/>
                  </a:cubicBezTo>
                  <a:cubicBezTo>
                    <a:pt x="11358" y="3055"/>
                    <a:pt x="10747" y="2364"/>
                    <a:pt x="10086" y="1968"/>
                  </a:cubicBezTo>
                  <a:close/>
                  <a:moveTo>
                    <a:pt x="6279" y="5705"/>
                  </a:moveTo>
                  <a:cubicBezTo>
                    <a:pt x="6176" y="5672"/>
                    <a:pt x="6053" y="5724"/>
                    <a:pt x="6021" y="5832"/>
                  </a:cubicBezTo>
                  <a:cubicBezTo>
                    <a:pt x="5763" y="6767"/>
                    <a:pt x="5603" y="7913"/>
                    <a:pt x="5538" y="8955"/>
                  </a:cubicBezTo>
                  <a:cubicBezTo>
                    <a:pt x="5534" y="9066"/>
                    <a:pt x="5622" y="9167"/>
                    <a:pt x="5728" y="9172"/>
                  </a:cubicBezTo>
                  <a:lnTo>
                    <a:pt x="8846" y="9172"/>
                  </a:lnTo>
                  <a:cubicBezTo>
                    <a:pt x="8952" y="9174"/>
                    <a:pt x="9034" y="9084"/>
                    <a:pt x="9036" y="8973"/>
                  </a:cubicBezTo>
                  <a:lnTo>
                    <a:pt x="9036" y="6445"/>
                  </a:lnTo>
                  <a:cubicBezTo>
                    <a:pt x="9034" y="6340"/>
                    <a:pt x="8964" y="6253"/>
                    <a:pt x="8863" y="6247"/>
                  </a:cubicBezTo>
                  <a:cubicBezTo>
                    <a:pt x="7976" y="6176"/>
                    <a:pt x="7109" y="5969"/>
                    <a:pt x="6279" y="5705"/>
                  </a:cubicBezTo>
                  <a:close/>
                  <a:moveTo>
                    <a:pt x="12757" y="6012"/>
                  </a:moveTo>
                  <a:cubicBezTo>
                    <a:pt x="11925" y="6275"/>
                    <a:pt x="11060" y="6482"/>
                    <a:pt x="10173" y="6554"/>
                  </a:cubicBezTo>
                  <a:cubicBezTo>
                    <a:pt x="10072" y="6560"/>
                    <a:pt x="9985" y="6647"/>
                    <a:pt x="9983" y="6752"/>
                  </a:cubicBezTo>
                  <a:lnTo>
                    <a:pt x="9983" y="9280"/>
                  </a:lnTo>
                  <a:cubicBezTo>
                    <a:pt x="9985" y="9391"/>
                    <a:pt x="10084" y="9481"/>
                    <a:pt x="10190" y="9479"/>
                  </a:cubicBezTo>
                  <a:lnTo>
                    <a:pt x="13291" y="9479"/>
                  </a:lnTo>
                  <a:cubicBezTo>
                    <a:pt x="13397" y="9481"/>
                    <a:pt x="13478" y="9391"/>
                    <a:pt x="13480" y="9280"/>
                  </a:cubicBezTo>
                  <a:cubicBezTo>
                    <a:pt x="13480" y="9276"/>
                    <a:pt x="13480" y="9266"/>
                    <a:pt x="13480" y="9262"/>
                  </a:cubicBezTo>
                  <a:cubicBezTo>
                    <a:pt x="13416" y="8220"/>
                    <a:pt x="13255" y="7073"/>
                    <a:pt x="12998" y="6139"/>
                  </a:cubicBezTo>
                  <a:cubicBezTo>
                    <a:pt x="12966" y="6031"/>
                    <a:pt x="12860" y="5979"/>
                    <a:pt x="12757" y="6012"/>
                  </a:cubicBezTo>
                  <a:close/>
                  <a:moveTo>
                    <a:pt x="5728" y="10977"/>
                  </a:moveTo>
                  <a:cubicBezTo>
                    <a:pt x="5621" y="10976"/>
                    <a:pt x="5540" y="11064"/>
                    <a:pt x="5538" y="11176"/>
                  </a:cubicBezTo>
                  <a:cubicBezTo>
                    <a:pt x="5538" y="11180"/>
                    <a:pt x="5538" y="11190"/>
                    <a:pt x="5538" y="11194"/>
                  </a:cubicBezTo>
                  <a:cubicBezTo>
                    <a:pt x="5603" y="12249"/>
                    <a:pt x="5780" y="13353"/>
                    <a:pt x="6038" y="14299"/>
                  </a:cubicBezTo>
                  <a:cubicBezTo>
                    <a:pt x="6068" y="14408"/>
                    <a:pt x="6176" y="14476"/>
                    <a:pt x="6279" y="14444"/>
                  </a:cubicBezTo>
                  <a:cubicBezTo>
                    <a:pt x="7120" y="14171"/>
                    <a:pt x="7988" y="13993"/>
                    <a:pt x="8863" y="13920"/>
                  </a:cubicBezTo>
                  <a:cubicBezTo>
                    <a:pt x="8964" y="13913"/>
                    <a:pt x="9034" y="13828"/>
                    <a:pt x="9036" y="13722"/>
                  </a:cubicBezTo>
                  <a:lnTo>
                    <a:pt x="9036" y="11176"/>
                  </a:lnTo>
                  <a:cubicBezTo>
                    <a:pt x="9035" y="11064"/>
                    <a:pt x="8953" y="10977"/>
                    <a:pt x="8846" y="10977"/>
                  </a:cubicBezTo>
                  <a:lnTo>
                    <a:pt x="5728" y="10977"/>
                  </a:lnTo>
                  <a:close/>
                  <a:moveTo>
                    <a:pt x="9983" y="10977"/>
                  </a:moveTo>
                  <a:cubicBezTo>
                    <a:pt x="9876" y="10976"/>
                    <a:pt x="9795" y="11082"/>
                    <a:pt x="9794" y="11194"/>
                  </a:cubicBezTo>
                  <a:lnTo>
                    <a:pt x="9794" y="13722"/>
                  </a:lnTo>
                  <a:cubicBezTo>
                    <a:pt x="9795" y="13828"/>
                    <a:pt x="9865" y="13913"/>
                    <a:pt x="9966" y="13920"/>
                  </a:cubicBezTo>
                  <a:cubicBezTo>
                    <a:pt x="10841" y="13994"/>
                    <a:pt x="11711" y="14171"/>
                    <a:pt x="12550" y="14444"/>
                  </a:cubicBezTo>
                  <a:cubicBezTo>
                    <a:pt x="12653" y="14476"/>
                    <a:pt x="12760" y="14407"/>
                    <a:pt x="12791" y="14299"/>
                  </a:cubicBezTo>
                  <a:cubicBezTo>
                    <a:pt x="13050" y="13352"/>
                    <a:pt x="13226" y="12251"/>
                    <a:pt x="13291" y="11194"/>
                  </a:cubicBezTo>
                  <a:cubicBezTo>
                    <a:pt x="13297" y="11083"/>
                    <a:pt x="13208" y="10983"/>
                    <a:pt x="13101" y="10977"/>
                  </a:cubicBezTo>
                  <a:cubicBezTo>
                    <a:pt x="13097" y="10977"/>
                    <a:pt x="13088" y="10977"/>
                    <a:pt x="13084" y="10977"/>
                  </a:cubicBezTo>
                  <a:lnTo>
                    <a:pt x="9983" y="10977"/>
                  </a:lnTo>
                  <a:close/>
                  <a:moveTo>
                    <a:pt x="8536" y="15166"/>
                  </a:moveTo>
                  <a:cubicBezTo>
                    <a:pt x="7847" y="15235"/>
                    <a:pt x="7168" y="15363"/>
                    <a:pt x="6503" y="15563"/>
                  </a:cubicBezTo>
                  <a:cubicBezTo>
                    <a:pt x="6388" y="15598"/>
                    <a:pt x="6330" y="15761"/>
                    <a:pt x="6383" y="15870"/>
                  </a:cubicBezTo>
                  <a:cubicBezTo>
                    <a:pt x="6461" y="16033"/>
                    <a:pt x="6558" y="16238"/>
                    <a:pt x="6641" y="16394"/>
                  </a:cubicBezTo>
                  <a:cubicBezTo>
                    <a:pt x="7209" y="17446"/>
                    <a:pt x="7820" y="18120"/>
                    <a:pt x="8450" y="18506"/>
                  </a:cubicBezTo>
                  <a:cubicBezTo>
                    <a:pt x="8542" y="18564"/>
                    <a:pt x="8653" y="18531"/>
                    <a:pt x="8708" y="18434"/>
                  </a:cubicBezTo>
                  <a:cubicBezTo>
                    <a:pt x="8725" y="18404"/>
                    <a:pt x="8742" y="18361"/>
                    <a:pt x="8743" y="18326"/>
                  </a:cubicBezTo>
                  <a:lnTo>
                    <a:pt x="8743" y="15347"/>
                  </a:lnTo>
                  <a:cubicBezTo>
                    <a:pt x="8742" y="15241"/>
                    <a:pt x="8654" y="15165"/>
                    <a:pt x="8553" y="15166"/>
                  </a:cubicBezTo>
                  <a:cubicBezTo>
                    <a:pt x="8545" y="15166"/>
                    <a:pt x="8544" y="15165"/>
                    <a:pt x="8536" y="15166"/>
                  </a:cubicBezTo>
                  <a:close/>
                  <a:moveTo>
                    <a:pt x="10397" y="15455"/>
                  </a:moveTo>
                  <a:cubicBezTo>
                    <a:pt x="10290" y="15442"/>
                    <a:pt x="10184" y="15524"/>
                    <a:pt x="10173" y="15635"/>
                  </a:cubicBezTo>
                  <a:cubicBezTo>
                    <a:pt x="10172" y="15641"/>
                    <a:pt x="10173" y="15648"/>
                    <a:pt x="10173" y="15654"/>
                  </a:cubicBezTo>
                  <a:lnTo>
                    <a:pt x="10173" y="18633"/>
                  </a:lnTo>
                  <a:cubicBezTo>
                    <a:pt x="10176" y="18746"/>
                    <a:pt x="10271" y="18835"/>
                    <a:pt x="10379" y="18831"/>
                  </a:cubicBezTo>
                  <a:cubicBezTo>
                    <a:pt x="10413" y="18830"/>
                    <a:pt x="10437" y="18831"/>
                    <a:pt x="10465" y="18813"/>
                  </a:cubicBezTo>
                  <a:cubicBezTo>
                    <a:pt x="11161" y="18389"/>
                    <a:pt x="11739" y="17679"/>
                    <a:pt x="12257" y="16737"/>
                  </a:cubicBezTo>
                  <a:cubicBezTo>
                    <a:pt x="12342" y="16583"/>
                    <a:pt x="12472" y="16321"/>
                    <a:pt x="12550" y="16159"/>
                  </a:cubicBezTo>
                  <a:cubicBezTo>
                    <a:pt x="12595" y="16062"/>
                    <a:pt x="12557" y="15936"/>
                    <a:pt x="12464" y="15888"/>
                  </a:cubicBezTo>
                  <a:cubicBezTo>
                    <a:pt x="12453" y="15883"/>
                    <a:pt x="12441" y="15873"/>
                    <a:pt x="12429" y="15870"/>
                  </a:cubicBezTo>
                  <a:cubicBezTo>
                    <a:pt x="11764" y="15667"/>
                    <a:pt x="11086" y="15528"/>
                    <a:pt x="10397" y="15455"/>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36" name="Input Your website"/>
            <p:cNvSpPr txBox="1"/>
            <p:nvPr/>
          </p:nvSpPr>
          <p:spPr>
            <a:xfrm>
              <a:off x="1331188" y="442162"/>
              <a:ext cx="463437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website</a:t>
              </a:r>
            </a:p>
          </p:txBody>
        </p:sp>
        <p:sp>
          <p:nvSpPr>
            <p:cNvPr id="12937" name="Your website"/>
            <p:cNvSpPr txBox="1"/>
            <p:nvPr/>
          </p:nvSpPr>
          <p:spPr>
            <a:xfrm>
              <a:off x="1343178" y="0"/>
              <a:ext cx="4634372"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Your website</a:t>
              </a:r>
            </a:p>
          </p:txBody>
        </p:sp>
      </p:grpSp>
      <p:grpSp>
        <p:nvGrpSpPr>
          <p:cNvPr id="12942" name="Group"/>
          <p:cNvGrpSpPr/>
          <p:nvPr/>
        </p:nvGrpSpPr>
        <p:grpSpPr>
          <a:xfrm>
            <a:off x="15819482" y="6434803"/>
            <a:ext cx="5977247" cy="924764"/>
            <a:chOff x="0" y="0"/>
            <a:chExt cx="5977245" cy="924762"/>
          </a:xfrm>
        </p:grpSpPr>
        <p:sp>
          <p:nvSpPr>
            <p:cNvPr id="12939" name="Shape"/>
            <p:cNvSpPr/>
            <p:nvPr/>
          </p:nvSpPr>
          <p:spPr>
            <a:xfrm>
              <a:off x="0" y="83647"/>
              <a:ext cx="758302" cy="757469"/>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40" name="Input Your phone"/>
            <p:cNvSpPr txBox="1"/>
            <p:nvPr/>
          </p:nvSpPr>
          <p:spPr>
            <a:xfrm>
              <a:off x="1330884" y="442162"/>
              <a:ext cx="4634373"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phone</a:t>
              </a:r>
            </a:p>
          </p:txBody>
        </p:sp>
        <p:sp>
          <p:nvSpPr>
            <p:cNvPr id="12941" name="Your phone"/>
            <p:cNvSpPr txBox="1"/>
            <p:nvPr/>
          </p:nvSpPr>
          <p:spPr>
            <a:xfrm>
              <a:off x="1342874" y="0"/>
              <a:ext cx="4634373"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Your phone</a:t>
              </a:r>
            </a:p>
          </p:txBody>
        </p:sp>
      </p:grpSp>
      <p:grpSp>
        <p:nvGrpSpPr>
          <p:cNvPr id="12946" name="Group"/>
          <p:cNvGrpSpPr/>
          <p:nvPr/>
        </p:nvGrpSpPr>
        <p:grpSpPr>
          <a:xfrm>
            <a:off x="15772948" y="7981022"/>
            <a:ext cx="6011792" cy="924765"/>
            <a:chOff x="0" y="0"/>
            <a:chExt cx="6011790" cy="924763"/>
          </a:xfrm>
        </p:grpSpPr>
        <p:sp>
          <p:nvSpPr>
            <p:cNvPr id="12943" name="Input Your FAX"/>
            <p:cNvSpPr txBox="1"/>
            <p:nvPr/>
          </p:nvSpPr>
          <p:spPr>
            <a:xfrm>
              <a:off x="1365428" y="442162"/>
              <a:ext cx="4634372"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FAX</a:t>
              </a:r>
            </a:p>
          </p:txBody>
        </p:sp>
        <p:sp>
          <p:nvSpPr>
            <p:cNvPr id="12944" name="Your faximily"/>
            <p:cNvSpPr txBox="1"/>
            <p:nvPr/>
          </p:nvSpPr>
          <p:spPr>
            <a:xfrm>
              <a:off x="1377418" y="0"/>
              <a:ext cx="4634372" cy="4694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dirty="0"/>
                <a:t>Your </a:t>
              </a:r>
              <a:r>
                <a:rPr lang="en-US" dirty="0"/>
                <a:t>fax</a:t>
              </a:r>
              <a:endParaRPr dirty="0"/>
            </a:p>
          </p:txBody>
        </p:sp>
        <p:sp>
          <p:nvSpPr>
            <p:cNvPr id="12945" name="Shape"/>
            <p:cNvSpPr/>
            <p:nvPr/>
          </p:nvSpPr>
          <p:spPr>
            <a:xfrm>
              <a:off x="0" y="83647"/>
              <a:ext cx="851370" cy="757468"/>
            </a:xfrm>
            <a:custGeom>
              <a:avLst/>
              <a:gdLst/>
              <a:ahLst/>
              <a:cxnLst>
                <a:cxn ang="0">
                  <a:pos x="wd2" y="hd2"/>
                </a:cxn>
                <a:cxn ang="5400000">
                  <a:pos x="wd2" y="hd2"/>
                </a:cxn>
                <a:cxn ang="10800000">
                  <a:pos x="wd2" y="hd2"/>
                </a:cxn>
                <a:cxn ang="16200000">
                  <a:pos x="wd2" y="hd2"/>
                </a:cxn>
              </a:cxnLst>
              <a:rect l="0" t="0" r="r" b="b"/>
              <a:pathLst>
                <a:path w="21600" h="21600" extrusionOk="0">
                  <a:moveTo>
                    <a:pt x="1175" y="6251"/>
                  </a:moveTo>
                  <a:cubicBezTo>
                    <a:pt x="20380" y="6251"/>
                    <a:pt x="20380" y="6251"/>
                    <a:pt x="20380" y="6251"/>
                  </a:cubicBezTo>
                  <a:cubicBezTo>
                    <a:pt x="20787" y="6251"/>
                    <a:pt x="20787" y="5845"/>
                    <a:pt x="20380" y="5387"/>
                  </a:cubicBezTo>
                  <a:cubicBezTo>
                    <a:pt x="20380" y="5387"/>
                    <a:pt x="16810" y="4015"/>
                    <a:pt x="15997" y="4015"/>
                  </a:cubicBezTo>
                  <a:cubicBezTo>
                    <a:pt x="15183" y="4015"/>
                    <a:pt x="15183" y="4015"/>
                    <a:pt x="15183" y="4015"/>
                  </a:cubicBezTo>
                  <a:cubicBezTo>
                    <a:pt x="15183" y="0"/>
                    <a:pt x="15183" y="0"/>
                    <a:pt x="15183" y="0"/>
                  </a:cubicBezTo>
                  <a:cubicBezTo>
                    <a:pt x="6372" y="0"/>
                    <a:pt x="6372" y="0"/>
                    <a:pt x="6372" y="0"/>
                  </a:cubicBezTo>
                  <a:cubicBezTo>
                    <a:pt x="6372" y="4015"/>
                    <a:pt x="6372" y="4015"/>
                    <a:pt x="6372" y="4015"/>
                  </a:cubicBezTo>
                  <a:cubicBezTo>
                    <a:pt x="5603" y="4015"/>
                    <a:pt x="5603" y="4015"/>
                    <a:pt x="5603" y="4015"/>
                  </a:cubicBezTo>
                  <a:cubicBezTo>
                    <a:pt x="4790" y="4015"/>
                    <a:pt x="1175" y="5387"/>
                    <a:pt x="1175" y="5387"/>
                  </a:cubicBezTo>
                  <a:cubicBezTo>
                    <a:pt x="768" y="5845"/>
                    <a:pt x="768" y="6251"/>
                    <a:pt x="1175" y="6251"/>
                  </a:cubicBezTo>
                  <a:close/>
                  <a:moveTo>
                    <a:pt x="20380" y="8081"/>
                  </a:moveTo>
                  <a:cubicBezTo>
                    <a:pt x="1175" y="8081"/>
                    <a:pt x="1175" y="8081"/>
                    <a:pt x="1175" y="8081"/>
                  </a:cubicBezTo>
                  <a:cubicBezTo>
                    <a:pt x="362" y="8081"/>
                    <a:pt x="0" y="8538"/>
                    <a:pt x="0" y="9402"/>
                  </a:cubicBezTo>
                  <a:cubicBezTo>
                    <a:pt x="0" y="13926"/>
                    <a:pt x="0" y="13926"/>
                    <a:pt x="0" y="13926"/>
                  </a:cubicBezTo>
                  <a:cubicBezTo>
                    <a:pt x="0" y="14383"/>
                    <a:pt x="362" y="15247"/>
                    <a:pt x="1175" y="15247"/>
                  </a:cubicBezTo>
                  <a:cubicBezTo>
                    <a:pt x="3208" y="15247"/>
                    <a:pt x="3208" y="15247"/>
                    <a:pt x="3208" y="15247"/>
                  </a:cubicBezTo>
                  <a:cubicBezTo>
                    <a:pt x="2395" y="21600"/>
                    <a:pt x="2395" y="21600"/>
                    <a:pt x="2395" y="21600"/>
                  </a:cubicBezTo>
                  <a:cubicBezTo>
                    <a:pt x="19205" y="21600"/>
                    <a:pt x="19205" y="21600"/>
                    <a:pt x="19205" y="21600"/>
                  </a:cubicBezTo>
                  <a:cubicBezTo>
                    <a:pt x="18392" y="15247"/>
                    <a:pt x="18392" y="15247"/>
                    <a:pt x="18392" y="15247"/>
                  </a:cubicBezTo>
                  <a:cubicBezTo>
                    <a:pt x="20380" y="15247"/>
                    <a:pt x="20380" y="15247"/>
                    <a:pt x="20380" y="15247"/>
                  </a:cubicBezTo>
                  <a:cubicBezTo>
                    <a:pt x="21193" y="15247"/>
                    <a:pt x="21600" y="14383"/>
                    <a:pt x="21600" y="13926"/>
                  </a:cubicBezTo>
                  <a:cubicBezTo>
                    <a:pt x="21600" y="9402"/>
                    <a:pt x="21600" y="9402"/>
                    <a:pt x="21600" y="9402"/>
                  </a:cubicBezTo>
                  <a:cubicBezTo>
                    <a:pt x="21600" y="8538"/>
                    <a:pt x="21193" y="8081"/>
                    <a:pt x="20380" y="8081"/>
                  </a:cubicBezTo>
                  <a:close/>
                  <a:moveTo>
                    <a:pt x="4383" y="18906"/>
                  </a:moveTo>
                  <a:cubicBezTo>
                    <a:pt x="5965" y="10775"/>
                    <a:pt x="5965" y="10775"/>
                    <a:pt x="5965" y="10775"/>
                  </a:cubicBezTo>
                  <a:cubicBezTo>
                    <a:pt x="15590" y="10775"/>
                    <a:pt x="15590" y="10775"/>
                    <a:pt x="15590" y="10775"/>
                  </a:cubicBezTo>
                  <a:cubicBezTo>
                    <a:pt x="17217" y="18906"/>
                    <a:pt x="17217" y="18906"/>
                    <a:pt x="17217" y="18906"/>
                  </a:cubicBezTo>
                  <a:lnTo>
                    <a:pt x="4383" y="1890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12924"/>
                                        </p:tgtEl>
                                        <p:attrNameLst>
                                          <p:attrName>style.visibility</p:attrName>
                                        </p:attrNameLst>
                                      </p:cBhvr>
                                      <p:to>
                                        <p:strVal val="visible"/>
                                      </p:to>
                                    </p:set>
                                    <p:anim calcmode="lin" valueType="num">
                                      <p:cBhvr>
                                        <p:cTn id="7" dur="1000" fill="hold"/>
                                        <p:tgtEl>
                                          <p:spTgt spid="12924"/>
                                        </p:tgtEl>
                                        <p:attrNameLst>
                                          <p:attrName>ppt_x</p:attrName>
                                        </p:attrNameLst>
                                      </p:cBhvr>
                                      <p:tavLst>
                                        <p:tav tm="0">
                                          <p:val>
                                            <p:strVal val="#ppt_x"/>
                                          </p:val>
                                        </p:tav>
                                        <p:tav tm="100000">
                                          <p:val>
                                            <p:strVal val="#ppt_x"/>
                                          </p:val>
                                        </p:tav>
                                      </p:tavLst>
                                    </p:anim>
                                    <p:anim calcmode="lin" valueType="num">
                                      <p:cBhvr>
                                        <p:cTn id="8" dur="1000" fill="hold"/>
                                        <p:tgtEl>
                                          <p:spTgt spid="12924"/>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12930"/>
                                        </p:tgtEl>
                                        <p:attrNameLst>
                                          <p:attrName>style.visibility</p:attrName>
                                        </p:attrNameLst>
                                      </p:cBhvr>
                                      <p:to>
                                        <p:strVal val="visible"/>
                                      </p:to>
                                    </p:set>
                                    <p:anim calcmode="lin" valueType="num">
                                      <p:cBhvr>
                                        <p:cTn id="11" dur="1000" fill="hold"/>
                                        <p:tgtEl>
                                          <p:spTgt spid="12930"/>
                                        </p:tgtEl>
                                        <p:attrNameLst>
                                          <p:attrName>ppt_x</p:attrName>
                                        </p:attrNameLst>
                                      </p:cBhvr>
                                      <p:tavLst>
                                        <p:tav tm="0">
                                          <p:val>
                                            <p:strVal val="0-#ppt_w/2"/>
                                          </p:val>
                                        </p:tav>
                                        <p:tav tm="100000">
                                          <p:val>
                                            <p:strVal val="#ppt_x"/>
                                          </p:val>
                                        </p:tav>
                                      </p:tavLst>
                                    </p:anim>
                                    <p:anim calcmode="lin" valueType="num">
                                      <p:cBhvr>
                                        <p:cTn id="12" dur="1000" fill="hold"/>
                                        <p:tgtEl>
                                          <p:spTgt spid="12930"/>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12926"/>
                                        </p:tgtEl>
                                        <p:attrNameLst>
                                          <p:attrName>style.visibility</p:attrName>
                                        </p:attrNameLst>
                                      </p:cBhvr>
                                      <p:to>
                                        <p:strVal val="visible"/>
                                      </p:to>
                                    </p:set>
                                    <p:anim calcmode="lin" valueType="num">
                                      <p:cBhvr>
                                        <p:cTn id="15" dur="1000" fill="hold"/>
                                        <p:tgtEl>
                                          <p:spTgt spid="12926"/>
                                        </p:tgtEl>
                                        <p:attrNameLst>
                                          <p:attrName>ppt_x</p:attrName>
                                        </p:attrNameLst>
                                      </p:cBhvr>
                                      <p:tavLst>
                                        <p:tav tm="0">
                                          <p:val>
                                            <p:strVal val="0-#ppt_w/2"/>
                                          </p:val>
                                        </p:tav>
                                        <p:tav tm="100000">
                                          <p:val>
                                            <p:strVal val="#ppt_x"/>
                                          </p:val>
                                        </p:tav>
                                      </p:tavLst>
                                    </p:anim>
                                    <p:anim calcmode="lin" valueType="num">
                                      <p:cBhvr>
                                        <p:cTn id="16" dur="1000" fill="hold"/>
                                        <p:tgtEl>
                                          <p:spTgt spid="12926"/>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2942"/>
                                        </p:tgtEl>
                                        <p:attrNameLst>
                                          <p:attrName>style.visibility</p:attrName>
                                        </p:attrNameLst>
                                      </p:cBhvr>
                                      <p:to>
                                        <p:strVal val="visible"/>
                                      </p:to>
                                    </p:set>
                                    <p:anim calcmode="lin" valueType="num">
                                      <p:cBhvr>
                                        <p:cTn id="19" dur="1000" fill="hold"/>
                                        <p:tgtEl>
                                          <p:spTgt spid="12942"/>
                                        </p:tgtEl>
                                        <p:attrNameLst>
                                          <p:attrName>ppt_x</p:attrName>
                                        </p:attrNameLst>
                                      </p:cBhvr>
                                      <p:tavLst>
                                        <p:tav tm="0">
                                          <p:val>
                                            <p:strVal val="#ppt_x"/>
                                          </p:val>
                                        </p:tav>
                                        <p:tav tm="100000">
                                          <p:val>
                                            <p:strVal val="#ppt_x"/>
                                          </p:val>
                                        </p:tav>
                                      </p:tavLst>
                                    </p:anim>
                                    <p:anim calcmode="lin" valueType="num">
                                      <p:cBhvr>
                                        <p:cTn id="20" dur="1000" fill="hold"/>
                                        <p:tgtEl>
                                          <p:spTgt spid="12942"/>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12946"/>
                                        </p:tgtEl>
                                        <p:attrNameLst>
                                          <p:attrName>style.visibility</p:attrName>
                                        </p:attrNameLst>
                                      </p:cBhvr>
                                      <p:to>
                                        <p:strVal val="visible"/>
                                      </p:to>
                                    </p:set>
                                    <p:anim calcmode="lin" valueType="num">
                                      <p:cBhvr>
                                        <p:cTn id="23" dur="1000" fill="hold"/>
                                        <p:tgtEl>
                                          <p:spTgt spid="12946"/>
                                        </p:tgtEl>
                                        <p:attrNameLst>
                                          <p:attrName>ppt_x</p:attrName>
                                        </p:attrNameLst>
                                      </p:cBhvr>
                                      <p:tavLst>
                                        <p:tav tm="0">
                                          <p:val>
                                            <p:strVal val="#ppt_x"/>
                                          </p:val>
                                        </p:tav>
                                        <p:tav tm="100000">
                                          <p:val>
                                            <p:strVal val="#ppt_x"/>
                                          </p:val>
                                        </p:tav>
                                      </p:tavLst>
                                    </p:anim>
                                    <p:anim calcmode="lin" valueType="num">
                                      <p:cBhvr>
                                        <p:cTn id="24" dur="1000" fill="hold"/>
                                        <p:tgtEl>
                                          <p:spTgt spid="12946"/>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12934"/>
                                        </p:tgtEl>
                                        <p:attrNameLst>
                                          <p:attrName>style.visibility</p:attrName>
                                        </p:attrNameLst>
                                      </p:cBhvr>
                                      <p:to>
                                        <p:strVal val="visible"/>
                                      </p:to>
                                    </p:set>
                                    <p:anim calcmode="lin" valueType="num">
                                      <p:cBhvr>
                                        <p:cTn id="27" dur="1000" fill="hold"/>
                                        <p:tgtEl>
                                          <p:spTgt spid="12934"/>
                                        </p:tgtEl>
                                        <p:attrNameLst>
                                          <p:attrName>ppt_x</p:attrName>
                                        </p:attrNameLst>
                                      </p:cBhvr>
                                      <p:tavLst>
                                        <p:tav tm="0">
                                          <p:val>
                                            <p:strVal val="#ppt_x"/>
                                          </p:val>
                                        </p:tav>
                                        <p:tav tm="100000">
                                          <p:val>
                                            <p:strVal val="#ppt_x"/>
                                          </p:val>
                                        </p:tav>
                                      </p:tavLst>
                                    </p:anim>
                                    <p:anim calcmode="lin" valueType="num">
                                      <p:cBhvr>
                                        <p:cTn id="28" dur="1000" fill="hold"/>
                                        <p:tgtEl>
                                          <p:spTgt spid="12934"/>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12938"/>
                                        </p:tgtEl>
                                        <p:attrNameLst>
                                          <p:attrName>style.visibility</p:attrName>
                                        </p:attrNameLst>
                                      </p:cBhvr>
                                      <p:to>
                                        <p:strVal val="visible"/>
                                      </p:to>
                                    </p:set>
                                    <p:anim calcmode="lin" valueType="num">
                                      <p:cBhvr>
                                        <p:cTn id="31" dur="1000" fill="hold"/>
                                        <p:tgtEl>
                                          <p:spTgt spid="12938"/>
                                        </p:tgtEl>
                                        <p:attrNameLst>
                                          <p:attrName>ppt_x</p:attrName>
                                        </p:attrNameLst>
                                      </p:cBhvr>
                                      <p:tavLst>
                                        <p:tav tm="0">
                                          <p:val>
                                            <p:strVal val="#ppt_x"/>
                                          </p:val>
                                        </p:tav>
                                        <p:tav tm="100000">
                                          <p:val>
                                            <p:strVal val="#ppt_x"/>
                                          </p:val>
                                        </p:tav>
                                      </p:tavLst>
                                    </p:anim>
                                    <p:anim calcmode="lin" valueType="num">
                                      <p:cBhvr>
                                        <p:cTn id="32" dur="1000" fill="hold"/>
                                        <p:tgtEl>
                                          <p:spTgt spid="12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24" grpId="1" animBg="1" advAuto="0"/>
      <p:bldP spid="12926" grpId="3" animBg="1" advAuto="0"/>
      <p:bldP spid="12930" grpId="2" animBg="1" advAuto="0"/>
      <p:bldP spid="12934" grpId="6" animBg="1" advAuto="0"/>
      <p:bldP spid="12938" grpId="7" animBg="1" advAuto="0"/>
      <p:bldP spid="12942" grpId="4" animBg="1" advAuto="0"/>
      <p:bldP spid="12946" grpId="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8" name="Shape"/>
          <p:cNvSpPr/>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12949" name="Image"/>
          <p:cNvPicPr>
            <a:picLocks noGrp="1" noChangeAspect="1"/>
          </p:cNvPicPr>
          <p:nvPr>
            <p:ph type="pic" idx="21"/>
          </p:nvPr>
        </p:nvPicPr>
        <p:blipFill>
          <a:blip r:embed="rId2">
            <a:extLst>
              <a:ext uri="{28A0092B-C50C-407E-A947-70E740481C1C}">
                <a14:useLocalDpi xmlns:a14="http://schemas.microsoft.com/office/drawing/2010/main" val="0"/>
              </a:ext>
            </a:extLst>
          </a:blip>
          <a:srcRect l="12505" r="12505"/>
          <a:stretch/>
        </p:blipFill>
        <p:spPr>
          <a:xfrm>
            <a:off x="4828381" y="3428999"/>
            <a:ext cx="9142811"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p:spPr>
      </p:pic>
      <p:sp>
        <p:nvSpPr>
          <p:cNvPr id="12950" name="Let’s get in touch with us"/>
          <p:cNvSpPr txBox="1"/>
          <p:nvPr/>
        </p:nvSpPr>
        <p:spPr>
          <a:xfrm>
            <a:off x="2223017" y="5719271"/>
            <a:ext cx="5846793"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9000" spc="0">
                <a:latin typeface="+mn-lt"/>
                <a:ea typeface="+mn-ea"/>
                <a:cs typeface="+mn-cs"/>
                <a:sym typeface="Montserrat Bold"/>
              </a:defRPr>
            </a:lvl1pPr>
          </a:lstStyle>
          <a:p>
            <a:r>
              <a:rPr lang="en-US" dirty="0"/>
              <a:t>Feel free to reach out</a:t>
            </a:r>
            <a:endParaRPr dirty="0"/>
          </a:p>
        </p:txBody>
      </p:sp>
      <p:sp>
        <p:nvSpPr>
          <p:cNvPr id="12951" name="Shape"/>
          <p:cNvSpPr/>
          <p:nvPr/>
        </p:nvSpPr>
        <p:spPr>
          <a:xfrm>
            <a:off x="2223017" y="342900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2954" name="Group"/>
          <p:cNvGrpSpPr/>
          <p:nvPr/>
        </p:nvGrpSpPr>
        <p:grpSpPr>
          <a:xfrm>
            <a:off x="8925779" y="5346962"/>
            <a:ext cx="3080943" cy="2438006"/>
            <a:chOff x="0" y="0"/>
            <a:chExt cx="3080941" cy="2438004"/>
          </a:xfrm>
        </p:grpSpPr>
        <p:sp>
          <p:nvSpPr>
            <p:cNvPr id="12952" name="Callout"/>
            <p:cNvSpPr/>
            <p:nvPr/>
          </p:nvSpPr>
          <p:spPr>
            <a:xfrm>
              <a:off x="0" y="0"/>
              <a:ext cx="3080941" cy="2438004"/>
            </a:xfrm>
            <a:custGeom>
              <a:avLst/>
              <a:gdLst/>
              <a:ahLst/>
              <a:cxnLst>
                <a:cxn ang="0">
                  <a:pos x="wd2" y="hd2"/>
                </a:cxn>
                <a:cxn ang="5400000">
                  <a:pos x="wd2" y="hd2"/>
                </a:cxn>
                <a:cxn ang="10800000">
                  <a:pos x="wd2" y="hd2"/>
                </a:cxn>
                <a:cxn ang="16200000">
                  <a:pos x="wd2" y="hd2"/>
                </a:cxn>
              </a:cxnLst>
              <a:rect l="0" t="0" r="r" b="b"/>
              <a:pathLst>
                <a:path w="21600" h="21600" extrusionOk="0">
                  <a:moveTo>
                    <a:pt x="2738" y="0"/>
                  </a:moveTo>
                  <a:cubicBezTo>
                    <a:pt x="1226" y="0"/>
                    <a:pt x="0" y="1549"/>
                    <a:pt x="0" y="3460"/>
                  </a:cubicBezTo>
                  <a:lnTo>
                    <a:pt x="0" y="12985"/>
                  </a:lnTo>
                  <a:cubicBezTo>
                    <a:pt x="0" y="14896"/>
                    <a:pt x="1226" y="16445"/>
                    <a:pt x="2738" y="16445"/>
                  </a:cubicBezTo>
                  <a:lnTo>
                    <a:pt x="7905" y="16445"/>
                  </a:lnTo>
                  <a:lnTo>
                    <a:pt x="10804" y="21600"/>
                  </a:lnTo>
                  <a:lnTo>
                    <a:pt x="13703" y="16445"/>
                  </a:lnTo>
                  <a:lnTo>
                    <a:pt x="18862" y="16445"/>
                  </a:lnTo>
                  <a:cubicBezTo>
                    <a:pt x="20374" y="16445"/>
                    <a:pt x="21600" y="14896"/>
                    <a:pt x="21600" y="12985"/>
                  </a:cubicBezTo>
                  <a:lnTo>
                    <a:pt x="21600" y="3460"/>
                  </a:lnTo>
                  <a:cubicBezTo>
                    <a:pt x="21600" y="1549"/>
                    <a:pt x="20374" y="0"/>
                    <a:pt x="18862" y="0"/>
                  </a:cubicBezTo>
                  <a:lnTo>
                    <a:pt x="2738" y="0"/>
                  </a:ln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53" name="We’re here"/>
            <p:cNvSpPr/>
            <p:nvPr/>
          </p:nvSpPr>
          <p:spPr>
            <a:xfrm>
              <a:off x="288778" y="283962"/>
              <a:ext cx="250340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sp>
        <p:nvSpPr>
          <p:cNvPr id="12955" name="Lorem ipsum dolor sit elit, consect loreretur adipiscing nisi aute. ipsum sit elit, Lorem ipsum dolor sit elit, Lorem ipsum dolor sit elit, consect loreretur adipiscing Lorem ipsum dolor sit elit, consect loreretur adipiscing nisi aute. ipsum sit elit, L"/>
          <p:cNvSpPr txBox="1"/>
          <p:nvPr/>
        </p:nvSpPr>
        <p:spPr>
          <a:xfrm>
            <a:off x="15042587" y="4512834"/>
            <a:ext cx="6852494"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 loreretur adipiscing Lorem ipsum dolor sit elit, consect loreretur adipiscing nisi aute. ipsum sit elit, Lorem ipsum dolor sit elit, Lorem ipsum dolor sit elit, consect loreretur adipiscing</a:t>
            </a:r>
          </a:p>
        </p:txBody>
      </p:sp>
      <p:grpSp>
        <p:nvGrpSpPr>
          <p:cNvPr id="12958" name="Group"/>
          <p:cNvGrpSpPr/>
          <p:nvPr/>
        </p:nvGrpSpPr>
        <p:grpSpPr>
          <a:xfrm>
            <a:off x="15119071" y="8615801"/>
            <a:ext cx="6923533" cy="514328"/>
            <a:chOff x="0" y="0"/>
            <a:chExt cx="6923532" cy="514326"/>
          </a:xfrm>
        </p:grpSpPr>
        <p:sp>
          <p:nvSpPr>
            <p:cNvPr id="12956" name="Shape"/>
            <p:cNvSpPr/>
            <p:nvPr/>
          </p:nvSpPr>
          <p:spPr>
            <a:xfrm>
              <a:off x="-1" y="-1"/>
              <a:ext cx="605335" cy="51432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57" name="contact@youremail.com"/>
            <p:cNvSpPr/>
            <p:nvPr/>
          </p:nvSpPr>
          <p:spPr>
            <a:xfrm>
              <a:off x="1254400" y="15863"/>
              <a:ext cx="566913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3000" spc="0">
                  <a:solidFill>
                    <a:srgbClr val="FFFFFF"/>
                  </a:solidFill>
                  <a:latin typeface="+mn-lt"/>
                  <a:ea typeface="+mn-ea"/>
                  <a:cs typeface="+mn-cs"/>
                  <a:sym typeface="Montserrat Bold"/>
                </a:defRPr>
              </a:lvl1pPr>
            </a:lstStyle>
            <a:p>
              <a:r>
                <a:t>contact@youremail.com</a:t>
              </a:r>
            </a:p>
          </p:txBody>
        </p:sp>
      </p:grpSp>
      <p:grpSp>
        <p:nvGrpSpPr>
          <p:cNvPr id="12961" name="Group"/>
          <p:cNvGrpSpPr/>
          <p:nvPr/>
        </p:nvGrpSpPr>
        <p:grpSpPr>
          <a:xfrm>
            <a:off x="15144364" y="7593081"/>
            <a:ext cx="6852494" cy="554137"/>
            <a:chOff x="0" y="161081"/>
            <a:chExt cx="6852492" cy="554136"/>
          </a:xfrm>
        </p:grpSpPr>
        <p:sp>
          <p:nvSpPr>
            <p:cNvPr id="12959" name="Shape"/>
            <p:cNvSpPr/>
            <p:nvPr/>
          </p:nvSpPr>
          <p:spPr>
            <a:xfrm>
              <a:off x="0" y="161081"/>
              <a:ext cx="554747" cy="55413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60" name="+1234567890"/>
            <p:cNvSpPr/>
            <p:nvPr/>
          </p:nvSpPr>
          <p:spPr>
            <a:xfrm>
              <a:off x="1229107" y="438149"/>
              <a:ext cx="562338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defRPr sz="5000" spc="0">
                  <a:solidFill>
                    <a:srgbClr val="FFFFFF"/>
                  </a:solidFill>
                  <a:latin typeface="+mn-lt"/>
                  <a:ea typeface="+mn-ea"/>
                  <a:cs typeface="+mn-cs"/>
                  <a:sym typeface="Montserrat Bold"/>
                </a:defRPr>
              </a:lvl1pPr>
            </a:lstStyle>
            <a:p>
              <a:r>
                <a:t>+1234567890</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2949"/>
                                        </p:tgtEl>
                                        <p:attrNameLst>
                                          <p:attrName>style.visibility</p:attrName>
                                        </p:attrNameLst>
                                      </p:cBhvr>
                                      <p:to>
                                        <p:strVal val="visible"/>
                                      </p:to>
                                    </p:set>
                                    <p:anim calcmode="lin" valueType="num">
                                      <p:cBhvr>
                                        <p:cTn id="7" dur="1000" fill="hold"/>
                                        <p:tgtEl>
                                          <p:spTgt spid="12949"/>
                                        </p:tgtEl>
                                        <p:attrNameLst>
                                          <p:attrName>ppt_x</p:attrName>
                                        </p:attrNameLst>
                                      </p:cBhvr>
                                      <p:tavLst>
                                        <p:tav tm="0">
                                          <p:val>
                                            <p:strVal val="#ppt_x"/>
                                          </p:val>
                                        </p:tav>
                                        <p:tav tm="100000">
                                          <p:val>
                                            <p:strVal val="#ppt_x"/>
                                          </p:val>
                                        </p:tav>
                                      </p:tavLst>
                                    </p:anim>
                                    <p:anim calcmode="lin" valueType="num">
                                      <p:cBhvr>
                                        <p:cTn id="8" dur="1000" fill="hold"/>
                                        <p:tgtEl>
                                          <p:spTgt spid="12949"/>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2948"/>
                                        </p:tgtEl>
                                        <p:attrNameLst>
                                          <p:attrName>style.visibility</p:attrName>
                                        </p:attrNameLst>
                                      </p:cBhvr>
                                      <p:to>
                                        <p:strVal val="visible"/>
                                      </p:to>
                                    </p:set>
                                    <p:anim calcmode="lin" valueType="num">
                                      <p:cBhvr>
                                        <p:cTn id="11" dur="1000" fill="hold"/>
                                        <p:tgtEl>
                                          <p:spTgt spid="12948"/>
                                        </p:tgtEl>
                                        <p:attrNameLst>
                                          <p:attrName>ppt_x</p:attrName>
                                        </p:attrNameLst>
                                      </p:cBhvr>
                                      <p:tavLst>
                                        <p:tav tm="0">
                                          <p:val>
                                            <p:strVal val="#ppt_x"/>
                                          </p:val>
                                        </p:tav>
                                        <p:tav tm="100000">
                                          <p:val>
                                            <p:strVal val="#ppt_x"/>
                                          </p:val>
                                        </p:tav>
                                      </p:tavLst>
                                    </p:anim>
                                    <p:anim calcmode="lin" valueType="num">
                                      <p:cBhvr>
                                        <p:cTn id="12" dur="1000" fill="hold"/>
                                        <p:tgtEl>
                                          <p:spTgt spid="12948"/>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12951"/>
                                        </p:tgtEl>
                                        <p:attrNameLst>
                                          <p:attrName>style.visibility</p:attrName>
                                        </p:attrNameLst>
                                      </p:cBhvr>
                                      <p:to>
                                        <p:strVal val="visible"/>
                                      </p:to>
                                    </p:set>
                                    <p:anim calcmode="lin" valueType="num">
                                      <p:cBhvr>
                                        <p:cTn id="15" dur="1000" fill="hold"/>
                                        <p:tgtEl>
                                          <p:spTgt spid="12951"/>
                                        </p:tgtEl>
                                        <p:attrNameLst>
                                          <p:attrName>ppt_x</p:attrName>
                                        </p:attrNameLst>
                                      </p:cBhvr>
                                      <p:tavLst>
                                        <p:tav tm="0">
                                          <p:val>
                                            <p:strVal val="0-#ppt_w/2"/>
                                          </p:val>
                                        </p:tav>
                                        <p:tav tm="100000">
                                          <p:val>
                                            <p:strVal val="#ppt_x"/>
                                          </p:val>
                                        </p:tav>
                                      </p:tavLst>
                                    </p:anim>
                                    <p:anim calcmode="lin" valueType="num">
                                      <p:cBhvr>
                                        <p:cTn id="16" dur="1000" fill="hold"/>
                                        <p:tgtEl>
                                          <p:spTgt spid="12951"/>
                                        </p:tgtEl>
                                        <p:attrNameLst>
                                          <p:attrName>ppt_y</p:attrName>
                                        </p:attrNameLst>
                                      </p:cBhvr>
                                      <p:tavLst>
                                        <p:tav tm="0">
                                          <p:val>
                                            <p:strVal val="#ppt_y"/>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12954"/>
                                        </p:tgtEl>
                                        <p:attrNameLst>
                                          <p:attrName>style.visibility</p:attrName>
                                        </p:attrNameLst>
                                      </p:cBhvr>
                                      <p:to>
                                        <p:strVal val="visible"/>
                                      </p:to>
                                    </p:set>
                                    <p:anim calcmode="lin" valueType="num">
                                      <p:cBhvr>
                                        <p:cTn id="19" dur="1000" fill="hold"/>
                                        <p:tgtEl>
                                          <p:spTgt spid="12954"/>
                                        </p:tgtEl>
                                        <p:attrNameLst>
                                          <p:attrName>ppt_x</p:attrName>
                                        </p:attrNameLst>
                                      </p:cBhvr>
                                      <p:tavLst>
                                        <p:tav tm="0">
                                          <p:val>
                                            <p:strVal val="#ppt_x"/>
                                          </p:val>
                                        </p:tav>
                                        <p:tav tm="100000">
                                          <p:val>
                                            <p:strVal val="#ppt_x"/>
                                          </p:val>
                                        </p:tav>
                                      </p:tavLst>
                                    </p:anim>
                                    <p:anim calcmode="lin" valueType="num">
                                      <p:cBhvr>
                                        <p:cTn id="20" dur="1000" fill="hold"/>
                                        <p:tgtEl>
                                          <p:spTgt spid="129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48" grpId="2" animBg="1" advAuto="0"/>
      <p:bldP spid="12949" grpId="1" animBg="1" advAuto="0"/>
      <p:bldP spid="12951" grpId="3" animBg="1" advAuto="0"/>
      <p:bldP spid="12954" grpId="4"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 name="Rectangle"/>
          <p:cNvSpPr/>
          <p:nvPr/>
        </p:nvSpPr>
        <p:spPr>
          <a:xfrm>
            <a:off x="17111457" y="-1"/>
            <a:ext cx="7272543"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12964" name="Image"/>
          <p:cNvPicPr>
            <a:picLocks noChangeAspect="1"/>
          </p:cNvPicPr>
          <p:nvPr/>
        </p:nvPicPr>
        <p:blipFill>
          <a:blip r:embed="rId2">
            <a:extLst>
              <a:ext uri="{28A0092B-C50C-407E-A947-70E740481C1C}">
                <a14:useLocalDpi xmlns:a14="http://schemas.microsoft.com/office/drawing/2010/main" val="0"/>
              </a:ext>
            </a:extLst>
          </a:blip>
          <a:srcRect l="37500" r="37500"/>
          <a:stretch/>
        </p:blipFill>
        <p:spPr>
          <a:xfrm>
            <a:off x="11015458" y="-1"/>
            <a:ext cx="6096001" cy="13716001"/>
          </a:xfrm>
          <a:prstGeom prst="rect">
            <a:avLst/>
          </a:prstGeom>
          <a:ln w="12700">
            <a:miter lim="400000"/>
          </a:ln>
        </p:spPr>
      </p:pic>
      <p:sp>
        <p:nvSpPr>
          <p:cNvPr id="12965" name="Let’s get in touch with us"/>
          <p:cNvSpPr txBox="1"/>
          <p:nvPr/>
        </p:nvSpPr>
        <p:spPr>
          <a:xfrm>
            <a:off x="2770091" y="3214250"/>
            <a:ext cx="6350001"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rPr lang="en-US" dirty="0"/>
              <a:t>Reach out to </a:t>
            </a:r>
            <a:r>
              <a:rPr dirty="0"/>
              <a:t>us</a:t>
            </a:r>
          </a:p>
        </p:txBody>
      </p:sp>
      <p:sp>
        <p:nvSpPr>
          <p:cNvPr id="12966" name="Awesome template"/>
          <p:cNvSpPr txBox="1"/>
          <p:nvPr/>
        </p:nvSpPr>
        <p:spPr>
          <a:xfrm>
            <a:off x="2770091" y="2516962"/>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12968" name="Shape"/>
          <p:cNvSpPr/>
          <p:nvPr/>
        </p:nvSpPr>
        <p:spPr>
          <a:xfrm rot="16200000">
            <a:off x="2817041" y="6592692"/>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nvGrpSpPr>
          <p:cNvPr id="12971" name="Group"/>
          <p:cNvGrpSpPr/>
          <p:nvPr/>
        </p:nvGrpSpPr>
        <p:grpSpPr>
          <a:xfrm>
            <a:off x="12529054" y="5584784"/>
            <a:ext cx="3080942" cy="2438005"/>
            <a:chOff x="0" y="0"/>
            <a:chExt cx="3080941" cy="2438004"/>
          </a:xfrm>
        </p:grpSpPr>
        <p:sp>
          <p:nvSpPr>
            <p:cNvPr id="12969" name="Callout"/>
            <p:cNvSpPr/>
            <p:nvPr/>
          </p:nvSpPr>
          <p:spPr>
            <a:xfrm>
              <a:off x="0" y="0"/>
              <a:ext cx="3080941" cy="2438004"/>
            </a:xfrm>
            <a:custGeom>
              <a:avLst/>
              <a:gdLst/>
              <a:ahLst/>
              <a:cxnLst>
                <a:cxn ang="0">
                  <a:pos x="wd2" y="hd2"/>
                </a:cxn>
                <a:cxn ang="5400000">
                  <a:pos x="wd2" y="hd2"/>
                </a:cxn>
                <a:cxn ang="10800000">
                  <a:pos x="wd2" y="hd2"/>
                </a:cxn>
                <a:cxn ang="16200000">
                  <a:pos x="wd2" y="hd2"/>
                </a:cxn>
              </a:cxnLst>
              <a:rect l="0" t="0" r="r" b="b"/>
              <a:pathLst>
                <a:path w="21600" h="21600" extrusionOk="0">
                  <a:moveTo>
                    <a:pt x="2738" y="0"/>
                  </a:moveTo>
                  <a:cubicBezTo>
                    <a:pt x="1226" y="0"/>
                    <a:pt x="0" y="1549"/>
                    <a:pt x="0" y="3460"/>
                  </a:cubicBezTo>
                  <a:lnTo>
                    <a:pt x="0" y="12985"/>
                  </a:lnTo>
                  <a:cubicBezTo>
                    <a:pt x="0" y="14896"/>
                    <a:pt x="1226" y="16445"/>
                    <a:pt x="2738" y="16445"/>
                  </a:cubicBezTo>
                  <a:lnTo>
                    <a:pt x="7905" y="16445"/>
                  </a:lnTo>
                  <a:lnTo>
                    <a:pt x="10804" y="21600"/>
                  </a:lnTo>
                  <a:lnTo>
                    <a:pt x="13703" y="16445"/>
                  </a:lnTo>
                  <a:lnTo>
                    <a:pt x="18862" y="16445"/>
                  </a:lnTo>
                  <a:cubicBezTo>
                    <a:pt x="20374" y="16445"/>
                    <a:pt x="21600" y="14896"/>
                    <a:pt x="21600" y="12985"/>
                  </a:cubicBezTo>
                  <a:lnTo>
                    <a:pt x="21600" y="3460"/>
                  </a:lnTo>
                  <a:cubicBezTo>
                    <a:pt x="21600" y="1549"/>
                    <a:pt x="20374" y="0"/>
                    <a:pt x="18862" y="0"/>
                  </a:cubicBezTo>
                  <a:lnTo>
                    <a:pt x="2738" y="0"/>
                  </a:lnTo>
                  <a:close/>
                </a:path>
              </a:pathLst>
            </a:custGeom>
            <a:solidFill>
              <a:srgbClr val="454546">
                <a:alpha val="50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70" name="We’re here"/>
            <p:cNvSpPr/>
            <p:nvPr/>
          </p:nvSpPr>
          <p:spPr>
            <a:xfrm>
              <a:off x="288778" y="283962"/>
              <a:ext cx="250340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grpSp>
        <p:nvGrpSpPr>
          <p:cNvPr id="12976" name="Group"/>
          <p:cNvGrpSpPr/>
          <p:nvPr/>
        </p:nvGrpSpPr>
        <p:grpSpPr>
          <a:xfrm>
            <a:off x="18469001" y="2377835"/>
            <a:ext cx="4557457" cy="2354431"/>
            <a:chOff x="0" y="0"/>
            <a:chExt cx="4557456" cy="2354429"/>
          </a:xfrm>
        </p:grpSpPr>
        <p:sp>
          <p:nvSpPr>
            <p:cNvPr id="12972" name="Rounded Rectangle"/>
            <p:cNvSpPr/>
            <p:nvPr/>
          </p:nvSpPr>
          <p:spPr>
            <a:xfrm>
              <a:off x="0" y="1017019"/>
              <a:ext cx="4557457" cy="1337411"/>
            </a:xfrm>
            <a:prstGeom prst="roundRect">
              <a:avLst>
                <a:gd name="adj" fmla="val 14244"/>
              </a:avLst>
            </a:prstGeom>
            <a:solidFill>
              <a:srgbClr val="FFFFFF"/>
            </a:solidFill>
            <a:ln w="12700" cap="flat">
              <a:noFill/>
              <a:miter lim="400000"/>
            </a:ln>
            <a:effectLst>
              <a:outerShdw blurRad="1270000" dist="635000" dir="5400000" rotWithShape="0">
                <a:srgbClr val="000000">
                  <a:alpha val="20000"/>
                </a:srgbClr>
              </a:outerShdw>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73" name="Insert phone"/>
            <p:cNvSpPr txBox="1"/>
            <p:nvPr/>
          </p:nvSpPr>
          <p:spPr>
            <a:xfrm>
              <a:off x="113038" y="1468820"/>
              <a:ext cx="4331379"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phone</a:t>
              </a:r>
            </a:p>
          </p:txBody>
        </p:sp>
        <p:sp>
          <p:nvSpPr>
            <p:cNvPr id="12974" name="Circle"/>
            <p:cNvSpPr/>
            <p:nvPr/>
          </p:nvSpPr>
          <p:spPr>
            <a:xfrm>
              <a:off x="1643727" y="0"/>
              <a:ext cx="1270001" cy="1270000"/>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75" name="Shape"/>
            <p:cNvSpPr/>
            <p:nvPr/>
          </p:nvSpPr>
          <p:spPr>
            <a:xfrm>
              <a:off x="1974603" y="331210"/>
              <a:ext cx="608248" cy="607580"/>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12981" name="Group"/>
          <p:cNvGrpSpPr/>
          <p:nvPr/>
        </p:nvGrpSpPr>
        <p:grpSpPr>
          <a:xfrm>
            <a:off x="18469001" y="5461316"/>
            <a:ext cx="4557457" cy="2354430"/>
            <a:chOff x="0" y="0"/>
            <a:chExt cx="4557456" cy="2354429"/>
          </a:xfrm>
        </p:grpSpPr>
        <p:sp>
          <p:nvSpPr>
            <p:cNvPr id="12977" name="Rounded Rectangle"/>
            <p:cNvSpPr/>
            <p:nvPr/>
          </p:nvSpPr>
          <p:spPr>
            <a:xfrm>
              <a:off x="0" y="1017020"/>
              <a:ext cx="4557457" cy="1337410"/>
            </a:xfrm>
            <a:prstGeom prst="roundRect">
              <a:avLst>
                <a:gd name="adj" fmla="val 14244"/>
              </a:avLst>
            </a:prstGeom>
            <a:solidFill>
              <a:srgbClr val="FFFFFF"/>
            </a:solidFill>
            <a:ln w="12700" cap="flat">
              <a:noFill/>
              <a:miter lim="400000"/>
            </a:ln>
            <a:effectLst>
              <a:outerShdw blurRad="1270000" dist="635000" dir="5400000" rotWithShape="0">
                <a:srgbClr val="000000">
                  <a:alpha val="20000"/>
                </a:srgbClr>
              </a:outerShdw>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78" name="Insert email"/>
            <p:cNvSpPr txBox="1"/>
            <p:nvPr/>
          </p:nvSpPr>
          <p:spPr>
            <a:xfrm>
              <a:off x="113038" y="1468820"/>
              <a:ext cx="4331379"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Insert email</a:t>
              </a:r>
            </a:p>
          </p:txBody>
        </p:sp>
        <p:sp>
          <p:nvSpPr>
            <p:cNvPr id="12979" name="Circle"/>
            <p:cNvSpPr/>
            <p:nvPr/>
          </p:nvSpPr>
          <p:spPr>
            <a:xfrm>
              <a:off x="1643727" y="0"/>
              <a:ext cx="1270001" cy="1270000"/>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80" name="Shape"/>
            <p:cNvSpPr/>
            <p:nvPr/>
          </p:nvSpPr>
          <p:spPr>
            <a:xfrm>
              <a:off x="1921185" y="305810"/>
              <a:ext cx="715086" cy="607580"/>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12986" name="Group"/>
          <p:cNvGrpSpPr/>
          <p:nvPr/>
        </p:nvGrpSpPr>
        <p:grpSpPr>
          <a:xfrm>
            <a:off x="18469001" y="8544797"/>
            <a:ext cx="4557457" cy="2654242"/>
            <a:chOff x="0" y="0"/>
            <a:chExt cx="4557456" cy="2654241"/>
          </a:xfrm>
        </p:grpSpPr>
        <p:sp>
          <p:nvSpPr>
            <p:cNvPr id="12982" name="Rounded Rectangle"/>
            <p:cNvSpPr/>
            <p:nvPr/>
          </p:nvSpPr>
          <p:spPr>
            <a:xfrm>
              <a:off x="0" y="1017020"/>
              <a:ext cx="4557457" cy="1637222"/>
            </a:xfrm>
            <a:prstGeom prst="roundRect">
              <a:avLst>
                <a:gd name="adj" fmla="val 11636"/>
              </a:avLst>
            </a:prstGeom>
            <a:solidFill>
              <a:srgbClr val="FFFFFF"/>
            </a:solidFill>
            <a:ln w="12700" cap="flat">
              <a:noFill/>
              <a:miter lim="400000"/>
            </a:ln>
            <a:effectLst>
              <a:outerShdw blurRad="1270000" dist="635000" dir="5400000" rotWithShape="0">
                <a:srgbClr val="000000">
                  <a:alpha val="20000"/>
                </a:srgbClr>
              </a:outerShdw>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83" name="Please insert your…"/>
            <p:cNvSpPr txBox="1"/>
            <p:nvPr/>
          </p:nvSpPr>
          <p:spPr>
            <a:xfrm>
              <a:off x="113038" y="1468821"/>
              <a:ext cx="4331379"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gn="ctr">
                <a:defRPr b="1"/>
              </a:pPr>
              <a:r>
                <a:t>Please insert your</a:t>
              </a:r>
            </a:p>
            <a:p>
              <a:pPr algn="ctr">
                <a:defRPr b="1"/>
              </a:pPr>
              <a:r>
                <a:t>complete address here</a:t>
              </a:r>
            </a:p>
          </p:txBody>
        </p:sp>
        <p:sp>
          <p:nvSpPr>
            <p:cNvPr id="12984" name="Circle"/>
            <p:cNvSpPr/>
            <p:nvPr/>
          </p:nvSpPr>
          <p:spPr>
            <a:xfrm>
              <a:off x="1643727" y="0"/>
              <a:ext cx="1270001" cy="1270000"/>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85" name="Shape"/>
            <p:cNvSpPr/>
            <p:nvPr/>
          </p:nvSpPr>
          <p:spPr>
            <a:xfrm>
              <a:off x="1899577" y="331210"/>
              <a:ext cx="758302" cy="607580"/>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2" name="Group">
            <a:extLst>
              <a:ext uri="{FF2B5EF4-FFF2-40B4-BE49-F238E27FC236}">
                <a16:creationId xmlns:a16="http://schemas.microsoft.com/office/drawing/2014/main" id="{B5123908-F928-ADF3-24ED-057AD1FCCEF5}"/>
              </a:ext>
            </a:extLst>
          </p:cNvPr>
          <p:cNvGrpSpPr/>
          <p:nvPr/>
        </p:nvGrpSpPr>
        <p:grpSpPr>
          <a:xfrm>
            <a:off x="3001576" y="10554742"/>
            <a:ext cx="5965257" cy="644298"/>
            <a:chOff x="0" y="0"/>
            <a:chExt cx="5965256" cy="644296"/>
          </a:xfrm>
        </p:grpSpPr>
        <p:sp>
          <p:nvSpPr>
            <p:cNvPr id="3" name="Shape">
              <a:extLst>
                <a:ext uri="{FF2B5EF4-FFF2-40B4-BE49-F238E27FC236}">
                  <a16:creationId xmlns:a16="http://schemas.microsoft.com/office/drawing/2014/main" id="{381B770A-F57A-5401-DCCE-F09591B5C7F4}"/>
                </a:ext>
              </a:extLst>
            </p:cNvPr>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4" name="Input Your email">
              <a:extLst>
                <a:ext uri="{FF2B5EF4-FFF2-40B4-BE49-F238E27FC236}">
                  <a16:creationId xmlns:a16="http://schemas.microsoft.com/office/drawing/2014/main" id="{FEA4E33A-F45F-F33F-CA29-F07F7B992D52}"/>
                </a:ext>
              </a:extLst>
            </p:cNvPr>
            <p:cNvSpPr/>
            <p:nvPr/>
          </p:nvSpPr>
          <p:spPr>
            <a:xfrm>
              <a:off x="1330884" y="80848"/>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email</a:t>
              </a:r>
            </a:p>
          </p:txBody>
        </p:sp>
      </p:grpSp>
      <p:grpSp>
        <p:nvGrpSpPr>
          <p:cNvPr id="5" name="Group">
            <a:extLst>
              <a:ext uri="{FF2B5EF4-FFF2-40B4-BE49-F238E27FC236}">
                <a16:creationId xmlns:a16="http://schemas.microsoft.com/office/drawing/2014/main" id="{C8E838F9-8AFD-E6CD-693F-3179320E164B}"/>
              </a:ext>
            </a:extLst>
          </p:cNvPr>
          <p:cNvGrpSpPr/>
          <p:nvPr/>
        </p:nvGrpSpPr>
        <p:grpSpPr>
          <a:xfrm>
            <a:off x="3001576" y="9205938"/>
            <a:ext cx="5965257" cy="757468"/>
            <a:chOff x="0" y="0"/>
            <a:chExt cx="5965256" cy="757467"/>
          </a:xfrm>
        </p:grpSpPr>
        <p:sp>
          <p:nvSpPr>
            <p:cNvPr id="6" name="Shape">
              <a:extLst>
                <a:ext uri="{FF2B5EF4-FFF2-40B4-BE49-F238E27FC236}">
                  <a16:creationId xmlns:a16="http://schemas.microsoft.com/office/drawing/2014/main" id="{2F1B7120-003E-CBD7-3749-1D87131C1586}"/>
                </a:ext>
              </a:extLst>
            </p:cNvPr>
            <p:cNvSpPr/>
            <p:nvPr/>
          </p:nvSpPr>
          <p:spPr>
            <a:xfrm>
              <a:off x="0" y="0"/>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7" name="Input Your phone">
              <a:extLst>
                <a:ext uri="{FF2B5EF4-FFF2-40B4-BE49-F238E27FC236}">
                  <a16:creationId xmlns:a16="http://schemas.microsoft.com/office/drawing/2014/main" id="{FB884E99-18F4-DB3F-AAD6-4790D1BECA8B}"/>
                </a:ext>
              </a:extLst>
            </p:cNvPr>
            <p:cNvSpPr/>
            <p:nvPr/>
          </p:nvSpPr>
          <p:spPr>
            <a:xfrm>
              <a:off x="1330884" y="137433"/>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phone</a:t>
              </a:r>
            </a:p>
          </p:txBody>
        </p:sp>
      </p:grpSp>
      <p:grpSp>
        <p:nvGrpSpPr>
          <p:cNvPr id="8" name="Group">
            <a:extLst>
              <a:ext uri="{FF2B5EF4-FFF2-40B4-BE49-F238E27FC236}">
                <a16:creationId xmlns:a16="http://schemas.microsoft.com/office/drawing/2014/main" id="{D7C86B48-B0C3-5A03-834F-7ECDE4E0D253}"/>
              </a:ext>
            </a:extLst>
          </p:cNvPr>
          <p:cNvGrpSpPr/>
          <p:nvPr/>
        </p:nvGrpSpPr>
        <p:grpSpPr>
          <a:xfrm>
            <a:off x="3001576" y="11790376"/>
            <a:ext cx="5965561" cy="607579"/>
            <a:chOff x="0" y="0"/>
            <a:chExt cx="5965559" cy="607578"/>
          </a:xfrm>
        </p:grpSpPr>
        <p:sp>
          <p:nvSpPr>
            <p:cNvPr id="9" name="Input Your COMPLETE ADDRESS HERE">
              <a:extLst>
                <a:ext uri="{FF2B5EF4-FFF2-40B4-BE49-F238E27FC236}">
                  <a16:creationId xmlns:a16="http://schemas.microsoft.com/office/drawing/2014/main" id="{B92B37D4-7F71-4EDD-7F11-01888E908DD9}"/>
                </a:ext>
              </a:extLst>
            </p:cNvPr>
            <p:cNvSpPr/>
            <p:nvPr/>
          </p:nvSpPr>
          <p:spPr>
            <a:xfrm>
              <a:off x="1331188" y="86878"/>
              <a:ext cx="46343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Input Your COMPLETE ADDRESS HERE</a:t>
              </a:r>
            </a:p>
          </p:txBody>
        </p:sp>
        <p:sp>
          <p:nvSpPr>
            <p:cNvPr id="10" name="Shape">
              <a:extLst>
                <a:ext uri="{FF2B5EF4-FFF2-40B4-BE49-F238E27FC236}">
                  <a16:creationId xmlns:a16="http://schemas.microsoft.com/office/drawing/2014/main" id="{94747263-4901-4F4F-DA61-C8419B920A83}"/>
                </a:ext>
              </a:extLst>
            </p:cNvPr>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12964"/>
                                        </p:tgtEl>
                                        <p:attrNameLst>
                                          <p:attrName>style.visibility</p:attrName>
                                        </p:attrNameLst>
                                      </p:cBhvr>
                                      <p:to>
                                        <p:strVal val="visible"/>
                                      </p:to>
                                    </p:set>
                                    <p:anim calcmode="lin" valueType="num">
                                      <p:cBhvr>
                                        <p:cTn id="7" dur="1000" fill="hold"/>
                                        <p:tgtEl>
                                          <p:spTgt spid="12964"/>
                                        </p:tgtEl>
                                        <p:attrNameLst>
                                          <p:attrName>ppt_x</p:attrName>
                                        </p:attrNameLst>
                                      </p:cBhvr>
                                      <p:tavLst>
                                        <p:tav tm="0">
                                          <p:val>
                                            <p:strVal val="1+#ppt_w/2"/>
                                          </p:val>
                                        </p:tav>
                                        <p:tav tm="100000">
                                          <p:val>
                                            <p:strVal val="#ppt_x"/>
                                          </p:val>
                                        </p:tav>
                                      </p:tavLst>
                                    </p:anim>
                                    <p:anim calcmode="lin" valueType="num">
                                      <p:cBhvr>
                                        <p:cTn id="8" dur="1000" fill="hold"/>
                                        <p:tgtEl>
                                          <p:spTgt spid="12964"/>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2963"/>
                                        </p:tgtEl>
                                        <p:attrNameLst>
                                          <p:attrName>style.visibility</p:attrName>
                                        </p:attrNameLst>
                                      </p:cBhvr>
                                      <p:to>
                                        <p:strVal val="visible"/>
                                      </p:to>
                                    </p:set>
                                    <p:anim calcmode="lin" valueType="num">
                                      <p:cBhvr>
                                        <p:cTn id="11" dur="1000" fill="hold"/>
                                        <p:tgtEl>
                                          <p:spTgt spid="12963"/>
                                        </p:tgtEl>
                                        <p:attrNameLst>
                                          <p:attrName>ppt_x</p:attrName>
                                        </p:attrNameLst>
                                      </p:cBhvr>
                                      <p:tavLst>
                                        <p:tav tm="0">
                                          <p:val>
                                            <p:strVal val="#ppt_x"/>
                                          </p:val>
                                        </p:tav>
                                        <p:tav tm="100000">
                                          <p:val>
                                            <p:strVal val="#ppt_x"/>
                                          </p:val>
                                        </p:tav>
                                      </p:tavLst>
                                    </p:anim>
                                    <p:anim calcmode="lin" valueType="num">
                                      <p:cBhvr>
                                        <p:cTn id="12" dur="1000" fill="hold"/>
                                        <p:tgtEl>
                                          <p:spTgt spid="12963"/>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12971"/>
                                        </p:tgtEl>
                                        <p:attrNameLst>
                                          <p:attrName>style.visibility</p:attrName>
                                        </p:attrNameLst>
                                      </p:cBhvr>
                                      <p:to>
                                        <p:strVal val="visible"/>
                                      </p:to>
                                    </p:set>
                                    <p:anim calcmode="lin" valueType="num">
                                      <p:cBhvr>
                                        <p:cTn id="15" dur="1000" fill="hold"/>
                                        <p:tgtEl>
                                          <p:spTgt spid="12971"/>
                                        </p:tgtEl>
                                        <p:attrNameLst>
                                          <p:attrName>ppt_x</p:attrName>
                                        </p:attrNameLst>
                                      </p:cBhvr>
                                      <p:tavLst>
                                        <p:tav tm="0">
                                          <p:val>
                                            <p:strVal val="#ppt_x"/>
                                          </p:val>
                                        </p:tav>
                                        <p:tav tm="100000">
                                          <p:val>
                                            <p:strVal val="#ppt_x"/>
                                          </p:val>
                                        </p:tav>
                                      </p:tavLst>
                                    </p:anim>
                                    <p:anim calcmode="lin" valueType="num">
                                      <p:cBhvr>
                                        <p:cTn id="16" dur="1000" fill="hold"/>
                                        <p:tgtEl>
                                          <p:spTgt spid="12971"/>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2968"/>
                                        </p:tgtEl>
                                        <p:attrNameLst>
                                          <p:attrName>style.visibility</p:attrName>
                                        </p:attrNameLst>
                                      </p:cBhvr>
                                      <p:to>
                                        <p:strVal val="visible"/>
                                      </p:to>
                                    </p:set>
                                    <p:anim calcmode="lin" valueType="num">
                                      <p:cBhvr>
                                        <p:cTn id="19" dur="1000" fill="hold"/>
                                        <p:tgtEl>
                                          <p:spTgt spid="12968"/>
                                        </p:tgtEl>
                                        <p:attrNameLst>
                                          <p:attrName>ppt_x</p:attrName>
                                        </p:attrNameLst>
                                      </p:cBhvr>
                                      <p:tavLst>
                                        <p:tav tm="0">
                                          <p:val>
                                            <p:strVal val="#ppt_x"/>
                                          </p:val>
                                        </p:tav>
                                        <p:tav tm="100000">
                                          <p:val>
                                            <p:strVal val="#ppt_x"/>
                                          </p:val>
                                        </p:tav>
                                      </p:tavLst>
                                    </p:anim>
                                    <p:anim calcmode="lin" valueType="num">
                                      <p:cBhvr>
                                        <p:cTn id="20" dur="1000" fill="hold"/>
                                        <p:tgtEl>
                                          <p:spTgt spid="129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63" grpId="2" animBg="1" advAuto="0"/>
      <p:bldP spid="12964" grpId="1" animBg="1" advAuto="0"/>
      <p:bldP spid="12968" grpId="4" animBg="1" advAuto="0"/>
      <p:bldP spid="12971" grpId="3"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88" name="Image"/>
          <p:cNvPicPr>
            <a:picLocks noGrp="1" noChangeAspect="1"/>
          </p:cNvPicPr>
          <p:nvPr>
            <p:ph type="pic" idx="21"/>
          </p:nvPr>
        </p:nvPicPr>
        <p:blipFill>
          <a:blip r:embed="rId2">
            <a:extLst>
              <a:ext uri="{28A0092B-C50C-407E-A947-70E740481C1C}">
                <a14:useLocalDpi xmlns:a14="http://schemas.microsoft.com/office/drawing/2010/main" val="0"/>
              </a:ext>
            </a:extLst>
          </a:blip>
          <a:srcRect l="9721" r="9721"/>
          <a:stretch/>
        </p:blipFill>
        <p:spPr>
          <a:xfrm>
            <a:off x="4828381" y="2436410"/>
            <a:ext cx="12664679" cy="8843170"/>
          </a:xfrm>
          <a:custGeom>
            <a:avLst/>
            <a:gdLst/>
            <a:ahLst/>
            <a:cxnLst>
              <a:cxn ang="0">
                <a:pos x="wd2" y="hd2"/>
              </a:cxn>
              <a:cxn ang="5400000">
                <a:pos x="wd2" y="hd2"/>
              </a:cxn>
              <a:cxn ang="10800000">
                <a:pos x="wd2" y="hd2"/>
              </a:cxn>
              <a:cxn ang="16200000">
                <a:pos x="wd2" y="hd2"/>
              </a:cxn>
            </a:cxnLst>
            <a:rect l="0" t="0" r="r" b="b"/>
            <a:pathLst>
              <a:path w="21599" h="21599" extrusionOk="0">
                <a:moveTo>
                  <a:pt x="1402" y="0"/>
                </a:moveTo>
                <a:cubicBezTo>
                  <a:pt x="991" y="0"/>
                  <a:pt x="744" y="0"/>
                  <a:pt x="580" y="98"/>
                </a:cubicBezTo>
                <a:cubicBezTo>
                  <a:pt x="343" y="222"/>
                  <a:pt x="155" y="491"/>
                  <a:pt x="69" y="830"/>
                </a:cubicBezTo>
                <a:cubicBezTo>
                  <a:pt x="0" y="1066"/>
                  <a:pt x="0" y="1419"/>
                  <a:pt x="0" y="2008"/>
                </a:cubicBezTo>
                <a:lnTo>
                  <a:pt x="0" y="19592"/>
                </a:lnTo>
                <a:cubicBezTo>
                  <a:pt x="0" y="20181"/>
                  <a:pt x="0" y="20534"/>
                  <a:pt x="69" y="20770"/>
                </a:cubicBezTo>
                <a:cubicBezTo>
                  <a:pt x="155" y="21109"/>
                  <a:pt x="343" y="21378"/>
                  <a:pt x="580" y="21502"/>
                </a:cubicBezTo>
                <a:cubicBezTo>
                  <a:pt x="744" y="21600"/>
                  <a:pt x="991" y="21600"/>
                  <a:pt x="1402" y="21600"/>
                </a:cubicBezTo>
                <a:lnTo>
                  <a:pt x="20198" y="21600"/>
                </a:lnTo>
                <a:cubicBezTo>
                  <a:pt x="20609" y="21600"/>
                  <a:pt x="20856" y="21600"/>
                  <a:pt x="21020" y="21502"/>
                </a:cubicBezTo>
                <a:cubicBezTo>
                  <a:pt x="21257" y="21378"/>
                  <a:pt x="21445" y="21109"/>
                  <a:pt x="21531" y="20770"/>
                </a:cubicBezTo>
                <a:cubicBezTo>
                  <a:pt x="21600" y="20534"/>
                  <a:pt x="21600" y="20181"/>
                  <a:pt x="21600" y="19592"/>
                </a:cubicBezTo>
                <a:lnTo>
                  <a:pt x="21600" y="2008"/>
                </a:lnTo>
                <a:cubicBezTo>
                  <a:pt x="21600" y="1419"/>
                  <a:pt x="21600" y="1066"/>
                  <a:pt x="21531" y="830"/>
                </a:cubicBezTo>
                <a:cubicBezTo>
                  <a:pt x="21445" y="491"/>
                  <a:pt x="21257" y="222"/>
                  <a:pt x="21020" y="98"/>
                </a:cubicBezTo>
                <a:cubicBezTo>
                  <a:pt x="20856" y="0"/>
                  <a:pt x="20609" y="0"/>
                  <a:pt x="20198" y="0"/>
                </a:cubicBezTo>
                <a:lnTo>
                  <a:pt x="1402" y="0"/>
                </a:lnTo>
                <a:close/>
              </a:path>
            </a:pathLst>
          </a:custGeom>
        </p:spPr>
      </p:pic>
      <p:pic>
        <p:nvPicPr>
          <p:cNvPr id="12989" name="echo-grid-156713-unsplash.jpg"/>
          <p:cNvPicPr>
            <a:picLocks noGrp="1" noChangeAspect="1"/>
          </p:cNvPicPr>
          <p:nvPr>
            <p:ph type="pic" idx="22"/>
          </p:nvPr>
        </p:nvPicPr>
        <p:blipFill>
          <a:blip r:embed="rId3" cstate="print">
            <a:extLst>
              <a:ext uri="{28A0092B-C50C-407E-A947-70E740481C1C}">
                <a14:useLocalDpi xmlns:a14="http://schemas.microsoft.com/office/drawing/2010/main" val="0"/>
              </a:ext>
            </a:extLst>
          </a:blip>
          <a:srcRect l="24386" r="24386"/>
          <a:stretch/>
        </p:blipFill>
        <p:spPr>
          <a:xfrm>
            <a:off x="18375338" y="2446297"/>
            <a:ext cx="3631010" cy="3987007"/>
          </a:xfrm>
          <a:custGeom>
            <a:avLst/>
            <a:gdLst/>
            <a:ahLst/>
            <a:cxnLst>
              <a:cxn ang="0">
                <a:pos x="wd2" y="hd2"/>
              </a:cxn>
              <a:cxn ang="5400000">
                <a:pos x="wd2" y="hd2"/>
              </a:cxn>
              <a:cxn ang="10800000">
                <a:pos x="wd2" y="hd2"/>
              </a:cxn>
              <a:cxn ang="16200000">
                <a:pos x="wd2" y="hd2"/>
              </a:cxn>
            </a:cxnLst>
            <a:rect l="0" t="0" r="r" b="b"/>
            <a:pathLst>
              <a:path w="21598" h="21598" extrusionOk="0">
                <a:moveTo>
                  <a:pt x="4889" y="0"/>
                </a:moveTo>
                <a:cubicBezTo>
                  <a:pt x="3454" y="0"/>
                  <a:pt x="2595" y="-1"/>
                  <a:pt x="2021" y="217"/>
                </a:cubicBezTo>
                <a:cubicBezTo>
                  <a:pt x="1194" y="491"/>
                  <a:pt x="540" y="1087"/>
                  <a:pt x="239" y="1840"/>
                </a:cubicBezTo>
                <a:cubicBezTo>
                  <a:pt x="-1" y="2363"/>
                  <a:pt x="0" y="3146"/>
                  <a:pt x="0" y="4452"/>
                </a:cubicBezTo>
                <a:lnTo>
                  <a:pt x="0" y="17145"/>
                </a:lnTo>
                <a:cubicBezTo>
                  <a:pt x="0" y="18452"/>
                  <a:pt x="-1" y="19235"/>
                  <a:pt x="239" y="19758"/>
                </a:cubicBezTo>
                <a:cubicBezTo>
                  <a:pt x="540" y="20511"/>
                  <a:pt x="1194" y="21107"/>
                  <a:pt x="2021" y="21381"/>
                </a:cubicBezTo>
                <a:cubicBezTo>
                  <a:pt x="2595" y="21599"/>
                  <a:pt x="3454" y="21598"/>
                  <a:pt x="4889" y="21598"/>
                </a:cubicBezTo>
                <a:lnTo>
                  <a:pt x="16709" y="21598"/>
                </a:lnTo>
                <a:cubicBezTo>
                  <a:pt x="18144" y="21598"/>
                  <a:pt x="19003" y="21599"/>
                  <a:pt x="19577" y="21381"/>
                </a:cubicBezTo>
                <a:cubicBezTo>
                  <a:pt x="20404" y="21107"/>
                  <a:pt x="21058" y="20511"/>
                  <a:pt x="21359" y="19758"/>
                </a:cubicBezTo>
                <a:cubicBezTo>
                  <a:pt x="21599" y="19235"/>
                  <a:pt x="21598" y="18452"/>
                  <a:pt x="21598" y="17145"/>
                </a:cubicBezTo>
                <a:lnTo>
                  <a:pt x="21598" y="4452"/>
                </a:lnTo>
                <a:cubicBezTo>
                  <a:pt x="21598" y="3146"/>
                  <a:pt x="21599" y="2363"/>
                  <a:pt x="21359" y="1840"/>
                </a:cubicBezTo>
                <a:cubicBezTo>
                  <a:pt x="21058" y="1087"/>
                  <a:pt x="20404" y="491"/>
                  <a:pt x="19577" y="217"/>
                </a:cubicBezTo>
                <a:cubicBezTo>
                  <a:pt x="19003" y="-1"/>
                  <a:pt x="18144" y="0"/>
                  <a:pt x="16709" y="0"/>
                </a:cubicBezTo>
                <a:lnTo>
                  <a:pt x="4889" y="0"/>
                </a:lnTo>
                <a:close/>
              </a:path>
            </a:pathLst>
          </a:custGeom>
        </p:spPr>
      </p:pic>
      <p:pic>
        <p:nvPicPr>
          <p:cNvPr id="12990" name="Office.jpg"/>
          <p:cNvPicPr>
            <a:picLocks noGrp="1" noChangeAspect="1"/>
          </p:cNvPicPr>
          <p:nvPr>
            <p:ph type="pic" idx="23"/>
          </p:nvPr>
        </p:nvPicPr>
        <p:blipFill>
          <a:blip r:embed="rId3" cstate="print">
            <a:extLst>
              <a:ext uri="{28A0092B-C50C-407E-A947-70E740481C1C}">
                <a14:useLocalDpi xmlns:a14="http://schemas.microsoft.com/office/drawing/2010/main" val="0"/>
              </a:ext>
            </a:extLst>
          </a:blip>
          <a:srcRect l="24386" r="24386"/>
          <a:stretch/>
        </p:blipFill>
        <p:spPr>
          <a:xfrm>
            <a:off x="18375340" y="7292466"/>
            <a:ext cx="3631010" cy="3987007"/>
          </a:xfrm>
          <a:custGeom>
            <a:avLst/>
            <a:gdLst/>
            <a:ahLst/>
            <a:cxnLst>
              <a:cxn ang="0">
                <a:pos x="wd2" y="hd2"/>
              </a:cxn>
              <a:cxn ang="5400000">
                <a:pos x="wd2" y="hd2"/>
              </a:cxn>
              <a:cxn ang="10800000">
                <a:pos x="wd2" y="hd2"/>
              </a:cxn>
              <a:cxn ang="16200000">
                <a:pos x="wd2" y="hd2"/>
              </a:cxn>
            </a:cxnLst>
            <a:rect l="0" t="0" r="r" b="b"/>
            <a:pathLst>
              <a:path w="21598" h="21598" extrusionOk="0">
                <a:moveTo>
                  <a:pt x="4889" y="0"/>
                </a:moveTo>
                <a:cubicBezTo>
                  <a:pt x="3454" y="0"/>
                  <a:pt x="2595" y="-1"/>
                  <a:pt x="2021" y="217"/>
                </a:cubicBezTo>
                <a:cubicBezTo>
                  <a:pt x="1194" y="491"/>
                  <a:pt x="540" y="1087"/>
                  <a:pt x="239" y="1840"/>
                </a:cubicBezTo>
                <a:cubicBezTo>
                  <a:pt x="-1" y="2363"/>
                  <a:pt x="0" y="3146"/>
                  <a:pt x="0" y="4452"/>
                </a:cubicBezTo>
                <a:lnTo>
                  <a:pt x="0" y="17145"/>
                </a:lnTo>
                <a:cubicBezTo>
                  <a:pt x="0" y="18452"/>
                  <a:pt x="-1" y="19235"/>
                  <a:pt x="239" y="19758"/>
                </a:cubicBezTo>
                <a:cubicBezTo>
                  <a:pt x="540" y="20511"/>
                  <a:pt x="1194" y="21107"/>
                  <a:pt x="2021" y="21381"/>
                </a:cubicBezTo>
                <a:cubicBezTo>
                  <a:pt x="2595" y="21599"/>
                  <a:pt x="3454" y="21598"/>
                  <a:pt x="4889" y="21598"/>
                </a:cubicBezTo>
                <a:lnTo>
                  <a:pt x="16709" y="21598"/>
                </a:lnTo>
                <a:cubicBezTo>
                  <a:pt x="18144" y="21598"/>
                  <a:pt x="19003" y="21599"/>
                  <a:pt x="19577" y="21381"/>
                </a:cubicBezTo>
                <a:cubicBezTo>
                  <a:pt x="20404" y="21107"/>
                  <a:pt x="21058" y="20511"/>
                  <a:pt x="21359" y="19758"/>
                </a:cubicBezTo>
                <a:cubicBezTo>
                  <a:pt x="21599" y="19235"/>
                  <a:pt x="21598" y="18452"/>
                  <a:pt x="21598" y="17145"/>
                </a:cubicBezTo>
                <a:lnTo>
                  <a:pt x="21598" y="4452"/>
                </a:lnTo>
                <a:cubicBezTo>
                  <a:pt x="21598" y="3146"/>
                  <a:pt x="21599" y="2363"/>
                  <a:pt x="21359" y="1840"/>
                </a:cubicBezTo>
                <a:cubicBezTo>
                  <a:pt x="21058" y="1087"/>
                  <a:pt x="20404" y="491"/>
                  <a:pt x="19577" y="217"/>
                </a:cubicBezTo>
                <a:cubicBezTo>
                  <a:pt x="19003" y="-1"/>
                  <a:pt x="18144" y="0"/>
                  <a:pt x="16709" y="0"/>
                </a:cubicBezTo>
                <a:lnTo>
                  <a:pt x="4889" y="0"/>
                </a:lnTo>
                <a:close/>
              </a:path>
            </a:pathLst>
          </a:custGeom>
        </p:spPr>
      </p:pic>
      <p:sp>
        <p:nvSpPr>
          <p:cNvPr id="12991" name="Let’s get in touch with us"/>
          <p:cNvSpPr txBox="1"/>
          <p:nvPr/>
        </p:nvSpPr>
        <p:spPr>
          <a:xfrm>
            <a:off x="2223017" y="4503477"/>
            <a:ext cx="6493820"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9000" spc="0">
                <a:latin typeface="+mn-lt"/>
                <a:ea typeface="+mn-ea"/>
                <a:cs typeface="+mn-cs"/>
                <a:sym typeface="Montserrat Bold"/>
              </a:defRPr>
            </a:lvl1pPr>
          </a:lstStyle>
          <a:p>
            <a:r>
              <a:rPr dirty="0"/>
              <a:t>Let’s get in touch</a:t>
            </a:r>
          </a:p>
        </p:txBody>
      </p:sp>
      <p:sp>
        <p:nvSpPr>
          <p:cNvPr id="12992" name="Shape"/>
          <p:cNvSpPr/>
          <p:nvPr/>
        </p:nvSpPr>
        <p:spPr>
          <a:xfrm>
            <a:off x="2223017" y="865096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93" name="COMPANY LOCATION MAPS"/>
          <p:cNvSpPr txBox="1"/>
          <p:nvPr/>
        </p:nvSpPr>
        <p:spPr>
          <a:xfrm>
            <a:off x="4828381" y="1745680"/>
            <a:ext cx="1266467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COMPANY LOCATION MAPS</a:t>
            </a:r>
          </a:p>
        </p:txBody>
      </p:sp>
      <p:grpSp>
        <p:nvGrpSpPr>
          <p:cNvPr id="12996" name="Group"/>
          <p:cNvGrpSpPr/>
          <p:nvPr/>
        </p:nvGrpSpPr>
        <p:grpSpPr>
          <a:xfrm>
            <a:off x="10600800" y="5525153"/>
            <a:ext cx="3080943" cy="2438005"/>
            <a:chOff x="0" y="0"/>
            <a:chExt cx="3080941" cy="2438004"/>
          </a:xfrm>
        </p:grpSpPr>
        <p:sp>
          <p:nvSpPr>
            <p:cNvPr id="12994" name="Callout"/>
            <p:cNvSpPr/>
            <p:nvPr/>
          </p:nvSpPr>
          <p:spPr>
            <a:xfrm>
              <a:off x="0" y="0"/>
              <a:ext cx="3080941" cy="2438004"/>
            </a:xfrm>
            <a:custGeom>
              <a:avLst/>
              <a:gdLst/>
              <a:ahLst/>
              <a:cxnLst>
                <a:cxn ang="0">
                  <a:pos x="wd2" y="hd2"/>
                </a:cxn>
                <a:cxn ang="5400000">
                  <a:pos x="wd2" y="hd2"/>
                </a:cxn>
                <a:cxn ang="10800000">
                  <a:pos x="wd2" y="hd2"/>
                </a:cxn>
                <a:cxn ang="16200000">
                  <a:pos x="wd2" y="hd2"/>
                </a:cxn>
              </a:cxnLst>
              <a:rect l="0" t="0" r="r" b="b"/>
              <a:pathLst>
                <a:path w="21600" h="21600" extrusionOk="0">
                  <a:moveTo>
                    <a:pt x="2738" y="0"/>
                  </a:moveTo>
                  <a:cubicBezTo>
                    <a:pt x="1226" y="0"/>
                    <a:pt x="0" y="1549"/>
                    <a:pt x="0" y="3460"/>
                  </a:cubicBezTo>
                  <a:lnTo>
                    <a:pt x="0" y="12985"/>
                  </a:lnTo>
                  <a:cubicBezTo>
                    <a:pt x="0" y="14896"/>
                    <a:pt x="1226" y="16445"/>
                    <a:pt x="2738" y="16445"/>
                  </a:cubicBezTo>
                  <a:lnTo>
                    <a:pt x="7905" y="16445"/>
                  </a:lnTo>
                  <a:lnTo>
                    <a:pt x="10804" y="21600"/>
                  </a:lnTo>
                  <a:lnTo>
                    <a:pt x="13703" y="16445"/>
                  </a:lnTo>
                  <a:lnTo>
                    <a:pt x="18862" y="16445"/>
                  </a:lnTo>
                  <a:cubicBezTo>
                    <a:pt x="20374" y="16445"/>
                    <a:pt x="21600" y="14896"/>
                    <a:pt x="21600" y="12985"/>
                  </a:cubicBezTo>
                  <a:lnTo>
                    <a:pt x="21600" y="3460"/>
                  </a:lnTo>
                  <a:cubicBezTo>
                    <a:pt x="21600" y="1549"/>
                    <a:pt x="20374" y="0"/>
                    <a:pt x="18862" y="0"/>
                  </a:cubicBezTo>
                  <a:lnTo>
                    <a:pt x="2738" y="0"/>
                  </a:ln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2995" name="We’re here"/>
            <p:cNvSpPr/>
            <p:nvPr/>
          </p:nvSpPr>
          <p:spPr>
            <a:xfrm>
              <a:off x="288778" y="283962"/>
              <a:ext cx="250340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12988"/>
                                        </p:tgtEl>
                                        <p:attrNameLst>
                                          <p:attrName>style.visibility</p:attrName>
                                        </p:attrNameLst>
                                      </p:cBhvr>
                                      <p:to>
                                        <p:strVal val="visible"/>
                                      </p:to>
                                    </p:set>
                                    <p:anim calcmode="lin" valueType="num">
                                      <p:cBhvr>
                                        <p:cTn id="7" dur="1000" fill="hold"/>
                                        <p:tgtEl>
                                          <p:spTgt spid="12988"/>
                                        </p:tgtEl>
                                        <p:attrNameLst>
                                          <p:attrName>ppt_x</p:attrName>
                                        </p:attrNameLst>
                                      </p:cBhvr>
                                      <p:tavLst>
                                        <p:tav tm="0">
                                          <p:val>
                                            <p:strVal val="1+#ppt_w/2"/>
                                          </p:val>
                                        </p:tav>
                                        <p:tav tm="100000">
                                          <p:val>
                                            <p:strVal val="#ppt_x"/>
                                          </p:val>
                                        </p:tav>
                                      </p:tavLst>
                                    </p:anim>
                                    <p:anim calcmode="lin" valueType="num">
                                      <p:cBhvr>
                                        <p:cTn id="8" dur="1000" fill="hold"/>
                                        <p:tgtEl>
                                          <p:spTgt spid="12988"/>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2989"/>
                                        </p:tgtEl>
                                        <p:attrNameLst>
                                          <p:attrName>style.visibility</p:attrName>
                                        </p:attrNameLst>
                                      </p:cBhvr>
                                      <p:to>
                                        <p:strVal val="visible"/>
                                      </p:to>
                                    </p:set>
                                    <p:anim calcmode="lin" valueType="num">
                                      <p:cBhvr>
                                        <p:cTn id="11" dur="1000" fill="hold"/>
                                        <p:tgtEl>
                                          <p:spTgt spid="12989"/>
                                        </p:tgtEl>
                                        <p:attrNameLst>
                                          <p:attrName>ppt_x</p:attrName>
                                        </p:attrNameLst>
                                      </p:cBhvr>
                                      <p:tavLst>
                                        <p:tav tm="0">
                                          <p:val>
                                            <p:strVal val="#ppt_x"/>
                                          </p:val>
                                        </p:tav>
                                        <p:tav tm="100000">
                                          <p:val>
                                            <p:strVal val="#ppt_x"/>
                                          </p:val>
                                        </p:tav>
                                      </p:tavLst>
                                    </p:anim>
                                    <p:anim calcmode="lin" valueType="num">
                                      <p:cBhvr>
                                        <p:cTn id="12" dur="1000" fill="hold"/>
                                        <p:tgtEl>
                                          <p:spTgt spid="1298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2990"/>
                                        </p:tgtEl>
                                        <p:attrNameLst>
                                          <p:attrName>style.visibility</p:attrName>
                                        </p:attrNameLst>
                                      </p:cBhvr>
                                      <p:to>
                                        <p:strVal val="visible"/>
                                      </p:to>
                                    </p:set>
                                    <p:anim calcmode="lin" valueType="num">
                                      <p:cBhvr>
                                        <p:cTn id="15" dur="1000" fill="hold"/>
                                        <p:tgtEl>
                                          <p:spTgt spid="12990"/>
                                        </p:tgtEl>
                                        <p:attrNameLst>
                                          <p:attrName>ppt_x</p:attrName>
                                        </p:attrNameLst>
                                      </p:cBhvr>
                                      <p:tavLst>
                                        <p:tav tm="0">
                                          <p:val>
                                            <p:strVal val="#ppt_x"/>
                                          </p:val>
                                        </p:tav>
                                        <p:tav tm="100000">
                                          <p:val>
                                            <p:strVal val="#ppt_x"/>
                                          </p:val>
                                        </p:tav>
                                      </p:tavLst>
                                    </p:anim>
                                    <p:anim calcmode="lin" valueType="num">
                                      <p:cBhvr>
                                        <p:cTn id="16" dur="1000" fill="hold"/>
                                        <p:tgtEl>
                                          <p:spTgt spid="12990"/>
                                        </p:tgtEl>
                                        <p:attrNameLst>
                                          <p:attrName>ppt_y</p:attrName>
                                        </p:attrNameLst>
                                      </p:cBhvr>
                                      <p:tavLst>
                                        <p:tav tm="0">
                                          <p:val>
                                            <p:strVal val="1+#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12996"/>
                                        </p:tgtEl>
                                        <p:attrNameLst>
                                          <p:attrName>style.visibility</p:attrName>
                                        </p:attrNameLst>
                                      </p:cBhvr>
                                      <p:to>
                                        <p:strVal val="visible"/>
                                      </p:to>
                                    </p:set>
                                    <p:anim calcmode="lin" valueType="num">
                                      <p:cBhvr>
                                        <p:cTn id="19" dur="1000" fill="hold"/>
                                        <p:tgtEl>
                                          <p:spTgt spid="12996"/>
                                        </p:tgtEl>
                                        <p:attrNameLst>
                                          <p:attrName>ppt_x</p:attrName>
                                        </p:attrNameLst>
                                      </p:cBhvr>
                                      <p:tavLst>
                                        <p:tav tm="0">
                                          <p:val>
                                            <p:strVal val="#ppt_x"/>
                                          </p:val>
                                        </p:tav>
                                        <p:tav tm="100000">
                                          <p:val>
                                            <p:strVal val="#ppt_x"/>
                                          </p:val>
                                        </p:tav>
                                      </p:tavLst>
                                    </p:anim>
                                    <p:anim calcmode="lin" valueType="num">
                                      <p:cBhvr>
                                        <p:cTn id="20" dur="1000" fill="hold"/>
                                        <p:tgtEl>
                                          <p:spTgt spid="12996"/>
                                        </p:tgtEl>
                                        <p:attrNameLst>
                                          <p:attrName>ppt_y</p:attrName>
                                        </p:attrNameLst>
                                      </p:cBhvr>
                                      <p:tavLst>
                                        <p:tav tm="0">
                                          <p:val>
                                            <p:strVal val="0-#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12992"/>
                                        </p:tgtEl>
                                        <p:attrNameLst>
                                          <p:attrName>style.visibility</p:attrName>
                                        </p:attrNameLst>
                                      </p:cBhvr>
                                      <p:to>
                                        <p:strVal val="visible"/>
                                      </p:to>
                                    </p:set>
                                    <p:anim calcmode="lin" valueType="num">
                                      <p:cBhvr>
                                        <p:cTn id="23" dur="1000" fill="hold"/>
                                        <p:tgtEl>
                                          <p:spTgt spid="12992"/>
                                        </p:tgtEl>
                                        <p:attrNameLst>
                                          <p:attrName>ppt_x</p:attrName>
                                        </p:attrNameLst>
                                      </p:cBhvr>
                                      <p:tavLst>
                                        <p:tav tm="0">
                                          <p:val>
                                            <p:strVal val="0-#ppt_w/2"/>
                                          </p:val>
                                        </p:tav>
                                        <p:tav tm="100000">
                                          <p:val>
                                            <p:strVal val="#ppt_x"/>
                                          </p:val>
                                        </p:tav>
                                      </p:tavLst>
                                    </p:anim>
                                    <p:anim calcmode="lin" valueType="num">
                                      <p:cBhvr>
                                        <p:cTn id="24" dur="1000" fill="hold"/>
                                        <p:tgtEl>
                                          <p:spTgt spid="129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8" grpId="1" animBg="1" advAuto="0"/>
      <p:bldP spid="12989" grpId="2" animBg="1" advAuto="0"/>
      <p:bldP spid="12990" grpId="3" animBg="1" advAuto="0"/>
      <p:bldP spid="12992" grpId="5" animBg="1" advAuto="0"/>
      <p:bldP spid="12996" grpId="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8" name="Rectangle"/>
          <p:cNvSpPr/>
          <p:nvPr/>
        </p:nvSpPr>
        <p:spPr>
          <a:xfrm>
            <a:off x="18542593" y="-1"/>
            <a:ext cx="5841406"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12999" name="Image"/>
          <p:cNvPicPr>
            <a:picLocks noChangeAspect="1"/>
          </p:cNvPicPr>
          <p:nvPr/>
        </p:nvPicPr>
        <p:blipFill>
          <a:blip r:embed="rId2">
            <a:extLst>
              <a:ext uri="{28A0092B-C50C-407E-A947-70E740481C1C}">
                <a14:useLocalDpi xmlns:a14="http://schemas.microsoft.com/office/drawing/2010/main" val="0"/>
              </a:ext>
            </a:extLst>
          </a:blip>
          <a:srcRect l="12505" r="12505"/>
          <a:stretch/>
        </p:blipFill>
        <p:spPr>
          <a:xfrm>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19294" y="21599"/>
                </a:lnTo>
                <a:cubicBezTo>
                  <a:pt x="19971" y="21599"/>
                  <a:pt x="20376" y="21600"/>
                  <a:pt x="20647" y="21449"/>
                </a:cubicBezTo>
                <a:cubicBezTo>
                  <a:pt x="21037" y="21260"/>
                  <a:pt x="21345" y="20850"/>
                  <a:pt x="21487" y="20329"/>
                </a:cubicBezTo>
                <a:cubicBezTo>
                  <a:pt x="21600" y="19969"/>
                  <a:pt x="21600" y="19428"/>
                  <a:pt x="21600" y="18526"/>
                </a:cubicBezTo>
                <a:lnTo>
                  <a:pt x="21600" y="3074"/>
                </a:lnTo>
                <a:cubicBezTo>
                  <a:pt x="21600" y="2172"/>
                  <a:pt x="21600" y="1631"/>
                  <a:pt x="21487" y="1270"/>
                </a:cubicBezTo>
                <a:cubicBezTo>
                  <a:pt x="21345" y="750"/>
                  <a:pt x="21037" y="341"/>
                  <a:pt x="20647" y="151"/>
                </a:cubicBezTo>
                <a:cubicBezTo>
                  <a:pt x="20376" y="1"/>
                  <a:pt x="19971" y="0"/>
                  <a:pt x="19294" y="0"/>
                </a:cubicBezTo>
                <a:lnTo>
                  <a:pt x="2306" y="0"/>
                </a:lnTo>
                <a:close/>
              </a:path>
            </a:pathLst>
          </a:custGeom>
          <a:ln w="12700">
            <a:miter lim="400000"/>
          </a:ln>
        </p:spPr>
      </p:pic>
      <p:sp>
        <p:nvSpPr>
          <p:cNvPr id="13000" name="Let’s get in touch with us"/>
          <p:cNvSpPr txBox="1"/>
          <p:nvPr/>
        </p:nvSpPr>
        <p:spPr>
          <a:xfrm>
            <a:off x="2243978" y="2754361"/>
            <a:ext cx="6350001"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en-US" dirty="0"/>
              <a:t>Get </a:t>
            </a:r>
            <a:r>
              <a:rPr dirty="0"/>
              <a:t>in touch</a:t>
            </a:r>
            <a:endParaRPr lang="en-US" dirty="0"/>
          </a:p>
          <a:p>
            <a:pPr>
              <a:lnSpc>
                <a:spcPct val="90000"/>
              </a:lnSpc>
              <a:defRPr sz="9000" spc="0">
                <a:latin typeface="+mn-lt"/>
                <a:ea typeface="+mn-ea"/>
                <a:cs typeface="+mn-cs"/>
                <a:sym typeface="Montserrat Bold"/>
              </a:defRPr>
            </a:pPr>
            <a:r>
              <a:rPr dirty="0">
                <a:solidFill>
                  <a:srgbClr val="D5D5D5"/>
                </a:solidFill>
              </a:rPr>
              <a:t>with us</a:t>
            </a:r>
          </a:p>
        </p:txBody>
      </p:sp>
      <p:sp>
        <p:nvSpPr>
          <p:cNvPr id="13001" name="Awesome template"/>
          <p:cNvSpPr txBox="1"/>
          <p:nvPr/>
        </p:nvSpPr>
        <p:spPr>
          <a:xfrm>
            <a:off x="2243978" y="2057072"/>
            <a:ext cx="6350001" cy="528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rPr lang="en-US" dirty="0"/>
              <a:t>The Big</a:t>
            </a:r>
            <a:r>
              <a:rPr dirty="0"/>
              <a:t> template</a:t>
            </a:r>
          </a:p>
        </p:txBody>
      </p:sp>
      <p:grpSp>
        <p:nvGrpSpPr>
          <p:cNvPr id="13004" name="Group"/>
          <p:cNvGrpSpPr/>
          <p:nvPr/>
        </p:nvGrpSpPr>
        <p:grpSpPr>
          <a:xfrm>
            <a:off x="17206954" y="4124648"/>
            <a:ext cx="3080943" cy="2438005"/>
            <a:chOff x="0" y="0"/>
            <a:chExt cx="3080941" cy="2438004"/>
          </a:xfrm>
        </p:grpSpPr>
        <p:sp>
          <p:nvSpPr>
            <p:cNvPr id="13002" name="Callout"/>
            <p:cNvSpPr/>
            <p:nvPr/>
          </p:nvSpPr>
          <p:spPr>
            <a:xfrm>
              <a:off x="0" y="0"/>
              <a:ext cx="3080941" cy="2438004"/>
            </a:xfrm>
            <a:custGeom>
              <a:avLst/>
              <a:gdLst/>
              <a:ahLst/>
              <a:cxnLst>
                <a:cxn ang="0">
                  <a:pos x="wd2" y="hd2"/>
                </a:cxn>
                <a:cxn ang="5400000">
                  <a:pos x="wd2" y="hd2"/>
                </a:cxn>
                <a:cxn ang="10800000">
                  <a:pos x="wd2" y="hd2"/>
                </a:cxn>
                <a:cxn ang="16200000">
                  <a:pos x="wd2" y="hd2"/>
                </a:cxn>
              </a:cxnLst>
              <a:rect l="0" t="0" r="r" b="b"/>
              <a:pathLst>
                <a:path w="21600" h="21600" extrusionOk="0">
                  <a:moveTo>
                    <a:pt x="2738" y="0"/>
                  </a:moveTo>
                  <a:cubicBezTo>
                    <a:pt x="1226" y="0"/>
                    <a:pt x="0" y="1549"/>
                    <a:pt x="0" y="3460"/>
                  </a:cubicBezTo>
                  <a:lnTo>
                    <a:pt x="0" y="12985"/>
                  </a:lnTo>
                  <a:cubicBezTo>
                    <a:pt x="0" y="14896"/>
                    <a:pt x="1226" y="16445"/>
                    <a:pt x="2738" y="16445"/>
                  </a:cubicBezTo>
                  <a:lnTo>
                    <a:pt x="7905" y="16445"/>
                  </a:lnTo>
                  <a:lnTo>
                    <a:pt x="10804" y="21600"/>
                  </a:lnTo>
                  <a:lnTo>
                    <a:pt x="13703" y="16445"/>
                  </a:lnTo>
                  <a:lnTo>
                    <a:pt x="18862" y="16445"/>
                  </a:lnTo>
                  <a:cubicBezTo>
                    <a:pt x="20374" y="16445"/>
                    <a:pt x="21600" y="14896"/>
                    <a:pt x="21600" y="12985"/>
                  </a:cubicBezTo>
                  <a:lnTo>
                    <a:pt x="21600" y="3460"/>
                  </a:lnTo>
                  <a:cubicBezTo>
                    <a:pt x="21600" y="1549"/>
                    <a:pt x="20374" y="0"/>
                    <a:pt x="18862" y="0"/>
                  </a:cubicBezTo>
                  <a:lnTo>
                    <a:pt x="2738" y="0"/>
                  </a:ln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03" name="We’re here"/>
            <p:cNvSpPr/>
            <p:nvPr/>
          </p:nvSpPr>
          <p:spPr>
            <a:xfrm>
              <a:off x="288778" y="264566"/>
              <a:ext cx="250340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grpSp>
        <p:nvGrpSpPr>
          <p:cNvPr id="13007" name="Group"/>
          <p:cNvGrpSpPr/>
          <p:nvPr/>
        </p:nvGrpSpPr>
        <p:grpSpPr>
          <a:xfrm>
            <a:off x="2243978" y="9396615"/>
            <a:ext cx="5965257" cy="644298"/>
            <a:chOff x="0" y="0"/>
            <a:chExt cx="5965256" cy="644296"/>
          </a:xfrm>
        </p:grpSpPr>
        <p:sp>
          <p:nvSpPr>
            <p:cNvPr id="13005" name="Shape"/>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06" name="Input Your email"/>
            <p:cNvSpPr/>
            <p:nvPr/>
          </p:nvSpPr>
          <p:spPr>
            <a:xfrm>
              <a:off x="1330884" y="80848"/>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email</a:t>
              </a:r>
            </a:p>
          </p:txBody>
        </p:sp>
      </p:grpSp>
      <p:grpSp>
        <p:nvGrpSpPr>
          <p:cNvPr id="13010" name="Group"/>
          <p:cNvGrpSpPr/>
          <p:nvPr/>
        </p:nvGrpSpPr>
        <p:grpSpPr>
          <a:xfrm>
            <a:off x="2243978" y="8047811"/>
            <a:ext cx="5965257" cy="757468"/>
            <a:chOff x="0" y="0"/>
            <a:chExt cx="5965256" cy="757467"/>
          </a:xfrm>
        </p:grpSpPr>
        <p:sp>
          <p:nvSpPr>
            <p:cNvPr id="13008" name="Shape"/>
            <p:cNvSpPr/>
            <p:nvPr/>
          </p:nvSpPr>
          <p:spPr>
            <a:xfrm>
              <a:off x="0" y="0"/>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09" name="Input Your phone"/>
            <p:cNvSpPr/>
            <p:nvPr/>
          </p:nvSpPr>
          <p:spPr>
            <a:xfrm>
              <a:off x="1330884" y="137433"/>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phone</a:t>
              </a:r>
            </a:p>
          </p:txBody>
        </p:sp>
      </p:grpSp>
      <p:grpSp>
        <p:nvGrpSpPr>
          <p:cNvPr id="13013" name="Group"/>
          <p:cNvGrpSpPr/>
          <p:nvPr/>
        </p:nvGrpSpPr>
        <p:grpSpPr>
          <a:xfrm>
            <a:off x="2243978" y="10632249"/>
            <a:ext cx="5965561" cy="607579"/>
            <a:chOff x="0" y="0"/>
            <a:chExt cx="5965559" cy="607578"/>
          </a:xfrm>
        </p:grpSpPr>
        <p:sp>
          <p:nvSpPr>
            <p:cNvPr id="13011" name="Input Your COMPLETE ADDRESS HERE"/>
            <p:cNvSpPr/>
            <p:nvPr/>
          </p:nvSpPr>
          <p:spPr>
            <a:xfrm>
              <a:off x="1331188" y="86878"/>
              <a:ext cx="46343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Input Your COMPLETE ADDRESS HERE</a:t>
              </a:r>
            </a:p>
          </p:txBody>
        </p:sp>
        <p:sp>
          <p:nvSpPr>
            <p:cNvPr id="13012" name="Shape"/>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2999"/>
                                        </p:tgtEl>
                                        <p:attrNameLst>
                                          <p:attrName>style.visibility</p:attrName>
                                        </p:attrNameLst>
                                      </p:cBhvr>
                                      <p:to>
                                        <p:strVal val="visible"/>
                                      </p:to>
                                    </p:set>
                                    <p:anim calcmode="lin" valueType="num">
                                      <p:cBhvr>
                                        <p:cTn id="7" dur="1000" fill="hold"/>
                                        <p:tgtEl>
                                          <p:spTgt spid="12999"/>
                                        </p:tgtEl>
                                        <p:attrNameLst>
                                          <p:attrName>ppt_x</p:attrName>
                                        </p:attrNameLst>
                                      </p:cBhvr>
                                      <p:tavLst>
                                        <p:tav tm="0">
                                          <p:val>
                                            <p:strVal val="#ppt_x"/>
                                          </p:val>
                                        </p:tav>
                                        <p:tav tm="100000">
                                          <p:val>
                                            <p:strVal val="#ppt_x"/>
                                          </p:val>
                                        </p:tav>
                                      </p:tavLst>
                                    </p:anim>
                                    <p:anim calcmode="lin" valueType="num">
                                      <p:cBhvr>
                                        <p:cTn id="8" dur="1000" fill="hold"/>
                                        <p:tgtEl>
                                          <p:spTgt spid="12999"/>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12998"/>
                                        </p:tgtEl>
                                        <p:attrNameLst>
                                          <p:attrName>style.visibility</p:attrName>
                                        </p:attrNameLst>
                                      </p:cBhvr>
                                      <p:to>
                                        <p:strVal val="visible"/>
                                      </p:to>
                                    </p:set>
                                    <p:anim calcmode="lin" valueType="num">
                                      <p:cBhvr>
                                        <p:cTn id="11" dur="1000" fill="hold"/>
                                        <p:tgtEl>
                                          <p:spTgt spid="12998"/>
                                        </p:tgtEl>
                                        <p:attrNameLst>
                                          <p:attrName>ppt_x</p:attrName>
                                        </p:attrNameLst>
                                      </p:cBhvr>
                                      <p:tavLst>
                                        <p:tav tm="0">
                                          <p:val>
                                            <p:strVal val="1+#ppt_w/2"/>
                                          </p:val>
                                        </p:tav>
                                        <p:tav tm="100000">
                                          <p:val>
                                            <p:strVal val="#ppt_x"/>
                                          </p:val>
                                        </p:tav>
                                      </p:tavLst>
                                    </p:anim>
                                    <p:anim calcmode="lin" valueType="num">
                                      <p:cBhvr>
                                        <p:cTn id="12" dur="1000" fill="hold"/>
                                        <p:tgtEl>
                                          <p:spTgt spid="12998"/>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13004"/>
                                        </p:tgtEl>
                                        <p:attrNameLst>
                                          <p:attrName>style.visibility</p:attrName>
                                        </p:attrNameLst>
                                      </p:cBhvr>
                                      <p:to>
                                        <p:strVal val="visible"/>
                                      </p:to>
                                    </p:set>
                                    <p:anim calcmode="lin" valueType="num">
                                      <p:cBhvr>
                                        <p:cTn id="15" dur="1000" fill="hold"/>
                                        <p:tgtEl>
                                          <p:spTgt spid="13004"/>
                                        </p:tgtEl>
                                        <p:attrNameLst>
                                          <p:attrName>ppt_x</p:attrName>
                                        </p:attrNameLst>
                                      </p:cBhvr>
                                      <p:tavLst>
                                        <p:tav tm="0">
                                          <p:val>
                                            <p:strVal val="#ppt_x"/>
                                          </p:val>
                                        </p:tav>
                                        <p:tav tm="100000">
                                          <p:val>
                                            <p:strVal val="#ppt_x"/>
                                          </p:val>
                                        </p:tav>
                                      </p:tavLst>
                                    </p:anim>
                                    <p:anim calcmode="lin" valueType="num">
                                      <p:cBhvr>
                                        <p:cTn id="16" dur="1000" fill="hold"/>
                                        <p:tgtEl>
                                          <p:spTgt spid="130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98" grpId="2" animBg="1" advAuto="0"/>
      <p:bldP spid="12999" grpId="1" animBg="1" advAuto="0"/>
      <p:bldP spid="13004"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5" name="Image"/>
          <p:cNvPicPr>
            <a:picLocks noChangeAspect="1"/>
          </p:cNvPicPr>
          <p:nvPr/>
        </p:nvPicPr>
        <p:blipFill>
          <a:blip r:embed="rId2">
            <a:extLst>
              <a:ext uri="{28A0092B-C50C-407E-A947-70E740481C1C}">
                <a14:useLocalDpi xmlns:a14="http://schemas.microsoft.com/office/drawing/2010/main" val="0"/>
              </a:ext>
            </a:extLst>
          </a:blip>
          <a:srcRect l="7446" r="2481"/>
          <a:stretch/>
        </p:blipFill>
        <p:spPr>
          <a:xfrm>
            <a:off x="10925113" y="1154613"/>
            <a:ext cx="19143664" cy="11955067"/>
          </a:xfrm>
          <a:custGeom>
            <a:avLst/>
            <a:gdLst/>
            <a:ahLst/>
            <a:cxnLst>
              <a:cxn ang="0">
                <a:pos x="wd2" y="hd2"/>
              </a:cxn>
              <a:cxn ang="5400000">
                <a:pos x="wd2" y="hd2"/>
              </a:cxn>
              <a:cxn ang="10800000">
                <a:pos x="wd2" y="hd2"/>
              </a:cxn>
              <a:cxn ang="16200000">
                <a:pos x="wd2" y="hd2"/>
              </a:cxn>
            </a:cxnLst>
            <a:rect l="0" t="0" r="r" b="b"/>
            <a:pathLst>
              <a:path w="21600" h="21600" extrusionOk="0">
                <a:moveTo>
                  <a:pt x="1878" y="0"/>
                </a:moveTo>
                <a:cubicBezTo>
                  <a:pt x="1878" y="0"/>
                  <a:pt x="1878" y="0"/>
                  <a:pt x="1879" y="24"/>
                </a:cubicBezTo>
                <a:cubicBezTo>
                  <a:pt x="1880" y="48"/>
                  <a:pt x="1883" y="96"/>
                  <a:pt x="1888" y="191"/>
                </a:cubicBezTo>
                <a:cubicBezTo>
                  <a:pt x="1888" y="191"/>
                  <a:pt x="1888" y="191"/>
                  <a:pt x="1892" y="193"/>
                </a:cubicBezTo>
                <a:cubicBezTo>
                  <a:pt x="1896" y="195"/>
                  <a:pt x="1904" y="199"/>
                  <a:pt x="1921" y="208"/>
                </a:cubicBezTo>
                <a:cubicBezTo>
                  <a:pt x="1921" y="208"/>
                  <a:pt x="1921" y="208"/>
                  <a:pt x="1919" y="215"/>
                </a:cubicBezTo>
                <a:cubicBezTo>
                  <a:pt x="1918" y="221"/>
                  <a:pt x="1915" y="234"/>
                  <a:pt x="1910" y="260"/>
                </a:cubicBezTo>
                <a:cubicBezTo>
                  <a:pt x="1910" y="260"/>
                  <a:pt x="1910" y="260"/>
                  <a:pt x="1913" y="279"/>
                </a:cubicBezTo>
                <a:cubicBezTo>
                  <a:pt x="1915" y="299"/>
                  <a:pt x="1921" y="338"/>
                  <a:pt x="1932" y="416"/>
                </a:cubicBezTo>
                <a:cubicBezTo>
                  <a:pt x="1932" y="416"/>
                  <a:pt x="1932" y="416"/>
                  <a:pt x="1930" y="429"/>
                </a:cubicBezTo>
                <a:cubicBezTo>
                  <a:pt x="1929" y="442"/>
                  <a:pt x="1926" y="467"/>
                  <a:pt x="1921" y="519"/>
                </a:cubicBezTo>
                <a:cubicBezTo>
                  <a:pt x="1921" y="519"/>
                  <a:pt x="1921" y="519"/>
                  <a:pt x="1919" y="517"/>
                </a:cubicBezTo>
                <a:cubicBezTo>
                  <a:pt x="1918" y="515"/>
                  <a:pt x="1915" y="511"/>
                  <a:pt x="1910" y="502"/>
                </a:cubicBezTo>
                <a:cubicBezTo>
                  <a:pt x="1910" y="502"/>
                  <a:pt x="1910" y="502"/>
                  <a:pt x="1903" y="491"/>
                </a:cubicBezTo>
                <a:cubicBezTo>
                  <a:pt x="1896" y="481"/>
                  <a:pt x="1883" y="459"/>
                  <a:pt x="1856" y="416"/>
                </a:cubicBezTo>
                <a:cubicBezTo>
                  <a:pt x="1856" y="416"/>
                  <a:pt x="1856" y="416"/>
                  <a:pt x="1857" y="425"/>
                </a:cubicBezTo>
                <a:cubicBezTo>
                  <a:pt x="1859" y="433"/>
                  <a:pt x="1861" y="450"/>
                  <a:pt x="1867" y="485"/>
                </a:cubicBezTo>
                <a:cubicBezTo>
                  <a:pt x="1867" y="485"/>
                  <a:pt x="1867" y="485"/>
                  <a:pt x="1864" y="493"/>
                </a:cubicBezTo>
                <a:cubicBezTo>
                  <a:pt x="1861" y="502"/>
                  <a:pt x="1856" y="520"/>
                  <a:pt x="1845" y="554"/>
                </a:cubicBezTo>
                <a:cubicBezTo>
                  <a:pt x="1845" y="554"/>
                  <a:pt x="1845" y="554"/>
                  <a:pt x="1839" y="565"/>
                </a:cubicBezTo>
                <a:cubicBezTo>
                  <a:pt x="1832" y="576"/>
                  <a:pt x="1818" y="598"/>
                  <a:pt x="1791" y="641"/>
                </a:cubicBezTo>
                <a:cubicBezTo>
                  <a:pt x="1791" y="641"/>
                  <a:pt x="1791" y="640"/>
                  <a:pt x="1791" y="649"/>
                </a:cubicBezTo>
                <a:cubicBezTo>
                  <a:pt x="1791" y="658"/>
                  <a:pt x="1791" y="675"/>
                  <a:pt x="1791" y="710"/>
                </a:cubicBezTo>
                <a:cubicBezTo>
                  <a:pt x="1791" y="710"/>
                  <a:pt x="1791" y="710"/>
                  <a:pt x="1794" y="721"/>
                </a:cubicBezTo>
                <a:cubicBezTo>
                  <a:pt x="1797" y="732"/>
                  <a:pt x="1802" y="754"/>
                  <a:pt x="1813" y="797"/>
                </a:cubicBezTo>
                <a:cubicBezTo>
                  <a:pt x="1813" y="797"/>
                  <a:pt x="1813" y="797"/>
                  <a:pt x="1816" y="808"/>
                </a:cubicBezTo>
                <a:cubicBezTo>
                  <a:pt x="1819" y="818"/>
                  <a:pt x="1824" y="840"/>
                  <a:pt x="1835" y="884"/>
                </a:cubicBezTo>
                <a:cubicBezTo>
                  <a:pt x="1835" y="884"/>
                  <a:pt x="1835" y="883"/>
                  <a:pt x="1837" y="887"/>
                </a:cubicBezTo>
                <a:cubicBezTo>
                  <a:pt x="1840" y="891"/>
                  <a:pt x="1845" y="901"/>
                  <a:pt x="1856" y="918"/>
                </a:cubicBezTo>
                <a:cubicBezTo>
                  <a:pt x="1856" y="918"/>
                  <a:pt x="1856" y="918"/>
                  <a:pt x="1859" y="920"/>
                </a:cubicBezTo>
                <a:cubicBezTo>
                  <a:pt x="1862" y="922"/>
                  <a:pt x="1867" y="927"/>
                  <a:pt x="1878" y="935"/>
                </a:cubicBezTo>
                <a:cubicBezTo>
                  <a:pt x="1878" y="935"/>
                  <a:pt x="1878" y="935"/>
                  <a:pt x="1878" y="931"/>
                </a:cubicBezTo>
                <a:cubicBezTo>
                  <a:pt x="1878" y="927"/>
                  <a:pt x="1878" y="918"/>
                  <a:pt x="1878" y="901"/>
                </a:cubicBezTo>
                <a:cubicBezTo>
                  <a:pt x="1878" y="901"/>
                  <a:pt x="1878" y="901"/>
                  <a:pt x="1875" y="888"/>
                </a:cubicBezTo>
                <a:cubicBezTo>
                  <a:pt x="1872" y="875"/>
                  <a:pt x="1867" y="849"/>
                  <a:pt x="1856" y="797"/>
                </a:cubicBezTo>
                <a:cubicBezTo>
                  <a:pt x="1856" y="797"/>
                  <a:pt x="1856" y="797"/>
                  <a:pt x="1855" y="780"/>
                </a:cubicBezTo>
                <a:cubicBezTo>
                  <a:pt x="1853" y="762"/>
                  <a:pt x="1851" y="728"/>
                  <a:pt x="1845" y="658"/>
                </a:cubicBezTo>
                <a:cubicBezTo>
                  <a:pt x="1845" y="658"/>
                  <a:pt x="1845" y="658"/>
                  <a:pt x="1848" y="652"/>
                </a:cubicBezTo>
                <a:cubicBezTo>
                  <a:pt x="1851" y="646"/>
                  <a:pt x="1856" y="632"/>
                  <a:pt x="1867" y="606"/>
                </a:cubicBezTo>
                <a:cubicBezTo>
                  <a:pt x="1867" y="606"/>
                  <a:pt x="1867" y="606"/>
                  <a:pt x="1871" y="604"/>
                </a:cubicBezTo>
                <a:cubicBezTo>
                  <a:pt x="1875" y="602"/>
                  <a:pt x="1883" y="598"/>
                  <a:pt x="1899" y="589"/>
                </a:cubicBezTo>
                <a:cubicBezTo>
                  <a:pt x="1899" y="589"/>
                  <a:pt x="1899" y="589"/>
                  <a:pt x="1899" y="606"/>
                </a:cubicBezTo>
                <a:cubicBezTo>
                  <a:pt x="1899" y="623"/>
                  <a:pt x="1899" y="658"/>
                  <a:pt x="1899" y="727"/>
                </a:cubicBezTo>
                <a:cubicBezTo>
                  <a:pt x="1899" y="727"/>
                  <a:pt x="1899" y="727"/>
                  <a:pt x="1903" y="744"/>
                </a:cubicBezTo>
                <a:cubicBezTo>
                  <a:pt x="1907" y="762"/>
                  <a:pt x="1916" y="796"/>
                  <a:pt x="1932" y="866"/>
                </a:cubicBezTo>
                <a:cubicBezTo>
                  <a:pt x="1932" y="866"/>
                  <a:pt x="1932" y="866"/>
                  <a:pt x="1930" y="874"/>
                </a:cubicBezTo>
                <a:cubicBezTo>
                  <a:pt x="1929" y="883"/>
                  <a:pt x="1926" y="901"/>
                  <a:pt x="1921" y="935"/>
                </a:cubicBezTo>
                <a:cubicBezTo>
                  <a:pt x="1921" y="935"/>
                  <a:pt x="1921" y="935"/>
                  <a:pt x="1914" y="948"/>
                </a:cubicBezTo>
                <a:cubicBezTo>
                  <a:pt x="1907" y="961"/>
                  <a:pt x="1894" y="987"/>
                  <a:pt x="1867" y="1039"/>
                </a:cubicBezTo>
                <a:cubicBezTo>
                  <a:pt x="1867" y="1039"/>
                  <a:pt x="1867" y="1039"/>
                  <a:pt x="1861" y="1056"/>
                </a:cubicBezTo>
                <a:cubicBezTo>
                  <a:pt x="1856" y="1074"/>
                  <a:pt x="1845" y="1108"/>
                  <a:pt x="1824" y="1178"/>
                </a:cubicBezTo>
                <a:cubicBezTo>
                  <a:pt x="1824" y="1178"/>
                  <a:pt x="1824" y="1177"/>
                  <a:pt x="1821" y="1199"/>
                </a:cubicBezTo>
                <a:cubicBezTo>
                  <a:pt x="1818" y="1221"/>
                  <a:pt x="1813" y="1264"/>
                  <a:pt x="1802" y="1350"/>
                </a:cubicBezTo>
                <a:cubicBezTo>
                  <a:pt x="1802" y="1350"/>
                  <a:pt x="1802" y="1351"/>
                  <a:pt x="1797" y="1360"/>
                </a:cubicBezTo>
                <a:cubicBezTo>
                  <a:pt x="1792" y="1368"/>
                  <a:pt x="1781" y="1386"/>
                  <a:pt x="1759" y="1421"/>
                </a:cubicBezTo>
                <a:cubicBezTo>
                  <a:pt x="1759" y="1421"/>
                  <a:pt x="1759" y="1421"/>
                  <a:pt x="1753" y="1423"/>
                </a:cubicBezTo>
                <a:cubicBezTo>
                  <a:pt x="1746" y="1425"/>
                  <a:pt x="1733" y="1429"/>
                  <a:pt x="1706" y="1438"/>
                </a:cubicBezTo>
                <a:cubicBezTo>
                  <a:pt x="1706" y="1438"/>
                  <a:pt x="1705" y="1438"/>
                  <a:pt x="1698" y="1446"/>
                </a:cubicBezTo>
                <a:cubicBezTo>
                  <a:pt x="1692" y="1455"/>
                  <a:pt x="1678" y="1472"/>
                  <a:pt x="1651" y="1507"/>
                </a:cubicBezTo>
                <a:cubicBezTo>
                  <a:pt x="1651" y="1507"/>
                  <a:pt x="1652" y="1507"/>
                  <a:pt x="1645" y="1517"/>
                </a:cubicBezTo>
                <a:cubicBezTo>
                  <a:pt x="1638" y="1528"/>
                  <a:pt x="1625" y="1549"/>
                  <a:pt x="1598" y="1593"/>
                </a:cubicBezTo>
                <a:cubicBezTo>
                  <a:pt x="1598" y="1593"/>
                  <a:pt x="1598" y="1593"/>
                  <a:pt x="1592" y="1591"/>
                </a:cubicBezTo>
                <a:cubicBezTo>
                  <a:pt x="1587" y="1588"/>
                  <a:pt x="1576" y="1584"/>
                  <a:pt x="1554" y="1576"/>
                </a:cubicBezTo>
                <a:cubicBezTo>
                  <a:pt x="1554" y="1576"/>
                  <a:pt x="1554" y="1576"/>
                  <a:pt x="1554" y="1565"/>
                </a:cubicBezTo>
                <a:cubicBezTo>
                  <a:pt x="1554" y="1554"/>
                  <a:pt x="1554" y="1533"/>
                  <a:pt x="1554" y="1489"/>
                </a:cubicBezTo>
                <a:cubicBezTo>
                  <a:pt x="1554" y="1489"/>
                  <a:pt x="1554" y="1490"/>
                  <a:pt x="1562" y="1477"/>
                </a:cubicBezTo>
                <a:cubicBezTo>
                  <a:pt x="1570" y="1464"/>
                  <a:pt x="1587" y="1437"/>
                  <a:pt x="1619" y="1386"/>
                </a:cubicBezTo>
                <a:cubicBezTo>
                  <a:pt x="1619" y="1386"/>
                  <a:pt x="1619" y="1386"/>
                  <a:pt x="1633" y="1373"/>
                </a:cubicBezTo>
                <a:cubicBezTo>
                  <a:pt x="1646" y="1360"/>
                  <a:pt x="1673" y="1333"/>
                  <a:pt x="1727" y="1282"/>
                </a:cubicBezTo>
                <a:cubicBezTo>
                  <a:pt x="1727" y="1282"/>
                  <a:pt x="1727" y="1282"/>
                  <a:pt x="1733" y="1260"/>
                </a:cubicBezTo>
                <a:cubicBezTo>
                  <a:pt x="1738" y="1238"/>
                  <a:pt x="1749" y="1195"/>
                  <a:pt x="1770" y="1108"/>
                </a:cubicBezTo>
                <a:cubicBezTo>
                  <a:pt x="1770" y="1108"/>
                  <a:pt x="1770" y="1108"/>
                  <a:pt x="1774" y="1102"/>
                </a:cubicBezTo>
                <a:cubicBezTo>
                  <a:pt x="1778" y="1095"/>
                  <a:pt x="1786" y="1082"/>
                  <a:pt x="1802" y="1056"/>
                </a:cubicBezTo>
                <a:cubicBezTo>
                  <a:pt x="1802" y="1056"/>
                  <a:pt x="1802" y="1056"/>
                  <a:pt x="1804" y="1048"/>
                </a:cubicBezTo>
                <a:cubicBezTo>
                  <a:pt x="1805" y="1039"/>
                  <a:pt x="1808" y="1022"/>
                  <a:pt x="1813" y="988"/>
                </a:cubicBezTo>
                <a:cubicBezTo>
                  <a:pt x="1813" y="988"/>
                  <a:pt x="1813" y="988"/>
                  <a:pt x="1805" y="994"/>
                </a:cubicBezTo>
                <a:cubicBezTo>
                  <a:pt x="1797" y="1000"/>
                  <a:pt x="1781" y="1013"/>
                  <a:pt x="1749" y="1039"/>
                </a:cubicBezTo>
                <a:cubicBezTo>
                  <a:pt x="1749" y="1039"/>
                  <a:pt x="1749" y="1039"/>
                  <a:pt x="1737" y="1052"/>
                </a:cubicBezTo>
                <a:cubicBezTo>
                  <a:pt x="1724" y="1065"/>
                  <a:pt x="1700" y="1091"/>
                  <a:pt x="1651" y="1143"/>
                </a:cubicBezTo>
                <a:cubicBezTo>
                  <a:pt x="1651" y="1143"/>
                  <a:pt x="1651" y="1143"/>
                  <a:pt x="1647" y="1152"/>
                </a:cubicBezTo>
                <a:cubicBezTo>
                  <a:pt x="1643" y="1161"/>
                  <a:pt x="1635" y="1178"/>
                  <a:pt x="1619" y="1213"/>
                </a:cubicBezTo>
                <a:cubicBezTo>
                  <a:pt x="1619" y="1213"/>
                  <a:pt x="1619" y="1213"/>
                  <a:pt x="1614" y="1221"/>
                </a:cubicBezTo>
                <a:cubicBezTo>
                  <a:pt x="1608" y="1230"/>
                  <a:pt x="1598" y="1247"/>
                  <a:pt x="1576" y="1282"/>
                </a:cubicBezTo>
                <a:cubicBezTo>
                  <a:pt x="1576" y="1282"/>
                  <a:pt x="1576" y="1282"/>
                  <a:pt x="1573" y="1279"/>
                </a:cubicBezTo>
                <a:cubicBezTo>
                  <a:pt x="1570" y="1277"/>
                  <a:pt x="1565" y="1273"/>
                  <a:pt x="1554" y="1264"/>
                </a:cubicBezTo>
                <a:cubicBezTo>
                  <a:pt x="1554" y="1264"/>
                  <a:pt x="1554" y="1264"/>
                  <a:pt x="1557" y="1256"/>
                </a:cubicBezTo>
                <a:cubicBezTo>
                  <a:pt x="1560" y="1247"/>
                  <a:pt x="1565" y="1230"/>
                  <a:pt x="1576" y="1195"/>
                </a:cubicBezTo>
                <a:cubicBezTo>
                  <a:pt x="1576" y="1195"/>
                  <a:pt x="1576" y="1195"/>
                  <a:pt x="1584" y="1178"/>
                </a:cubicBezTo>
                <a:cubicBezTo>
                  <a:pt x="1592" y="1160"/>
                  <a:pt x="1608" y="1126"/>
                  <a:pt x="1641" y="1056"/>
                </a:cubicBezTo>
                <a:cubicBezTo>
                  <a:pt x="1641" y="1056"/>
                  <a:pt x="1641" y="1057"/>
                  <a:pt x="1653" y="1046"/>
                </a:cubicBezTo>
                <a:cubicBezTo>
                  <a:pt x="1665" y="1035"/>
                  <a:pt x="1689" y="1013"/>
                  <a:pt x="1738" y="970"/>
                </a:cubicBezTo>
                <a:cubicBezTo>
                  <a:pt x="1738" y="970"/>
                  <a:pt x="1738" y="970"/>
                  <a:pt x="1742" y="961"/>
                </a:cubicBezTo>
                <a:cubicBezTo>
                  <a:pt x="1746" y="952"/>
                  <a:pt x="1754" y="935"/>
                  <a:pt x="1770" y="901"/>
                </a:cubicBezTo>
                <a:cubicBezTo>
                  <a:pt x="1770" y="901"/>
                  <a:pt x="1770" y="900"/>
                  <a:pt x="1769" y="879"/>
                </a:cubicBezTo>
                <a:cubicBezTo>
                  <a:pt x="1767" y="857"/>
                  <a:pt x="1765" y="814"/>
                  <a:pt x="1759" y="727"/>
                </a:cubicBezTo>
                <a:cubicBezTo>
                  <a:pt x="1759" y="727"/>
                  <a:pt x="1759" y="727"/>
                  <a:pt x="1749" y="729"/>
                </a:cubicBezTo>
                <a:cubicBezTo>
                  <a:pt x="1738" y="732"/>
                  <a:pt x="1716" y="736"/>
                  <a:pt x="1673" y="744"/>
                </a:cubicBezTo>
                <a:cubicBezTo>
                  <a:pt x="1673" y="744"/>
                  <a:pt x="1673" y="744"/>
                  <a:pt x="1670" y="729"/>
                </a:cubicBezTo>
                <a:cubicBezTo>
                  <a:pt x="1668" y="714"/>
                  <a:pt x="1662" y="684"/>
                  <a:pt x="1651" y="623"/>
                </a:cubicBezTo>
                <a:cubicBezTo>
                  <a:pt x="1651" y="623"/>
                  <a:pt x="1651" y="623"/>
                  <a:pt x="1647" y="623"/>
                </a:cubicBezTo>
                <a:cubicBezTo>
                  <a:pt x="1643" y="623"/>
                  <a:pt x="1635" y="623"/>
                  <a:pt x="1619" y="623"/>
                </a:cubicBezTo>
                <a:cubicBezTo>
                  <a:pt x="1619" y="623"/>
                  <a:pt x="1619" y="623"/>
                  <a:pt x="1615" y="623"/>
                </a:cubicBezTo>
                <a:cubicBezTo>
                  <a:pt x="1611" y="623"/>
                  <a:pt x="1603" y="623"/>
                  <a:pt x="1587" y="623"/>
                </a:cubicBezTo>
                <a:cubicBezTo>
                  <a:pt x="1587" y="623"/>
                  <a:pt x="1587" y="623"/>
                  <a:pt x="1577" y="619"/>
                </a:cubicBezTo>
                <a:cubicBezTo>
                  <a:pt x="1568" y="615"/>
                  <a:pt x="1549" y="606"/>
                  <a:pt x="1511" y="589"/>
                </a:cubicBezTo>
                <a:cubicBezTo>
                  <a:pt x="1511" y="589"/>
                  <a:pt x="1511" y="589"/>
                  <a:pt x="1499" y="580"/>
                </a:cubicBezTo>
                <a:cubicBezTo>
                  <a:pt x="1487" y="572"/>
                  <a:pt x="1463" y="554"/>
                  <a:pt x="1415" y="519"/>
                </a:cubicBezTo>
                <a:cubicBezTo>
                  <a:pt x="1415" y="519"/>
                  <a:pt x="1415" y="519"/>
                  <a:pt x="1398" y="500"/>
                </a:cubicBezTo>
                <a:cubicBezTo>
                  <a:pt x="1382" y="481"/>
                  <a:pt x="1350" y="442"/>
                  <a:pt x="1285" y="364"/>
                </a:cubicBezTo>
                <a:cubicBezTo>
                  <a:pt x="1285" y="364"/>
                  <a:pt x="1285" y="364"/>
                  <a:pt x="1270" y="340"/>
                </a:cubicBezTo>
                <a:cubicBezTo>
                  <a:pt x="1256" y="316"/>
                  <a:pt x="1226" y="269"/>
                  <a:pt x="1167" y="174"/>
                </a:cubicBezTo>
                <a:cubicBezTo>
                  <a:pt x="1167" y="174"/>
                  <a:pt x="1166" y="174"/>
                  <a:pt x="1164" y="189"/>
                </a:cubicBezTo>
                <a:cubicBezTo>
                  <a:pt x="1161" y="204"/>
                  <a:pt x="1156" y="234"/>
                  <a:pt x="1145" y="294"/>
                </a:cubicBezTo>
                <a:cubicBezTo>
                  <a:pt x="1145" y="294"/>
                  <a:pt x="1145" y="295"/>
                  <a:pt x="1139" y="308"/>
                </a:cubicBezTo>
                <a:cubicBezTo>
                  <a:pt x="1132" y="321"/>
                  <a:pt x="1118" y="347"/>
                  <a:pt x="1091" y="399"/>
                </a:cubicBezTo>
                <a:cubicBezTo>
                  <a:pt x="1091" y="399"/>
                  <a:pt x="1091" y="399"/>
                  <a:pt x="1091" y="429"/>
                </a:cubicBezTo>
                <a:cubicBezTo>
                  <a:pt x="1091" y="459"/>
                  <a:pt x="1091" y="520"/>
                  <a:pt x="1091" y="641"/>
                </a:cubicBezTo>
                <a:cubicBezTo>
                  <a:pt x="1091" y="641"/>
                  <a:pt x="1091" y="640"/>
                  <a:pt x="1098" y="649"/>
                </a:cubicBezTo>
                <a:cubicBezTo>
                  <a:pt x="1105" y="658"/>
                  <a:pt x="1119" y="675"/>
                  <a:pt x="1145" y="710"/>
                </a:cubicBezTo>
                <a:cubicBezTo>
                  <a:pt x="1145" y="710"/>
                  <a:pt x="1145" y="710"/>
                  <a:pt x="1145" y="749"/>
                </a:cubicBezTo>
                <a:cubicBezTo>
                  <a:pt x="1145" y="788"/>
                  <a:pt x="1145" y="866"/>
                  <a:pt x="1145" y="1022"/>
                </a:cubicBezTo>
                <a:cubicBezTo>
                  <a:pt x="1145" y="1022"/>
                  <a:pt x="1145" y="1022"/>
                  <a:pt x="1143" y="1024"/>
                </a:cubicBezTo>
                <a:cubicBezTo>
                  <a:pt x="1140" y="1026"/>
                  <a:pt x="1135" y="1031"/>
                  <a:pt x="1124" y="1039"/>
                </a:cubicBezTo>
                <a:cubicBezTo>
                  <a:pt x="1124" y="1039"/>
                  <a:pt x="1124" y="1039"/>
                  <a:pt x="1124" y="1048"/>
                </a:cubicBezTo>
                <a:cubicBezTo>
                  <a:pt x="1124" y="1056"/>
                  <a:pt x="1124" y="1073"/>
                  <a:pt x="1124" y="1108"/>
                </a:cubicBezTo>
                <a:cubicBezTo>
                  <a:pt x="1124" y="1108"/>
                  <a:pt x="1124" y="1109"/>
                  <a:pt x="1127" y="1139"/>
                </a:cubicBezTo>
                <a:cubicBezTo>
                  <a:pt x="1129" y="1169"/>
                  <a:pt x="1135" y="1229"/>
                  <a:pt x="1145" y="1350"/>
                </a:cubicBezTo>
                <a:cubicBezTo>
                  <a:pt x="1145" y="1350"/>
                  <a:pt x="1145" y="1350"/>
                  <a:pt x="1148" y="1355"/>
                </a:cubicBezTo>
                <a:cubicBezTo>
                  <a:pt x="1150" y="1359"/>
                  <a:pt x="1156" y="1368"/>
                  <a:pt x="1167" y="1386"/>
                </a:cubicBezTo>
                <a:cubicBezTo>
                  <a:pt x="1167" y="1386"/>
                  <a:pt x="1166" y="1385"/>
                  <a:pt x="1175" y="1396"/>
                </a:cubicBezTo>
                <a:cubicBezTo>
                  <a:pt x="1183" y="1407"/>
                  <a:pt x="1199" y="1429"/>
                  <a:pt x="1231" y="1472"/>
                </a:cubicBezTo>
                <a:cubicBezTo>
                  <a:pt x="1231" y="1472"/>
                  <a:pt x="1231" y="1472"/>
                  <a:pt x="1229" y="1477"/>
                </a:cubicBezTo>
                <a:cubicBezTo>
                  <a:pt x="1226" y="1481"/>
                  <a:pt x="1220" y="1489"/>
                  <a:pt x="1210" y="1507"/>
                </a:cubicBezTo>
                <a:cubicBezTo>
                  <a:pt x="1210" y="1507"/>
                  <a:pt x="1210" y="1507"/>
                  <a:pt x="1201" y="1509"/>
                </a:cubicBezTo>
                <a:cubicBezTo>
                  <a:pt x="1191" y="1511"/>
                  <a:pt x="1172" y="1515"/>
                  <a:pt x="1135" y="1524"/>
                </a:cubicBezTo>
                <a:cubicBezTo>
                  <a:pt x="1135" y="1524"/>
                  <a:pt x="1135" y="1524"/>
                  <a:pt x="1136" y="1539"/>
                </a:cubicBezTo>
                <a:cubicBezTo>
                  <a:pt x="1137" y="1554"/>
                  <a:pt x="1140" y="1584"/>
                  <a:pt x="1145" y="1645"/>
                </a:cubicBezTo>
                <a:cubicBezTo>
                  <a:pt x="1145" y="1645"/>
                  <a:pt x="1145" y="1645"/>
                  <a:pt x="1146" y="1647"/>
                </a:cubicBezTo>
                <a:cubicBezTo>
                  <a:pt x="1148" y="1649"/>
                  <a:pt x="1150" y="1654"/>
                  <a:pt x="1156" y="1663"/>
                </a:cubicBezTo>
                <a:cubicBezTo>
                  <a:pt x="1156" y="1663"/>
                  <a:pt x="1156" y="1663"/>
                  <a:pt x="1158" y="1667"/>
                </a:cubicBezTo>
                <a:cubicBezTo>
                  <a:pt x="1161" y="1672"/>
                  <a:pt x="1166" y="1680"/>
                  <a:pt x="1177" y="1697"/>
                </a:cubicBezTo>
                <a:cubicBezTo>
                  <a:pt x="1177" y="1697"/>
                  <a:pt x="1177" y="1697"/>
                  <a:pt x="1177" y="1700"/>
                </a:cubicBezTo>
                <a:cubicBezTo>
                  <a:pt x="1177" y="1702"/>
                  <a:pt x="1177" y="1706"/>
                  <a:pt x="1177" y="1715"/>
                </a:cubicBezTo>
                <a:cubicBezTo>
                  <a:pt x="1177" y="1715"/>
                  <a:pt x="1178" y="1715"/>
                  <a:pt x="1172" y="1719"/>
                </a:cubicBezTo>
                <a:cubicBezTo>
                  <a:pt x="1167" y="1723"/>
                  <a:pt x="1156" y="1732"/>
                  <a:pt x="1135" y="1749"/>
                </a:cubicBezTo>
                <a:cubicBezTo>
                  <a:pt x="1135" y="1749"/>
                  <a:pt x="1135" y="1749"/>
                  <a:pt x="1135" y="1758"/>
                </a:cubicBezTo>
                <a:cubicBezTo>
                  <a:pt x="1135" y="1766"/>
                  <a:pt x="1135" y="1783"/>
                  <a:pt x="1135" y="1818"/>
                </a:cubicBezTo>
                <a:cubicBezTo>
                  <a:pt x="1135" y="1818"/>
                  <a:pt x="1135" y="1818"/>
                  <a:pt x="1133" y="1821"/>
                </a:cubicBezTo>
                <a:cubicBezTo>
                  <a:pt x="1132" y="1823"/>
                  <a:pt x="1129" y="1827"/>
                  <a:pt x="1124" y="1836"/>
                </a:cubicBezTo>
                <a:cubicBezTo>
                  <a:pt x="1124" y="1836"/>
                  <a:pt x="1124" y="1836"/>
                  <a:pt x="1123" y="1834"/>
                </a:cubicBezTo>
                <a:cubicBezTo>
                  <a:pt x="1121" y="1831"/>
                  <a:pt x="1119" y="1827"/>
                  <a:pt x="1113" y="1818"/>
                </a:cubicBezTo>
                <a:cubicBezTo>
                  <a:pt x="1113" y="1818"/>
                  <a:pt x="1113" y="1818"/>
                  <a:pt x="1111" y="1811"/>
                </a:cubicBezTo>
                <a:cubicBezTo>
                  <a:pt x="1110" y="1805"/>
                  <a:pt x="1107" y="1792"/>
                  <a:pt x="1102" y="1766"/>
                </a:cubicBezTo>
                <a:cubicBezTo>
                  <a:pt x="1102" y="1766"/>
                  <a:pt x="1102" y="1766"/>
                  <a:pt x="1101" y="1768"/>
                </a:cubicBezTo>
                <a:cubicBezTo>
                  <a:pt x="1099" y="1771"/>
                  <a:pt x="1097" y="1775"/>
                  <a:pt x="1091" y="1783"/>
                </a:cubicBezTo>
                <a:cubicBezTo>
                  <a:pt x="1091" y="1783"/>
                  <a:pt x="1091" y="1783"/>
                  <a:pt x="1089" y="1796"/>
                </a:cubicBezTo>
                <a:cubicBezTo>
                  <a:pt x="1086" y="1809"/>
                  <a:pt x="1081" y="1836"/>
                  <a:pt x="1070" y="1887"/>
                </a:cubicBezTo>
                <a:cubicBezTo>
                  <a:pt x="1070" y="1887"/>
                  <a:pt x="1070" y="1887"/>
                  <a:pt x="1068" y="1903"/>
                </a:cubicBezTo>
                <a:cubicBezTo>
                  <a:pt x="1067" y="1918"/>
                  <a:pt x="1064" y="1948"/>
                  <a:pt x="1059" y="2009"/>
                </a:cubicBezTo>
                <a:cubicBezTo>
                  <a:pt x="1059" y="2009"/>
                  <a:pt x="1061" y="2011"/>
                  <a:pt x="1067" y="2018"/>
                </a:cubicBezTo>
                <a:cubicBezTo>
                  <a:pt x="1072" y="2025"/>
                  <a:pt x="1082" y="2037"/>
                  <a:pt x="1098" y="2056"/>
                </a:cubicBezTo>
                <a:lnTo>
                  <a:pt x="1094" y="2055"/>
                </a:lnTo>
                <a:cubicBezTo>
                  <a:pt x="1072" y="2029"/>
                  <a:pt x="1061" y="2016"/>
                  <a:pt x="1056" y="2009"/>
                </a:cubicBezTo>
                <a:cubicBezTo>
                  <a:pt x="1051" y="2003"/>
                  <a:pt x="1051" y="2003"/>
                  <a:pt x="1051" y="2003"/>
                </a:cubicBezTo>
                <a:cubicBezTo>
                  <a:pt x="1051" y="2063"/>
                  <a:pt x="1051" y="2094"/>
                  <a:pt x="1051" y="2109"/>
                </a:cubicBezTo>
                <a:cubicBezTo>
                  <a:pt x="1051" y="2124"/>
                  <a:pt x="1051" y="2124"/>
                  <a:pt x="1051" y="2124"/>
                </a:cubicBezTo>
                <a:cubicBezTo>
                  <a:pt x="1040" y="2176"/>
                  <a:pt x="1034" y="2202"/>
                  <a:pt x="1031" y="2215"/>
                </a:cubicBezTo>
                <a:cubicBezTo>
                  <a:pt x="1029" y="2228"/>
                  <a:pt x="1029" y="2228"/>
                  <a:pt x="1029" y="2228"/>
                </a:cubicBezTo>
                <a:cubicBezTo>
                  <a:pt x="1002" y="2306"/>
                  <a:pt x="988" y="2345"/>
                  <a:pt x="981" y="2364"/>
                </a:cubicBezTo>
                <a:cubicBezTo>
                  <a:pt x="974" y="2384"/>
                  <a:pt x="974" y="2384"/>
                  <a:pt x="974" y="2384"/>
                </a:cubicBezTo>
                <a:cubicBezTo>
                  <a:pt x="980" y="2436"/>
                  <a:pt x="983" y="2461"/>
                  <a:pt x="984" y="2474"/>
                </a:cubicBezTo>
                <a:cubicBezTo>
                  <a:pt x="986" y="2487"/>
                  <a:pt x="986" y="2487"/>
                  <a:pt x="986" y="2487"/>
                </a:cubicBezTo>
                <a:cubicBezTo>
                  <a:pt x="980" y="2530"/>
                  <a:pt x="977" y="2552"/>
                  <a:pt x="976" y="2563"/>
                </a:cubicBezTo>
                <a:cubicBezTo>
                  <a:pt x="974" y="2574"/>
                  <a:pt x="974" y="2574"/>
                  <a:pt x="974" y="2574"/>
                </a:cubicBezTo>
                <a:cubicBezTo>
                  <a:pt x="958" y="2617"/>
                  <a:pt x="950" y="2639"/>
                  <a:pt x="946" y="2650"/>
                </a:cubicBezTo>
                <a:cubicBezTo>
                  <a:pt x="942" y="2660"/>
                  <a:pt x="942" y="2660"/>
                  <a:pt x="942" y="2660"/>
                </a:cubicBezTo>
                <a:cubicBezTo>
                  <a:pt x="931" y="2704"/>
                  <a:pt x="926" y="2725"/>
                  <a:pt x="923" y="2736"/>
                </a:cubicBezTo>
                <a:cubicBezTo>
                  <a:pt x="921" y="2747"/>
                  <a:pt x="921" y="2746"/>
                  <a:pt x="921" y="2746"/>
                </a:cubicBezTo>
                <a:cubicBezTo>
                  <a:pt x="904" y="2807"/>
                  <a:pt x="896" y="2837"/>
                  <a:pt x="892" y="2853"/>
                </a:cubicBezTo>
                <a:cubicBezTo>
                  <a:pt x="888" y="2868"/>
                  <a:pt x="888" y="2868"/>
                  <a:pt x="888" y="2868"/>
                </a:cubicBezTo>
                <a:cubicBezTo>
                  <a:pt x="877" y="2912"/>
                  <a:pt x="872" y="2933"/>
                  <a:pt x="869" y="2944"/>
                </a:cubicBezTo>
                <a:cubicBezTo>
                  <a:pt x="866" y="2954"/>
                  <a:pt x="866" y="2954"/>
                  <a:pt x="866" y="2954"/>
                </a:cubicBezTo>
                <a:cubicBezTo>
                  <a:pt x="834" y="3058"/>
                  <a:pt x="818" y="3111"/>
                  <a:pt x="810" y="3137"/>
                </a:cubicBezTo>
                <a:cubicBezTo>
                  <a:pt x="802" y="3163"/>
                  <a:pt x="802" y="3162"/>
                  <a:pt x="802" y="3162"/>
                </a:cubicBezTo>
                <a:cubicBezTo>
                  <a:pt x="764" y="3318"/>
                  <a:pt x="745" y="3396"/>
                  <a:pt x="735" y="3435"/>
                </a:cubicBezTo>
                <a:cubicBezTo>
                  <a:pt x="726" y="3474"/>
                  <a:pt x="726" y="3474"/>
                  <a:pt x="726" y="3474"/>
                </a:cubicBezTo>
                <a:cubicBezTo>
                  <a:pt x="699" y="3586"/>
                  <a:pt x="685" y="3643"/>
                  <a:pt x="678" y="3671"/>
                </a:cubicBezTo>
                <a:cubicBezTo>
                  <a:pt x="672" y="3699"/>
                  <a:pt x="672" y="3699"/>
                  <a:pt x="672" y="3699"/>
                </a:cubicBezTo>
                <a:cubicBezTo>
                  <a:pt x="645" y="3811"/>
                  <a:pt x="631" y="3867"/>
                  <a:pt x="625" y="3895"/>
                </a:cubicBezTo>
                <a:cubicBezTo>
                  <a:pt x="618" y="3923"/>
                  <a:pt x="618" y="3923"/>
                  <a:pt x="618" y="3923"/>
                </a:cubicBezTo>
                <a:cubicBezTo>
                  <a:pt x="586" y="4001"/>
                  <a:pt x="569" y="4040"/>
                  <a:pt x="561" y="4059"/>
                </a:cubicBezTo>
                <a:cubicBezTo>
                  <a:pt x="553" y="4079"/>
                  <a:pt x="553" y="4079"/>
                  <a:pt x="553" y="4079"/>
                </a:cubicBezTo>
                <a:cubicBezTo>
                  <a:pt x="542" y="4114"/>
                  <a:pt x="537" y="4131"/>
                  <a:pt x="534" y="4140"/>
                </a:cubicBezTo>
                <a:cubicBezTo>
                  <a:pt x="532" y="4148"/>
                  <a:pt x="532" y="4148"/>
                  <a:pt x="532" y="4148"/>
                </a:cubicBezTo>
                <a:cubicBezTo>
                  <a:pt x="510" y="4200"/>
                  <a:pt x="499" y="4226"/>
                  <a:pt x="493" y="4239"/>
                </a:cubicBezTo>
                <a:cubicBezTo>
                  <a:pt x="488" y="4252"/>
                  <a:pt x="488" y="4252"/>
                  <a:pt x="488" y="4252"/>
                </a:cubicBezTo>
                <a:cubicBezTo>
                  <a:pt x="472" y="4278"/>
                  <a:pt x="464" y="4291"/>
                  <a:pt x="460" y="4297"/>
                </a:cubicBezTo>
                <a:cubicBezTo>
                  <a:pt x="456" y="4304"/>
                  <a:pt x="456" y="4305"/>
                  <a:pt x="456" y="4305"/>
                </a:cubicBezTo>
                <a:cubicBezTo>
                  <a:pt x="450" y="4331"/>
                  <a:pt x="447" y="4343"/>
                  <a:pt x="446" y="4350"/>
                </a:cubicBezTo>
                <a:cubicBezTo>
                  <a:pt x="445" y="4356"/>
                  <a:pt x="445" y="4356"/>
                  <a:pt x="445" y="4356"/>
                </a:cubicBezTo>
                <a:cubicBezTo>
                  <a:pt x="428" y="4400"/>
                  <a:pt x="420" y="4421"/>
                  <a:pt x="416" y="4432"/>
                </a:cubicBezTo>
                <a:cubicBezTo>
                  <a:pt x="412" y="4442"/>
                  <a:pt x="412" y="4442"/>
                  <a:pt x="412" y="4442"/>
                </a:cubicBezTo>
                <a:cubicBezTo>
                  <a:pt x="380" y="4503"/>
                  <a:pt x="364" y="4533"/>
                  <a:pt x="356" y="4548"/>
                </a:cubicBezTo>
                <a:cubicBezTo>
                  <a:pt x="347" y="4564"/>
                  <a:pt x="347" y="4563"/>
                  <a:pt x="347" y="4563"/>
                </a:cubicBezTo>
                <a:cubicBezTo>
                  <a:pt x="337" y="4598"/>
                  <a:pt x="331" y="4616"/>
                  <a:pt x="329" y="4624"/>
                </a:cubicBezTo>
                <a:cubicBezTo>
                  <a:pt x="326" y="4633"/>
                  <a:pt x="326" y="4633"/>
                  <a:pt x="326" y="4633"/>
                </a:cubicBezTo>
                <a:cubicBezTo>
                  <a:pt x="337" y="4702"/>
                  <a:pt x="342" y="4737"/>
                  <a:pt x="345" y="4754"/>
                </a:cubicBezTo>
                <a:cubicBezTo>
                  <a:pt x="347" y="4771"/>
                  <a:pt x="347" y="4771"/>
                  <a:pt x="347" y="4771"/>
                </a:cubicBezTo>
                <a:cubicBezTo>
                  <a:pt x="347" y="4789"/>
                  <a:pt x="347" y="4797"/>
                  <a:pt x="347" y="4802"/>
                </a:cubicBezTo>
                <a:cubicBezTo>
                  <a:pt x="347" y="4806"/>
                  <a:pt x="347" y="4806"/>
                  <a:pt x="347" y="4806"/>
                </a:cubicBezTo>
                <a:cubicBezTo>
                  <a:pt x="347" y="4823"/>
                  <a:pt x="347" y="4832"/>
                  <a:pt x="347" y="4836"/>
                </a:cubicBezTo>
                <a:cubicBezTo>
                  <a:pt x="347" y="4840"/>
                  <a:pt x="347" y="4840"/>
                  <a:pt x="347" y="4840"/>
                </a:cubicBezTo>
                <a:cubicBezTo>
                  <a:pt x="342" y="4849"/>
                  <a:pt x="339" y="4853"/>
                  <a:pt x="338" y="4855"/>
                </a:cubicBezTo>
                <a:cubicBezTo>
                  <a:pt x="337" y="4857"/>
                  <a:pt x="337" y="4857"/>
                  <a:pt x="337" y="4857"/>
                </a:cubicBezTo>
                <a:cubicBezTo>
                  <a:pt x="331" y="4892"/>
                  <a:pt x="329" y="4910"/>
                  <a:pt x="327" y="4918"/>
                </a:cubicBezTo>
                <a:cubicBezTo>
                  <a:pt x="326" y="4927"/>
                  <a:pt x="326" y="4927"/>
                  <a:pt x="326" y="4927"/>
                </a:cubicBezTo>
                <a:cubicBezTo>
                  <a:pt x="315" y="4936"/>
                  <a:pt x="310" y="4940"/>
                  <a:pt x="307" y="4942"/>
                </a:cubicBezTo>
                <a:cubicBezTo>
                  <a:pt x="305" y="4944"/>
                  <a:pt x="305" y="4944"/>
                  <a:pt x="305" y="4944"/>
                </a:cubicBezTo>
                <a:cubicBezTo>
                  <a:pt x="305" y="4979"/>
                  <a:pt x="305" y="4997"/>
                  <a:pt x="305" y="5005"/>
                </a:cubicBezTo>
                <a:cubicBezTo>
                  <a:pt x="305" y="5014"/>
                  <a:pt x="305" y="5014"/>
                  <a:pt x="305" y="5014"/>
                </a:cubicBezTo>
                <a:cubicBezTo>
                  <a:pt x="299" y="5083"/>
                  <a:pt x="296" y="5117"/>
                  <a:pt x="295" y="5134"/>
                </a:cubicBezTo>
                <a:cubicBezTo>
                  <a:pt x="293" y="5152"/>
                  <a:pt x="293" y="5151"/>
                  <a:pt x="293" y="5151"/>
                </a:cubicBezTo>
                <a:cubicBezTo>
                  <a:pt x="293" y="5195"/>
                  <a:pt x="293" y="5217"/>
                  <a:pt x="293" y="5227"/>
                </a:cubicBezTo>
                <a:cubicBezTo>
                  <a:pt x="293" y="5238"/>
                  <a:pt x="293" y="5239"/>
                  <a:pt x="293" y="5239"/>
                </a:cubicBezTo>
                <a:cubicBezTo>
                  <a:pt x="304" y="5265"/>
                  <a:pt x="310" y="5278"/>
                  <a:pt x="313" y="5284"/>
                </a:cubicBezTo>
                <a:cubicBezTo>
                  <a:pt x="315" y="5291"/>
                  <a:pt x="315" y="5291"/>
                  <a:pt x="315" y="5291"/>
                </a:cubicBezTo>
                <a:cubicBezTo>
                  <a:pt x="321" y="5317"/>
                  <a:pt x="323" y="5329"/>
                  <a:pt x="325" y="5336"/>
                </a:cubicBezTo>
                <a:cubicBezTo>
                  <a:pt x="326" y="5342"/>
                  <a:pt x="326" y="5342"/>
                  <a:pt x="326" y="5342"/>
                </a:cubicBezTo>
                <a:cubicBezTo>
                  <a:pt x="328" y="5343"/>
                  <a:pt x="328" y="5343"/>
                  <a:pt x="328" y="5343"/>
                </a:cubicBezTo>
                <a:cubicBezTo>
                  <a:pt x="328" y="5343"/>
                  <a:pt x="328" y="5343"/>
                  <a:pt x="330" y="5344"/>
                </a:cubicBezTo>
                <a:lnTo>
                  <a:pt x="319" y="5415"/>
                </a:lnTo>
                <a:lnTo>
                  <a:pt x="293" y="5436"/>
                </a:lnTo>
                <a:lnTo>
                  <a:pt x="293" y="5763"/>
                </a:lnTo>
                <a:lnTo>
                  <a:pt x="281" y="5845"/>
                </a:lnTo>
                <a:lnTo>
                  <a:pt x="242" y="5947"/>
                </a:lnTo>
                <a:lnTo>
                  <a:pt x="217" y="6008"/>
                </a:lnTo>
                <a:lnTo>
                  <a:pt x="217" y="6151"/>
                </a:lnTo>
                <a:lnTo>
                  <a:pt x="166" y="6253"/>
                </a:lnTo>
                <a:lnTo>
                  <a:pt x="90" y="6355"/>
                </a:lnTo>
                <a:lnTo>
                  <a:pt x="26" y="6457"/>
                </a:lnTo>
                <a:lnTo>
                  <a:pt x="13" y="6498"/>
                </a:lnTo>
                <a:lnTo>
                  <a:pt x="0" y="6601"/>
                </a:lnTo>
                <a:lnTo>
                  <a:pt x="0" y="6682"/>
                </a:lnTo>
                <a:lnTo>
                  <a:pt x="13" y="6784"/>
                </a:lnTo>
                <a:lnTo>
                  <a:pt x="39" y="6866"/>
                </a:lnTo>
                <a:lnTo>
                  <a:pt x="90" y="6989"/>
                </a:lnTo>
                <a:lnTo>
                  <a:pt x="102" y="7070"/>
                </a:lnTo>
                <a:lnTo>
                  <a:pt x="115" y="7173"/>
                </a:lnTo>
                <a:lnTo>
                  <a:pt x="115" y="7336"/>
                </a:lnTo>
                <a:lnTo>
                  <a:pt x="77" y="7459"/>
                </a:lnTo>
                <a:lnTo>
                  <a:pt x="64" y="7582"/>
                </a:lnTo>
                <a:lnTo>
                  <a:pt x="64" y="7724"/>
                </a:lnTo>
                <a:lnTo>
                  <a:pt x="51" y="7786"/>
                </a:lnTo>
                <a:lnTo>
                  <a:pt x="26" y="7827"/>
                </a:lnTo>
                <a:lnTo>
                  <a:pt x="39" y="7909"/>
                </a:lnTo>
                <a:lnTo>
                  <a:pt x="90" y="8051"/>
                </a:lnTo>
                <a:lnTo>
                  <a:pt x="141" y="8296"/>
                </a:lnTo>
                <a:lnTo>
                  <a:pt x="192" y="8460"/>
                </a:lnTo>
                <a:lnTo>
                  <a:pt x="217" y="8522"/>
                </a:lnTo>
                <a:lnTo>
                  <a:pt x="217" y="8623"/>
                </a:lnTo>
                <a:lnTo>
                  <a:pt x="204" y="8685"/>
                </a:lnTo>
                <a:lnTo>
                  <a:pt x="179" y="8726"/>
                </a:lnTo>
                <a:lnTo>
                  <a:pt x="179" y="8787"/>
                </a:lnTo>
                <a:lnTo>
                  <a:pt x="230" y="8787"/>
                </a:lnTo>
                <a:lnTo>
                  <a:pt x="255" y="8849"/>
                </a:lnTo>
                <a:lnTo>
                  <a:pt x="293" y="8930"/>
                </a:lnTo>
                <a:lnTo>
                  <a:pt x="306" y="8971"/>
                </a:lnTo>
                <a:lnTo>
                  <a:pt x="344" y="8991"/>
                </a:lnTo>
                <a:lnTo>
                  <a:pt x="370" y="8910"/>
                </a:lnTo>
                <a:lnTo>
                  <a:pt x="370" y="8808"/>
                </a:lnTo>
                <a:lnTo>
                  <a:pt x="434" y="8787"/>
                </a:lnTo>
                <a:lnTo>
                  <a:pt x="472" y="8849"/>
                </a:lnTo>
                <a:lnTo>
                  <a:pt x="562" y="8849"/>
                </a:lnTo>
                <a:lnTo>
                  <a:pt x="613" y="8930"/>
                </a:lnTo>
                <a:lnTo>
                  <a:pt x="651" y="8950"/>
                </a:lnTo>
                <a:lnTo>
                  <a:pt x="676" y="8971"/>
                </a:lnTo>
                <a:lnTo>
                  <a:pt x="651" y="9012"/>
                </a:lnTo>
                <a:lnTo>
                  <a:pt x="574" y="8950"/>
                </a:lnTo>
                <a:lnTo>
                  <a:pt x="562" y="8950"/>
                </a:lnTo>
                <a:lnTo>
                  <a:pt x="510" y="8930"/>
                </a:lnTo>
                <a:lnTo>
                  <a:pt x="485" y="8910"/>
                </a:lnTo>
                <a:lnTo>
                  <a:pt x="446" y="8889"/>
                </a:lnTo>
                <a:lnTo>
                  <a:pt x="421" y="8910"/>
                </a:lnTo>
                <a:lnTo>
                  <a:pt x="421" y="9094"/>
                </a:lnTo>
                <a:lnTo>
                  <a:pt x="446" y="9155"/>
                </a:lnTo>
                <a:lnTo>
                  <a:pt x="434" y="9298"/>
                </a:lnTo>
                <a:lnTo>
                  <a:pt x="421" y="9298"/>
                </a:lnTo>
                <a:lnTo>
                  <a:pt x="383" y="9257"/>
                </a:lnTo>
                <a:lnTo>
                  <a:pt x="370" y="9216"/>
                </a:lnTo>
                <a:lnTo>
                  <a:pt x="370" y="9114"/>
                </a:lnTo>
                <a:lnTo>
                  <a:pt x="357" y="9094"/>
                </a:lnTo>
                <a:lnTo>
                  <a:pt x="319" y="9073"/>
                </a:lnTo>
                <a:lnTo>
                  <a:pt x="306" y="9155"/>
                </a:lnTo>
                <a:lnTo>
                  <a:pt x="293" y="9196"/>
                </a:lnTo>
                <a:lnTo>
                  <a:pt x="293" y="9604"/>
                </a:lnTo>
                <a:lnTo>
                  <a:pt x="332" y="9707"/>
                </a:lnTo>
                <a:lnTo>
                  <a:pt x="434" y="9830"/>
                </a:lnTo>
                <a:lnTo>
                  <a:pt x="446" y="9931"/>
                </a:lnTo>
                <a:lnTo>
                  <a:pt x="446" y="10013"/>
                </a:lnTo>
                <a:lnTo>
                  <a:pt x="434" y="10095"/>
                </a:lnTo>
                <a:lnTo>
                  <a:pt x="395" y="10116"/>
                </a:lnTo>
                <a:lnTo>
                  <a:pt x="357" y="10116"/>
                </a:lnTo>
                <a:lnTo>
                  <a:pt x="357" y="10320"/>
                </a:lnTo>
                <a:lnTo>
                  <a:pt x="370" y="10381"/>
                </a:lnTo>
                <a:lnTo>
                  <a:pt x="434" y="10544"/>
                </a:lnTo>
                <a:lnTo>
                  <a:pt x="446" y="10667"/>
                </a:lnTo>
                <a:lnTo>
                  <a:pt x="510" y="10810"/>
                </a:lnTo>
                <a:lnTo>
                  <a:pt x="536" y="10953"/>
                </a:lnTo>
                <a:lnTo>
                  <a:pt x="574" y="11056"/>
                </a:lnTo>
                <a:lnTo>
                  <a:pt x="613" y="11198"/>
                </a:lnTo>
                <a:lnTo>
                  <a:pt x="638" y="11219"/>
                </a:lnTo>
                <a:lnTo>
                  <a:pt x="638" y="11424"/>
                </a:lnTo>
                <a:lnTo>
                  <a:pt x="664" y="11464"/>
                </a:lnTo>
                <a:lnTo>
                  <a:pt x="676" y="11525"/>
                </a:lnTo>
                <a:lnTo>
                  <a:pt x="676" y="11607"/>
                </a:lnTo>
                <a:lnTo>
                  <a:pt x="664" y="11791"/>
                </a:lnTo>
                <a:lnTo>
                  <a:pt x="651" y="11914"/>
                </a:lnTo>
                <a:lnTo>
                  <a:pt x="638" y="12016"/>
                </a:lnTo>
                <a:lnTo>
                  <a:pt x="753" y="12118"/>
                </a:lnTo>
                <a:lnTo>
                  <a:pt x="855" y="12179"/>
                </a:lnTo>
                <a:lnTo>
                  <a:pt x="931" y="12261"/>
                </a:lnTo>
                <a:lnTo>
                  <a:pt x="1046" y="12323"/>
                </a:lnTo>
                <a:lnTo>
                  <a:pt x="1085" y="12384"/>
                </a:lnTo>
                <a:lnTo>
                  <a:pt x="1161" y="12588"/>
                </a:lnTo>
                <a:lnTo>
                  <a:pt x="1263" y="12731"/>
                </a:lnTo>
                <a:lnTo>
                  <a:pt x="1416" y="12792"/>
                </a:lnTo>
                <a:lnTo>
                  <a:pt x="1429" y="12976"/>
                </a:lnTo>
                <a:lnTo>
                  <a:pt x="1454" y="13058"/>
                </a:lnTo>
                <a:lnTo>
                  <a:pt x="1544" y="13099"/>
                </a:lnTo>
                <a:lnTo>
                  <a:pt x="1633" y="13262"/>
                </a:lnTo>
                <a:lnTo>
                  <a:pt x="1735" y="13507"/>
                </a:lnTo>
                <a:lnTo>
                  <a:pt x="1786" y="13610"/>
                </a:lnTo>
                <a:lnTo>
                  <a:pt x="1824" y="13793"/>
                </a:lnTo>
                <a:lnTo>
                  <a:pt x="1786" y="13957"/>
                </a:lnTo>
                <a:lnTo>
                  <a:pt x="1786" y="14059"/>
                </a:lnTo>
                <a:lnTo>
                  <a:pt x="1824" y="14202"/>
                </a:lnTo>
                <a:lnTo>
                  <a:pt x="1875" y="14223"/>
                </a:lnTo>
                <a:lnTo>
                  <a:pt x="2870" y="14427"/>
                </a:lnTo>
                <a:lnTo>
                  <a:pt x="2883" y="14407"/>
                </a:lnTo>
                <a:lnTo>
                  <a:pt x="2963" y="14353"/>
                </a:lnTo>
                <a:cubicBezTo>
                  <a:pt x="2933" y="14377"/>
                  <a:pt x="2914" y="14391"/>
                  <a:pt x="2902" y="14401"/>
                </a:cubicBezTo>
                <a:cubicBezTo>
                  <a:pt x="2891" y="14410"/>
                  <a:pt x="2887" y="14414"/>
                  <a:pt x="2887" y="14414"/>
                </a:cubicBezTo>
                <a:cubicBezTo>
                  <a:pt x="2876" y="14448"/>
                  <a:pt x="2870" y="14466"/>
                  <a:pt x="2868" y="14475"/>
                </a:cubicBezTo>
                <a:cubicBezTo>
                  <a:pt x="2865" y="14483"/>
                  <a:pt x="2865" y="14483"/>
                  <a:pt x="2865" y="14483"/>
                </a:cubicBezTo>
                <a:cubicBezTo>
                  <a:pt x="2849" y="14535"/>
                  <a:pt x="2840" y="14561"/>
                  <a:pt x="2836" y="14574"/>
                </a:cubicBezTo>
                <a:cubicBezTo>
                  <a:pt x="2832" y="14587"/>
                  <a:pt x="2832" y="14587"/>
                  <a:pt x="2832" y="14587"/>
                </a:cubicBezTo>
                <a:cubicBezTo>
                  <a:pt x="3582" y="15324"/>
                  <a:pt x="3957" y="15693"/>
                  <a:pt x="4144" y="15877"/>
                </a:cubicBezTo>
                <a:cubicBezTo>
                  <a:pt x="4332" y="16061"/>
                  <a:pt x="4332" y="16061"/>
                  <a:pt x="4332" y="16061"/>
                </a:cubicBezTo>
                <a:cubicBezTo>
                  <a:pt x="4564" y="16131"/>
                  <a:pt x="4680" y="16166"/>
                  <a:pt x="4738" y="16183"/>
                </a:cubicBezTo>
                <a:cubicBezTo>
                  <a:pt x="4796" y="16201"/>
                  <a:pt x="4796" y="16201"/>
                  <a:pt x="4796" y="16201"/>
                </a:cubicBezTo>
                <a:cubicBezTo>
                  <a:pt x="4990" y="16244"/>
                  <a:pt x="5087" y="16265"/>
                  <a:pt x="5136" y="16276"/>
                </a:cubicBezTo>
                <a:cubicBezTo>
                  <a:pt x="5184" y="16287"/>
                  <a:pt x="5184" y="16287"/>
                  <a:pt x="5184" y="16287"/>
                </a:cubicBezTo>
                <a:cubicBezTo>
                  <a:pt x="5188" y="16287"/>
                  <a:pt x="5190" y="16287"/>
                  <a:pt x="5191" y="16287"/>
                </a:cubicBezTo>
                <a:cubicBezTo>
                  <a:pt x="5192" y="16287"/>
                  <a:pt x="5192" y="16287"/>
                  <a:pt x="5193" y="16287"/>
                </a:cubicBezTo>
                <a:lnTo>
                  <a:pt x="5563" y="16368"/>
                </a:lnTo>
                <a:lnTo>
                  <a:pt x="5601" y="16041"/>
                </a:lnTo>
                <a:lnTo>
                  <a:pt x="6341" y="16164"/>
                </a:lnTo>
                <a:lnTo>
                  <a:pt x="6277" y="16164"/>
                </a:lnTo>
                <a:lnTo>
                  <a:pt x="6303" y="16226"/>
                </a:lnTo>
                <a:lnTo>
                  <a:pt x="6366" y="16287"/>
                </a:lnTo>
                <a:lnTo>
                  <a:pt x="6405" y="16368"/>
                </a:lnTo>
                <a:lnTo>
                  <a:pt x="6417" y="16430"/>
                </a:lnTo>
                <a:lnTo>
                  <a:pt x="6443" y="16512"/>
                </a:lnTo>
                <a:lnTo>
                  <a:pt x="6468" y="16532"/>
                </a:lnTo>
                <a:lnTo>
                  <a:pt x="6545" y="16614"/>
                </a:lnTo>
                <a:lnTo>
                  <a:pt x="6558" y="16675"/>
                </a:lnTo>
                <a:lnTo>
                  <a:pt x="6609" y="16777"/>
                </a:lnTo>
                <a:lnTo>
                  <a:pt x="6660" y="16839"/>
                </a:lnTo>
                <a:lnTo>
                  <a:pt x="6762" y="17063"/>
                </a:lnTo>
                <a:lnTo>
                  <a:pt x="6800" y="17063"/>
                </a:lnTo>
                <a:lnTo>
                  <a:pt x="6838" y="17125"/>
                </a:lnTo>
                <a:lnTo>
                  <a:pt x="6889" y="17186"/>
                </a:lnTo>
                <a:lnTo>
                  <a:pt x="6953" y="17268"/>
                </a:lnTo>
                <a:lnTo>
                  <a:pt x="6979" y="17349"/>
                </a:lnTo>
                <a:lnTo>
                  <a:pt x="6979" y="17493"/>
                </a:lnTo>
                <a:lnTo>
                  <a:pt x="7030" y="17615"/>
                </a:lnTo>
                <a:lnTo>
                  <a:pt x="7043" y="17697"/>
                </a:lnTo>
                <a:lnTo>
                  <a:pt x="7030" y="17779"/>
                </a:lnTo>
                <a:lnTo>
                  <a:pt x="7030" y="17881"/>
                </a:lnTo>
                <a:lnTo>
                  <a:pt x="7043" y="18003"/>
                </a:lnTo>
                <a:lnTo>
                  <a:pt x="7107" y="18106"/>
                </a:lnTo>
                <a:lnTo>
                  <a:pt x="7119" y="18167"/>
                </a:lnTo>
                <a:lnTo>
                  <a:pt x="7221" y="18330"/>
                </a:lnTo>
                <a:lnTo>
                  <a:pt x="7272" y="18392"/>
                </a:lnTo>
                <a:lnTo>
                  <a:pt x="7310" y="18453"/>
                </a:lnTo>
                <a:lnTo>
                  <a:pt x="7349" y="18474"/>
                </a:lnTo>
                <a:lnTo>
                  <a:pt x="7400" y="18535"/>
                </a:lnTo>
                <a:lnTo>
                  <a:pt x="7476" y="18596"/>
                </a:lnTo>
                <a:lnTo>
                  <a:pt x="7566" y="18698"/>
                </a:lnTo>
                <a:lnTo>
                  <a:pt x="7604" y="18718"/>
                </a:lnTo>
                <a:lnTo>
                  <a:pt x="7668" y="18759"/>
                </a:lnTo>
                <a:lnTo>
                  <a:pt x="7719" y="18759"/>
                </a:lnTo>
                <a:lnTo>
                  <a:pt x="7744" y="18677"/>
                </a:lnTo>
                <a:lnTo>
                  <a:pt x="7808" y="18575"/>
                </a:lnTo>
                <a:lnTo>
                  <a:pt x="7846" y="18555"/>
                </a:lnTo>
                <a:lnTo>
                  <a:pt x="7846" y="18453"/>
                </a:lnTo>
                <a:lnTo>
                  <a:pt x="7872" y="18371"/>
                </a:lnTo>
                <a:lnTo>
                  <a:pt x="7897" y="18269"/>
                </a:lnTo>
                <a:lnTo>
                  <a:pt x="7961" y="18147"/>
                </a:lnTo>
                <a:lnTo>
                  <a:pt x="8051" y="18126"/>
                </a:lnTo>
                <a:lnTo>
                  <a:pt x="8102" y="18106"/>
                </a:lnTo>
                <a:lnTo>
                  <a:pt x="8165" y="18106"/>
                </a:lnTo>
                <a:lnTo>
                  <a:pt x="8229" y="18147"/>
                </a:lnTo>
                <a:lnTo>
                  <a:pt x="8306" y="18167"/>
                </a:lnTo>
                <a:lnTo>
                  <a:pt x="8344" y="18167"/>
                </a:lnTo>
                <a:lnTo>
                  <a:pt x="8446" y="18188"/>
                </a:lnTo>
                <a:lnTo>
                  <a:pt x="8484" y="18228"/>
                </a:lnTo>
                <a:lnTo>
                  <a:pt x="8522" y="18351"/>
                </a:lnTo>
                <a:lnTo>
                  <a:pt x="8548" y="18351"/>
                </a:lnTo>
                <a:lnTo>
                  <a:pt x="8612" y="18453"/>
                </a:lnTo>
                <a:lnTo>
                  <a:pt x="8663" y="18494"/>
                </a:lnTo>
                <a:lnTo>
                  <a:pt x="8701" y="18616"/>
                </a:lnTo>
                <a:lnTo>
                  <a:pt x="8778" y="18780"/>
                </a:lnTo>
                <a:lnTo>
                  <a:pt x="8829" y="19025"/>
                </a:lnTo>
                <a:lnTo>
                  <a:pt x="8867" y="19107"/>
                </a:lnTo>
                <a:lnTo>
                  <a:pt x="8918" y="19270"/>
                </a:lnTo>
                <a:lnTo>
                  <a:pt x="8918" y="19331"/>
                </a:lnTo>
                <a:lnTo>
                  <a:pt x="8956" y="19495"/>
                </a:lnTo>
                <a:lnTo>
                  <a:pt x="9059" y="19638"/>
                </a:lnTo>
                <a:lnTo>
                  <a:pt x="9084" y="19802"/>
                </a:lnTo>
                <a:lnTo>
                  <a:pt x="9212" y="20047"/>
                </a:lnTo>
                <a:lnTo>
                  <a:pt x="9275" y="20088"/>
                </a:lnTo>
                <a:lnTo>
                  <a:pt x="9263" y="20271"/>
                </a:lnTo>
                <a:lnTo>
                  <a:pt x="9237" y="20312"/>
                </a:lnTo>
                <a:lnTo>
                  <a:pt x="9301" y="20415"/>
                </a:lnTo>
                <a:lnTo>
                  <a:pt x="9301" y="20537"/>
                </a:lnTo>
                <a:lnTo>
                  <a:pt x="9377" y="20762"/>
                </a:lnTo>
                <a:lnTo>
                  <a:pt x="9416" y="20884"/>
                </a:lnTo>
                <a:lnTo>
                  <a:pt x="9454" y="20987"/>
                </a:lnTo>
                <a:lnTo>
                  <a:pt x="9479" y="21089"/>
                </a:lnTo>
                <a:lnTo>
                  <a:pt x="9582" y="21110"/>
                </a:lnTo>
                <a:lnTo>
                  <a:pt x="9646" y="21211"/>
                </a:lnTo>
                <a:lnTo>
                  <a:pt x="9760" y="21211"/>
                </a:lnTo>
                <a:lnTo>
                  <a:pt x="9850" y="21355"/>
                </a:lnTo>
                <a:lnTo>
                  <a:pt x="9901" y="21355"/>
                </a:lnTo>
                <a:lnTo>
                  <a:pt x="9926" y="21416"/>
                </a:lnTo>
                <a:lnTo>
                  <a:pt x="9990" y="21437"/>
                </a:lnTo>
                <a:lnTo>
                  <a:pt x="10003" y="21396"/>
                </a:lnTo>
                <a:lnTo>
                  <a:pt x="10131" y="21437"/>
                </a:lnTo>
                <a:lnTo>
                  <a:pt x="10131" y="21457"/>
                </a:lnTo>
                <a:lnTo>
                  <a:pt x="10169" y="21518"/>
                </a:lnTo>
                <a:lnTo>
                  <a:pt x="10232" y="21600"/>
                </a:lnTo>
                <a:lnTo>
                  <a:pt x="10271" y="21559"/>
                </a:lnTo>
                <a:lnTo>
                  <a:pt x="10283" y="21518"/>
                </a:lnTo>
                <a:lnTo>
                  <a:pt x="10373" y="21497"/>
                </a:lnTo>
                <a:lnTo>
                  <a:pt x="10347" y="21396"/>
                </a:lnTo>
                <a:lnTo>
                  <a:pt x="10347" y="21334"/>
                </a:lnTo>
                <a:lnTo>
                  <a:pt x="10322" y="21170"/>
                </a:lnTo>
                <a:lnTo>
                  <a:pt x="10283" y="21130"/>
                </a:lnTo>
                <a:lnTo>
                  <a:pt x="10258" y="21007"/>
                </a:lnTo>
                <a:lnTo>
                  <a:pt x="10245" y="20884"/>
                </a:lnTo>
                <a:lnTo>
                  <a:pt x="10207" y="20742"/>
                </a:lnTo>
                <a:lnTo>
                  <a:pt x="10207" y="20619"/>
                </a:lnTo>
                <a:lnTo>
                  <a:pt x="10283" y="20251"/>
                </a:lnTo>
                <a:lnTo>
                  <a:pt x="10334" y="20047"/>
                </a:lnTo>
                <a:lnTo>
                  <a:pt x="10322" y="20006"/>
                </a:lnTo>
                <a:lnTo>
                  <a:pt x="10283" y="19965"/>
                </a:lnTo>
                <a:lnTo>
                  <a:pt x="10245" y="19903"/>
                </a:lnTo>
                <a:lnTo>
                  <a:pt x="10245" y="19863"/>
                </a:lnTo>
                <a:lnTo>
                  <a:pt x="10271" y="19883"/>
                </a:lnTo>
                <a:lnTo>
                  <a:pt x="10385" y="19863"/>
                </a:lnTo>
                <a:lnTo>
                  <a:pt x="10398" y="19863"/>
                </a:lnTo>
                <a:lnTo>
                  <a:pt x="10436" y="19740"/>
                </a:lnTo>
                <a:lnTo>
                  <a:pt x="10398" y="19740"/>
                </a:lnTo>
                <a:lnTo>
                  <a:pt x="10385" y="19699"/>
                </a:lnTo>
                <a:lnTo>
                  <a:pt x="10385" y="19658"/>
                </a:lnTo>
                <a:lnTo>
                  <a:pt x="10411" y="19638"/>
                </a:lnTo>
                <a:lnTo>
                  <a:pt x="10526" y="19638"/>
                </a:lnTo>
                <a:lnTo>
                  <a:pt x="10551" y="19658"/>
                </a:lnTo>
                <a:lnTo>
                  <a:pt x="10590" y="19638"/>
                </a:lnTo>
                <a:lnTo>
                  <a:pt x="10654" y="19556"/>
                </a:lnTo>
                <a:lnTo>
                  <a:pt x="10628" y="19556"/>
                </a:lnTo>
                <a:lnTo>
                  <a:pt x="10577" y="19617"/>
                </a:lnTo>
                <a:lnTo>
                  <a:pt x="10564" y="19536"/>
                </a:lnTo>
                <a:lnTo>
                  <a:pt x="10590" y="19413"/>
                </a:lnTo>
                <a:lnTo>
                  <a:pt x="10615" y="19454"/>
                </a:lnTo>
                <a:lnTo>
                  <a:pt x="10641" y="19475"/>
                </a:lnTo>
                <a:lnTo>
                  <a:pt x="10705" y="19475"/>
                </a:lnTo>
                <a:lnTo>
                  <a:pt x="10730" y="19434"/>
                </a:lnTo>
                <a:lnTo>
                  <a:pt x="10717" y="19352"/>
                </a:lnTo>
                <a:lnTo>
                  <a:pt x="10679" y="19270"/>
                </a:lnTo>
                <a:lnTo>
                  <a:pt x="10692" y="19249"/>
                </a:lnTo>
                <a:lnTo>
                  <a:pt x="10730" y="19249"/>
                </a:lnTo>
                <a:lnTo>
                  <a:pt x="10768" y="19209"/>
                </a:lnTo>
                <a:lnTo>
                  <a:pt x="10794" y="19249"/>
                </a:lnTo>
                <a:lnTo>
                  <a:pt x="10832" y="19209"/>
                </a:lnTo>
                <a:lnTo>
                  <a:pt x="10845" y="19249"/>
                </a:lnTo>
                <a:lnTo>
                  <a:pt x="10883" y="19290"/>
                </a:lnTo>
                <a:lnTo>
                  <a:pt x="10959" y="19209"/>
                </a:lnTo>
                <a:lnTo>
                  <a:pt x="11049" y="19168"/>
                </a:lnTo>
                <a:lnTo>
                  <a:pt x="11138" y="19148"/>
                </a:lnTo>
                <a:lnTo>
                  <a:pt x="11279" y="19025"/>
                </a:lnTo>
                <a:lnTo>
                  <a:pt x="11317" y="18902"/>
                </a:lnTo>
                <a:lnTo>
                  <a:pt x="11330" y="18800"/>
                </a:lnTo>
                <a:lnTo>
                  <a:pt x="11368" y="18759"/>
                </a:lnTo>
                <a:lnTo>
                  <a:pt x="11406" y="18739"/>
                </a:lnTo>
                <a:lnTo>
                  <a:pt x="11419" y="18718"/>
                </a:lnTo>
                <a:lnTo>
                  <a:pt x="11457" y="18677"/>
                </a:lnTo>
                <a:lnTo>
                  <a:pt x="11431" y="18555"/>
                </a:lnTo>
                <a:lnTo>
                  <a:pt x="11419" y="18535"/>
                </a:lnTo>
                <a:lnTo>
                  <a:pt x="11406" y="18494"/>
                </a:lnTo>
                <a:lnTo>
                  <a:pt x="11419" y="18433"/>
                </a:lnTo>
                <a:lnTo>
                  <a:pt x="11470" y="18371"/>
                </a:lnTo>
                <a:lnTo>
                  <a:pt x="11508" y="18330"/>
                </a:lnTo>
                <a:lnTo>
                  <a:pt x="11533" y="18330"/>
                </a:lnTo>
                <a:lnTo>
                  <a:pt x="11533" y="18596"/>
                </a:lnTo>
                <a:lnTo>
                  <a:pt x="11546" y="18616"/>
                </a:lnTo>
                <a:lnTo>
                  <a:pt x="11623" y="18515"/>
                </a:lnTo>
                <a:lnTo>
                  <a:pt x="11687" y="18494"/>
                </a:lnTo>
                <a:lnTo>
                  <a:pt x="11878" y="18371"/>
                </a:lnTo>
                <a:lnTo>
                  <a:pt x="11904" y="18351"/>
                </a:lnTo>
                <a:lnTo>
                  <a:pt x="12018" y="18351"/>
                </a:lnTo>
                <a:lnTo>
                  <a:pt x="12057" y="18310"/>
                </a:lnTo>
                <a:lnTo>
                  <a:pt x="12146" y="18310"/>
                </a:lnTo>
                <a:lnTo>
                  <a:pt x="12261" y="18351"/>
                </a:lnTo>
                <a:lnTo>
                  <a:pt x="12325" y="18371"/>
                </a:lnTo>
                <a:lnTo>
                  <a:pt x="12388" y="18412"/>
                </a:lnTo>
                <a:lnTo>
                  <a:pt x="12478" y="18474"/>
                </a:lnTo>
                <a:lnTo>
                  <a:pt x="12835" y="18474"/>
                </a:lnTo>
                <a:lnTo>
                  <a:pt x="12848" y="18453"/>
                </a:lnTo>
                <a:lnTo>
                  <a:pt x="12822" y="18392"/>
                </a:lnTo>
                <a:lnTo>
                  <a:pt x="12746" y="18392"/>
                </a:lnTo>
                <a:lnTo>
                  <a:pt x="12720" y="18371"/>
                </a:lnTo>
                <a:lnTo>
                  <a:pt x="12733" y="18310"/>
                </a:lnTo>
                <a:lnTo>
                  <a:pt x="12746" y="18269"/>
                </a:lnTo>
                <a:lnTo>
                  <a:pt x="12809" y="18269"/>
                </a:lnTo>
                <a:lnTo>
                  <a:pt x="12899" y="18330"/>
                </a:lnTo>
                <a:lnTo>
                  <a:pt x="12988" y="18453"/>
                </a:lnTo>
                <a:lnTo>
                  <a:pt x="13065" y="18474"/>
                </a:lnTo>
                <a:lnTo>
                  <a:pt x="13116" y="18433"/>
                </a:lnTo>
                <a:lnTo>
                  <a:pt x="13103" y="18515"/>
                </a:lnTo>
                <a:lnTo>
                  <a:pt x="13078" y="18636"/>
                </a:lnTo>
                <a:lnTo>
                  <a:pt x="13103" y="18698"/>
                </a:lnTo>
                <a:lnTo>
                  <a:pt x="13179" y="18739"/>
                </a:lnTo>
                <a:lnTo>
                  <a:pt x="13243" y="18739"/>
                </a:lnTo>
                <a:lnTo>
                  <a:pt x="13294" y="18800"/>
                </a:lnTo>
                <a:lnTo>
                  <a:pt x="13345" y="18800"/>
                </a:lnTo>
                <a:lnTo>
                  <a:pt x="13371" y="18718"/>
                </a:lnTo>
                <a:lnTo>
                  <a:pt x="13422" y="18636"/>
                </a:lnTo>
                <a:lnTo>
                  <a:pt x="13460" y="18616"/>
                </a:lnTo>
                <a:lnTo>
                  <a:pt x="13511" y="18636"/>
                </a:lnTo>
                <a:lnTo>
                  <a:pt x="13562" y="18739"/>
                </a:lnTo>
                <a:lnTo>
                  <a:pt x="13613" y="18739"/>
                </a:lnTo>
                <a:lnTo>
                  <a:pt x="13639" y="18698"/>
                </a:lnTo>
                <a:lnTo>
                  <a:pt x="13613" y="18535"/>
                </a:lnTo>
                <a:lnTo>
                  <a:pt x="13613" y="18494"/>
                </a:lnTo>
                <a:lnTo>
                  <a:pt x="13639" y="18453"/>
                </a:lnTo>
                <a:lnTo>
                  <a:pt x="13690" y="18453"/>
                </a:lnTo>
                <a:lnTo>
                  <a:pt x="13741" y="18494"/>
                </a:lnTo>
                <a:lnTo>
                  <a:pt x="13741" y="18575"/>
                </a:lnTo>
                <a:lnTo>
                  <a:pt x="13843" y="18596"/>
                </a:lnTo>
                <a:lnTo>
                  <a:pt x="13932" y="18657"/>
                </a:lnTo>
                <a:lnTo>
                  <a:pt x="13970" y="18718"/>
                </a:lnTo>
                <a:lnTo>
                  <a:pt x="13945" y="18780"/>
                </a:lnTo>
                <a:lnTo>
                  <a:pt x="13932" y="18862"/>
                </a:lnTo>
                <a:lnTo>
                  <a:pt x="13983" y="18862"/>
                </a:lnTo>
                <a:lnTo>
                  <a:pt x="14008" y="18800"/>
                </a:lnTo>
                <a:lnTo>
                  <a:pt x="14034" y="18759"/>
                </a:lnTo>
                <a:lnTo>
                  <a:pt x="14073" y="18800"/>
                </a:lnTo>
                <a:lnTo>
                  <a:pt x="14073" y="18841"/>
                </a:lnTo>
                <a:lnTo>
                  <a:pt x="14098" y="18780"/>
                </a:lnTo>
                <a:lnTo>
                  <a:pt x="14149" y="18698"/>
                </a:lnTo>
                <a:lnTo>
                  <a:pt x="14136" y="18616"/>
                </a:lnTo>
                <a:lnTo>
                  <a:pt x="14111" y="18616"/>
                </a:lnTo>
                <a:lnTo>
                  <a:pt x="14073" y="18575"/>
                </a:lnTo>
                <a:lnTo>
                  <a:pt x="14034" y="18575"/>
                </a:lnTo>
                <a:lnTo>
                  <a:pt x="14008" y="18555"/>
                </a:lnTo>
                <a:lnTo>
                  <a:pt x="13945" y="18494"/>
                </a:lnTo>
                <a:lnTo>
                  <a:pt x="13932" y="18494"/>
                </a:lnTo>
                <a:lnTo>
                  <a:pt x="13868" y="18412"/>
                </a:lnTo>
                <a:lnTo>
                  <a:pt x="13843" y="18371"/>
                </a:lnTo>
                <a:lnTo>
                  <a:pt x="13804" y="18351"/>
                </a:lnTo>
                <a:lnTo>
                  <a:pt x="13766" y="18310"/>
                </a:lnTo>
                <a:lnTo>
                  <a:pt x="13741" y="18269"/>
                </a:lnTo>
                <a:lnTo>
                  <a:pt x="13779" y="18269"/>
                </a:lnTo>
                <a:lnTo>
                  <a:pt x="13804" y="18228"/>
                </a:lnTo>
                <a:lnTo>
                  <a:pt x="13868" y="18228"/>
                </a:lnTo>
                <a:lnTo>
                  <a:pt x="13881" y="18188"/>
                </a:lnTo>
                <a:lnTo>
                  <a:pt x="13945" y="18188"/>
                </a:lnTo>
                <a:lnTo>
                  <a:pt x="13970" y="18147"/>
                </a:lnTo>
                <a:lnTo>
                  <a:pt x="13932" y="18044"/>
                </a:lnTo>
                <a:lnTo>
                  <a:pt x="13894" y="17983"/>
                </a:lnTo>
                <a:lnTo>
                  <a:pt x="13881" y="17983"/>
                </a:lnTo>
                <a:lnTo>
                  <a:pt x="13754" y="18044"/>
                </a:lnTo>
                <a:lnTo>
                  <a:pt x="13715" y="18065"/>
                </a:lnTo>
                <a:lnTo>
                  <a:pt x="13677" y="18065"/>
                </a:lnTo>
                <a:lnTo>
                  <a:pt x="13677" y="18044"/>
                </a:lnTo>
                <a:lnTo>
                  <a:pt x="13715" y="18003"/>
                </a:lnTo>
                <a:lnTo>
                  <a:pt x="13754" y="17983"/>
                </a:lnTo>
                <a:lnTo>
                  <a:pt x="13792" y="17942"/>
                </a:lnTo>
                <a:lnTo>
                  <a:pt x="13792" y="17901"/>
                </a:lnTo>
                <a:lnTo>
                  <a:pt x="13804" y="17901"/>
                </a:lnTo>
                <a:lnTo>
                  <a:pt x="13868" y="17840"/>
                </a:lnTo>
                <a:lnTo>
                  <a:pt x="13894" y="17820"/>
                </a:lnTo>
                <a:lnTo>
                  <a:pt x="13932" y="17779"/>
                </a:lnTo>
                <a:lnTo>
                  <a:pt x="13932" y="17697"/>
                </a:lnTo>
                <a:lnTo>
                  <a:pt x="14021" y="17697"/>
                </a:lnTo>
                <a:lnTo>
                  <a:pt x="14073" y="17676"/>
                </a:lnTo>
                <a:lnTo>
                  <a:pt x="14136" y="17635"/>
                </a:lnTo>
                <a:lnTo>
                  <a:pt x="14277" y="17635"/>
                </a:lnTo>
                <a:lnTo>
                  <a:pt x="14328" y="17676"/>
                </a:lnTo>
                <a:lnTo>
                  <a:pt x="14366" y="17615"/>
                </a:lnTo>
                <a:lnTo>
                  <a:pt x="14391" y="17615"/>
                </a:lnTo>
                <a:lnTo>
                  <a:pt x="14429" y="17635"/>
                </a:lnTo>
                <a:lnTo>
                  <a:pt x="14480" y="17656"/>
                </a:lnTo>
                <a:lnTo>
                  <a:pt x="14493" y="17595"/>
                </a:lnTo>
                <a:lnTo>
                  <a:pt x="14480" y="17513"/>
                </a:lnTo>
                <a:lnTo>
                  <a:pt x="14493" y="17431"/>
                </a:lnTo>
                <a:lnTo>
                  <a:pt x="14519" y="17390"/>
                </a:lnTo>
                <a:lnTo>
                  <a:pt x="14557" y="17370"/>
                </a:lnTo>
                <a:lnTo>
                  <a:pt x="14570" y="17411"/>
                </a:lnTo>
                <a:lnTo>
                  <a:pt x="14570" y="17472"/>
                </a:lnTo>
                <a:lnTo>
                  <a:pt x="14557" y="17513"/>
                </a:lnTo>
                <a:lnTo>
                  <a:pt x="14570" y="17554"/>
                </a:lnTo>
                <a:lnTo>
                  <a:pt x="14583" y="17574"/>
                </a:lnTo>
                <a:lnTo>
                  <a:pt x="14608" y="17595"/>
                </a:lnTo>
                <a:lnTo>
                  <a:pt x="14634" y="17635"/>
                </a:lnTo>
                <a:lnTo>
                  <a:pt x="14634" y="17697"/>
                </a:lnTo>
                <a:lnTo>
                  <a:pt x="14608" y="17738"/>
                </a:lnTo>
                <a:lnTo>
                  <a:pt x="14634" y="17717"/>
                </a:lnTo>
                <a:lnTo>
                  <a:pt x="14685" y="17697"/>
                </a:lnTo>
                <a:lnTo>
                  <a:pt x="14749" y="17676"/>
                </a:lnTo>
                <a:lnTo>
                  <a:pt x="14774" y="17635"/>
                </a:lnTo>
                <a:lnTo>
                  <a:pt x="14787" y="17635"/>
                </a:lnTo>
                <a:lnTo>
                  <a:pt x="14838" y="17615"/>
                </a:lnTo>
                <a:lnTo>
                  <a:pt x="14851" y="17595"/>
                </a:lnTo>
                <a:lnTo>
                  <a:pt x="14889" y="17574"/>
                </a:lnTo>
                <a:lnTo>
                  <a:pt x="14952" y="17513"/>
                </a:lnTo>
                <a:lnTo>
                  <a:pt x="15042" y="17513"/>
                </a:lnTo>
                <a:lnTo>
                  <a:pt x="15170" y="17472"/>
                </a:lnTo>
                <a:lnTo>
                  <a:pt x="15208" y="17472"/>
                </a:lnTo>
                <a:lnTo>
                  <a:pt x="15233" y="17513"/>
                </a:lnTo>
                <a:lnTo>
                  <a:pt x="15272" y="17554"/>
                </a:lnTo>
                <a:lnTo>
                  <a:pt x="15386" y="17554"/>
                </a:lnTo>
                <a:lnTo>
                  <a:pt x="15437" y="17574"/>
                </a:lnTo>
                <a:lnTo>
                  <a:pt x="15488" y="17635"/>
                </a:lnTo>
                <a:lnTo>
                  <a:pt x="15539" y="17676"/>
                </a:lnTo>
                <a:lnTo>
                  <a:pt x="15552" y="17676"/>
                </a:lnTo>
                <a:lnTo>
                  <a:pt x="15539" y="17595"/>
                </a:lnTo>
                <a:lnTo>
                  <a:pt x="15527" y="17595"/>
                </a:lnTo>
                <a:lnTo>
                  <a:pt x="15501" y="17534"/>
                </a:lnTo>
                <a:lnTo>
                  <a:pt x="15565" y="17534"/>
                </a:lnTo>
                <a:lnTo>
                  <a:pt x="15591" y="17574"/>
                </a:lnTo>
                <a:lnTo>
                  <a:pt x="15604" y="17554"/>
                </a:lnTo>
                <a:lnTo>
                  <a:pt x="15604" y="17534"/>
                </a:lnTo>
                <a:lnTo>
                  <a:pt x="15629" y="17513"/>
                </a:lnTo>
                <a:lnTo>
                  <a:pt x="15642" y="17513"/>
                </a:lnTo>
                <a:lnTo>
                  <a:pt x="15642" y="17554"/>
                </a:lnTo>
                <a:lnTo>
                  <a:pt x="15629" y="17595"/>
                </a:lnTo>
                <a:lnTo>
                  <a:pt x="15604" y="17595"/>
                </a:lnTo>
                <a:lnTo>
                  <a:pt x="15604" y="17656"/>
                </a:lnTo>
                <a:lnTo>
                  <a:pt x="15693" y="17676"/>
                </a:lnTo>
                <a:lnTo>
                  <a:pt x="15680" y="17697"/>
                </a:lnTo>
                <a:lnTo>
                  <a:pt x="15629" y="17738"/>
                </a:lnTo>
                <a:lnTo>
                  <a:pt x="15693" y="17799"/>
                </a:lnTo>
                <a:lnTo>
                  <a:pt x="15731" y="17820"/>
                </a:lnTo>
                <a:lnTo>
                  <a:pt x="15769" y="17881"/>
                </a:lnTo>
                <a:lnTo>
                  <a:pt x="15769" y="18003"/>
                </a:lnTo>
                <a:lnTo>
                  <a:pt x="15910" y="17942"/>
                </a:lnTo>
                <a:lnTo>
                  <a:pt x="15999" y="17901"/>
                </a:lnTo>
                <a:lnTo>
                  <a:pt x="16076" y="17799"/>
                </a:lnTo>
                <a:lnTo>
                  <a:pt x="16140" y="17717"/>
                </a:lnTo>
                <a:lnTo>
                  <a:pt x="16165" y="17758"/>
                </a:lnTo>
                <a:lnTo>
                  <a:pt x="16191" y="17758"/>
                </a:lnTo>
                <a:lnTo>
                  <a:pt x="16203" y="17717"/>
                </a:lnTo>
                <a:lnTo>
                  <a:pt x="16191" y="17656"/>
                </a:lnTo>
                <a:lnTo>
                  <a:pt x="16203" y="17595"/>
                </a:lnTo>
                <a:lnTo>
                  <a:pt x="16267" y="17574"/>
                </a:lnTo>
                <a:lnTo>
                  <a:pt x="16331" y="17574"/>
                </a:lnTo>
                <a:lnTo>
                  <a:pt x="16369" y="17595"/>
                </a:lnTo>
                <a:lnTo>
                  <a:pt x="16420" y="17656"/>
                </a:lnTo>
                <a:lnTo>
                  <a:pt x="16471" y="17697"/>
                </a:lnTo>
                <a:lnTo>
                  <a:pt x="16535" y="17779"/>
                </a:lnTo>
                <a:lnTo>
                  <a:pt x="16612" y="17881"/>
                </a:lnTo>
                <a:lnTo>
                  <a:pt x="16637" y="17922"/>
                </a:lnTo>
                <a:lnTo>
                  <a:pt x="16650" y="18024"/>
                </a:lnTo>
                <a:lnTo>
                  <a:pt x="16701" y="18044"/>
                </a:lnTo>
                <a:lnTo>
                  <a:pt x="16752" y="18147"/>
                </a:lnTo>
                <a:lnTo>
                  <a:pt x="16790" y="18167"/>
                </a:lnTo>
                <a:lnTo>
                  <a:pt x="16816" y="18248"/>
                </a:lnTo>
                <a:lnTo>
                  <a:pt x="16854" y="18248"/>
                </a:lnTo>
                <a:lnTo>
                  <a:pt x="16930" y="18269"/>
                </a:lnTo>
                <a:lnTo>
                  <a:pt x="16969" y="18371"/>
                </a:lnTo>
                <a:lnTo>
                  <a:pt x="17007" y="18412"/>
                </a:lnTo>
                <a:lnTo>
                  <a:pt x="17032" y="18555"/>
                </a:lnTo>
                <a:lnTo>
                  <a:pt x="17045" y="18698"/>
                </a:lnTo>
                <a:lnTo>
                  <a:pt x="17045" y="18801"/>
                </a:lnTo>
                <a:lnTo>
                  <a:pt x="17032" y="18963"/>
                </a:lnTo>
                <a:lnTo>
                  <a:pt x="17007" y="19045"/>
                </a:lnTo>
                <a:lnTo>
                  <a:pt x="17007" y="19249"/>
                </a:lnTo>
                <a:lnTo>
                  <a:pt x="17020" y="19290"/>
                </a:lnTo>
                <a:lnTo>
                  <a:pt x="17058" y="19393"/>
                </a:lnTo>
                <a:lnTo>
                  <a:pt x="17096" y="19454"/>
                </a:lnTo>
                <a:lnTo>
                  <a:pt x="17122" y="19413"/>
                </a:lnTo>
                <a:lnTo>
                  <a:pt x="17122" y="19331"/>
                </a:lnTo>
                <a:lnTo>
                  <a:pt x="17109" y="19270"/>
                </a:lnTo>
                <a:lnTo>
                  <a:pt x="17096" y="19229"/>
                </a:lnTo>
                <a:lnTo>
                  <a:pt x="17096" y="19209"/>
                </a:lnTo>
                <a:lnTo>
                  <a:pt x="17109" y="19209"/>
                </a:lnTo>
                <a:lnTo>
                  <a:pt x="17148" y="19290"/>
                </a:lnTo>
                <a:lnTo>
                  <a:pt x="17148" y="19331"/>
                </a:lnTo>
                <a:lnTo>
                  <a:pt x="17173" y="19352"/>
                </a:lnTo>
                <a:lnTo>
                  <a:pt x="17186" y="19270"/>
                </a:lnTo>
                <a:lnTo>
                  <a:pt x="17211" y="19331"/>
                </a:lnTo>
                <a:lnTo>
                  <a:pt x="17186" y="19454"/>
                </a:lnTo>
                <a:lnTo>
                  <a:pt x="17160" y="19516"/>
                </a:lnTo>
                <a:lnTo>
                  <a:pt x="17122" y="19638"/>
                </a:lnTo>
                <a:lnTo>
                  <a:pt x="17160" y="19658"/>
                </a:lnTo>
                <a:lnTo>
                  <a:pt x="17186" y="19740"/>
                </a:lnTo>
                <a:lnTo>
                  <a:pt x="17173" y="19781"/>
                </a:lnTo>
                <a:lnTo>
                  <a:pt x="17224" y="19863"/>
                </a:lnTo>
                <a:lnTo>
                  <a:pt x="17288" y="20026"/>
                </a:lnTo>
                <a:lnTo>
                  <a:pt x="17351" y="20129"/>
                </a:lnTo>
                <a:lnTo>
                  <a:pt x="17377" y="20129"/>
                </a:lnTo>
                <a:lnTo>
                  <a:pt x="17377" y="19985"/>
                </a:lnTo>
                <a:lnTo>
                  <a:pt x="17415" y="19965"/>
                </a:lnTo>
                <a:lnTo>
                  <a:pt x="17453" y="20088"/>
                </a:lnTo>
                <a:lnTo>
                  <a:pt x="17441" y="20129"/>
                </a:lnTo>
                <a:lnTo>
                  <a:pt x="17428" y="20210"/>
                </a:lnTo>
                <a:lnTo>
                  <a:pt x="17466" y="20251"/>
                </a:lnTo>
                <a:lnTo>
                  <a:pt x="17504" y="20312"/>
                </a:lnTo>
                <a:lnTo>
                  <a:pt x="17517" y="20353"/>
                </a:lnTo>
                <a:lnTo>
                  <a:pt x="17555" y="20415"/>
                </a:lnTo>
                <a:lnTo>
                  <a:pt x="17581" y="20496"/>
                </a:lnTo>
                <a:lnTo>
                  <a:pt x="17632" y="20721"/>
                </a:lnTo>
                <a:lnTo>
                  <a:pt x="17683" y="20742"/>
                </a:lnTo>
                <a:lnTo>
                  <a:pt x="17734" y="20783"/>
                </a:lnTo>
                <a:lnTo>
                  <a:pt x="17798" y="20803"/>
                </a:lnTo>
                <a:lnTo>
                  <a:pt x="17836" y="20884"/>
                </a:lnTo>
                <a:lnTo>
                  <a:pt x="17849" y="20946"/>
                </a:lnTo>
                <a:lnTo>
                  <a:pt x="17900" y="21028"/>
                </a:lnTo>
                <a:lnTo>
                  <a:pt x="17938" y="21130"/>
                </a:lnTo>
                <a:lnTo>
                  <a:pt x="17976" y="21191"/>
                </a:lnTo>
                <a:lnTo>
                  <a:pt x="18027" y="21170"/>
                </a:lnTo>
                <a:lnTo>
                  <a:pt x="18066" y="21211"/>
                </a:lnTo>
                <a:lnTo>
                  <a:pt x="18079" y="21232"/>
                </a:lnTo>
                <a:lnTo>
                  <a:pt x="18053" y="21252"/>
                </a:lnTo>
                <a:lnTo>
                  <a:pt x="17964" y="21232"/>
                </a:lnTo>
                <a:lnTo>
                  <a:pt x="17951" y="21232"/>
                </a:lnTo>
                <a:lnTo>
                  <a:pt x="17938" y="21273"/>
                </a:lnTo>
                <a:lnTo>
                  <a:pt x="17964" y="21334"/>
                </a:lnTo>
                <a:lnTo>
                  <a:pt x="18015" y="21355"/>
                </a:lnTo>
                <a:lnTo>
                  <a:pt x="18040" y="21375"/>
                </a:lnTo>
                <a:lnTo>
                  <a:pt x="18079" y="21334"/>
                </a:lnTo>
                <a:lnTo>
                  <a:pt x="18117" y="21314"/>
                </a:lnTo>
                <a:lnTo>
                  <a:pt x="18155" y="21334"/>
                </a:lnTo>
                <a:lnTo>
                  <a:pt x="18206" y="21314"/>
                </a:lnTo>
                <a:lnTo>
                  <a:pt x="18283" y="21232"/>
                </a:lnTo>
                <a:lnTo>
                  <a:pt x="18296" y="21232"/>
                </a:lnTo>
                <a:lnTo>
                  <a:pt x="18296" y="21334"/>
                </a:lnTo>
                <a:lnTo>
                  <a:pt x="18270" y="21375"/>
                </a:lnTo>
                <a:lnTo>
                  <a:pt x="18245" y="21457"/>
                </a:lnTo>
                <a:lnTo>
                  <a:pt x="18283" y="21437"/>
                </a:lnTo>
                <a:lnTo>
                  <a:pt x="18321" y="21396"/>
                </a:lnTo>
                <a:lnTo>
                  <a:pt x="18359" y="21252"/>
                </a:lnTo>
                <a:lnTo>
                  <a:pt x="18372" y="21110"/>
                </a:lnTo>
                <a:lnTo>
                  <a:pt x="18359" y="20987"/>
                </a:lnTo>
                <a:lnTo>
                  <a:pt x="18359" y="20884"/>
                </a:lnTo>
                <a:lnTo>
                  <a:pt x="18385" y="20803"/>
                </a:lnTo>
                <a:lnTo>
                  <a:pt x="18423" y="20742"/>
                </a:lnTo>
                <a:lnTo>
                  <a:pt x="18423" y="20230"/>
                </a:lnTo>
                <a:lnTo>
                  <a:pt x="18398" y="19924"/>
                </a:lnTo>
                <a:lnTo>
                  <a:pt x="18359" y="19740"/>
                </a:lnTo>
                <a:lnTo>
                  <a:pt x="18283" y="19597"/>
                </a:lnTo>
                <a:lnTo>
                  <a:pt x="18219" y="19434"/>
                </a:lnTo>
                <a:lnTo>
                  <a:pt x="18130" y="19168"/>
                </a:lnTo>
                <a:lnTo>
                  <a:pt x="18040" y="18963"/>
                </a:lnTo>
                <a:lnTo>
                  <a:pt x="17964" y="18760"/>
                </a:lnTo>
                <a:lnTo>
                  <a:pt x="17976" y="18555"/>
                </a:lnTo>
                <a:lnTo>
                  <a:pt x="18015" y="18760"/>
                </a:lnTo>
                <a:lnTo>
                  <a:pt x="18015" y="18515"/>
                </a:lnTo>
                <a:lnTo>
                  <a:pt x="17976" y="18453"/>
                </a:lnTo>
                <a:lnTo>
                  <a:pt x="17913" y="18371"/>
                </a:lnTo>
                <a:lnTo>
                  <a:pt x="17785" y="18065"/>
                </a:lnTo>
                <a:lnTo>
                  <a:pt x="17734" y="17922"/>
                </a:lnTo>
                <a:lnTo>
                  <a:pt x="17632" y="17615"/>
                </a:lnTo>
                <a:lnTo>
                  <a:pt x="17555" y="17411"/>
                </a:lnTo>
                <a:lnTo>
                  <a:pt x="17492" y="17145"/>
                </a:lnTo>
                <a:lnTo>
                  <a:pt x="17453" y="17043"/>
                </a:lnTo>
                <a:lnTo>
                  <a:pt x="17402" y="17002"/>
                </a:lnTo>
                <a:lnTo>
                  <a:pt x="17390" y="16941"/>
                </a:lnTo>
                <a:lnTo>
                  <a:pt x="17377" y="16839"/>
                </a:lnTo>
                <a:lnTo>
                  <a:pt x="17374" y="16838"/>
                </a:lnTo>
                <a:cubicBezTo>
                  <a:pt x="17379" y="16815"/>
                  <a:pt x="17382" y="16803"/>
                  <a:pt x="17383" y="16796"/>
                </a:cubicBezTo>
                <a:cubicBezTo>
                  <a:pt x="17385" y="16789"/>
                  <a:pt x="17385" y="16788"/>
                  <a:pt x="17385" y="16788"/>
                </a:cubicBezTo>
                <a:lnTo>
                  <a:pt x="17396" y="16718"/>
                </a:lnTo>
                <a:cubicBezTo>
                  <a:pt x="17396" y="16701"/>
                  <a:pt x="17385" y="16701"/>
                  <a:pt x="17385" y="16701"/>
                </a:cubicBezTo>
                <a:cubicBezTo>
                  <a:pt x="17385" y="16701"/>
                  <a:pt x="17382" y="16697"/>
                  <a:pt x="17378" y="16692"/>
                </a:cubicBezTo>
                <a:cubicBezTo>
                  <a:pt x="17374" y="16688"/>
                  <a:pt x="17368" y="16684"/>
                  <a:pt x="17363" y="16684"/>
                </a:cubicBezTo>
                <a:cubicBezTo>
                  <a:pt x="17352" y="16667"/>
                  <a:pt x="17352" y="16650"/>
                  <a:pt x="17341" y="16632"/>
                </a:cubicBezTo>
                <a:cubicBezTo>
                  <a:pt x="17331" y="16615"/>
                  <a:pt x="17341" y="16615"/>
                  <a:pt x="17341" y="16615"/>
                </a:cubicBezTo>
                <a:cubicBezTo>
                  <a:pt x="17363" y="16615"/>
                  <a:pt x="17363" y="16615"/>
                  <a:pt x="17363" y="16615"/>
                </a:cubicBezTo>
                <a:cubicBezTo>
                  <a:pt x="17395" y="16615"/>
                  <a:pt x="17396" y="16615"/>
                  <a:pt x="17396" y="16615"/>
                </a:cubicBezTo>
                <a:cubicBezTo>
                  <a:pt x="17396" y="16615"/>
                  <a:pt x="17393" y="16606"/>
                  <a:pt x="17390" y="16593"/>
                </a:cubicBezTo>
                <a:cubicBezTo>
                  <a:pt x="17387" y="16580"/>
                  <a:pt x="17385" y="16563"/>
                  <a:pt x="17385" y="16545"/>
                </a:cubicBezTo>
                <a:cubicBezTo>
                  <a:pt x="17379" y="16528"/>
                  <a:pt x="17376" y="16520"/>
                  <a:pt x="17375" y="16515"/>
                </a:cubicBezTo>
                <a:cubicBezTo>
                  <a:pt x="17374" y="16511"/>
                  <a:pt x="17374" y="16511"/>
                  <a:pt x="17374" y="16511"/>
                </a:cubicBezTo>
                <a:cubicBezTo>
                  <a:pt x="17390" y="16502"/>
                  <a:pt x="17398" y="16497"/>
                  <a:pt x="17402" y="16495"/>
                </a:cubicBezTo>
                <a:cubicBezTo>
                  <a:pt x="17406" y="16493"/>
                  <a:pt x="17406" y="16493"/>
                  <a:pt x="17406" y="16493"/>
                </a:cubicBezTo>
                <a:cubicBezTo>
                  <a:pt x="17417" y="16476"/>
                  <a:pt x="17423" y="16467"/>
                  <a:pt x="17426" y="16463"/>
                </a:cubicBezTo>
                <a:cubicBezTo>
                  <a:pt x="17428" y="16459"/>
                  <a:pt x="17428" y="16459"/>
                  <a:pt x="17428" y="16459"/>
                </a:cubicBezTo>
                <a:cubicBezTo>
                  <a:pt x="17439" y="16415"/>
                  <a:pt x="17444" y="16394"/>
                  <a:pt x="17447" y="16383"/>
                </a:cubicBezTo>
                <a:cubicBezTo>
                  <a:pt x="17450" y="16373"/>
                  <a:pt x="17450" y="16373"/>
                  <a:pt x="17450" y="16373"/>
                </a:cubicBezTo>
                <a:cubicBezTo>
                  <a:pt x="17434" y="16364"/>
                  <a:pt x="17426" y="16360"/>
                  <a:pt x="17422" y="16358"/>
                </a:cubicBezTo>
                <a:cubicBezTo>
                  <a:pt x="17418" y="16355"/>
                  <a:pt x="17418" y="16355"/>
                  <a:pt x="17418" y="16355"/>
                </a:cubicBezTo>
                <a:lnTo>
                  <a:pt x="17418" y="16338"/>
                </a:lnTo>
                <a:cubicBezTo>
                  <a:pt x="17418" y="16329"/>
                  <a:pt x="17420" y="16325"/>
                  <a:pt x="17423" y="16320"/>
                </a:cubicBezTo>
                <a:cubicBezTo>
                  <a:pt x="17426" y="16316"/>
                  <a:pt x="17428" y="16312"/>
                  <a:pt x="17428" y="16303"/>
                </a:cubicBezTo>
                <a:lnTo>
                  <a:pt x="17439" y="16286"/>
                </a:lnTo>
                <a:cubicBezTo>
                  <a:pt x="17439" y="16234"/>
                  <a:pt x="17439" y="16234"/>
                  <a:pt x="17439" y="16234"/>
                </a:cubicBezTo>
                <a:cubicBezTo>
                  <a:pt x="17439" y="16112"/>
                  <a:pt x="17439" y="16112"/>
                  <a:pt x="17439" y="16112"/>
                </a:cubicBezTo>
                <a:cubicBezTo>
                  <a:pt x="17439" y="16086"/>
                  <a:pt x="17439" y="16074"/>
                  <a:pt x="17439" y="16067"/>
                </a:cubicBezTo>
                <a:cubicBezTo>
                  <a:pt x="17439" y="16061"/>
                  <a:pt x="17439" y="16061"/>
                  <a:pt x="17439" y="16061"/>
                </a:cubicBezTo>
                <a:cubicBezTo>
                  <a:pt x="17439" y="16061"/>
                  <a:pt x="17444" y="16061"/>
                  <a:pt x="17451" y="16061"/>
                </a:cubicBezTo>
                <a:cubicBezTo>
                  <a:pt x="17458" y="16061"/>
                  <a:pt x="17466" y="16061"/>
                  <a:pt x="17471" y="16061"/>
                </a:cubicBezTo>
                <a:lnTo>
                  <a:pt x="17493" y="16078"/>
                </a:lnTo>
                <a:cubicBezTo>
                  <a:pt x="17493" y="16078"/>
                  <a:pt x="17495" y="16074"/>
                  <a:pt x="17498" y="16067"/>
                </a:cubicBezTo>
                <a:cubicBezTo>
                  <a:pt x="17501" y="16061"/>
                  <a:pt x="17504" y="16052"/>
                  <a:pt x="17504" y="16044"/>
                </a:cubicBezTo>
                <a:cubicBezTo>
                  <a:pt x="17504" y="16044"/>
                  <a:pt x="17504" y="16044"/>
                  <a:pt x="17501" y="16041"/>
                </a:cubicBezTo>
                <a:cubicBezTo>
                  <a:pt x="17498" y="16039"/>
                  <a:pt x="17493" y="16035"/>
                  <a:pt x="17482" y="16026"/>
                </a:cubicBezTo>
                <a:cubicBezTo>
                  <a:pt x="17477" y="16018"/>
                  <a:pt x="17469" y="16008"/>
                  <a:pt x="17462" y="16002"/>
                </a:cubicBezTo>
                <a:cubicBezTo>
                  <a:pt x="17455" y="15995"/>
                  <a:pt x="17450" y="15991"/>
                  <a:pt x="17450" y="15991"/>
                </a:cubicBezTo>
                <a:cubicBezTo>
                  <a:pt x="17450" y="15983"/>
                  <a:pt x="17447" y="15970"/>
                  <a:pt x="17444" y="15959"/>
                </a:cubicBezTo>
                <a:cubicBezTo>
                  <a:pt x="17442" y="15948"/>
                  <a:pt x="17439" y="15940"/>
                  <a:pt x="17439" y="15940"/>
                </a:cubicBezTo>
                <a:cubicBezTo>
                  <a:pt x="17461" y="15940"/>
                  <a:pt x="17461" y="15940"/>
                  <a:pt x="17461" y="15940"/>
                </a:cubicBezTo>
                <a:cubicBezTo>
                  <a:pt x="17515" y="15940"/>
                  <a:pt x="17514" y="15940"/>
                  <a:pt x="17514" y="15940"/>
                </a:cubicBezTo>
                <a:cubicBezTo>
                  <a:pt x="17520" y="15914"/>
                  <a:pt x="17522" y="15901"/>
                  <a:pt x="17524" y="15894"/>
                </a:cubicBezTo>
                <a:cubicBezTo>
                  <a:pt x="17525" y="15888"/>
                  <a:pt x="17525" y="15888"/>
                  <a:pt x="17525" y="15888"/>
                </a:cubicBezTo>
                <a:lnTo>
                  <a:pt x="17482" y="15888"/>
                </a:lnTo>
                <a:lnTo>
                  <a:pt x="17461" y="15853"/>
                </a:lnTo>
                <a:cubicBezTo>
                  <a:pt x="17466" y="15835"/>
                  <a:pt x="17469" y="15827"/>
                  <a:pt x="17470" y="15823"/>
                </a:cubicBezTo>
                <a:cubicBezTo>
                  <a:pt x="17471" y="15818"/>
                  <a:pt x="17471" y="15818"/>
                  <a:pt x="17471" y="15818"/>
                </a:cubicBezTo>
                <a:cubicBezTo>
                  <a:pt x="17477" y="15827"/>
                  <a:pt x="17479" y="15831"/>
                  <a:pt x="17481" y="15833"/>
                </a:cubicBezTo>
                <a:cubicBezTo>
                  <a:pt x="17482" y="15836"/>
                  <a:pt x="17482" y="15836"/>
                  <a:pt x="17482" y="15836"/>
                </a:cubicBezTo>
                <a:cubicBezTo>
                  <a:pt x="17504" y="15836"/>
                  <a:pt x="17514" y="15836"/>
                  <a:pt x="17520" y="15836"/>
                </a:cubicBezTo>
                <a:cubicBezTo>
                  <a:pt x="17525" y="15836"/>
                  <a:pt x="17525" y="15836"/>
                  <a:pt x="17525" y="15836"/>
                </a:cubicBezTo>
                <a:cubicBezTo>
                  <a:pt x="17536" y="15827"/>
                  <a:pt x="17542" y="15823"/>
                  <a:pt x="17544" y="15821"/>
                </a:cubicBezTo>
                <a:cubicBezTo>
                  <a:pt x="17547" y="15818"/>
                  <a:pt x="17547" y="15818"/>
                  <a:pt x="17547" y="15818"/>
                </a:cubicBezTo>
                <a:cubicBezTo>
                  <a:pt x="17547" y="15766"/>
                  <a:pt x="17547" y="15766"/>
                  <a:pt x="17547" y="15766"/>
                </a:cubicBezTo>
                <a:cubicBezTo>
                  <a:pt x="17547" y="15731"/>
                  <a:pt x="17547" y="15732"/>
                  <a:pt x="17547" y="15732"/>
                </a:cubicBezTo>
                <a:cubicBezTo>
                  <a:pt x="17558" y="15714"/>
                  <a:pt x="17563" y="15706"/>
                  <a:pt x="17566" y="15702"/>
                </a:cubicBezTo>
                <a:cubicBezTo>
                  <a:pt x="17568" y="15697"/>
                  <a:pt x="17568" y="15697"/>
                  <a:pt x="17568" y="15697"/>
                </a:cubicBezTo>
                <a:cubicBezTo>
                  <a:pt x="17563" y="15689"/>
                  <a:pt x="17560" y="15684"/>
                  <a:pt x="17559" y="15682"/>
                </a:cubicBezTo>
                <a:cubicBezTo>
                  <a:pt x="17558" y="15680"/>
                  <a:pt x="17558" y="15680"/>
                  <a:pt x="17558" y="15680"/>
                </a:cubicBezTo>
                <a:lnTo>
                  <a:pt x="17536" y="15663"/>
                </a:lnTo>
                <a:cubicBezTo>
                  <a:pt x="17525" y="15654"/>
                  <a:pt x="17520" y="15649"/>
                  <a:pt x="17517" y="15647"/>
                </a:cubicBezTo>
                <a:cubicBezTo>
                  <a:pt x="17514" y="15645"/>
                  <a:pt x="17514" y="15645"/>
                  <a:pt x="17514" y="15645"/>
                </a:cubicBezTo>
                <a:cubicBezTo>
                  <a:pt x="17509" y="15619"/>
                  <a:pt x="17506" y="15606"/>
                  <a:pt x="17505" y="15600"/>
                </a:cubicBezTo>
                <a:cubicBezTo>
                  <a:pt x="17504" y="15593"/>
                  <a:pt x="17504" y="15593"/>
                  <a:pt x="17504" y="15593"/>
                </a:cubicBezTo>
                <a:cubicBezTo>
                  <a:pt x="17504" y="15524"/>
                  <a:pt x="17504" y="15524"/>
                  <a:pt x="17504" y="15524"/>
                </a:cubicBezTo>
                <a:cubicBezTo>
                  <a:pt x="17504" y="15507"/>
                  <a:pt x="17504" y="15506"/>
                  <a:pt x="17504" y="15506"/>
                </a:cubicBezTo>
                <a:cubicBezTo>
                  <a:pt x="17482" y="15472"/>
                  <a:pt x="17471" y="15455"/>
                  <a:pt x="17466" y="15446"/>
                </a:cubicBezTo>
                <a:cubicBezTo>
                  <a:pt x="17461" y="15438"/>
                  <a:pt x="17461" y="15438"/>
                  <a:pt x="17461" y="15438"/>
                </a:cubicBezTo>
                <a:cubicBezTo>
                  <a:pt x="17455" y="15412"/>
                  <a:pt x="17452" y="15398"/>
                  <a:pt x="17451" y="15392"/>
                </a:cubicBezTo>
                <a:cubicBezTo>
                  <a:pt x="17450" y="15385"/>
                  <a:pt x="17450" y="15385"/>
                  <a:pt x="17450" y="15385"/>
                </a:cubicBezTo>
                <a:cubicBezTo>
                  <a:pt x="17450" y="15351"/>
                  <a:pt x="17450" y="15351"/>
                  <a:pt x="17450" y="15351"/>
                </a:cubicBezTo>
                <a:cubicBezTo>
                  <a:pt x="17450" y="15334"/>
                  <a:pt x="17450" y="15334"/>
                  <a:pt x="17450" y="15334"/>
                </a:cubicBezTo>
                <a:cubicBezTo>
                  <a:pt x="17434" y="15316"/>
                  <a:pt x="17426" y="15308"/>
                  <a:pt x="17422" y="15304"/>
                </a:cubicBezTo>
                <a:cubicBezTo>
                  <a:pt x="17418" y="15299"/>
                  <a:pt x="17418" y="15299"/>
                  <a:pt x="17418" y="15299"/>
                </a:cubicBezTo>
                <a:cubicBezTo>
                  <a:pt x="17401" y="15291"/>
                  <a:pt x="17393" y="15286"/>
                  <a:pt x="17389" y="15284"/>
                </a:cubicBezTo>
                <a:cubicBezTo>
                  <a:pt x="17385" y="15282"/>
                  <a:pt x="17385" y="15282"/>
                  <a:pt x="17385" y="15282"/>
                </a:cubicBezTo>
                <a:cubicBezTo>
                  <a:pt x="17379" y="15282"/>
                  <a:pt x="17376" y="15282"/>
                  <a:pt x="17375" y="15282"/>
                </a:cubicBezTo>
                <a:cubicBezTo>
                  <a:pt x="17374" y="15282"/>
                  <a:pt x="17374" y="15282"/>
                  <a:pt x="17374" y="15282"/>
                </a:cubicBezTo>
                <a:cubicBezTo>
                  <a:pt x="17368" y="15265"/>
                  <a:pt x="17366" y="15256"/>
                  <a:pt x="17364" y="15251"/>
                </a:cubicBezTo>
                <a:cubicBezTo>
                  <a:pt x="17363" y="15247"/>
                  <a:pt x="17363" y="15247"/>
                  <a:pt x="17363" y="15247"/>
                </a:cubicBezTo>
                <a:cubicBezTo>
                  <a:pt x="17358" y="15221"/>
                  <a:pt x="17355" y="15208"/>
                  <a:pt x="17354" y="15202"/>
                </a:cubicBezTo>
                <a:cubicBezTo>
                  <a:pt x="17352" y="15195"/>
                  <a:pt x="17352" y="15195"/>
                  <a:pt x="17352" y="15195"/>
                </a:cubicBezTo>
                <a:cubicBezTo>
                  <a:pt x="17352" y="15178"/>
                  <a:pt x="17352" y="15170"/>
                  <a:pt x="17352" y="15165"/>
                </a:cubicBezTo>
                <a:cubicBezTo>
                  <a:pt x="17352" y="15161"/>
                  <a:pt x="17352" y="15160"/>
                  <a:pt x="17352" y="15160"/>
                </a:cubicBezTo>
                <a:cubicBezTo>
                  <a:pt x="17341" y="15134"/>
                  <a:pt x="17336" y="15121"/>
                  <a:pt x="17333" y="15115"/>
                </a:cubicBezTo>
                <a:cubicBezTo>
                  <a:pt x="17331" y="15108"/>
                  <a:pt x="17331" y="15109"/>
                  <a:pt x="17331" y="15109"/>
                </a:cubicBezTo>
                <a:cubicBezTo>
                  <a:pt x="17315" y="15065"/>
                  <a:pt x="17307" y="15043"/>
                  <a:pt x="17302" y="15032"/>
                </a:cubicBezTo>
                <a:cubicBezTo>
                  <a:pt x="17298" y="15022"/>
                  <a:pt x="17298" y="15022"/>
                  <a:pt x="17298" y="15022"/>
                </a:cubicBezTo>
                <a:cubicBezTo>
                  <a:pt x="17288" y="15004"/>
                  <a:pt x="17282" y="14996"/>
                  <a:pt x="17280" y="14992"/>
                </a:cubicBezTo>
                <a:cubicBezTo>
                  <a:pt x="17277" y="14987"/>
                  <a:pt x="17277" y="14987"/>
                  <a:pt x="17277" y="14987"/>
                </a:cubicBezTo>
                <a:cubicBezTo>
                  <a:pt x="17261" y="14970"/>
                  <a:pt x="17252" y="14962"/>
                  <a:pt x="17248" y="14957"/>
                </a:cubicBezTo>
                <a:cubicBezTo>
                  <a:pt x="17244" y="14953"/>
                  <a:pt x="17244" y="14952"/>
                  <a:pt x="17244" y="14952"/>
                </a:cubicBezTo>
                <a:cubicBezTo>
                  <a:pt x="17242" y="14951"/>
                  <a:pt x="17241" y="14946"/>
                  <a:pt x="17244" y="14944"/>
                </a:cubicBezTo>
                <a:cubicBezTo>
                  <a:pt x="17246" y="14941"/>
                  <a:pt x="17249" y="14946"/>
                  <a:pt x="17248" y="14950"/>
                </a:cubicBezTo>
                <a:cubicBezTo>
                  <a:pt x="17264" y="14967"/>
                  <a:pt x="17272" y="14976"/>
                  <a:pt x="17276" y="14980"/>
                </a:cubicBezTo>
                <a:cubicBezTo>
                  <a:pt x="17280" y="14984"/>
                  <a:pt x="17280" y="14984"/>
                  <a:pt x="17280" y="14984"/>
                </a:cubicBezTo>
                <a:cubicBezTo>
                  <a:pt x="17291" y="15001"/>
                  <a:pt x="17296" y="15010"/>
                  <a:pt x="17299" y="15015"/>
                </a:cubicBezTo>
                <a:cubicBezTo>
                  <a:pt x="17302" y="15019"/>
                  <a:pt x="17302" y="15019"/>
                  <a:pt x="17302" y="15019"/>
                </a:cubicBezTo>
                <a:cubicBezTo>
                  <a:pt x="17318" y="15062"/>
                  <a:pt x="17326" y="15083"/>
                  <a:pt x="17330" y="15094"/>
                </a:cubicBezTo>
                <a:cubicBezTo>
                  <a:pt x="17334" y="15105"/>
                  <a:pt x="17334" y="15105"/>
                  <a:pt x="17334" y="15105"/>
                </a:cubicBezTo>
                <a:cubicBezTo>
                  <a:pt x="17345" y="15131"/>
                  <a:pt x="17350" y="15144"/>
                  <a:pt x="17353" y="15150"/>
                </a:cubicBezTo>
                <a:cubicBezTo>
                  <a:pt x="17356" y="15157"/>
                  <a:pt x="17356" y="15157"/>
                  <a:pt x="17356" y="15157"/>
                </a:cubicBezTo>
                <a:cubicBezTo>
                  <a:pt x="17356" y="15174"/>
                  <a:pt x="17356" y="15182"/>
                  <a:pt x="17356" y="15187"/>
                </a:cubicBezTo>
                <a:cubicBezTo>
                  <a:pt x="17356" y="15191"/>
                  <a:pt x="17356" y="15191"/>
                  <a:pt x="17356" y="15191"/>
                </a:cubicBezTo>
                <a:cubicBezTo>
                  <a:pt x="17361" y="15217"/>
                  <a:pt x="17364" y="15230"/>
                  <a:pt x="17365" y="15237"/>
                </a:cubicBezTo>
                <a:cubicBezTo>
                  <a:pt x="17367" y="15243"/>
                  <a:pt x="17367" y="15243"/>
                  <a:pt x="17367" y="15243"/>
                </a:cubicBezTo>
                <a:cubicBezTo>
                  <a:pt x="17372" y="15261"/>
                  <a:pt x="17375" y="15269"/>
                  <a:pt x="17376" y="15273"/>
                </a:cubicBezTo>
                <a:cubicBezTo>
                  <a:pt x="17377" y="15278"/>
                  <a:pt x="17377" y="15278"/>
                  <a:pt x="17377" y="15278"/>
                </a:cubicBezTo>
                <a:cubicBezTo>
                  <a:pt x="17383" y="15278"/>
                  <a:pt x="17386" y="15278"/>
                  <a:pt x="17387" y="15278"/>
                </a:cubicBezTo>
                <a:cubicBezTo>
                  <a:pt x="17388" y="15278"/>
                  <a:pt x="17388" y="15278"/>
                  <a:pt x="17388" y="15278"/>
                </a:cubicBezTo>
                <a:cubicBezTo>
                  <a:pt x="17405" y="15286"/>
                  <a:pt x="17413" y="15291"/>
                  <a:pt x="17417" y="15293"/>
                </a:cubicBezTo>
                <a:cubicBezTo>
                  <a:pt x="17421" y="15295"/>
                  <a:pt x="17421" y="15294"/>
                  <a:pt x="17421" y="15294"/>
                </a:cubicBezTo>
                <a:cubicBezTo>
                  <a:pt x="17437" y="15311"/>
                  <a:pt x="17445" y="15320"/>
                  <a:pt x="17449" y="15324"/>
                </a:cubicBezTo>
                <a:cubicBezTo>
                  <a:pt x="17453" y="15329"/>
                  <a:pt x="17453" y="15329"/>
                  <a:pt x="17453" y="15329"/>
                </a:cubicBezTo>
                <a:cubicBezTo>
                  <a:pt x="17453" y="15337"/>
                  <a:pt x="17453" y="15342"/>
                  <a:pt x="17453" y="15344"/>
                </a:cubicBezTo>
                <a:cubicBezTo>
                  <a:pt x="17453" y="15346"/>
                  <a:pt x="17453" y="15346"/>
                  <a:pt x="17453" y="15346"/>
                </a:cubicBezTo>
                <a:cubicBezTo>
                  <a:pt x="17453" y="15363"/>
                  <a:pt x="17453" y="15372"/>
                  <a:pt x="17453" y="15377"/>
                </a:cubicBezTo>
                <a:cubicBezTo>
                  <a:pt x="17453" y="15381"/>
                  <a:pt x="17453" y="15381"/>
                  <a:pt x="17453" y="15381"/>
                </a:cubicBezTo>
                <a:cubicBezTo>
                  <a:pt x="17458" y="15407"/>
                  <a:pt x="17461" y="15420"/>
                  <a:pt x="17462" y="15426"/>
                </a:cubicBezTo>
                <a:cubicBezTo>
                  <a:pt x="17464" y="15433"/>
                  <a:pt x="17464" y="15433"/>
                  <a:pt x="17464" y="15433"/>
                </a:cubicBezTo>
                <a:cubicBezTo>
                  <a:pt x="17485" y="15467"/>
                  <a:pt x="17496" y="15484"/>
                  <a:pt x="17501" y="15493"/>
                </a:cubicBezTo>
                <a:cubicBezTo>
                  <a:pt x="17507" y="15501"/>
                  <a:pt x="17507" y="15501"/>
                  <a:pt x="17507" y="15501"/>
                </a:cubicBezTo>
                <a:cubicBezTo>
                  <a:pt x="17507" y="15519"/>
                  <a:pt x="17507" y="15519"/>
                  <a:pt x="17507" y="15519"/>
                </a:cubicBezTo>
                <a:cubicBezTo>
                  <a:pt x="17507" y="15588"/>
                  <a:pt x="17507" y="15588"/>
                  <a:pt x="17507" y="15588"/>
                </a:cubicBezTo>
                <a:cubicBezTo>
                  <a:pt x="17512" y="15614"/>
                  <a:pt x="17515" y="15626"/>
                  <a:pt x="17517" y="15633"/>
                </a:cubicBezTo>
                <a:cubicBezTo>
                  <a:pt x="17518" y="15639"/>
                  <a:pt x="17518" y="15639"/>
                  <a:pt x="17518" y="15639"/>
                </a:cubicBezTo>
                <a:cubicBezTo>
                  <a:pt x="17529" y="15648"/>
                  <a:pt x="17534" y="15652"/>
                  <a:pt x="17537" y="15654"/>
                </a:cubicBezTo>
                <a:cubicBezTo>
                  <a:pt x="17539" y="15656"/>
                  <a:pt x="17539" y="15656"/>
                  <a:pt x="17539" y="15656"/>
                </a:cubicBezTo>
                <a:cubicBezTo>
                  <a:pt x="17550" y="15665"/>
                  <a:pt x="17555" y="15669"/>
                  <a:pt x="17558" y="15671"/>
                </a:cubicBezTo>
                <a:cubicBezTo>
                  <a:pt x="17561" y="15674"/>
                  <a:pt x="17561" y="15674"/>
                  <a:pt x="17561" y="15674"/>
                </a:cubicBezTo>
                <a:cubicBezTo>
                  <a:pt x="17561" y="15622"/>
                  <a:pt x="17561" y="15596"/>
                  <a:pt x="17561" y="15583"/>
                </a:cubicBezTo>
                <a:cubicBezTo>
                  <a:pt x="17561" y="15570"/>
                  <a:pt x="17561" y="15571"/>
                  <a:pt x="17561" y="15571"/>
                </a:cubicBezTo>
                <a:cubicBezTo>
                  <a:pt x="17572" y="15562"/>
                  <a:pt x="17577" y="15557"/>
                  <a:pt x="17580" y="15555"/>
                </a:cubicBezTo>
                <a:cubicBezTo>
                  <a:pt x="17582" y="15553"/>
                  <a:pt x="17583" y="15553"/>
                  <a:pt x="17583" y="15553"/>
                </a:cubicBezTo>
                <a:cubicBezTo>
                  <a:pt x="17637" y="15553"/>
                  <a:pt x="17637" y="15553"/>
                  <a:pt x="17637" y="15553"/>
                </a:cubicBezTo>
                <a:cubicBezTo>
                  <a:pt x="17647" y="15553"/>
                  <a:pt x="17647" y="15553"/>
                  <a:pt x="17647" y="15553"/>
                </a:cubicBezTo>
                <a:lnTo>
                  <a:pt x="17669" y="15536"/>
                </a:lnTo>
                <a:cubicBezTo>
                  <a:pt x="17669" y="15527"/>
                  <a:pt x="17667" y="15519"/>
                  <a:pt x="17664" y="15512"/>
                </a:cubicBezTo>
                <a:cubicBezTo>
                  <a:pt x="17661" y="15506"/>
                  <a:pt x="17658" y="15501"/>
                  <a:pt x="17658" y="15501"/>
                </a:cubicBezTo>
                <a:cubicBezTo>
                  <a:pt x="17653" y="15501"/>
                  <a:pt x="17650" y="15501"/>
                  <a:pt x="17649" y="15501"/>
                </a:cubicBezTo>
                <a:cubicBezTo>
                  <a:pt x="17647" y="15501"/>
                  <a:pt x="17647" y="15501"/>
                  <a:pt x="17647" y="15501"/>
                </a:cubicBezTo>
                <a:lnTo>
                  <a:pt x="17604" y="15484"/>
                </a:lnTo>
                <a:cubicBezTo>
                  <a:pt x="17599" y="15484"/>
                  <a:pt x="17594" y="15476"/>
                  <a:pt x="17590" y="15467"/>
                </a:cubicBezTo>
                <a:cubicBezTo>
                  <a:pt x="17585" y="15458"/>
                  <a:pt x="17583" y="15450"/>
                  <a:pt x="17583" y="15450"/>
                </a:cubicBezTo>
                <a:cubicBezTo>
                  <a:pt x="17583" y="15441"/>
                  <a:pt x="17583" y="15437"/>
                  <a:pt x="17583" y="15435"/>
                </a:cubicBezTo>
                <a:cubicBezTo>
                  <a:pt x="17583" y="15433"/>
                  <a:pt x="17583" y="15433"/>
                  <a:pt x="17583" y="15433"/>
                </a:cubicBezTo>
                <a:cubicBezTo>
                  <a:pt x="17588" y="15398"/>
                  <a:pt x="17591" y="15381"/>
                  <a:pt x="17592" y="15372"/>
                </a:cubicBezTo>
                <a:cubicBezTo>
                  <a:pt x="17594" y="15364"/>
                  <a:pt x="17594" y="15364"/>
                  <a:pt x="17594" y="15364"/>
                </a:cubicBezTo>
                <a:cubicBezTo>
                  <a:pt x="17615" y="15390"/>
                  <a:pt x="17626" y="15402"/>
                  <a:pt x="17631" y="15409"/>
                </a:cubicBezTo>
                <a:cubicBezTo>
                  <a:pt x="17637" y="15415"/>
                  <a:pt x="17637" y="15415"/>
                  <a:pt x="17637" y="15415"/>
                </a:cubicBezTo>
                <a:cubicBezTo>
                  <a:pt x="17642" y="15424"/>
                  <a:pt x="17645" y="15428"/>
                  <a:pt x="17646" y="15430"/>
                </a:cubicBezTo>
                <a:cubicBezTo>
                  <a:pt x="17647" y="15433"/>
                  <a:pt x="17647" y="15433"/>
                  <a:pt x="17647" y="15433"/>
                </a:cubicBezTo>
                <a:cubicBezTo>
                  <a:pt x="17663" y="15450"/>
                  <a:pt x="17672" y="15458"/>
                  <a:pt x="17676" y="15463"/>
                </a:cubicBezTo>
                <a:cubicBezTo>
                  <a:pt x="17680" y="15467"/>
                  <a:pt x="17680" y="15467"/>
                  <a:pt x="17680" y="15467"/>
                </a:cubicBezTo>
                <a:cubicBezTo>
                  <a:pt x="17702" y="15458"/>
                  <a:pt x="17712" y="15454"/>
                  <a:pt x="17718" y="15452"/>
                </a:cubicBezTo>
                <a:cubicBezTo>
                  <a:pt x="17723" y="15450"/>
                  <a:pt x="17723" y="15450"/>
                  <a:pt x="17723" y="15450"/>
                </a:cubicBezTo>
                <a:cubicBezTo>
                  <a:pt x="17728" y="15398"/>
                  <a:pt x="17731" y="15372"/>
                  <a:pt x="17732" y="15359"/>
                </a:cubicBezTo>
                <a:cubicBezTo>
                  <a:pt x="17734" y="15346"/>
                  <a:pt x="17734" y="15346"/>
                  <a:pt x="17734" y="15346"/>
                </a:cubicBezTo>
                <a:cubicBezTo>
                  <a:pt x="17734" y="15337"/>
                  <a:pt x="17734" y="15333"/>
                  <a:pt x="17734" y="15331"/>
                </a:cubicBezTo>
                <a:cubicBezTo>
                  <a:pt x="17734" y="15329"/>
                  <a:pt x="17734" y="15329"/>
                  <a:pt x="17734" y="15329"/>
                </a:cubicBezTo>
                <a:cubicBezTo>
                  <a:pt x="17728" y="15294"/>
                  <a:pt x="17726" y="15278"/>
                  <a:pt x="17724" y="15269"/>
                </a:cubicBezTo>
                <a:cubicBezTo>
                  <a:pt x="17723" y="15261"/>
                  <a:pt x="17723" y="15261"/>
                  <a:pt x="17723" y="15261"/>
                </a:cubicBezTo>
                <a:cubicBezTo>
                  <a:pt x="17755" y="15261"/>
                  <a:pt x="17755" y="15261"/>
                  <a:pt x="17755" y="15261"/>
                </a:cubicBezTo>
                <a:cubicBezTo>
                  <a:pt x="17798" y="15261"/>
                  <a:pt x="17799" y="15261"/>
                  <a:pt x="17799" y="15261"/>
                </a:cubicBezTo>
                <a:cubicBezTo>
                  <a:pt x="17826" y="15235"/>
                  <a:pt x="17839" y="15222"/>
                  <a:pt x="17846" y="15215"/>
                </a:cubicBezTo>
                <a:cubicBezTo>
                  <a:pt x="17852" y="15209"/>
                  <a:pt x="17853" y="15209"/>
                  <a:pt x="17853" y="15209"/>
                </a:cubicBezTo>
                <a:cubicBezTo>
                  <a:pt x="17853" y="15200"/>
                  <a:pt x="17853" y="15196"/>
                  <a:pt x="17853" y="15194"/>
                </a:cubicBezTo>
                <a:cubicBezTo>
                  <a:pt x="17853" y="15192"/>
                  <a:pt x="17853" y="15191"/>
                  <a:pt x="17853" y="15191"/>
                </a:cubicBezTo>
                <a:cubicBezTo>
                  <a:pt x="17842" y="15182"/>
                  <a:pt x="17837" y="15178"/>
                  <a:pt x="17834" y="15176"/>
                </a:cubicBezTo>
                <a:cubicBezTo>
                  <a:pt x="17831" y="15174"/>
                  <a:pt x="17831" y="15174"/>
                  <a:pt x="17831" y="15174"/>
                </a:cubicBezTo>
                <a:cubicBezTo>
                  <a:pt x="17821" y="15174"/>
                  <a:pt x="17815" y="15174"/>
                  <a:pt x="17812" y="15174"/>
                </a:cubicBezTo>
                <a:cubicBezTo>
                  <a:pt x="17809" y="15174"/>
                  <a:pt x="17809" y="15174"/>
                  <a:pt x="17809" y="15174"/>
                </a:cubicBezTo>
                <a:cubicBezTo>
                  <a:pt x="17799" y="15165"/>
                  <a:pt x="17793" y="15161"/>
                  <a:pt x="17790" y="15159"/>
                </a:cubicBezTo>
                <a:cubicBezTo>
                  <a:pt x="17787" y="15157"/>
                  <a:pt x="17787" y="15157"/>
                  <a:pt x="17787" y="15157"/>
                </a:cubicBezTo>
                <a:cubicBezTo>
                  <a:pt x="17787" y="15139"/>
                  <a:pt x="17787" y="15131"/>
                  <a:pt x="17787" y="15126"/>
                </a:cubicBezTo>
                <a:cubicBezTo>
                  <a:pt x="17787" y="15122"/>
                  <a:pt x="17787" y="15122"/>
                  <a:pt x="17787" y="15122"/>
                </a:cubicBezTo>
                <a:cubicBezTo>
                  <a:pt x="17804" y="15114"/>
                  <a:pt x="17812" y="15109"/>
                  <a:pt x="17816" y="15107"/>
                </a:cubicBezTo>
                <a:cubicBezTo>
                  <a:pt x="17820" y="15105"/>
                  <a:pt x="17821" y="15105"/>
                  <a:pt x="17821" y="15105"/>
                </a:cubicBezTo>
                <a:cubicBezTo>
                  <a:pt x="17826" y="15114"/>
                  <a:pt x="17829" y="15118"/>
                  <a:pt x="17830" y="15120"/>
                </a:cubicBezTo>
                <a:cubicBezTo>
                  <a:pt x="17831" y="15122"/>
                  <a:pt x="17831" y="15122"/>
                  <a:pt x="17831" y="15122"/>
                </a:cubicBezTo>
                <a:cubicBezTo>
                  <a:pt x="17848" y="15139"/>
                  <a:pt x="17856" y="15148"/>
                  <a:pt x="17860" y="15152"/>
                </a:cubicBezTo>
                <a:cubicBezTo>
                  <a:pt x="17864" y="15157"/>
                  <a:pt x="17864" y="15157"/>
                  <a:pt x="17864" y="15157"/>
                </a:cubicBezTo>
                <a:cubicBezTo>
                  <a:pt x="17874" y="15157"/>
                  <a:pt x="17880" y="15157"/>
                  <a:pt x="17882" y="15157"/>
                </a:cubicBezTo>
                <a:cubicBezTo>
                  <a:pt x="17885" y="15157"/>
                  <a:pt x="17885" y="15157"/>
                  <a:pt x="17885" y="15157"/>
                </a:cubicBezTo>
                <a:cubicBezTo>
                  <a:pt x="17907" y="15131"/>
                  <a:pt x="17917" y="15118"/>
                  <a:pt x="17923" y="15111"/>
                </a:cubicBezTo>
                <a:cubicBezTo>
                  <a:pt x="17928" y="15105"/>
                  <a:pt x="17928" y="15105"/>
                  <a:pt x="17928" y="15105"/>
                </a:cubicBezTo>
                <a:cubicBezTo>
                  <a:pt x="17944" y="15070"/>
                  <a:pt x="17953" y="15053"/>
                  <a:pt x="17957" y="15045"/>
                </a:cubicBezTo>
                <a:cubicBezTo>
                  <a:pt x="17961" y="15036"/>
                  <a:pt x="17961" y="15036"/>
                  <a:pt x="17961" y="15036"/>
                </a:cubicBezTo>
                <a:cubicBezTo>
                  <a:pt x="17955" y="15010"/>
                  <a:pt x="17953" y="14997"/>
                  <a:pt x="17951" y="14991"/>
                </a:cubicBezTo>
                <a:cubicBezTo>
                  <a:pt x="17950" y="14984"/>
                  <a:pt x="17950" y="14984"/>
                  <a:pt x="17950" y="14984"/>
                </a:cubicBezTo>
                <a:cubicBezTo>
                  <a:pt x="17934" y="14966"/>
                  <a:pt x="17925" y="14959"/>
                  <a:pt x="17921" y="14954"/>
                </a:cubicBezTo>
                <a:cubicBezTo>
                  <a:pt x="17917" y="14950"/>
                  <a:pt x="17917" y="14950"/>
                  <a:pt x="17917" y="14950"/>
                </a:cubicBezTo>
                <a:cubicBezTo>
                  <a:pt x="17917" y="14941"/>
                  <a:pt x="17917" y="14937"/>
                  <a:pt x="17917" y="14935"/>
                </a:cubicBezTo>
                <a:cubicBezTo>
                  <a:pt x="17917" y="14933"/>
                  <a:pt x="17917" y="14933"/>
                  <a:pt x="17917" y="14933"/>
                </a:cubicBezTo>
                <a:cubicBezTo>
                  <a:pt x="17928" y="14924"/>
                  <a:pt x="17933" y="14920"/>
                  <a:pt x="17936" y="14918"/>
                </a:cubicBezTo>
                <a:cubicBezTo>
                  <a:pt x="17939" y="14916"/>
                  <a:pt x="17939" y="14916"/>
                  <a:pt x="17939" y="14916"/>
                </a:cubicBezTo>
                <a:cubicBezTo>
                  <a:pt x="17960" y="14933"/>
                  <a:pt x="17971" y="14941"/>
                  <a:pt x="17977" y="14946"/>
                </a:cubicBezTo>
                <a:cubicBezTo>
                  <a:pt x="17982" y="14950"/>
                  <a:pt x="17982" y="14950"/>
                  <a:pt x="17982" y="14950"/>
                </a:cubicBezTo>
                <a:cubicBezTo>
                  <a:pt x="17993" y="14933"/>
                  <a:pt x="17998" y="14924"/>
                  <a:pt x="18001" y="14920"/>
                </a:cubicBezTo>
                <a:cubicBezTo>
                  <a:pt x="18004" y="14916"/>
                  <a:pt x="18004" y="14916"/>
                  <a:pt x="18004" y="14916"/>
                </a:cubicBezTo>
                <a:cubicBezTo>
                  <a:pt x="18015" y="14890"/>
                  <a:pt x="18020" y="14877"/>
                  <a:pt x="18023" y="14870"/>
                </a:cubicBezTo>
                <a:cubicBezTo>
                  <a:pt x="18025" y="14864"/>
                  <a:pt x="18025" y="14864"/>
                  <a:pt x="18025" y="14864"/>
                </a:cubicBezTo>
                <a:cubicBezTo>
                  <a:pt x="18047" y="14804"/>
                  <a:pt x="18058" y="14773"/>
                  <a:pt x="18063" y="14758"/>
                </a:cubicBezTo>
                <a:cubicBezTo>
                  <a:pt x="18069" y="14743"/>
                  <a:pt x="18069" y="14743"/>
                  <a:pt x="18069" y="14743"/>
                </a:cubicBezTo>
                <a:cubicBezTo>
                  <a:pt x="18090" y="14717"/>
                  <a:pt x="18101" y="14704"/>
                  <a:pt x="18107" y="14698"/>
                </a:cubicBezTo>
                <a:cubicBezTo>
                  <a:pt x="18112" y="14691"/>
                  <a:pt x="18112" y="14691"/>
                  <a:pt x="18112" y="14691"/>
                </a:cubicBezTo>
                <a:cubicBezTo>
                  <a:pt x="18139" y="14683"/>
                  <a:pt x="18152" y="14678"/>
                  <a:pt x="18159" y="14676"/>
                </a:cubicBezTo>
                <a:cubicBezTo>
                  <a:pt x="18166" y="14674"/>
                  <a:pt x="18166" y="14674"/>
                  <a:pt x="18166" y="14674"/>
                </a:cubicBezTo>
                <a:cubicBezTo>
                  <a:pt x="18182" y="14631"/>
                  <a:pt x="18190" y="14609"/>
                  <a:pt x="18194" y="14599"/>
                </a:cubicBezTo>
                <a:cubicBezTo>
                  <a:pt x="18198" y="14588"/>
                  <a:pt x="18198" y="14588"/>
                  <a:pt x="18198" y="14588"/>
                </a:cubicBezTo>
                <a:cubicBezTo>
                  <a:pt x="18209" y="14562"/>
                  <a:pt x="18214" y="14549"/>
                  <a:pt x="18217" y="14543"/>
                </a:cubicBezTo>
                <a:cubicBezTo>
                  <a:pt x="18220" y="14536"/>
                  <a:pt x="18220" y="14536"/>
                  <a:pt x="18220" y="14536"/>
                </a:cubicBezTo>
                <a:cubicBezTo>
                  <a:pt x="18209" y="14519"/>
                  <a:pt x="18203" y="14511"/>
                  <a:pt x="18201" y="14506"/>
                </a:cubicBezTo>
                <a:cubicBezTo>
                  <a:pt x="18198" y="14502"/>
                  <a:pt x="18198" y="14502"/>
                  <a:pt x="18198" y="14502"/>
                </a:cubicBezTo>
                <a:cubicBezTo>
                  <a:pt x="18187" y="14467"/>
                  <a:pt x="18182" y="14450"/>
                  <a:pt x="18179" y="14441"/>
                </a:cubicBezTo>
                <a:cubicBezTo>
                  <a:pt x="18177" y="14432"/>
                  <a:pt x="18177" y="14432"/>
                  <a:pt x="18177" y="14432"/>
                </a:cubicBezTo>
                <a:cubicBezTo>
                  <a:pt x="18187" y="14432"/>
                  <a:pt x="18193" y="14432"/>
                  <a:pt x="18195" y="14432"/>
                </a:cubicBezTo>
                <a:cubicBezTo>
                  <a:pt x="18198" y="14432"/>
                  <a:pt x="18198" y="14432"/>
                  <a:pt x="18198" y="14432"/>
                </a:cubicBezTo>
                <a:cubicBezTo>
                  <a:pt x="18209" y="14432"/>
                  <a:pt x="18214" y="14432"/>
                  <a:pt x="18217" y="14432"/>
                </a:cubicBezTo>
                <a:cubicBezTo>
                  <a:pt x="18220" y="14432"/>
                  <a:pt x="18220" y="14432"/>
                  <a:pt x="18220" y="14432"/>
                </a:cubicBezTo>
                <a:cubicBezTo>
                  <a:pt x="18220" y="14406"/>
                  <a:pt x="18220" y="14394"/>
                  <a:pt x="18220" y="14387"/>
                </a:cubicBezTo>
                <a:cubicBezTo>
                  <a:pt x="18220" y="14381"/>
                  <a:pt x="18220" y="14381"/>
                  <a:pt x="18220" y="14381"/>
                </a:cubicBezTo>
                <a:cubicBezTo>
                  <a:pt x="18225" y="14363"/>
                  <a:pt x="18228" y="14355"/>
                  <a:pt x="18229" y="14351"/>
                </a:cubicBezTo>
                <a:cubicBezTo>
                  <a:pt x="18231" y="14346"/>
                  <a:pt x="18231" y="14347"/>
                  <a:pt x="18231" y="14347"/>
                </a:cubicBezTo>
                <a:cubicBezTo>
                  <a:pt x="18247" y="14313"/>
                  <a:pt x="18255" y="14295"/>
                  <a:pt x="18259" y="14287"/>
                </a:cubicBezTo>
                <a:cubicBezTo>
                  <a:pt x="18263" y="14278"/>
                  <a:pt x="18263" y="14277"/>
                  <a:pt x="18263" y="14277"/>
                </a:cubicBezTo>
                <a:cubicBezTo>
                  <a:pt x="18274" y="14226"/>
                  <a:pt x="18279" y="14200"/>
                  <a:pt x="18282" y="14187"/>
                </a:cubicBezTo>
                <a:cubicBezTo>
                  <a:pt x="18285" y="14174"/>
                  <a:pt x="18284" y="14174"/>
                  <a:pt x="18285" y="14174"/>
                </a:cubicBezTo>
                <a:cubicBezTo>
                  <a:pt x="18295" y="14140"/>
                  <a:pt x="18301" y="14123"/>
                  <a:pt x="18304" y="14114"/>
                </a:cubicBezTo>
                <a:cubicBezTo>
                  <a:pt x="18307" y="14105"/>
                  <a:pt x="18306" y="14105"/>
                  <a:pt x="18306" y="14105"/>
                </a:cubicBezTo>
                <a:cubicBezTo>
                  <a:pt x="18312" y="14088"/>
                  <a:pt x="18315" y="14079"/>
                  <a:pt x="18316" y="14075"/>
                </a:cubicBezTo>
                <a:cubicBezTo>
                  <a:pt x="18317" y="14070"/>
                  <a:pt x="18317" y="14070"/>
                  <a:pt x="18317" y="14070"/>
                </a:cubicBezTo>
                <a:cubicBezTo>
                  <a:pt x="18328" y="14053"/>
                  <a:pt x="18333" y="14045"/>
                  <a:pt x="18336" y="14041"/>
                </a:cubicBezTo>
                <a:cubicBezTo>
                  <a:pt x="18339" y="14037"/>
                  <a:pt x="18339" y="14037"/>
                  <a:pt x="18339" y="14037"/>
                </a:cubicBezTo>
                <a:cubicBezTo>
                  <a:pt x="18376" y="13985"/>
                  <a:pt x="18396" y="13959"/>
                  <a:pt x="18405" y="13946"/>
                </a:cubicBezTo>
                <a:cubicBezTo>
                  <a:pt x="18414" y="13933"/>
                  <a:pt x="18414" y="13933"/>
                  <a:pt x="18414" y="13933"/>
                </a:cubicBezTo>
                <a:cubicBezTo>
                  <a:pt x="18425" y="13916"/>
                  <a:pt x="18430" y="13907"/>
                  <a:pt x="18433" y="13902"/>
                </a:cubicBezTo>
                <a:cubicBezTo>
                  <a:pt x="18436" y="13898"/>
                  <a:pt x="18436" y="13898"/>
                  <a:pt x="18436" y="13898"/>
                </a:cubicBezTo>
                <a:cubicBezTo>
                  <a:pt x="18323" y="13764"/>
                  <a:pt x="18287" y="13721"/>
                  <a:pt x="18268" y="13699"/>
                </a:cubicBezTo>
                <a:cubicBezTo>
                  <a:pt x="18250" y="13678"/>
                  <a:pt x="18250" y="13677"/>
                  <a:pt x="18211" y="13631"/>
                </a:cubicBezTo>
                <a:cubicBezTo>
                  <a:pt x="18229" y="13652"/>
                  <a:pt x="18286" y="13719"/>
                  <a:pt x="18338" y="13780"/>
                </a:cubicBezTo>
                <a:cubicBezTo>
                  <a:pt x="18390" y="13841"/>
                  <a:pt x="18437" y="13896"/>
                  <a:pt x="18437" y="13896"/>
                </a:cubicBezTo>
                <a:cubicBezTo>
                  <a:pt x="18486" y="13861"/>
                  <a:pt x="18510" y="13844"/>
                  <a:pt x="18522" y="13836"/>
                </a:cubicBezTo>
                <a:cubicBezTo>
                  <a:pt x="18534" y="13827"/>
                  <a:pt x="18534" y="13827"/>
                  <a:pt x="18534" y="13827"/>
                </a:cubicBezTo>
                <a:cubicBezTo>
                  <a:pt x="18545" y="13827"/>
                  <a:pt x="18550" y="13827"/>
                  <a:pt x="18553" y="13827"/>
                </a:cubicBezTo>
                <a:cubicBezTo>
                  <a:pt x="18556" y="13827"/>
                  <a:pt x="18556" y="13827"/>
                  <a:pt x="18556" y="13827"/>
                </a:cubicBezTo>
                <a:cubicBezTo>
                  <a:pt x="18604" y="13818"/>
                  <a:pt x="18629" y="13814"/>
                  <a:pt x="18641" y="13811"/>
                </a:cubicBezTo>
                <a:cubicBezTo>
                  <a:pt x="18653" y="13809"/>
                  <a:pt x="18653" y="13809"/>
                  <a:pt x="18653" y="13809"/>
                </a:cubicBezTo>
                <a:cubicBezTo>
                  <a:pt x="18664" y="13783"/>
                  <a:pt x="18670" y="13770"/>
                  <a:pt x="18672" y="13764"/>
                </a:cubicBezTo>
                <a:cubicBezTo>
                  <a:pt x="18675" y="13758"/>
                  <a:pt x="18675" y="13758"/>
                  <a:pt x="18675" y="13758"/>
                </a:cubicBezTo>
                <a:cubicBezTo>
                  <a:pt x="18691" y="13732"/>
                  <a:pt x="18699" y="13718"/>
                  <a:pt x="18703" y="13712"/>
                </a:cubicBezTo>
                <a:cubicBezTo>
                  <a:pt x="18707" y="13705"/>
                  <a:pt x="18707" y="13705"/>
                  <a:pt x="18707" y="13705"/>
                </a:cubicBezTo>
                <a:cubicBezTo>
                  <a:pt x="18713" y="13627"/>
                  <a:pt x="18715" y="13589"/>
                  <a:pt x="18717" y="13569"/>
                </a:cubicBezTo>
                <a:cubicBezTo>
                  <a:pt x="18718" y="13549"/>
                  <a:pt x="18718" y="13550"/>
                  <a:pt x="18718" y="13550"/>
                </a:cubicBezTo>
                <a:cubicBezTo>
                  <a:pt x="18734" y="13489"/>
                  <a:pt x="18742" y="13459"/>
                  <a:pt x="18746" y="13444"/>
                </a:cubicBezTo>
                <a:cubicBezTo>
                  <a:pt x="18750" y="13428"/>
                  <a:pt x="18750" y="13428"/>
                  <a:pt x="18750" y="13428"/>
                </a:cubicBezTo>
                <a:cubicBezTo>
                  <a:pt x="18772" y="13377"/>
                  <a:pt x="18783" y="13350"/>
                  <a:pt x="18788" y="13337"/>
                </a:cubicBezTo>
                <a:cubicBezTo>
                  <a:pt x="18794" y="13324"/>
                  <a:pt x="18794" y="13324"/>
                  <a:pt x="18794" y="13324"/>
                </a:cubicBezTo>
                <a:cubicBezTo>
                  <a:pt x="18815" y="13299"/>
                  <a:pt x="18826" y="13286"/>
                  <a:pt x="18832" y="13279"/>
                </a:cubicBezTo>
                <a:cubicBezTo>
                  <a:pt x="18837" y="13273"/>
                  <a:pt x="18837" y="13273"/>
                  <a:pt x="18837" y="13273"/>
                </a:cubicBezTo>
                <a:cubicBezTo>
                  <a:pt x="18837" y="13256"/>
                  <a:pt x="18837" y="13247"/>
                  <a:pt x="18837" y="13243"/>
                </a:cubicBezTo>
                <a:cubicBezTo>
                  <a:pt x="18837" y="13238"/>
                  <a:pt x="18837" y="13238"/>
                  <a:pt x="18837" y="13238"/>
                </a:cubicBezTo>
                <a:cubicBezTo>
                  <a:pt x="18832" y="13212"/>
                  <a:pt x="18829" y="13199"/>
                  <a:pt x="18828" y="13193"/>
                </a:cubicBezTo>
                <a:cubicBezTo>
                  <a:pt x="18826" y="13186"/>
                  <a:pt x="18826" y="13186"/>
                  <a:pt x="18826" y="13186"/>
                </a:cubicBezTo>
                <a:cubicBezTo>
                  <a:pt x="18821" y="13169"/>
                  <a:pt x="18818" y="13160"/>
                  <a:pt x="18817" y="13156"/>
                </a:cubicBezTo>
                <a:cubicBezTo>
                  <a:pt x="18816" y="13152"/>
                  <a:pt x="18816" y="13152"/>
                  <a:pt x="18816" y="13152"/>
                </a:cubicBezTo>
                <a:cubicBezTo>
                  <a:pt x="18821" y="13143"/>
                  <a:pt x="18824" y="13139"/>
                  <a:pt x="18825" y="13137"/>
                </a:cubicBezTo>
                <a:cubicBezTo>
                  <a:pt x="18826" y="13134"/>
                  <a:pt x="18826" y="13134"/>
                  <a:pt x="18826" y="13134"/>
                </a:cubicBezTo>
                <a:cubicBezTo>
                  <a:pt x="18826" y="13117"/>
                  <a:pt x="18826" y="13108"/>
                  <a:pt x="18826" y="13104"/>
                </a:cubicBezTo>
                <a:cubicBezTo>
                  <a:pt x="18826" y="13099"/>
                  <a:pt x="18826" y="13099"/>
                  <a:pt x="18826" y="13099"/>
                </a:cubicBezTo>
                <a:cubicBezTo>
                  <a:pt x="18832" y="13091"/>
                  <a:pt x="18834" y="13086"/>
                  <a:pt x="18836" y="13084"/>
                </a:cubicBezTo>
                <a:cubicBezTo>
                  <a:pt x="18837" y="13082"/>
                  <a:pt x="18837" y="13082"/>
                  <a:pt x="18837" y="13082"/>
                </a:cubicBezTo>
                <a:cubicBezTo>
                  <a:pt x="18842" y="13082"/>
                  <a:pt x="18845" y="13082"/>
                  <a:pt x="18846" y="13082"/>
                </a:cubicBezTo>
                <a:cubicBezTo>
                  <a:pt x="18848" y="13082"/>
                  <a:pt x="18848" y="13082"/>
                  <a:pt x="18848" y="13082"/>
                </a:cubicBezTo>
                <a:cubicBezTo>
                  <a:pt x="18853" y="13091"/>
                  <a:pt x="18856" y="13095"/>
                  <a:pt x="18857" y="13097"/>
                </a:cubicBezTo>
                <a:cubicBezTo>
                  <a:pt x="18859" y="13099"/>
                  <a:pt x="18859" y="13099"/>
                  <a:pt x="18859" y="13099"/>
                </a:cubicBezTo>
                <a:cubicBezTo>
                  <a:pt x="18864" y="13134"/>
                  <a:pt x="18867" y="13152"/>
                  <a:pt x="18868" y="13160"/>
                </a:cubicBezTo>
                <a:cubicBezTo>
                  <a:pt x="18869" y="13169"/>
                  <a:pt x="18869" y="13169"/>
                  <a:pt x="18869" y="13169"/>
                </a:cubicBezTo>
                <a:cubicBezTo>
                  <a:pt x="18891" y="13152"/>
                  <a:pt x="18902" y="13143"/>
                  <a:pt x="18907" y="13139"/>
                </a:cubicBezTo>
                <a:cubicBezTo>
                  <a:pt x="18912" y="13134"/>
                  <a:pt x="18912" y="13134"/>
                  <a:pt x="18912" y="13134"/>
                </a:cubicBezTo>
                <a:cubicBezTo>
                  <a:pt x="18929" y="13126"/>
                  <a:pt x="18937" y="13122"/>
                  <a:pt x="18941" y="13119"/>
                </a:cubicBezTo>
                <a:cubicBezTo>
                  <a:pt x="18945" y="13117"/>
                  <a:pt x="18945" y="13117"/>
                  <a:pt x="18945" y="13117"/>
                </a:cubicBezTo>
                <a:cubicBezTo>
                  <a:pt x="18945" y="13082"/>
                  <a:pt x="18945" y="13082"/>
                  <a:pt x="18945" y="13082"/>
                </a:cubicBezTo>
                <a:cubicBezTo>
                  <a:pt x="18945" y="13047"/>
                  <a:pt x="18945" y="13048"/>
                  <a:pt x="18945" y="13048"/>
                </a:cubicBezTo>
                <a:cubicBezTo>
                  <a:pt x="18956" y="13039"/>
                  <a:pt x="18961" y="13035"/>
                  <a:pt x="18964" y="13033"/>
                </a:cubicBezTo>
                <a:cubicBezTo>
                  <a:pt x="18967" y="13030"/>
                  <a:pt x="18966" y="13030"/>
                  <a:pt x="18966" y="13030"/>
                </a:cubicBezTo>
                <a:cubicBezTo>
                  <a:pt x="18966" y="13022"/>
                  <a:pt x="18966" y="13018"/>
                  <a:pt x="18966" y="13015"/>
                </a:cubicBezTo>
                <a:cubicBezTo>
                  <a:pt x="18966" y="13013"/>
                  <a:pt x="18966" y="13013"/>
                  <a:pt x="18966" y="13013"/>
                </a:cubicBezTo>
                <a:cubicBezTo>
                  <a:pt x="18977" y="13031"/>
                  <a:pt x="18983" y="13039"/>
                  <a:pt x="18985" y="13043"/>
                </a:cubicBezTo>
                <a:cubicBezTo>
                  <a:pt x="18988" y="13048"/>
                  <a:pt x="18988" y="13048"/>
                  <a:pt x="18988" y="13048"/>
                </a:cubicBezTo>
                <a:cubicBezTo>
                  <a:pt x="19015" y="13030"/>
                  <a:pt x="19029" y="13022"/>
                  <a:pt x="19035" y="13018"/>
                </a:cubicBezTo>
                <a:cubicBezTo>
                  <a:pt x="19042" y="13013"/>
                  <a:pt x="19042" y="13013"/>
                  <a:pt x="19042" y="13013"/>
                </a:cubicBezTo>
                <a:cubicBezTo>
                  <a:pt x="19064" y="12996"/>
                  <a:pt x="19075" y="12987"/>
                  <a:pt x="19080" y="12982"/>
                </a:cubicBezTo>
                <a:cubicBezTo>
                  <a:pt x="19086" y="12978"/>
                  <a:pt x="19086" y="12978"/>
                  <a:pt x="19086" y="12978"/>
                </a:cubicBezTo>
                <a:cubicBezTo>
                  <a:pt x="19096" y="12978"/>
                  <a:pt x="19102" y="12978"/>
                  <a:pt x="19104" y="12978"/>
                </a:cubicBezTo>
                <a:cubicBezTo>
                  <a:pt x="19107" y="12978"/>
                  <a:pt x="19107" y="12978"/>
                  <a:pt x="19107" y="12978"/>
                </a:cubicBezTo>
                <a:cubicBezTo>
                  <a:pt x="19123" y="12961"/>
                  <a:pt x="19131" y="12952"/>
                  <a:pt x="19135" y="12948"/>
                </a:cubicBezTo>
                <a:cubicBezTo>
                  <a:pt x="19139" y="12944"/>
                  <a:pt x="19139" y="12944"/>
                  <a:pt x="19139" y="12944"/>
                </a:cubicBezTo>
                <a:cubicBezTo>
                  <a:pt x="19150" y="12935"/>
                  <a:pt x="19155" y="12931"/>
                  <a:pt x="19158" y="12929"/>
                </a:cubicBezTo>
                <a:cubicBezTo>
                  <a:pt x="19161" y="12927"/>
                  <a:pt x="19161" y="12927"/>
                  <a:pt x="19161" y="12927"/>
                </a:cubicBezTo>
                <a:cubicBezTo>
                  <a:pt x="19161" y="12918"/>
                  <a:pt x="19161" y="12914"/>
                  <a:pt x="19161" y="12911"/>
                </a:cubicBezTo>
                <a:cubicBezTo>
                  <a:pt x="19161" y="12909"/>
                  <a:pt x="19161" y="12909"/>
                  <a:pt x="19161" y="12909"/>
                </a:cubicBezTo>
                <a:cubicBezTo>
                  <a:pt x="19182" y="12935"/>
                  <a:pt x="19194" y="12948"/>
                  <a:pt x="19199" y="12954"/>
                </a:cubicBezTo>
                <a:cubicBezTo>
                  <a:pt x="19204" y="12961"/>
                  <a:pt x="19204" y="12961"/>
                  <a:pt x="19204" y="12961"/>
                </a:cubicBezTo>
                <a:cubicBezTo>
                  <a:pt x="19215" y="12926"/>
                  <a:pt x="19220" y="12909"/>
                  <a:pt x="19223" y="12901"/>
                </a:cubicBezTo>
                <a:cubicBezTo>
                  <a:pt x="19226" y="12892"/>
                  <a:pt x="19226" y="12892"/>
                  <a:pt x="19226" y="12892"/>
                </a:cubicBezTo>
                <a:cubicBezTo>
                  <a:pt x="19231" y="12849"/>
                  <a:pt x="19234" y="12827"/>
                  <a:pt x="19235" y="12816"/>
                </a:cubicBezTo>
                <a:cubicBezTo>
                  <a:pt x="19237" y="12805"/>
                  <a:pt x="19237" y="12805"/>
                  <a:pt x="19237" y="12805"/>
                </a:cubicBezTo>
                <a:cubicBezTo>
                  <a:pt x="19242" y="12788"/>
                  <a:pt x="19245" y="12780"/>
                  <a:pt x="19246" y="12775"/>
                </a:cubicBezTo>
                <a:cubicBezTo>
                  <a:pt x="19247" y="12771"/>
                  <a:pt x="19247" y="12771"/>
                  <a:pt x="19247" y="12771"/>
                </a:cubicBezTo>
                <a:cubicBezTo>
                  <a:pt x="19253" y="12754"/>
                  <a:pt x="19255" y="12744"/>
                  <a:pt x="19257" y="12740"/>
                </a:cubicBezTo>
                <a:cubicBezTo>
                  <a:pt x="19258" y="12736"/>
                  <a:pt x="19258" y="12736"/>
                  <a:pt x="19258" y="12736"/>
                </a:cubicBezTo>
                <a:cubicBezTo>
                  <a:pt x="19258" y="12736"/>
                  <a:pt x="19255" y="12723"/>
                  <a:pt x="19251" y="12712"/>
                </a:cubicBezTo>
                <a:cubicBezTo>
                  <a:pt x="19247" y="12701"/>
                  <a:pt x="19242" y="12693"/>
                  <a:pt x="19237" y="12701"/>
                </a:cubicBezTo>
                <a:cubicBezTo>
                  <a:pt x="19231" y="12701"/>
                  <a:pt x="19220" y="12706"/>
                  <a:pt x="19211" y="12710"/>
                </a:cubicBezTo>
                <a:cubicBezTo>
                  <a:pt x="19202" y="12714"/>
                  <a:pt x="19193" y="12719"/>
                  <a:pt x="19193" y="12719"/>
                </a:cubicBezTo>
                <a:cubicBezTo>
                  <a:pt x="19188" y="12736"/>
                  <a:pt x="19185" y="12745"/>
                  <a:pt x="19184" y="12749"/>
                </a:cubicBezTo>
                <a:cubicBezTo>
                  <a:pt x="19182" y="12754"/>
                  <a:pt x="19182" y="12754"/>
                  <a:pt x="19182" y="12754"/>
                </a:cubicBezTo>
                <a:cubicBezTo>
                  <a:pt x="19172" y="12754"/>
                  <a:pt x="19166" y="12754"/>
                  <a:pt x="19164" y="12754"/>
                </a:cubicBezTo>
                <a:cubicBezTo>
                  <a:pt x="19161" y="12754"/>
                  <a:pt x="19161" y="12754"/>
                  <a:pt x="19161" y="12754"/>
                </a:cubicBezTo>
                <a:cubicBezTo>
                  <a:pt x="19150" y="12771"/>
                  <a:pt x="19145" y="12780"/>
                  <a:pt x="19142" y="12784"/>
                </a:cubicBezTo>
                <a:cubicBezTo>
                  <a:pt x="19139" y="12788"/>
                  <a:pt x="19139" y="12788"/>
                  <a:pt x="19139" y="12788"/>
                </a:cubicBezTo>
                <a:cubicBezTo>
                  <a:pt x="19112" y="12814"/>
                  <a:pt x="19099" y="12827"/>
                  <a:pt x="19092" y="12833"/>
                </a:cubicBezTo>
                <a:cubicBezTo>
                  <a:pt x="19086" y="12840"/>
                  <a:pt x="19086" y="12840"/>
                  <a:pt x="19086" y="12840"/>
                </a:cubicBezTo>
                <a:cubicBezTo>
                  <a:pt x="19069" y="12840"/>
                  <a:pt x="19061" y="12840"/>
                  <a:pt x="19057" y="12840"/>
                </a:cubicBezTo>
                <a:cubicBezTo>
                  <a:pt x="19053" y="12840"/>
                  <a:pt x="19053" y="12840"/>
                  <a:pt x="19053" y="12840"/>
                </a:cubicBezTo>
                <a:cubicBezTo>
                  <a:pt x="19010" y="12822"/>
                  <a:pt x="18988" y="12814"/>
                  <a:pt x="18977" y="12810"/>
                </a:cubicBezTo>
                <a:cubicBezTo>
                  <a:pt x="18966" y="12805"/>
                  <a:pt x="18966" y="12805"/>
                  <a:pt x="18966" y="12805"/>
                </a:cubicBezTo>
                <a:cubicBezTo>
                  <a:pt x="18966" y="12771"/>
                  <a:pt x="18966" y="12771"/>
                  <a:pt x="18966" y="12771"/>
                </a:cubicBezTo>
                <a:cubicBezTo>
                  <a:pt x="18966" y="12736"/>
                  <a:pt x="18966" y="12736"/>
                  <a:pt x="18966" y="12736"/>
                </a:cubicBezTo>
                <a:cubicBezTo>
                  <a:pt x="18972" y="12727"/>
                  <a:pt x="18975" y="12723"/>
                  <a:pt x="18976" y="12721"/>
                </a:cubicBezTo>
                <a:cubicBezTo>
                  <a:pt x="18977" y="12719"/>
                  <a:pt x="18977" y="12719"/>
                  <a:pt x="18977" y="12719"/>
                </a:cubicBezTo>
                <a:cubicBezTo>
                  <a:pt x="18988" y="12719"/>
                  <a:pt x="18993" y="12719"/>
                  <a:pt x="18996" y="12719"/>
                </a:cubicBezTo>
                <a:cubicBezTo>
                  <a:pt x="18999" y="12719"/>
                  <a:pt x="18999" y="12719"/>
                  <a:pt x="18999" y="12719"/>
                </a:cubicBezTo>
                <a:cubicBezTo>
                  <a:pt x="19010" y="12727"/>
                  <a:pt x="19015" y="12731"/>
                  <a:pt x="19018" y="12734"/>
                </a:cubicBezTo>
                <a:cubicBezTo>
                  <a:pt x="19020" y="12736"/>
                  <a:pt x="19020" y="12736"/>
                  <a:pt x="19020" y="12736"/>
                </a:cubicBezTo>
                <a:cubicBezTo>
                  <a:pt x="19047" y="12736"/>
                  <a:pt x="19061" y="12736"/>
                  <a:pt x="19068" y="12736"/>
                </a:cubicBezTo>
                <a:cubicBezTo>
                  <a:pt x="19075" y="12736"/>
                  <a:pt x="19075" y="12736"/>
                  <a:pt x="19075" y="12736"/>
                </a:cubicBezTo>
                <a:cubicBezTo>
                  <a:pt x="19091" y="12718"/>
                  <a:pt x="19099" y="12710"/>
                  <a:pt x="19103" y="12706"/>
                </a:cubicBezTo>
                <a:cubicBezTo>
                  <a:pt x="19107" y="12701"/>
                  <a:pt x="19107" y="12701"/>
                  <a:pt x="19107" y="12701"/>
                </a:cubicBezTo>
                <a:cubicBezTo>
                  <a:pt x="19107" y="12684"/>
                  <a:pt x="19107" y="12676"/>
                  <a:pt x="19107" y="12671"/>
                </a:cubicBezTo>
                <a:cubicBezTo>
                  <a:pt x="19107" y="12667"/>
                  <a:pt x="19107" y="12667"/>
                  <a:pt x="19107" y="12667"/>
                </a:cubicBezTo>
                <a:cubicBezTo>
                  <a:pt x="19102" y="12650"/>
                  <a:pt x="19099" y="12641"/>
                  <a:pt x="19098" y="12637"/>
                </a:cubicBezTo>
                <a:cubicBezTo>
                  <a:pt x="19096" y="12632"/>
                  <a:pt x="19096" y="12632"/>
                  <a:pt x="19096" y="12632"/>
                </a:cubicBezTo>
                <a:cubicBezTo>
                  <a:pt x="19102" y="12606"/>
                  <a:pt x="19104" y="12593"/>
                  <a:pt x="19106" y="12587"/>
                </a:cubicBezTo>
                <a:cubicBezTo>
                  <a:pt x="19107" y="12580"/>
                  <a:pt x="19107" y="12580"/>
                  <a:pt x="19107" y="12580"/>
                </a:cubicBezTo>
                <a:cubicBezTo>
                  <a:pt x="19113" y="12580"/>
                  <a:pt x="19115" y="12580"/>
                  <a:pt x="19117" y="12580"/>
                </a:cubicBezTo>
                <a:cubicBezTo>
                  <a:pt x="19118" y="12580"/>
                  <a:pt x="19118" y="12580"/>
                  <a:pt x="19118" y="12580"/>
                </a:cubicBezTo>
                <a:cubicBezTo>
                  <a:pt x="19129" y="12563"/>
                  <a:pt x="19134" y="12554"/>
                  <a:pt x="19137" y="12550"/>
                </a:cubicBezTo>
                <a:cubicBezTo>
                  <a:pt x="19139" y="12546"/>
                  <a:pt x="19139" y="12546"/>
                  <a:pt x="19139" y="12546"/>
                </a:cubicBezTo>
                <a:cubicBezTo>
                  <a:pt x="19139" y="12528"/>
                  <a:pt x="19139" y="12520"/>
                  <a:pt x="19139" y="12516"/>
                </a:cubicBezTo>
                <a:cubicBezTo>
                  <a:pt x="19139" y="12511"/>
                  <a:pt x="19139" y="12511"/>
                  <a:pt x="19139" y="12511"/>
                </a:cubicBezTo>
                <a:cubicBezTo>
                  <a:pt x="19123" y="12511"/>
                  <a:pt x="19115" y="12511"/>
                  <a:pt x="19111" y="12511"/>
                </a:cubicBezTo>
                <a:cubicBezTo>
                  <a:pt x="19107" y="12511"/>
                  <a:pt x="19107" y="12511"/>
                  <a:pt x="19107" y="12511"/>
                </a:cubicBezTo>
                <a:cubicBezTo>
                  <a:pt x="19075" y="12485"/>
                  <a:pt x="19058" y="12472"/>
                  <a:pt x="19050" y="12465"/>
                </a:cubicBezTo>
                <a:cubicBezTo>
                  <a:pt x="19042" y="12459"/>
                  <a:pt x="19042" y="12459"/>
                  <a:pt x="19042" y="12459"/>
                </a:cubicBezTo>
                <a:cubicBezTo>
                  <a:pt x="19004" y="12450"/>
                  <a:pt x="18985" y="12446"/>
                  <a:pt x="18976" y="12444"/>
                </a:cubicBezTo>
                <a:cubicBezTo>
                  <a:pt x="18966" y="12442"/>
                  <a:pt x="18966" y="12442"/>
                  <a:pt x="18966" y="12442"/>
                </a:cubicBezTo>
                <a:cubicBezTo>
                  <a:pt x="18950" y="12424"/>
                  <a:pt x="18942" y="12416"/>
                  <a:pt x="18938" y="12412"/>
                </a:cubicBezTo>
                <a:cubicBezTo>
                  <a:pt x="18934" y="12407"/>
                  <a:pt x="18934" y="12407"/>
                  <a:pt x="18934" y="12407"/>
                </a:cubicBezTo>
                <a:cubicBezTo>
                  <a:pt x="18934" y="12398"/>
                  <a:pt x="18934" y="12394"/>
                  <a:pt x="18934" y="12392"/>
                </a:cubicBezTo>
                <a:cubicBezTo>
                  <a:pt x="18934" y="12389"/>
                  <a:pt x="18934" y="12389"/>
                  <a:pt x="18934" y="12389"/>
                </a:cubicBezTo>
                <a:cubicBezTo>
                  <a:pt x="18977" y="12389"/>
                  <a:pt x="18977" y="12389"/>
                  <a:pt x="18977" y="12389"/>
                </a:cubicBezTo>
                <a:cubicBezTo>
                  <a:pt x="19042" y="12389"/>
                  <a:pt x="19042" y="12389"/>
                  <a:pt x="19042" y="12389"/>
                </a:cubicBezTo>
                <a:cubicBezTo>
                  <a:pt x="19064" y="12407"/>
                  <a:pt x="19075" y="12415"/>
                  <a:pt x="19080" y="12420"/>
                </a:cubicBezTo>
                <a:cubicBezTo>
                  <a:pt x="19086" y="12424"/>
                  <a:pt x="19086" y="12424"/>
                  <a:pt x="19086" y="12424"/>
                </a:cubicBezTo>
                <a:cubicBezTo>
                  <a:pt x="19091" y="12407"/>
                  <a:pt x="19094" y="12398"/>
                  <a:pt x="19095" y="12394"/>
                </a:cubicBezTo>
                <a:cubicBezTo>
                  <a:pt x="19096" y="12389"/>
                  <a:pt x="19096" y="12389"/>
                  <a:pt x="19096" y="12389"/>
                </a:cubicBezTo>
                <a:cubicBezTo>
                  <a:pt x="19091" y="12372"/>
                  <a:pt x="19088" y="12364"/>
                  <a:pt x="19087" y="12359"/>
                </a:cubicBezTo>
                <a:cubicBezTo>
                  <a:pt x="19086" y="12355"/>
                  <a:pt x="19086" y="12355"/>
                  <a:pt x="19086" y="12355"/>
                </a:cubicBezTo>
                <a:cubicBezTo>
                  <a:pt x="19080" y="12346"/>
                  <a:pt x="19078" y="12342"/>
                  <a:pt x="19076" y="12340"/>
                </a:cubicBezTo>
                <a:cubicBezTo>
                  <a:pt x="19075" y="12338"/>
                  <a:pt x="19075" y="12338"/>
                  <a:pt x="19075" y="12338"/>
                </a:cubicBezTo>
                <a:cubicBezTo>
                  <a:pt x="19069" y="12320"/>
                  <a:pt x="19066" y="12312"/>
                  <a:pt x="19065" y="12308"/>
                </a:cubicBezTo>
                <a:cubicBezTo>
                  <a:pt x="19064" y="12303"/>
                  <a:pt x="19064" y="12303"/>
                  <a:pt x="19064" y="12303"/>
                </a:cubicBezTo>
                <a:cubicBezTo>
                  <a:pt x="19074" y="12295"/>
                  <a:pt x="19080" y="12290"/>
                  <a:pt x="19083" y="12288"/>
                </a:cubicBezTo>
                <a:cubicBezTo>
                  <a:pt x="19086" y="12286"/>
                  <a:pt x="19086" y="12286"/>
                  <a:pt x="19086" y="12286"/>
                </a:cubicBezTo>
                <a:cubicBezTo>
                  <a:pt x="19102" y="12286"/>
                  <a:pt x="19110" y="12286"/>
                  <a:pt x="19114" y="12286"/>
                </a:cubicBezTo>
                <a:cubicBezTo>
                  <a:pt x="19118" y="12286"/>
                  <a:pt x="19118" y="12286"/>
                  <a:pt x="19118" y="12286"/>
                </a:cubicBezTo>
                <a:cubicBezTo>
                  <a:pt x="19123" y="12329"/>
                  <a:pt x="19126" y="12351"/>
                  <a:pt x="19127" y="12361"/>
                </a:cubicBezTo>
                <a:cubicBezTo>
                  <a:pt x="19129" y="12372"/>
                  <a:pt x="19129" y="12372"/>
                  <a:pt x="19129" y="12372"/>
                </a:cubicBezTo>
                <a:cubicBezTo>
                  <a:pt x="19139" y="12390"/>
                  <a:pt x="19145" y="12398"/>
                  <a:pt x="19147" y="12402"/>
                </a:cubicBezTo>
                <a:cubicBezTo>
                  <a:pt x="19150" y="12407"/>
                  <a:pt x="19150" y="12407"/>
                  <a:pt x="19150" y="12407"/>
                </a:cubicBezTo>
                <a:cubicBezTo>
                  <a:pt x="19166" y="12407"/>
                  <a:pt x="19174" y="12407"/>
                  <a:pt x="19178" y="12407"/>
                </a:cubicBezTo>
                <a:cubicBezTo>
                  <a:pt x="19182" y="12407"/>
                  <a:pt x="19182" y="12407"/>
                  <a:pt x="19182" y="12407"/>
                </a:cubicBezTo>
                <a:cubicBezTo>
                  <a:pt x="19188" y="12398"/>
                  <a:pt x="19190" y="12394"/>
                  <a:pt x="19192" y="12392"/>
                </a:cubicBezTo>
                <a:cubicBezTo>
                  <a:pt x="19193" y="12389"/>
                  <a:pt x="19193" y="12389"/>
                  <a:pt x="19193" y="12389"/>
                </a:cubicBezTo>
                <a:cubicBezTo>
                  <a:pt x="19204" y="12398"/>
                  <a:pt x="19210" y="12402"/>
                  <a:pt x="19212" y="12404"/>
                </a:cubicBezTo>
                <a:cubicBezTo>
                  <a:pt x="19215" y="12407"/>
                  <a:pt x="19215" y="12407"/>
                  <a:pt x="19215" y="12407"/>
                </a:cubicBezTo>
                <a:cubicBezTo>
                  <a:pt x="19237" y="12407"/>
                  <a:pt x="19247" y="12407"/>
                  <a:pt x="19253" y="12407"/>
                </a:cubicBezTo>
                <a:cubicBezTo>
                  <a:pt x="19258" y="12407"/>
                  <a:pt x="19258" y="12407"/>
                  <a:pt x="19258" y="12407"/>
                </a:cubicBezTo>
                <a:cubicBezTo>
                  <a:pt x="19290" y="12407"/>
                  <a:pt x="19307" y="12407"/>
                  <a:pt x="19315" y="12407"/>
                </a:cubicBezTo>
                <a:cubicBezTo>
                  <a:pt x="19323" y="12407"/>
                  <a:pt x="19323" y="12407"/>
                  <a:pt x="19323" y="12407"/>
                </a:cubicBezTo>
                <a:cubicBezTo>
                  <a:pt x="19328" y="12398"/>
                  <a:pt x="19331" y="12394"/>
                  <a:pt x="19332" y="12392"/>
                </a:cubicBezTo>
                <a:cubicBezTo>
                  <a:pt x="19334" y="12389"/>
                  <a:pt x="19334" y="12389"/>
                  <a:pt x="19334" y="12389"/>
                </a:cubicBezTo>
                <a:cubicBezTo>
                  <a:pt x="19334" y="12355"/>
                  <a:pt x="19334" y="12338"/>
                  <a:pt x="19334" y="12329"/>
                </a:cubicBezTo>
                <a:cubicBezTo>
                  <a:pt x="19334" y="12321"/>
                  <a:pt x="19334" y="12321"/>
                  <a:pt x="19334" y="12321"/>
                </a:cubicBezTo>
                <a:cubicBezTo>
                  <a:pt x="19339" y="12303"/>
                  <a:pt x="19342" y="12295"/>
                  <a:pt x="19343" y="12290"/>
                </a:cubicBezTo>
                <a:cubicBezTo>
                  <a:pt x="19344" y="12286"/>
                  <a:pt x="19344" y="12286"/>
                  <a:pt x="19344" y="12286"/>
                </a:cubicBezTo>
                <a:cubicBezTo>
                  <a:pt x="19350" y="12260"/>
                  <a:pt x="19353" y="12247"/>
                  <a:pt x="19354" y="12240"/>
                </a:cubicBezTo>
                <a:cubicBezTo>
                  <a:pt x="19356" y="12234"/>
                  <a:pt x="19356" y="12234"/>
                  <a:pt x="19356" y="12234"/>
                </a:cubicBezTo>
                <a:cubicBezTo>
                  <a:pt x="19356" y="12217"/>
                  <a:pt x="19356" y="12208"/>
                  <a:pt x="19356" y="12204"/>
                </a:cubicBezTo>
                <a:cubicBezTo>
                  <a:pt x="19356" y="12199"/>
                  <a:pt x="19356" y="12199"/>
                  <a:pt x="19356" y="12199"/>
                </a:cubicBezTo>
                <a:cubicBezTo>
                  <a:pt x="19361" y="12165"/>
                  <a:pt x="19364" y="12147"/>
                  <a:pt x="19365" y="12138"/>
                </a:cubicBezTo>
                <a:cubicBezTo>
                  <a:pt x="19366" y="12130"/>
                  <a:pt x="19366" y="12130"/>
                  <a:pt x="19366" y="12130"/>
                </a:cubicBezTo>
                <a:cubicBezTo>
                  <a:pt x="19377" y="12130"/>
                  <a:pt x="19382" y="12130"/>
                  <a:pt x="19385" y="12130"/>
                </a:cubicBezTo>
                <a:cubicBezTo>
                  <a:pt x="19388" y="12130"/>
                  <a:pt x="19388" y="12130"/>
                  <a:pt x="19388" y="12130"/>
                </a:cubicBezTo>
                <a:cubicBezTo>
                  <a:pt x="19393" y="12147"/>
                  <a:pt x="19396" y="12156"/>
                  <a:pt x="19397" y="12160"/>
                </a:cubicBezTo>
                <a:cubicBezTo>
                  <a:pt x="19399" y="12164"/>
                  <a:pt x="19399" y="12164"/>
                  <a:pt x="19399" y="12164"/>
                </a:cubicBezTo>
                <a:cubicBezTo>
                  <a:pt x="19409" y="12147"/>
                  <a:pt x="19415" y="12138"/>
                  <a:pt x="19417" y="12134"/>
                </a:cubicBezTo>
                <a:cubicBezTo>
                  <a:pt x="19420" y="12130"/>
                  <a:pt x="19420" y="12130"/>
                  <a:pt x="19420" y="12130"/>
                </a:cubicBezTo>
                <a:cubicBezTo>
                  <a:pt x="19420" y="12104"/>
                  <a:pt x="19420" y="12091"/>
                  <a:pt x="19420" y="12085"/>
                </a:cubicBezTo>
                <a:cubicBezTo>
                  <a:pt x="19420" y="12078"/>
                  <a:pt x="19420" y="12078"/>
                  <a:pt x="19420" y="12078"/>
                </a:cubicBezTo>
                <a:cubicBezTo>
                  <a:pt x="19426" y="12061"/>
                  <a:pt x="19428" y="12052"/>
                  <a:pt x="19430" y="12048"/>
                </a:cubicBezTo>
                <a:cubicBezTo>
                  <a:pt x="19431" y="12044"/>
                  <a:pt x="19431" y="12044"/>
                  <a:pt x="19431" y="12044"/>
                </a:cubicBezTo>
                <a:lnTo>
                  <a:pt x="19409" y="11991"/>
                </a:lnTo>
                <a:cubicBezTo>
                  <a:pt x="19399" y="11965"/>
                  <a:pt x="19393" y="11953"/>
                  <a:pt x="19391" y="11946"/>
                </a:cubicBezTo>
                <a:cubicBezTo>
                  <a:pt x="19388" y="11940"/>
                  <a:pt x="19388" y="11939"/>
                  <a:pt x="19388" y="11939"/>
                </a:cubicBezTo>
                <a:cubicBezTo>
                  <a:pt x="19377" y="11913"/>
                  <a:pt x="19372" y="11900"/>
                  <a:pt x="19369" y="11894"/>
                </a:cubicBezTo>
                <a:cubicBezTo>
                  <a:pt x="19366" y="11887"/>
                  <a:pt x="19366" y="11887"/>
                  <a:pt x="19366" y="11887"/>
                </a:cubicBezTo>
                <a:cubicBezTo>
                  <a:pt x="19350" y="11887"/>
                  <a:pt x="19342" y="11887"/>
                  <a:pt x="19338" y="11887"/>
                </a:cubicBezTo>
                <a:cubicBezTo>
                  <a:pt x="19334" y="11887"/>
                  <a:pt x="19334" y="11887"/>
                  <a:pt x="19334" y="11887"/>
                </a:cubicBezTo>
                <a:cubicBezTo>
                  <a:pt x="19328" y="11896"/>
                  <a:pt x="19326" y="11900"/>
                  <a:pt x="19324" y="11903"/>
                </a:cubicBezTo>
                <a:cubicBezTo>
                  <a:pt x="19323" y="11905"/>
                  <a:pt x="19323" y="11905"/>
                  <a:pt x="19323" y="11905"/>
                </a:cubicBezTo>
                <a:cubicBezTo>
                  <a:pt x="19318" y="11983"/>
                  <a:pt x="19315" y="12021"/>
                  <a:pt x="19314" y="12041"/>
                </a:cubicBezTo>
                <a:cubicBezTo>
                  <a:pt x="19312" y="12060"/>
                  <a:pt x="19312" y="12061"/>
                  <a:pt x="19312" y="12061"/>
                </a:cubicBezTo>
                <a:cubicBezTo>
                  <a:pt x="19312" y="12078"/>
                  <a:pt x="19312" y="12087"/>
                  <a:pt x="19312" y="12091"/>
                </a:cubicBezTo>
                <a:cubicBezTo>
                  <a:pt x="19312" y="12095"/>
                  <a:pt x="19312" y="12095"/>
                  <a:pt x="19312" y="12095"/>
                </a:cubicBezTo>
                <a:cubicBezTo>
                  <a:pt x="19296" y="12078"/>
                  <a:pt x="19288" y="12070"/>
                  <a:pt x="19284" y="12065"/>
                </a:cubicBezTo>
                <a:cubicBezTo>
                  <a:pt x="19280" y="12061"/>
                  <a:pt x="19280" y="12061"/>
                  <a:pt x="19280" y="12061"/>
                </a:cubicBezTo>
                <a:cubicBezTo>
                  <a:pt x="19275" y="12009"/>
                  <a:pt x="19272" y="11983"/>
                  <a:pt x="19270" y="11970"/>
                </a:cubicBezTo>
                <a:cubicBezTo>
                  <a:pt x="19269" y="11957"/>
                  <a:pt x="19269" y="11956"/>
                  <a:pt x="19269" y="11956"/>
                </a:cubicBezTo>
                <a:cubicBezTo>
                  <a:pt x="19258" y="11922"/>
                  <a:pt x="19253" y="11905"/>
                  <a:pt x="19250" y="11896"/>
                </a:cubicBezTo>
                <a:cubicBezTo>
                  <a:pt x="19247" y="11887"/>
                  <a:pt x="19247" y="11887"/>
                  <a:pt x="19247" y="11887"/>
                </a:cubicBezTo>
                <a:cubicBezTo>
                  <a:pt x="19231" y="11879"/>
                  <a:pt x="19223" y="11875"/>
                  <a:pt x="19219" y="11872"/>
                </a:cubicBezTo>
                <a:cubicBezTo>
                  <a:pt x="19215" y="11870"/>
                  <a:pt x="19215" y="11870"/>
                  <a:pt x="19215" y="11870"/>
                </a:cubicBezTo>
                <a:cubicBezTo>
                  <a:pt x="19183" y="11896"/>
                  <a:pt x="19166" y="11909"/>
                  <a:pt x="19158" y="11915"/>
                </a:cubicBezTo>
                <a:cubicBezTo>
                  <a:pt x="19150" y="11922"/>
                  <a:pt x="19150" y="11922"/>
                  <a:pt x="19150" y="11922"/>
                </a:cubicBezTo>
                <a:cubicBezTo>
                  <a:pt x="19139" y="11922"/>
                  <a:pt x="19134" y="11922"/>
                  <a:pt x="19131" y="11922"/>
                </a:cubicBezTo>
                <a:cubicBezTo>
                  <a:pt x="19129" y="11922"/>
                  <a:pt x="19129" y="11922"/>
                  <a:pt x="19129" y="11922"/>
                </a:cubicBezTo>
                <a:cubicBezTo>
                  <a:pt x="19096" y="11939"/>
                  <a:pt x="19080" y="11948"/>
                  <a:pt x="19072" y="11952"/>
                </a:cubicBezTo>
                <a:cubicBezTo>
                  <a:pt x="19064" y="11956"/>
                  <a:pt x="19064" y="11956"/>
                  <a:pt x="19064" y="11956"/>
                </a:cubicBezTo>
                <a:cubicBezTo>
                  <a:pt x="19047" y="11982"/>
                  <a:pt x="19040" y="11996"/>
                  <a:pt x="19035" y="12002"/>
                </a:cubicBezTo>
                <a:cubicBezTo>
                  <a:pt x="19031" y="12009"/>
                  <a:pt x="19031" y="12009"/>
                  <a:pt x="19031" y="12009"/>
                </a:cubicBezTo>
                <a:cubicBezTo>
                  <a:pt x="19015" y="12044"/>
                  <a:pt x="19007" y="12061"/>
                  <a:pt x="19003" y="12070"/>
                </a:cubicBezTo>
                <a:cubicBezTo>
                  <a:pt x="18999" y="12078"/>
                  <a:pt x="18999" y="12078"/>
                  <a:pt x="18999" y="12078"/>
                </a:cubicBezTo>
                <a:cubicBezTo>
                  <a:pt x="18993" y="12061"/>
                  <a:pt x="18991" y="12052"/>
                  <a:pt x="18989" y="12048"/>
                </a:cubicBezTo>
                <a:cubicBezTo>
                  <a:pt x="18988" y="12044"/>
                  <a:pt x="18988" y="12044"/>
                  <a:pt x="18988" y="12044"/>
                </a:cubicBezTo>
                <a:cubicBezTo>
                  <a:pt x="18988" y="11957"/>
                  <a:pt x="18988" y="11956"/>
                  <a:pt x="18988" y="11956"/>
                </a:cubicBezTo>
                <a:cubicBezTo>
                  <a:pt x="18988" y="11922"/>
                  <a:pt x="18988" y="11922"/>
                  <a:pt x="18988" y="11922"/>
                </a:cubicBezTo>
                <a:cubicBezTo>
                  <a:pt x="18977" y="11896"/>
                  <a:pt x="18972" y="11883"/>
                  <a:pt x="18969" y="11877"/>
                </a:cubicBezTo>
                <a:cubicBezTo>
                  <a:pt x="18966" y="11870"/>
                  <a:pt x="18966" y="11870"/>
                  <a:pt x="18966" y="11870"/>
                </a:cubicBezTo>
                <a:cubicBezTo>
                  <a:pt x="18961" y="11853"/>
                  <a:pt x="18958" y="11844"/>
                  <a:pt x="18957" y="11840"/>
                </a:cubicBezTo>
                <a:cubicBezTo>
                  <a:pt x="18956" y="11836"/>
                  <a:pt x="18956" y="11836"/>
                  <a:pt x="18956" y="11836"/>
                </a:cubicBezTo>
                <a:cubicBezTo>
                  <a:pt x="18950" y="11819"/>
                  <a:pt x="18948" y="11810"/>
                  <a:pt x="18946" y="11806"/>
                </a:cubicBezTo>
                <a:cubicBezTo>
                  <a:pt x="18945" y="11801"/>
                  <a:pt x="18945" y="11801"/>
                  <a:pt x="18945" y="11801"/>
                </a:cubicBezTo>
                <a:cubicBezTo>
                  <a:pt x="18945" y="11750"/>
                  <a:pt x="18945" y="11749"/>
                  <a:pt x="18945" y="11749"/>
                </a:cubicBezTo>
                <a:cubicBezTo>
                  <a:pt x="18945" y="11714"/>
                  <a:pt x="18945" y="11714"/>
                  <a:pt x="18945" y="11714"/>
                </a:cubicBezTo>
                <a:cubicBezTo>
                  <a:pt x="18956" y="11697"/>
                  <a:pt x="18961" y="11688"/>
                  <a:pt x="18964" y="11684"/>
                </a:cubicBezTo>
                <a:cubicBezTo>
                  <a:pt x="18967" y="11680"/>
                  <a:pt x="18966" y="11680"/>
                  <a:pt x="18966" y="11680"/>
                </a:cubicBezTo>
                <a:cubicBezTo>
                  <a:pt x="18972" y="11714"/>
                  <a:pt x="18975" y="11732"/>
                  <a:pt x="18976" y="11740"/>
                </a:cubicBezTo>
                <a:cubicBezTo>
                  <a:pt x="18977" y="11749"/>
                  <a:pt x="18977" y="11749"/>
                  <a:pt x="18977" y="11749"/>
                </a:cubicBezTo>
                <a:cubicBezTo>
                  <a:pt x="18983" y="11801"/>
                  <a:pt x="18985" y="11827"/>
                  <a:pt x="18987" y="11840"/>
                </a:cubicBezTo>
                <a:cubicBezTo>
                  <a:pt x="18988" y="11853"/>
                  <a:pt x="18988" y="11853"/>
                  <a:pt x="18988" y="11853"/>
                </a:cubicBezTo>
                <a:cubicBezTo>
                  <a:pt x="18999" y="11896"/>
                  <a:pt x="19004" y="11918"/>
                  <a:pt x="19007" y="11928"/>
                </a:cubicBezTo>
                <a:cubicBezTo>
                  <a:pt x="19009" y="11939"/>
                  <a:pt x="19009" y="11939"/>
                  <a:pt x="19009" y="11939"/>
                </a:cubicBezTo>
                <a:cubicBezTo>
                  <a:pt x="19026" y="11922"/>
                  <a:pt x="19034" y="11913"/>
                  <a:pt x="19038" y="11909"/>
                </a:cubicBezTo>
                <a:cubicBezTo>
                  <a:pt x="19042" y="11905"/>
                  <a:pt x="19042" y="11905"/>
                  <a:pt x="19042" y="11905"/>
                </a:cubicBezTo>
                <a:cubicBezTo>
                  <a:pt x="19048" y="11896"/>
                  <a:pt x="19050" y="11892"/>
                  <a:pt x="19052" y="11890"/>
                </a:cubicBezTo>
                <a:cubicBezTo>
                  <a:pt x="19053" y="11887"/>
                  <a:pt x="19053" y="11887"/>
                  <a:pt x="19053" y="11887"/>
                </a:cubicBezTo>
                <a:cubicBezTo>
                  <a:pt x="19069" y="11870"/>
                  <a:pt x="19078" y="11862"/>
                  <a:pt x="19082" y="11857"/>
                </a:cubicBezTo>
                <a:cubicBezTo>
                  <a:pt x="19086" y="11853"/>
                  <a:pt x="19086" y="11853"/>
                  <a:pt x="19086" y="11853"/>
                </a:cubicBezTo>
                <a:cubicBezTo>
                  <a:pt x="19091" y="11853"/>
                  <a:pt x="19094" y="11853"/>
                  <a:pt x="19095" y="11853"/>
                </a:cubicBezTo>
                <a:cubicBezTo>
                  <a:pt x="19096" y="11853"/>
                  <a:pt x="19096" y="11853"/>
                  <a:pt x="19096" y="11853"/>
                </a:cubicBezTo>
                <a:cubicBezTo>
                  <a:pt x="19118" y="11836"/>
                  <a:pt x="19129" y="11827"/>
                  <a:pt x="19134" y="11823"/>
                </a:cubicBezTo>
                <a:cubicBezTo>
                  <a:pt x="19139" y="11819"/>
                  <a:pt x="19139" y="11819"/>
                  <a:pt x="19139" y="11819"/>
                </a:cubicBezTo>
                <a:cubicBezTo>
                  <a:pt x="19145" y="11801"/>
                  <a:pt x="19147" y="11793"/>
                  <a:pt x="19149" y="11789"/>
                </a:cubicBezTo>
                <a:cubicBezTo>
                  <a:pt x="19150" y="11784"/>
                  <a:pt x="19150" y="11784"/>
                  <a:pt x="19150" y="11784"/>
                </a:cubicBezTo>
                <a:cubicBezTo>
                  <a:pt x="19177" y="11784"/>
                  <a:pt x="19191" y="11784"/>
                  <a:pt x="19198" y="11784"/>
                </a:cubicBezTo>
                <a:cubicBezTo>
                  <a:pt x="19204" y="11784"/>
                  <a:pt x="19204" y="11784"/>
                  <a:pt x="19204" y="11784"/>
                </a:cubicBezTo>
                <a:cubicBezTo>
                  <a:pt x="19210" y="11758"/>
                  <a:pt x="19212" y="11745"/>
                  <a:pt x="19214" y="11738"/>
                </a:cubicBezTo>
                <a:cubicBezTo>
                  <a:pt x="19215" y="11732"/>
                  <a:pt x="19215" y="11732"/>
                  <a:pt x="19215" y="11732"/>
                </a:cubicBezTo>
                <a:cubicBezTo>
                  <a:pt x="19220" y="11723"/>
                  <a:pt x="19223" y="11718"/>
                  <a:pt x="19224" y="11716"/>
                </a:cubicBezTo>
                <a:cubicBezTo>
                  <a:pt x="19226" y="11714"/>
                  <a:pt x="19226" y="11714"/>
                  <a:pt x="19226" y="11714"/>
                </a:cubicBezTo>
                <a:cubicBezTo>
                  <a:pt x="19226" y="11714"/>
                  <a:pt x="19223" y="11710"/>
                  <a:pt x="19220" y="11703"/>
                </a:cubicBezTo>
                <a:cubicBezTo>
                  <a:pt x="19218" y="11697"/>
                  <a:pt x="19215" y="11688"/>
                  <a:pt x="19215" y="11680"/>
                </a:cubicBezTo>
                <a:cubicBezTo>
                  <a:pt x="19210" y="11680"/>
                  <a:pt x="19207" y="11680"/>
                  <a:pt x="19206" y="11680"/>
                </a:cubicBezTo>
                <a:cubicBezTo>
                  <a:pt x="19204" y="11680"/>
                  <a:pt x="19204" y="11680"/>
                  <a:pt x="19204" y="11680"/>
                </a:cubicBezTo>
                <a:cubicBezTo>
                  <a:pt x="19193" y="11654"/>
                  <a:pt x="19188" y="11641"/>
                  <a:pt x="19185" y="11634"/>
                </a:cubicBezTo>
                <a:cubicBezTo>
                  <a:pt x="19182" y="11628"/>
                  <a:pt x="19182" y="11628"/>
                  <a:pt x="19182" y="11628"/>
                </a:cubicBezTo>
                <a:cubicBezTo>
                  <a:pt x="19182" y="11619"/>
                  <a:pt x="19182" y="11615"/>
                  <a:pt x="19182" y="11613"/>
                </a:cubicBezTo>
                <a:cubicBezTo>
                  <a:pt x="19182" y="11611"/>
                  <a:pt x="19182" y="11611"/>
                  <a:pt x="19182" y="11611"/>
                </a:cubicBezTo>
                <a:cubicBezTo>
                  <a:pt x="19188" y="11611"/>
                  <a:pt x="19190" y="11611"/>
                  <a:pt x="19192" y="11611"/>
                </a:cubicBezTo>
                <a:cubicBezTo>
                  <a:pt x="19193" y="11611"/>
                  <a:pt x="19193" y="11611"/>
                  <a:pt x="19193" y="11611"/>
                </a:cubicBezTo>
                <a:cubicBezTo>
                  <a:pt x="19220" y="11628"/>
                  <a:pt x="19234" y="11637"/>
                  <a:pt x="19241" y="11641"/>
                </a:cubicBezTo>
                <a:cubicBezTo>
                  <a:pt x="19247" y="11645"/>
                  <a:pt x="19247" y="11645"/>
                  <a:pt x="19247" y="11645"/>
                </a:cubicBezTo>
                <a:cubicBezTo>
                  <a:pt x="19263" y="11645"/>
                  <a:pt x="19272" y="11645"/>
                  <a:pt x="19276" y="11645"/>
                </a:cubicBezTo>
                <a:cubicBezTo>
                  <a:pt x="19280" y="11645"/>
                  <a:pt x="19280" y="11645"/>
                  <a:pt x="19280" y="11645"/>
                </a:cubicBezTo>
                <a:cubicBezTo>
                  <a:pt x="19280" y="11619"/>
                  <a:pt x="19280" y="11606"/>
                  <a:pt x="19280" y="11600"/>
                </a:cubicBezTo>
                <a:cubicBezTo>
                  <a:pt x="19280" y="11593"/>
                  <a:pt x="19280" y="11594"/>
                  <a:pt x="19280" y="11594"/>
                </a:cubicBezTo>
                <a:cubicBezTo>
                  <a:pt x="19264" y="11559"/>
                  <a:pt x="19255" y="11542"/>
                  <a:pt x="19251" y="11533"/>
                </a:cubicBezTo>
                <a:cubicBezTo>
                  <a:pt x="19247" y="11525"/>
                  <a:pt x="19247" y="11525"/>
                  <a:pt x="19247" y="11525"/>
                </a:cubicBezTo>
                <a:cubicBezTo>
                  <a:pt x="19242" y="11499"/>
                  <a:pt x="19239" y="11485"/>
                  <a:pt x="19238" y="11479"/>
                </a:cubicBezTo>
                <a:cubicBezTo>
                  <a:pt x="19237" y="11472"/>
                  <a:pt x="19237" y="11472"/>
                  <a:pt x="19237" y="11472"/>
                </a:cubicBezTo>
                <a:cubicBezTo>
                  <a:pt x="19221" y="11438"/>
                  <a:pt x="19213" y="11422"/>
                  <a:pt x="19209" y="11414"/>
                </a:cubicBezTo>
                <a:cubicBezTo>
                  <a:pt x="19205" y="11406"/>
                  <a:pt x="19206" y="11406"/>
                  <a:pt x="19206" y="11406"/>
                </a:cubicBezTo>
                <a:lnTo>
                  <a:pt x="19214" y="11403"/>
                </a:lnTo>
                <a:lnTo>
                  <a:pt x="19278" y="11362"/>
                </a:lnTo>
                <a:lnTo>
                  <a:pt x="19278" y="11301"/>
                </a:lnTo>
                <a:lnTo>
                  <a:pt x="19252" y="11198"/>
                </a:lnTo>
                <a:lnTo>
                  <a:pt x="19214" y="11117"/>
                </a:lnTo>
                <a:cubicBezTo>
                  <a:pt x="19093" y="11618"/>
                  <a:pt x="19051" y="9893"/>
                  <a:pt x="19184" y="10258"/>
                </a:cubicBezTo>
                <a:cubicBezTo>
                  <a:pt x="19188" y="10269"/>
                  <a:pt x="19191" y="10274"/>
                  <a:pt x="19195" y="10288"/>
                </a:cubicBezTo>
                <a:cubicBezTo>
                  <a:pt x="19196" y="10291"/>
                  <a:pt x="19198" y="10295"/>
                  <a:pt x="19198" y="10299"/>
                </a:cubicBezTo>
                <a:cubicBezTo>
                  <a:pt x="19193" y="10280"/>
                  <a:pt x="19188" y="10267"/>
                  <a:pt x="19184" y="10258"/>
                </a:cubicBezTo>
                <a:cubicBezTo>
                  <a:pt x="19119" y="10132"/>
                  <a:pt x="19139" y="11070"/>
                  <a:pt x="19207" y="10785"/>
                </a:cubicBezTo>
                <a:cubicBezTo>
                  <a:pt x="19208" y="10780"/>
                  <a:pt x="19209" y="10776"/>
                  <a:pt x="19209" y="10770"/>
                </a:cubicBezTo>
                <a:cubicBezTo>
                  <a:pt x="19215" y="10674"/>
                  <a:pt x="19217" y="10626"/>
                  <a:pt x="19219" y="10602"/>
                </a:cubicBezTo>
                <a:cubicBezTo>
                  <a:pt x="19220" y="10578"/>
                  <a:pt x="19220" y="10578"/>
                  <a:pt x="19220" y="10578"/>
                </a:cubicBezTo>
                <a:cubicBezTo>
                  <a:pt x="19236" y="10552"/>
                  <a:pt x="19244" y="10539"/>
                  <a:pt x="19248" y="10532"/>
                </a:cubicBezTo>
                <a:cubicBezTo>
                  <a:pt x="19252" y="10526"/>
                  <a:pt x="19252" y="10526"/>
                  <a:pt x="19252" y="10526"/>
                </a:cubicBezTo>
                <a:cubicBezTo>
                  <a:pt x="19252" y="10500"/>
                  <a:pt x="19252" y="10486"/>
                  <a:pt x="19252" y="10480"/>
                </a:cubicBezTo>
                <a:cubicBezTo>
                  <a:pt x="19252" y="10473"/>
                  <a:pt x="19252" y="10473"/>
                  <a:pt x="19252" y="10473"/>
                </a:cubicBezTo>
                <a:cubicBezTo>
                  <a:pt x="19252" y="10456"/>
                  <a:pt x="19252" y="10447"/>
                  <a:pt x="19252" y="10443"/>
                </a:cubicBezTo>
                <a:cubicBezTo>
                  <a:pt x="19252" y="10438"/>
                  <a:pt x="19252" y="10438"/>
                  <a:pt x="19252" y="10438"/>
                </a:cubicBezTo>
                <a:cubicBezTo>
                  <a:pt x="19268" y="10421"/>
                  <a:pt x="19276" y="10413"/>
                  <a:pt x="19280" y="10408"/>
                </a:cubicBezTo>
                <a:cubicBezTo>
                  <a:pt x="19284" y="10404"/>
                  <a:pt x="19284" y="10403"/>
                  <a:pt x="19284" y="10403"/>
                </a:cubicBezTo>
                <a:cubicBezTo>
                  <a:pt x="19301" y="10368"/>
                  <a:pt x="19309" y="10351"/>
                  <a:pt x="19313" y="10342"/>
                </a:cubicBezTo>
                <a:cubicBezTo>
                  <a:pt x="19317" y="10334"/>
                  <a:pt x="19317" y="10334"/>
                  <a:pt x="19317" y="10334"/>
                </a:cubicBezTo>
                <a:cubicBezTo>
                  <a:pt x="19317" y="10177"/>
                  <a:pt x="19317" y="10177"/>
                  <a:pt x="19317" y="10177"/>
                </a:cubicBezTo>
                <a:cubicBezTo>
                  <a:pt x="19317" y="10124"/>
                  <a:pt x="19317" y="10124"/>
                  <a:pt x="19317" y="10124"/>
                </a:cubicBezTo>
                <a:cubicBezTo>
                  <a:pt x="19317" y="10089"/>
                  <a:pt x="19317" y="10072"/>
                  <a:pt x="19317" y="10063"/>
                </a:cubicBezTo>
                <a:cubicBezTo>
                  <a:pt x="19317" y="10055"/>
                  <a:pt x="19317" y="10055"/>
                  <a:pt x="19317" y="10055"/>
                </a:cubicBezTo>
                <a:cubicBezTo>
                  <a:pt x="19339" y="10020"/>
                  <a:pt x="19349" y="10002"/>
                  <a:pt x="19355" y="9994"/>
                </a:cubicBezTo>
                <a:cubicBezTo>
                  <a:pt x="19360" y="9985"/>
                  <a:pt x="19361" y="9985"/>
                  <a:pt x="19361" y="9985"/>
                </a:cubicBezTo>
                <a:cubicBezTo>
                  <a:pt x="19366" y="10011"/>
                  <a:pt x="19369" y="10024"/>
                  <a:pt x="19370" y="10031"/>
                </a:cubicBezTo>
                <a:cubicBezTo>
                  <a:pt x="19371" y="10038"/>
                  <a:pt x="19371" y="10037"/>
                  <a:pt x="19371" y="10037"/>
                </a:cubicBezTo>
                <a:cubicBezTo>
                  <a:pt x="19366" y="10064"/>
                  <a:pt x="19363" y="10077"/>
                  <a:pt x="19362" y="10083"/>
                </a:cubicBezTo>
                <a:cubicBezTo>
                  <a:pt x="19361" y="10090"/>
                  <a:pt x="19361" y="10090"/>
                  <a:pt x="19361" y="10090"/>
                </a:cubicBezTo>
                <a:lnTo>
                  <a:pt x="19339" y="10142"/>
                </a:lnTo>
                <a:cubicBezTo>
                  <a:pt x="19344" y="10151"/>
                  <a:pt x="19352" y="10159"/>
                  <a:pt x="19359" y="10166"/>
                </a:cubicBezTo>
                <a:cubicBezTo>
                  <a:pt x="19366" y="10172"/>
                  <a:pt x="19371" y="10177"/>
                  <a:pt x="19371" y="10177"/>
                </a:cubicBezTo>
                <a:cubicBezTo>
                  <a:pt x="19382" y="10133"/>
                  <a:pt x="19387" y="10111"/>
                  <a:pt x="19390" y="10101"/>
                </a:cubicBezTo>
                <a:cubicBezTo>
                  <a:pt x="19393" y="10090"/>
                  <a:pt x="19393" y="10090"/>
                  <a:pt x="19393" y="10090"/>
                </a:cubicBezTo>
                <a:cubicBezTo>
                  <a:pt x="19393" y="10011"/>
                  <a:pt x="19393" y="9972"/>
                  <a:pt x="19393" y="9952"/>
                </a:cubicBezTo>
                <a:cubicBezTo>
                  <a:pt x="19393" y="9933"/>
                  <a:pt x="19393" y="9933"/>
                  <a:pt x="19393" y="9933"/>
                </a:cubicBezTo>
                <a:cubicBezTo>
                  <a:pt x="19388" y="9814"/>
                  <a:pt x="19385" y="9754"/>
                  <a:pt x="19384" y="9724"/>
                </a:cubicBezTo>
                <a:cubicBezTo>
                  <a:pt x="19383" y="9694"/>
                  <a:pt x="19383" y="9694"/>
                  <a:pt x="19383" y="9694"/>
                </a:cubicBezTo>
                <a:lnTo>
                  <a:pt x="19418" y="9686"/>
                </a:lnTo>
                <a:lnTo>
                  <a:pt x="19405" y="9523"/>
                </a:lnTo>
                <a:lnTo>
                  <a:pt x="19367" y="9462"/>
                </a:lnTo>
                <a:lnTo>
                  <a:pt x="19354" y="9421"/>
                </a:lnTo>
                <a:lnTo>
                  <a:pt x="19329" y="9400"/>
                </a:lnTo>
                <a:lnTo>
                  <a:pt x="19291" y="9339"/>
                </a:lnTo>
                <a:lnTo>
                  <a:pt x="19252" y="9298"/>
                </a:lnTo>
                <a:lnTo>
                  <a:pt x="19195" y="9005"/>
                </a:lnTo>
                <a:lnTo>
                  <a:pt x="19201" y="9012"/>
                </a:lnTo>
                <a:lnTo>
                  <a:pt x="19252" y="9053"/>
                </a:lnTo>
                <a:lnTo>
                  <a:pt x="19291" y="9073"/>
                </a:lnTo>
                <a:lnTo>
                  <a:pt x="19418" y="9073"/>
                </a:lnTo>
                <a:lnTo>
                  <a:pt x="19405" y="9155"/>
                </a:lnTo>
                <a:lnTo>
                  <a:pt x="19405" y="9216"/>
                </a:lnTo>
                <a:lnTo>
                  <a:pt x="19418" y="9237"/>
                </a:lnTo>
                <a:lnTo>
                  <a:pt x="19431" y="9237"/>
                </a:lnTo>
                <a:lnTo>
                  <a:pt x="19444" y="9094"/>
                </a:lnTo>
                <a:lnTo>
                  <a:pt x="19456" y="9073"/>
                </a:lnTo>
                <a:lnTo>
                  <a:pt x="19495" y="8991"/>
                </a:lnTo>
                <a:lnTo>
                  <a:pt x="19558" y="8910"/>
                </a:lnTo>
                <a:lnTo>
                  <a:pt x="19558" y="8644"/>
                </a:lnTo>
                <a:lnTo>
                  <a:pt x="19610" y="8563"/>
                </a:lnTo>
                <a:lnTo>
                  <a:pt x="19622" y="8399"/>
                </a:lnTo>
                <a:lnTo>
                  <a:pt x="19635" y="8296"/>
                </a:lnTo>
                <a:lnTo>
                  <a:pt x="19635" y="8051"/>
                </a:lnTo>
                <a:lnTo>
                  <a:pt x="19610" y="7929"/>
                </a:lnTo>
                <a:lnTo>
                  <a:pt x="19533" y="7929"/>
                </a:lnTo>
                <a:lnTo>
                  <a:pt x="19546" y="7827"/>
                </a:lnTo>
                <a:lnTo>
                  <a:pt x="19571" y="7724"/>
                </a:lnTo>
                <a:lnTo>
                  <a:pt x="19597" y="7683"/>
                </a:lnTo>
                <a:lnTo>
                  <a:pt x="19584" y="7663"/>
                </a:lnTo>
                <a:lnTo>
                  <a:pt x="19648" y="7724"/>
                </a:lnTo>
                <a:lnTo>
                  <a:pt x="19750" y="7683"/>
                </a:lnTo>
                <a:lnTo>
                  <a:pt x="19865" y="7622"/>
                </a:lnTo>
                <a:lnTo>
                  <a:pt x="19967" y="7582"/>
                </a:lnTo>
                <a:lnTo>
                  <a:pt x="20030" y="7479"/>
                </a:lnTo>
                <a:lnTo>
                  <a:pt x="20107" y="7418"/>
                </a:lnTo>
                <a:lnTo>
                  <a:pt x="20209" y="7295"/>
                </a:lnTo>
                <a:lnTo>
                  <a:pt x="20324" y="7132"/>
                </a:lnTo>
                <a:lnTo>
                  <a:pt x="20298" y="7132"/>
                </a:lnTo>
                <a:lnTo>
                  <a:pt x="20247" y="7152"/>
                </a:lnTo>
                <a:lnTo>
                  <a:pt x="20209" y="7173"/>
                </a:lnTo>
                <a:lnTo>
                  <a:pt x="20171" y="7255"/>
                </a:lnTo>
                <a:lnTo>
                  <a:pt x="20107" y="7295"/>
                </a:lnTo>
                <a:lnTo>
                  <a:pt x="20171" y="7091"/>
                </a:lnTo>
                <a:lnTo>
                  <a:pt x="20107" y="7214"/>
                </a:lnTo>
                <a:lnTo>
                  <a:pt x="20030" y="7275"/>
                </a:lnTo>
                <a:lnTo>
                  <a:pt x="20005" y="7316"/>
                </a:lnTo>
                <a:lnTo>
                  <a:pt x="19941" y="7336"/>
                </a:lnTo>
                <a:lnTo>
                  <a:pt x="19865" y="7356"/>
                </a:lnTo>
                <a:lnTo>
                  <a:pt x="19839" y="7397"/>
                </a:lnTo>
                <a:lnTo>
                  <a:pt x="19763" y="7479"/>
                </a:lnTo>
                <a:lnTo>
                  <a:pt x="19699" y="7520"/>
                </a:lnTo>
                <a:lnTo>
                  <a:pt x="19610" y="7582"/>
                </a:lnTo>
                <a:lnTo>
                  <a:pt x="19699" y="7377"/>
                </a:lnTo>
                <a:lnTo>
                  <a:pt x="19750" y="7356"/>
                </a:lnTo>
                <a:lnTo>
                  <a:pt x="19801" y="7255"/>
                </a:lnTo>
                <a:lnTo>
                  <a:pt x="19826" y="7234"/>
                </a:lnTo>
                <a:lnTo>
                  <a:pt x="19890" y="7132"/>
                </a:lnTo>
                <a:lnTo>
                  <a:pt x="19954" y="7070"/>
                </a:lnTo>
                <a:lnTo>
                  <a:pt x="20056" y="7070"/>
                </a:lnTo>
                <a:lnTo>
                  <a:pt x="20107" y="7029"/>
                </a:lnTo>
                <a:lnTo>
                  <a:pt x="20133" y="6989"/>
                </a:lnTo>
                <a:lnTo>
                  <a:pt x="20260" y="6907"/>
                </a:lnTo>
                <a:lnTo>
                  <a:pt x="20337" y="6907"/>
                </a:lnTo>
                <a:lnTo>
                  <a:pt x="20349" y="6866"/>
                </a:lnTo>
                <a:lnTo>
                  <a:pt x="20375" y="6825"/>
                </a:lnTo>
                <a:lnTo>
                  <a:pt x="20451" y="6764"/>
                </a:lnTo>
                <a:lnTo>
                  <a:pt x="20451" y="6519"/>
                </a:lnTo>
                <a:lnTo>
                  <a:pt x="20464" y="6498"/>
                </a:lnTo>
                <a:lnTo>
                  <a:pt x="20477" y="6498"/>
                </a:lnTo>
                <a:lnTo>
                  <a:pt x="20515" y="6519"/>
                </a:lnTo>
                <a:lnTo>
                  <a:pt x="20515" y="6560"/>
                </a:lnTo>
                <a:lnTo>
                  <a:pt x="20541" y="6642"/>
                </a:lnTo>
                <a:lnTo>
                  <a:pt x="20541" y="6662"/>
                </a:lnTo>
                <a:lnTo>
                  <a:pt x="20553" y="6682"/>
                </a:lnTo>
                <a:lnTo>
                  <a:pt x="20579" y="6662"/>
                </a:lnTo>
                <a:lnTo>
                  <a:pt x="20579" y="6621"/>
                </a:lnTo>
                <a:lnTo>
                  <a:pt x="20618" y="6621"/>
                </a:lnTo>
                <a:lnTo>
                  <a:pt x="20643" y="6580"/>
                </a:lnTo>
                <a:lnTo>
                  <a:pt x="20643" y="6498"/>
                </a:lnTo>
                <a:lnTo>
                  <a:pt x="20681" y="6457"/>
                </a:lnTo>
                <a:lnTo>
                  <a:pt x="20681" y="6416"/>
                </a:lnTo>
                <a:lnTo>
                  <a:pt x="20720" y="6375"/>
                </a:lnTo>
                <a:lnTo>
                  <a:pt x="20745" y="6498"/>
                </a:lnTo>
                <a:lnTo>
                  <a:pt x="20745" y="6539"/>
                </a:lnTo>
                <a:lnTo>
                  <a:pt x="20783" y="6498"/>
                </a:lnTo>
                <a:lnTo>
                  <a:pt x="20809" y="6457"/>
                </a:lnTo>
                <a:lnTo>
                  <a:pt x="20809" y="6416"/>
                </a:lnTo>
                <a:lnTo>
                  <a:pt x="20834" y="6416"/>
                </a:lnTo>
                <a:lnTo>
                  <a:pt x="20872" y="6375"/>
                </a:lnTo>
                <a:lnTo>
                  <a:pt x="20923" y="6375"/>
                </a:lnTo>
                <a:lnTo>
                  <a:pt x="20949" y="6335"/>
                </a:lnTo>
                <a:lnTo>
                  <a:pt x="20987" y="6315"/>
                </a:lnTo>
                <a:lnTo>
                  <a:pt x="21013" y="6274"/>
                </a:lnTo>
                <a:lnTo>
                  <a:pt x="21025" y="6233"/>
                </a:lnTo>
                <a:lnTo>
                  <a:pt x="21000" y="6212"/>
                </a:lnTo>
                <a:lnTo>
                  <a:pt x="20974" y="6151"/>
                </a:lnTo>
                <a:lnTo>
                  <a:pt x="20962" y="6130"/>
                </a:lnTo>
                <a:lnTo>
                  <a:pt x="20885" y="6049"/>
                </a:lnTo>
                <a:lnTo>
                  <a:pt x="20872" y="6008"/>
                </a:lnTo>
                <a:lnTo>
                  <a:pt x="20860" y="6049"/>
                </a:lnTo>
                <a:lnTo>
                  <a:pt x="20872" y="6089"/>
                </a:lnTo>
                <a:lnTo>
                  <a:pt x="20911" y="6151"/>
                </a:lnTo>
                <a:lnTo>
                  <a:pt x="20936" y="6212"/>
                </a:lnTo>
                <a:lnTo>
                  <a:pt x="20898" y="6233"/>
                </a:lnTo>
                <a:lnTo>
                  <a:pt x="20847" y="6233"/>
                </a:lnTo>
                <a:lnTo>
                  <a:pt x="20771" y="6294"/>
                </a:lnTo>
                <a:lnTo>
                  <a:pt x="20758" y="6253"/>
                </a:lnTo>
                <a:lnTo>
                  <a:pt x="20745" y="6233"/>
                </a:lnTo>
                <a:lnTo>
                  <a:pt x="20720" y="6212"/>
                </a:lnTo>
                <a:lnTo>
                  <a:pt x="20681" y="6171"/>
                </a:lnTo>
                <a:lnTo>
                  <a:pt x="20669" y="6151"/>
                </a:lnTo>
                <a:lnTo>
                  <a:pt x="20681" y="6110"/>
                </a:lnTo>
                <a:lnTo>
                  <a:pt x="20669" y="6049"/>
                </a:lnTo>
                <a:lnTo>
                  <a:pt x="20618" y="5988"/>
                </a:lnTo>
                <a:lnTo>
                  <a:pt x="20566" y="5947"/>
                </a:lnTo>
                <a:lnTo>
                  <a:pt x="20515" y="5947"/>
                </a:lnTo>
                <a:lnTo>
                  <a:pt x="20502" y="5906"/>
                </a:lnTo>
                <a:lnTo>
                  <a:pt x="20502" y="5824"/>
                </a:lnTo>
                <a:lnTo>
                  <a:pt x="20566" y="5722"/>
                </a:lnTo>
                <a:lnTo>
                  <a:pt x="20618" y="5681"/>
                </a:lnTo>
                <a:lnTo>
                  <a:pt x="20618" y="5661"/>
                </a:lnTo>
                <a:lnTo>
                  <a:pt x="20605" y="5620"/>
                </a:lnTo>
                <a:lnTo>
                  <a:pt x="20541" y="5620"/>
                </a:lnTo>
                <a:lnTo>
                  <a:pt x="20528" y="5559"/>
                </a:lnTo>
                <a:lnTo>
                  <a:pt x="20502" y="5497"/>
                </a:lnTo>
                <a:lnTo>
                  <a:pt x="20490" y="5436"/>
                </a:lnTo>
                <a:lnTo>
                  <a:pt x="20515" y="5274"/>
                </a:lnTo>
                <a:lnTo>
                  <a:pt x="20528" y="5293"/>
                </a:lnTo>
                <a:lnTo>
                  <a:pt x="20528" y="5252"/>
                </a:lnTo>
                <a:lnTo>
                  <a:pt x="20541" y="5191"/>
                </a:lnTo>
                <a:lnTo>
                  <a:pt x="20541" y="5068"/>
                </a:lnTo>
                <a:lnTo>
                  <a:pt x="20553" y="5027"/>
                </a:lnTo>
                <a:lnTo>
                  <a:pt x="20579" y="5027"/>
                </a:lnTo>
                <a:lnTo>
                  <a:pt x="20579" y="4966"/>
                </a:lnTo>
                <a:lnTo>
                  <a:pt x="20592" y="4925"/>
                </a:lnTo>
                <a:lnTo>
                  <a:pt x="20592" y="4864"/>
                </a:lnTo>
                <a:lnTo>
                  <a:pt x="20669" y="4864"/>
                </a:lnTo>
                <a:lnTo>
                  <a:pt x="20669" y="4761"/>
                </a:lnTo>
                <a:lnTo>
                  <a:pt x="20618" y="4761"/>
                </a:lnTo>
                <a:lnTo>
                  <a:pt x="20618" y="4700"/>
                </a:lnTo>
                <a:lnTo>
                  <a:pt x="20643" y="4660"/>
                </a:lnTo>
                <a:lnTo>
                  <a:pt x="20643" y="4639"/>
                </a:lnTo>
                <a:lnTo>
                  <a:pt x="20669" y="4598"/>
                </a:lnTo>
                <a:lnTo>
                  <a:pt x="20681" y="4619"/>
                </a:lnTo>
                <a:lnTo>
                  <a:pt x="20681" y="4639"/>
                </a:lnTo>
                <a:lnTo>
                  <a:pt x="20707" y="4619"/>
                </a:lnTo>
                <a:lnTo>
                  <a:pt x="20720" y="4598"/>
                </a:lnTo>
                <a:lnTo>
                  <a:pt x="20720" y="4537"/>
                </a:lnTo>
                <a:lnTo>
                  <a:pt x="20758" y="4598"/>
                </a:lnTo>
                <a:lnTo>
                  <a:pt x="20771" y="4598"/>
                </a:lnTo>
                <a:lnTo>
                  <a:pt x="20771" y="4516"/>
                </a:lnTo>
                <a:lnTo>
                  <a:pt x="20758" y="4516"/>
                </a:lnTo>
                <a:lnTo>
                  <a:pt x="20745" y="4475"/>
                </a:lnTo>
                <a:lnTo>
                  <a:pt x="20796" y="4475"/>
                </a:lnTo>
                <a:lnTo>
                  <a:pt x="20821" y="4496"/>
                </a:lnTo>
                <a:lnTo>
                  <a:pt x="20860" y="4475"/>
                </a:lnTo>
                <a:lnTo>
                  <a:pt x="20872" y="4414"/>
                </a:lnTo>
                <a:lnTo>
                  <a:pt x="20860" y="4312"/>
                </a:lnTo>
                <a:lnTo>
                  <a:pt x="20885" y="4312"/>
                </a:lnTo>
                <a:lnTo>
                  <a:pt x="20923" y="4373"/>
                </a:lnTo>
                <a:lnTo>
                  <a:pt x="20962" y="4353"/>
                </a:lnTo>
                <a:lnTo>
                  <a:pt x="20974" y="4312"/>
                </a:lnTo>
                <a:lnTo>
                  <a:pt x="20987" y="4230"/>
                </a:lnTo>
                <a:lnTo>
                  <a:pt x="20974" y="4169"/>
                </a:lnTo>
                <a:lnTo>
                  <a:pt x="20987" y="4087"/>
                </a:lnTo>
                <a:lnTo>
                  <a:pt x="20987" y="4047"/>
                </a:lnTo>
                <a:lnTo>
                  <a:pt x="20974" y="3985"/>
                </a:lnTo>
                <a:lnTo>
                  <a:pt x="20974" y="3944"/>
                </a:lnTo>
                <a:lnTo>
                  <a:pt x="20987" y="3883"/>
                </a:lnTo>
                <a:lnTo>
                  <a:pt x="20987" y="3842"/>
                </a:lnTo>
                <a:lnTo>
                  <a:pt x="21038" y="3924"/>
                </a:lnTo>
                <a:lnTo>
                  <a:pt x="21051" y="3965"/>
                </a:lnTo>
                <a:lnTo>
                  <a:pt x="21115" y="3965"/>
                </a:lnTo>
                <a:lnTo>
                  <a:pt x="21115" y="3842"/>
                </a:lnTo>
                <a:lnTo>
                  <a:pt x="21141" y="3821"/>
                </a:lnTo>
                <a:lnTo>
                  <a:pt x="21179" y="3842"/>
                </a:lnTo>
                <a:lnTo>
                  <a:pt x="21179" y="3965"/>
                </a:lnTo>
                <a:lnTo>
                  <a:pt x="21217" y="3944"/>
                </a:lnTo>
                <a:lnTo>
                  <a:pt x="21255" y="3883"/>
                </a:lnTo>
                <a:lnTo>
                  <a:pt x="21204" y="3801"/>
                </a:lnTo>
                <a:lnTo>
                  <a:pt x="21204" y="3760"/>
                </a:lnTo>
                <a:lnTo>
                  <a:pt x="21217" y="3740"/>
                </a:lnTo>
                <a:lnTo>
                  <a:pt x="21255" y="3801"/>
                </a:lnTo>
                <a:lnTo>
                  <a:pt x="21294" y="3842"/>
                </a:lnTo>
                <a:lnTo>
                  <a:pt x="21319" y="3821"/>
                </a:lnTo>
                <a:lnTo>
                  <a:pt x="21306" y="3740"/>
                </a:lnTo>
                <a:lnTo>
                  <a:pt x="21345" y="3740"/>
                </a:lnTo>
                <a:lnTo>
                  <a:pt x="21345" y="3617"/>
                </a:lnTo>
                <a:lnTo>
                  <a:pt x="21421" y="3617"/>
                </a:lnTo>
                <a:lnTo>
                  <a:pt x="21434" y="3597"/>
                </a:lnTo>
                <a:lnTo>
                  <a:pt x="21434" y="3535"/>
                </a:lnTo>
                <a:lnTo>
                  <a:pt x="21459" y="3535"/>
                </a:lnTo>
                <a:lnTo>
                  <a:pt x="21510" y="3453"/>
                </a:lnTo>
                <a:lnTo>
                  <a:pt x="21561" y="3453"/>
                </a:lnTo>
                <a:lnTo>
                  <a:pt x="21587" y="3413"/>
                </a:lnTo>
                <a:lnTo>
                  <a:pt x="21600" y="3290"/>
                </a:lnTo>
                <a:lnTo>
                  <a:pt x="21587" y="3270"/>
                </a:lnTo>
                <a:lnTo>
                  <a:pt x="21549" y="3270"/>
                </a:lnTo>
                <a:lnTo>
                  <a:pt x="21536" y="3229"/>
                </a:lnTo>
                <a:lnTo>
                  <a:pt x="21561" y="3188"/>
                </a:lnTo>
                <a:lnTo>
                  <a:pt x="21561" y="3167"/>
                </a:lnTo>
                <a:lnTo>
                  <a:pt x="21536" y="3147"/>
                </a:lnTo>
                <a:lnTo>
                  <a:pt x="21510" y="3045"/>
                </a:lnTo>
                <a:lnTo>
                  <a:pt x="21434" y="3045"/>
                </a:lnTo>
                <a:lnTo>
                  <a:pt x="21408" y="2963"/>
                </a:lnTo>
                <a:lnTo>
                  <a:pt x="21396" y="2861"/>
                </a:lnTo>
                <a:lnTo>
                  <a:pt x="21396" y="2779"/>
                </a:lnTo>
                <a:lnTo>
                  <a:pt x="21383" y="2718"/>
                </a:lnTo>
                <a:lnTo>
                  <a:pt x="21345" y="2739"/>
                </a:lnTo>
                <a:lnTo>
                  <a:pt x="21319" y="2759"/>
                </a:lnTo>
                <a:lnTo>
                  <a:pt x="21268" y="2759"/>
                </a:lnTo>
                <a:lnTo>
                  <a:pt x="21217" y="2718"/>
                </a:lnTo>
                <a:lnTo>
                  <a:pt x="21179" y="2616"/>
                </a:lnTo>
                <a:lnTo>
                  <a:pt x="21166" y="2473"/>
                </a:lnTo>
                <a:lnTo>
                  <a:pt x="21115" y="2289"/>
                </a:lnTo>
                <a:lnTo>
                  <a:pt x="21090" y="2105"/>
                </a:lnTo>
                <a:lnTo>
                  <a:pt x="21064" y="2003"/>
                </a:lnTo>
                <a:lnTo>
                  <a:pt x="21038" y="1839"/>
                </a:lnTo>
                <a:lnTo>
                  <a:pt x="21013" y="1696"/>
                </a:lnTo>
                <a:lnTo>
                  <a:pt x="20987" y="1635"/>
                </a:lnTo>
                <a:lnTo>
                  <a:pt x="20821" y="1472"/>
                </a:lnTo>
                <a:lnTo>
                  <a:pt x="20783" y="1533"/>
                </a:lnTo>
                <a:lnTo>
                  <a:pt x="20745" y="1614"/>
                </a:lnTo>
                <a:lnTo>
                  <a:pt x="20681" y="1696"/>
                </a:lnTo>
                <a:lnTo>
                  <a:pt x="20643" y="1696"/>
                </a:lnTo>
                <a:lnTo>
                  <a:pt x="20605" y="1655"/>
                </a:lnTo>
                <a:lnTo>
                  <a:pt x="20541" y="1594"/>
                </a:lnTo>
                <a:lnTo>
                  <a:pt x="20490" y="1573"/>
                </a:lnTo>
                <a:lnTo>
                  <a:pt x="20477" y="1573"/>
                </a:lnTo>
                <a:lnTo>
                  <a:pt x="20451" y="1614"/>
                </a:lnTo>
                <a:lnTo>
                  <a:pt x="20388" y="1921"/>
                </a:lnTo>
                <a:lnTo>
                  <a:pt x="20362" y="2146"/>
                </a:lnTo>
                <a:lnTo>
                  <a:pt x="20298" y="2391"/>
                </a:lnTo>
                <a:lnTo>
                  <a:pt x="20273" y="2575"/>
                </a:lnTo>
                <a:lnTo>
                  <a:pt x="20260" y="2779"/>
                </a:lnTo>
                <a:lnTo>
                  <a:pt x="20273" y="2881"/>
                </a:lnTo>
                <a:lnTo>
                  <a:pt x="20298" y="2922"/>
                </a:lnTo>
                <a:lnTo>
                  <a:pt x="20286" y="2963"/>
                </a:lnTo>
                <a:lnTo>
                  <a:pt x="20260" y="3025"/>
                </a:lnTo>
                <a:lnTo>
                  <a:pt x="20260" y="3147"/>
                </a:lnTo>
                <a:lnTo>
                  <a:pt x="20235" y="3249"/>
                </a:lnTo>
                <a:lnTo>
                  <a:pt x="20235" y="3393"/>
                </a:lnTo>
                <a:lnTo>
                  <a:pt x="20197" y="3413"/>
                </a:lnTo>
                <a:lnTo>
                  <a:pt x="20197" y="3515"/>
                </a:lnTo>
                <a:lnTo>
                  <a:pt x="20120" y="3515"/>
                </a:lnTo>
                <a:lnTo>
                  <a:pt x="20107" y="3576"/>
                </a:lnTo>
                <a:lnTo>
                  <a:pt x="20056" y="3597"/>
                </a:lnTo>
                <a:lnTo>
                  <a:pt x="19992" y="3597"/>
                </a:lnTo>
                <a:lnTo>
                  <a:pt x="19992" y="3699"/>
                </a:lnTo>
                <a:lnTo>
                  <a:pt x="19979" y="3760"/>
                </a:lnTo>
                <a:lnTo>
                  <a:pt x="19954" y="3842"/>
                </a:lnTo>
                <a:lnTo>
                  <a:pt x="19775" y="3924"/>
                </a:lnTo>
                <a:lnTo>
                  <a:pt x="19597" y="3965"/>
                </a:lnTo>
                <a:lnTo>
                  <a:pt x="19507" y="4006"/>
                </a:lnTo>
                <a:lnTo>
                  <a:pt x="19380" y="4087"/>
                </a:lnTo>
                <a:lnTo>
                  <a:pt x="19316" y="4087"/>
                </a:lnTo>
                <a:lnTo>
                  <a:pt x="19112" y="4128"/>
                </a:lnTo>
                <a:lnTo>
                  <a:pt x="19035" y="4189"/>
                </a:lnTo>
                <a:lnTo>
                  <a:pt x="18895" y="4251"/>
                </a:lnTo>
                <a:lnTo>
                  <a:pt x="18806" y="4292"/>
                </a:lnTo>
                <a:lnTo>
                  <a:pt x="18717" y="4394"/>
                </a:lnTo>
                <a:lnTo>
                  <a:pt x="18640" y="4557"/>
                </a:lnTo>
                <a:lnTo>
                  <a:pt x="18538" y="4761"/>
                </a:lnTo>
                <a:lnTo>
                  <a:pt x="18525" y="4864"/>
                </a:lnTo>
                <a:lnTo>
                  <a:pt x="18487" y="4987"/>
                </a:lnTo>
                <a:lnTo>
                  <a:pt x="18385" y="5129"/>
                </a:lnTo>
                <a:lnTo>
                  <a:pt x="18321" y="5211"/>
                </a:lnTo>
                <a:lnTo>
                  <a:pt x="18347" y="5293"/>
                </a:lnTo>
                <a:lnTo>
                  <a:pt x="18372" y="5334"/>
                </a:lnTo>
                <a:lnTo>
                  <a:pt x="18436" y="5293"/>
                </a:lnTo>
                <a:lnTo>
                  <a:pt x="18423" y="5374"/>
                </a:lnTo>
                <a:lnTo>
                  <a:pt x="18372" y="5436"/>
                </a:lnTo>
                <a:lnTo>
                  <a:pt x="18423" y="5538"/>
                </a:lnTo>
                <a:lnTo>
                  <a:pt x="18423" y="5661"/>
                </a:lnTo>
                <a:lnTo>
                  <a:pt x="18372" y="5722"/>
                </a:lnTo>
                <a:lnTo>
                  <a:pt x="18296" y="5783"/>
                </a:lnTo>
                <a:lnTo>
                  <a:pt x="18219" y="5927"/>
                </a:lnTo>
                <a:lnTo>
                  <a:pt x="18091" y="5988"/>
                </a:lnTo>
                <a:lnTo>
                  <a:pt x="18040" y="5988"/>
                </a:lnTo>
                <a:lnTo>
                  <a:pt x="17951" y="6049"/>
                </a:lnTo>
                <a:lnTo>
                  <a:pt x="17632" y="6049"/>
                </a:lnTo>
                <a:lnTo>
                  <a:pt x="17466" y="6110"/>
                </a:lnTo>
                <a:lnTo>
                  <a:pt x="17415" y="6172"/>
                </a:lnTo>
                <a:lnTo>
                  <a:pt x="17453" y="6315"/>
                </a:lnTo>
                <a:lnTo>
                  <a:pt x="17517" y="6519"/>
                </a:lnTo>
                <a:lnTo>
                  <a:pt x="17517" y="6621"/>
                </a:lnTo>
                <a:lnTo>
                  <a:pt x="17466" y="6682"/>
                </a:lnTo>
                <a:lnTo>
                  <a:pt x="17390" y="6805"/>
                </a:lnTo>
                <a:lnTo>
                  <a:pt x="17364" y="6866"/>
                </a:lnTo>
                <a:lnTo>
                  <a:pt x="17237" y="7070"/>
                </a:lnTo>
                <a:lnTo>
                  <a:pt x="17160" y="7152"/>
                </a:lnTo>
                <a:lnTo>
                  <a:pt x="17096" y="7234"/>
                </a:lnTo>
                <a:lnTo>
                  <a:pt x="17032" y="7295"/>
                </a:lnTo>
                <a:lnTo>
                  <a:pt x="16956" y="7377"/>
                </a:lnTo>
                <a:lnTo>
                  <a:pt x="16892" y="7479"/>
                </a:lnTo>
                <a:lnTo>
                  <a:pt x="16803" y="7541"/>
                </a:lnTo>
                <a:lnTo>
                  <a:pt x="16726" y="7643"/>
                </a:lnTo>
                <a:lnTo>
                  <a:pt x="16637" y="7724"/>
                </a:lnTo>
                <a:lnTo>
                  <a:pt x="16573" y="7806"/>
                </a:lnTo>
                <a:lnTo>
                  <a:pt x="16535" y="7827"/>
                </a:lnTo>
                <a:lnTo>
                  <a:pt x="16471" y="7929"/>
                </a:lnTo>
                <a:lnTo>
                  <a:pt x="16395" y="7929"/>
                </a:lnTo>
                <a:lnTo>
                  <a:pt x="16344" y="7970"/>
                </a:lnTo>
                <a:lnTo>
                  <a:pt x="16293" y="8051"/>
                </a:lnTo>
                <a:lnTo>
                  <a:pt x="16216" y="8051"/>
                </a:lnTo>
                <a:lnTo>
                  <a:pt x="16178" y="8010"/>
                </a:lnTo>
                <a:lnTo>
                  <a:pt x="16140" y="7949"/>
                </a:lnTo>
                <a:lnTo>
                  <a:pt x="16114" y="7970"/>
                </a:lnTo>
                <a:lnTo>
                  <a:pt x="16063" y="7949"/>
                </a:lnTo>
                <a:lnTo>
                  <a:pt x="16050" y="7929"/>
                </a:lnTo>
                <a:lnTo>
                  <a:pt x="15999" y="7868"/>
                </a:lnTo>
                <a:lnTo>
                  <a:pt x="15948" y="7847"/>
                </a:lnTo>
                <a:lnTo>
                  <a:pt x="15846" y="7827"/>
                </a:lnTo>
                <a:lnTo>
                  <a:pt x="15666" y="7871"/>
                </a:lnTo>
                <a:cubicBezTo>
                  <a:pt x="15702" y="7861"/>
                  <a:pt x="15703" y="7861"/>
                  <a:pt x="15716" y="7857"/>
                </a:cubicBezTo>
                <a:cubicBezTo>
                  <a:pt x="15730" y="7853"/>
                  <a:pt x="15758" y="7845"/>
                  <a:pt x="15849" y="7820"/>
                </a:cubicBezTo>
                <a:cubicBezTo>
                  <a:pt x="15849" y="7820"/>
                  <a:pt x="15849" y="7820"/>
                  <a:pt x="15853" y="7810"/>
                </a:cubicBezTo>
                <a:cubicBezTo>
                  <a:pt x="15857" y="7799"/>
                  <a:pt x="15866" y="7777"/>
                  <a:pt x="15882" y="7734"/>
                </a:cubicBezTo>
                <a:cubicBezTo>
                  <a:pt x="15882" y="7734"/>
                  <a:pt x="15882" y="7734"/>
                  <a:pt x="15887" y="7723"/>
                </a:cubicBezTo>
                <a:cubicBezTo>
                  <a:pt x="15893" y="7712"/>
                  <a:pt x="15903" y="7690"/>
                  <a:pt x="15925" y="7647"/>
                </a:cubicBezTo>
                <a:cubicBezTo>
                  <a:pt x="15925" y="7647"/>
                  <a:pt x="15925" y="7647"/>
                  <a:pt x="15925" y="7634"/>
                </a:cubicBezTo>
                <a:cubicBezTo>
                  <a:pt x="15925" y="7621"/>
                  <a:pt x="15925" y="7594"/>
                  <a:pt x="15925" y="7542"/>
                </a:cubicBezTo>
                <a:cubicBezTo>
                  <a:pt x="15925" y="7542"/>
                  <a:pt x="15925" y="7542"/>
                  <a:pt x="15929" y="7521"/>
                </a:cubicBezTo>
                <a:cubicBezTo>
                  <a:pt x="15933" y="7499"/>
                  <a:pt x="15942" y="7456"/>
                  <a:pt x="15958" y="7369"/>
                </a:cubicBezTo>
                <a:cubicBezTo>
                  <a:pt x="15958" y="7369"/>
                  <a:pt x="15958" y="7369"/>
                  <a:pt x="15962" y="7361"/>
                </a:cubicBezTo>
                <a:cubicBezTo>
                  <a:pt x="15966" y="7352"/>
                  <a:pt x="15974" y="7334"/>
                  <a:pt x="15990" y="7300"/>
                </a:cubicBezTo>
                <a:cubicBezTo>
                  <a:pt x="15990" y="7300"/>
                  <a:pt x="15990" y="7300"/>
                  <a:pt x="15993" y="7292"/>
                </a:cubicBezTo>
                <a:cubicBezTo>
                  <a:pt x="15995" y="7283"/>
                  <a:pt x="16001" y="7266"/>
                  <a:pt x="16012" y="7231"/>
                </a:cubicBezTo>
                <a:cubicBezTo>
                  <a:pt x="16012" y="7231"/>
                  <a:pt x="16012" y="7231"/>
                  <a:pt x="16013" y="7220"/>
                </a:cubicBezTo>
                <a:cubicBezTo>
                  <a:pt x="16015" y="7209"/>
                  <a:pt x="16017" y="7188"/>
                  <a:pt x="16023" y="7144"/>
                </a:cubicBezTo>
                <a:cubicBezTo>
                  <a:pt x="16023" y="7144"/>
                  <a:pt x="16023" y="7144"/>
                  <a:pt x="16027" y="7136"/>
                </a:cubicBezTo>
                <a:cubicBezTo>
                  <a:pt x="16031" y="7127"/>
                  <a:pt x="16039" y="7110"/>
                  <a:pt x="16055" y="7075"/>
                </a:cubicBezTo>
                <a:cubicBezTo>
                  <a:pt x="16055" y="7075"/>
                  <a:pt x="16055" y="7075"/>
                  <a:pt x="16055" y="7068"/>
                </a:cubicBezTo>
                <a:cubicBezTo>
                  <a:pt x="16055" y="7062"/>
                  <a:pt x="16055" y="7049"/>
                  <a:pt x="16055" y="7023"/>
                </a:cubicBezTo>
                <a:cubicBezTo>
                  <a:pt x="16055" y="7023"/>
                  <a:pt x="16055" y="7023"/>
                  <a:pt x="16058" y="7023"/>
                </a:cubicBezTo>
                <a:cubicBezTo>
                  <a:pt x="16060" y="7023"/>
                  <a:pt x="16066" y="7023"/>
                  <a:pt x="16076" y="7023"/>
                </a:cubicBezTo>
                <a:cubicBezTo>
                  <a:pt x="16076" y="7023"/>
                  <a:pt x="16076" y="7023"/>
                  <a:pt x="16086" y="7023"/>
                </a:cubicBezTo>
                <a:cubicBezTo>
                  <a:pt x="16095" y="7023"/>
                  <a:pt x="16114" y="7023"/>
                  <a:pt x="16152" y="7023"/>
                </a:cubicBezTo>
                <a:cubicBezTo>
                  <a:pt x="16152" y="7023"/>
                  <a:pt x="16152" y="6763"/>
                  <a:pt x="16152" y="6745"/>
                </a:cubicBezTo>
                <a:cubicBezTo>
                  <a:pt x="16152" y="6728"/>
                  <a:pt x="16141" y="6676"/>
                  <a:pt x="16141" y="6676"/>
                </a:cubicBezTo>
                <a:cubicBezTo>
                  <a:pt x="16141" y="6676"/>
                  <a:pt x="16141" y="6676"/>
                  <a:pt x="16141" y="6667"/>
                </a:cubicBezTo>
                <a:cubicBezTo>
                  <a:pt x="16141" y="6659"/>
                  <a:pt x="16141" y="6642"/>
                  <a:pt x="16141" y="6607"/>
                </a:cubicBezTo>
                <a:cubicBezTo>
                  <a:pt x="16141" y="6607"/>
                  <a:pt x="16141" y="6607"/>
                  <a:pt x="16137" y="6596"/>
                </a:cubicBezTo>
                <a:cubicBezTo>
                  <a:pt x="16133" y="6585"/>
                  <a:pt x="16125" y="6564"/>
                  <a:pt x="16109" y="6520"/>
                </a:cubicBezTo>
                <a:cubicBezTo>
                  <a:pt x="16109" y="6520"/>
                  <a:pt x="16109" y="6520"/>
                  <a:pt x="16103" y="6472"/>
                </a:cubicBezTo>
                <a:cubicBezTo>
                  <a:pt x="16098" y="6425"/>
                  <a:pt x="16087" y="6330"/>
                  <a:pt x="16066" y="6139"/>
                </a:cubicBezTo>
                <a:cubicBezTo>
                  <a:pt x="16066" y="6139"/>
                  <a:pt x="16066" y="6139"/>
                  <a:pt x="16060" y="6122"/>
                </a:cubicBezTo>
                <a:cubicBezTo>
                  <a:pt x="16055" y="6104"/>
                  <a:pt x="16044" y="6070"/>
                  <a:pt x="16023" y="6000"/>
                </a:cubicBezTo>
                <a:cubicBezTo>
                  <a:pt x="16023" y="6000"/>
                  <a:pt x="16023" y="6000"/>
                  <a:pt x="16015" y="5987"/>
                </a:cubicBezTo>
                <a:cubicBezTo>
                  <a:pt x="16007" y="5974"/>
                  <a:pt x="15990" y="5948"/>
                  <a:pt x="15958" y="5896"/>
                </a:cubicBezTo>
                <a:cubicBezTo>
                  <a:pt x="15958" y="5896"/>
                  <a:pt x="15958" y="5896"/>
                  <a:pt x="15952" y="5894"/>
                </a:cubicBezTo>
                <a:cubicBezTo>
                  <a:pt x="15947" y="5891"/>
                  <a:pt x="15936" y="5887"/>
                  <a:pt x="15914" y="5879"/>
                </a:cubicBezTo>
                <a:cubicBezTo>
                  <a:pt x="15914" y="5879"/>
                  <a:pt x="15914" y="5879"/>
                  <a:pt x="15910" y="5879"/>
                </a:cubicBezTo>
                <a:cubicBezTo>
                  <a:pt x="15906" y="5879"/>
                  <a:pt x="15898" y="5879"/>
                  <a:pt x="15882" y="5879"/>
                </a:cubicBezTo>
                <a:cubicBezTo>
                  <a:pt x="15882" y="5879"/>
                  <a:pt x="15877" y="5891"/>
                  <a:pt x="15870" y="5904"/>
                </a:cubicBezTo>
                <a:cubicBezTo>
                  <a:pt x="15863" y="5917"/>
                  <a:pt x="15855" y="5931"/>
                  <a:pt x="15849" y="5931"/>
                </a:cubicBezTo>
                <a:lnTo>
                  <a:pt x="15806" y="5983"/>
                </a:lnTo>
                <a:cubicBezTo>
                  <a:pt x="15806" y="5983"/>
                  <a:pt x="15798" y="5992"/>
                  <a:pt x="15790" y="6003"/>
                </a:cubicBezTo>
                <a:cubicBezTo>
                  <a:pt x="15782" y="6013"/>
                  <a:pt x="15774" y="6026"/>
                  <a:pt x="15774" y="6035"/>
                </a:cubicBezTo>
                <a:lnTo>
                  <a:pt x="15753" y="6052"/>
                </a:lnTo>
                <a:lnTo>
                  <a:pt x="15742" y="6122"/>
                </a:lnTo>
                <a:lnTo>
                  <a:pt x="15742" y="6173"/>
                </a:lnTo>
                <a:lnTo>
                  <a:pt x="15709" y="6208"/>
                </a:lnTo>
                <a:cubicBezTo>
                  <a:pt x="15709" y="6208"/>
                  <a:pt x="15707" y="6217"/>
                  <a:pt x="15702" y="6226"/>
                </a:cubicBezTo>
                <a:cubicBezTo>
                  <a:pt x="15698" y="6234"/>
                  <a:pt x="15693" y="6243"/>
                  <a:pt x="15687" y="6243"/>
                </a:cubicBezTo>
                <a:cubicBezTo>
                  <a:pt x="15687" y="6252"/>
                  <a:pt x="15682" y="6260"/>
                  <a:pt x="15677" y="6267"/>
                </a:cubicBezTo>
                <a:cubicBezTo>
                  <a:pt x="15671" y="6273"/>
                  <a:pt x="15666" y="6278"/>
                  <a:pt x="15666" y="6278"/>
                </a:cubicBezTo>
                <a:cubicBezTo>
                  <a:pt x="15666" y="6278"/>
                  <a:pt x="15666" y="6278"/>
                  <a:pt x="15663" y="6282"/>
                </a:cubicBezTo>
                <a:cubicBezTo>
                  <a:pt x="15660" y="6287"/>
                  <a:pt x="15655" y="6295"/>
                  <a:pt x="15644" y="6312"/>
                </a:cubicBezTo>
                <a:cubicBezTo>
                  <a:pt x="15644" y="6312"/>
                  <a:pt x="15644" y="6312"/>
                  <a:pt x="15638" y="6308"/>
                </a:cubicBezTo>
                <a:cubicBezTo>
                  <a:pt x="15631" y="6304"/>
                  <a:pt x="15618" y="6295"/>
                  <a:pt x="15591" y="6278"/>
                </a:cubicBezTo>
                <a:cubicBezTo>
                  <a:pt x="15591" y="6278"/>
                  <a:pt x="15591" y="6277"/>
                  <a:pt x="15588" y="6273"/>
                </a:cubicBezTo>
                <a:cubicBezTo>
                  <a:pt x="15585" y="6269"/>
                  <a:pt x="15579" y="6260"/>
                  <a:pt x="15569" y="6243"/>
                </a:cubicBezTo>
                <a:cubicBezTo>
                  <a:pt x="15569" y="6243"/>
                  <a:pt x="15569" y="6242"/>
                  <a:pt x="15569" y="6225"/>
                </a:cubicBezTo>
                <a:cubicBezTo>
                  <a:pt x="15569" y="6208"/>
                  <a:pt x="15569" y="6173"/>
                  <a:pt x="15569" y="6104"/>
                </a:cubicBezTo>
                <a:lnTo>
                  <a:pt x="15591" y="6035"/>
                </a:lnTo>
                <a:cubicBezTo>
                  <a:pt x="15591" y="6026"/>
                  <a:pt x="15601" y="6009"/>
                  <a:pt x="15612" y="5994"/>
                </a:cubicBezTo>
                <a:cubicBezTo>
                  <a:pt x="15623" y="5979"/>
                  <a:pt x="15634" y="5966"/>
                  <a:pt x="15634" y="5966"/>
                </a:cubicBezTo>
                <a:cubicBezTo>
                  <a:pt x="15639" y="5957"/>
                  <a:pt x="15647" y="5935"/>
                  <a:pt x="15654" y="5916"/>
                </a:cubicBezTo>
                <a:cubicBezTo>
                  <a:pt x="15660" y="5896"/>
                  <a:pt x="15666" y="5879"/>
                  <a:pt x="15666" y="5879"/>
                </a:cubicBezTo>
                <a:cubicBezTo>
                  <a:pt x="15666" y="5879"/>
                  <a:pt x="15666" y="5879"/>
                  <a:pt x="15670" y="5866"/>
                </a:cubicBezTo>
                <a:cubicBezTo>
                  <a:pt x="15674" y="5853"/>
                  <a:pt x="15682" y="5827"/>
                  <a:pt x="15698" y="5775"/>
                </a:cubicBezTo>
                <a:cubicBezTo>
                  <a:pt x="15698" y="5775"/>
                  <a:pt x="15698" y="5775"/>
                  <a:pt x="15704" y="5764"/>
                </a:cubicBezTo>
                <a:cubicBezTo>
                  <a:pt x="15709" y="5753"/>
                  <a:pt x="15720" y="5732"/>
                  <a:pt x="15742" y="5689"/>
                </a:cubicBezTo>
                <a:cubicBezTo>
                  <a:pt x="15742" y="5689"/>
                  <a:pt x="15742" y="5688"/>
                  <a:pt x="15743" y="5675"/>
                </a:cubicBezTo>
                <a:cubicBezTo>
                  <a:pt x="15745" y="5662"/>
                  <a:pt x="15747" y="5636"/>
                  <a:pt x="15753" y="5584"/>
                </a:cubicBezTo>
                <a:cubicBezTo>
                  <a:pt x="15753" y="5584"/>
                  <a:pt x="15753" y="5584"/>
                  <a:pt x="15751" y="5571"/>
                </a:cubicBezTo>
                <a:cubicBezTo>
                  <a:pt x="15750" y="5558"/>
                  <a:pt x="15747" y="5533"/>
                  <a:pt x="15742" y="5481"/>
                </a:cubicBezTo>
                <a:cubicBezTo>
                  <a:pt x="15742" y="5481"/>
                  <a:pt x="15742" y="5480"/>
                  <a:pt x="15739" y="5456"/>
                </a:cubicBezTo>
                <a:cubicBezTo>
                  <a:pt x="15737" y="5432"/>
                  <a:pt x="15731" y="5384"/>
                  <a:pt x="15720" y="5289"/>
                </a:cubicBezTo>
                <a:cubicBezTo>
                  <a:pt x="15720" y="5289"/>
                  <a:pt x="15715" y="5276"/>
                  <a:pt x="15711" y="5261"/>
                </a:cubicBezTo>
                <a:cubicBezTo>
                  <a:pt x="15706" y="5246"/>
                  <a:pt x="15704" y="5229"/>
                  <a:pt x="15709" y="5220"/>
                </a:cubicBezTo>
                <a:cubicBezTo>
                  <a:pt x="15709" y="5220"/>
                  <a:pt x="15704" y="5203"/>
                  <a:pt x="15697" y="5183"/>
                </a:cubicBezTo>
                <a:cubicBezTo>
                  <a:pt x="15690" y="5163"/>
                  <a:pt x="15682" y="5142"/>
                  <a:pt x="15677" y="5134"/>
                </a:cubicBezTo>
                <a:cubicBezTo>
                  <a:pt x="15677" y="5125"/>
                  <a:pt x="15679" y="5121"/>
                  <a:pt x="15682" y="5118"/>
                </a:cubicBezTo>
                <a:cubicBezTo>
                  <a:pt x="15685" y="5116"/>
                  <a:pt x="15687" y="5116"/>
                  <a:pt x="15687" y="5116"/>
                </a:cubicBezTo>
                <a:cubicBezTo>
                  <a:pt x="15687" y="5116"/>
                  <a:pt x="15687" y="5116"/>
                  <a:pt x="15690" y="5112"/>
                </a:cubicBezTo>
                <a:cubicBezTo>
                  <a:pt x="15693" y="5108"/>
                  <a:pt x="15698" y="5099"/>
                  <a:pt x="15709" y="5081"/>
                </a:cubicBezTo>
                <a:cubicBezTo>
                  <a:pt x="15709" y="5081"/>
                  <a:pt x="15709" y="5082"/>
                  <a:pt x="15704" y="5071"/>
                </a:cubicBezTo>
                <a:cubicBezTo>
                  <a:pt x="15698" y="5060"/>
                  <a:pt x="15687" y="5038"/>
                  <a:pt x="15666" y="4995"/>
                </a:cubicBezTo>
                <a:cubicBezTo>
                  <a:pt x="15666" y="4995"/>
                  <a:pt x="15666" y="4995"/>
                  <a:pt x="15655" y="4978"/>
                </a:cubicBezTo>
                <a:cubicBezTo>
                  <a:pt x="15644" y="4961"/>
                  <a:pt x="15623" y="4926"/>
                  <a:pt x="15580" y="4857"/>
                </a:cubicBezTo>
                <a:cubicBezTo>
                  <a:pt x="15580" y="4857"/>
                  <a:pt x="15580" y="4856"/>
                  <a:pt x="15569" y="4850"/>
                </a:cubicBezTo>
                <a:cubicBezTo>
                  <a:pt x="15558" y="4843"/>
                  <a:pt x="15537" y="4830"/>
                  <a:pt x="15493" y="4804"/>
                </a:cubicBezTo>
                <a:cubicBezTo>
                  <a:pt x="15493" y="4804"/>
                  <a:pt x="15493" y="4804"/>
                  <a:pt x="15484" y="4798"/>
                </a:cubicBezTo>
                <a:cubicBezTo>
                  <a:pt x="15474" y="4792"/>
                  <a:pt x="15456" y="4778"/>
                  <a:pt x="15418" y="4752"/>
                </a:cubicBezTo>
                <a:cubicBezTo>
                  <a:pt x="15418" y="4752"/>
                  <a:pt x="15418" y="4752"/>
                  <a:pt x="15411" y="4746"/>
                </a:cubicBezTo>
                <a:cubicBezTo>
                  <a:pt x="15404" y="4739"/>
                  <a:pt x="15391" y="4726"/>
                  <a:pt x="15364" y="4700"/>
                </a:cubicBezTo>
                <a:cubicBezTo>
                  <a:pt x="15364" y="4700"/>
                  <a:pt x="15355" y="4692"/>
                  <a:pt x="15346" y="4683"/>
                </a:cubicBezTo>
                <a:cubicBezTo>
                  <a:pt x="15337" y="4675"/>
                  <a:pt x="15326" y="4666"/>
                  <a:pt x="15321" y="4666"/>
                </a:cubicBezTo>
                <a:cubicBezTo>
                  <a:pt x="15321" y="4666"/>
                  <a:pt x="15307" y="4661"/>
                  <a:pt x="15292" y="4655"/>
                </a:cubicBezTo>
                <a:cubicBezTo>
                  <a:pt x="15277" y="4648"/>
                  <a:pt x="15261" y="4640"/>
                  <a:pt x="15255" y="4631"/>
                </a:cubicBezTo>
                <a:cubicBezTo>
                  <a:pt x="15255" y="4631"/>
                  <a:pt x="15256" y="4631"/>
                  <a:pt x="15257" y="4629"/>
                </a:cubicBezTo>
                <a:cubicBezTo>
                  <a:pt x="15258" y="4627"/>
                  <a:pt x="15261" y="4622"/>
                  <a:pt x="15266" y="4614"/>
                </a:cubicBezTo>
                <a:lnTo>
                  <a:pt x="15277" y="4579"/>
                </a:lnTo>
                <a:cubicBezTo>
                  <a:pt x="15277" y="4579"/>
                  <a:pt x="15234" y="4544"/>
                  <a:pt x="15223" y="4544"/>
                </a:cubicBezTo>
                <a:cubicBezTo>
                  <a:pt x="15212" y="4544"/>
                  <a:pt x="15244" y="4579"/>
                  <a:pt x="15244" y="4579"/>
                </a:cubicBezTo>
                <a:cubicBezTo>
                  <a:pt x="15244" y="4579"/>
                  <a:pt x="15244" y="4579"/>
                  <a:pt x="15242" y="4584"/>
                </a:cubicBezTo>
                <a:cubicBezTo>
                  <a:pt x="15239" y="4588"/>
                  <a:pt x="15234" y="4596"/>
                  <a:pt x="15223" y="4614"/>
                </a:cubicBezTo>
                <a:cubicBezTo>
                  <a:pt x="15223" y="4614"/>
                  <a:pt x="15223" y="4614"/>
                  <a:pt x="15216" y="4609"/>
                </a:cubicBezTo>
                <a:cubicBezTo>
                  <a:pt x="15209" y="4605"/>
                  <a:pt x="15196" y="4597"/>
                  <a:pt x="15169" y="4579"/>
                </a:cubicBezTo>
                <a:lnTo>
                  <a:pt x="15158" y="4562"/>
                </a:lnTo>
                <a:cubicBezTo>
                  <a:pt x="15153" y="4562"/>
                  <a:pt x="15150" y="4553"/>
                  <a:pt x="15149" y="4544"/>
                </a:cubicBezTo>
                <a:cubicBezTo>
                  <a:pt x="15148" y="4536"/>
                  <a:pt x="15148" y="4527"/>
                  <a:pt x="15148" y="4527"/>
                </a:cubicBezTo>
                <a:cubicBezTo>
                  <a:pt x="15148" y="4527"/>
                  <a:pt x="15148" y="4527"/>
                  <a:pt x="15148" y="4523"/>
                </a:cubicBezTo>
                <a:cubicBezTo>
                  <a:pt x="15148" y="4518"/>
                  <a:pt x="15148" y="4509"/>
                  <a:pt x="15148" y="4492"/>
                </a:cubicBezTo>
                <a:cubicBezTo>
                  <a:pt x="15148" y="4492"/>
                  <a:pt x="15148" y="4492"/>
                  <a:pt x="15146" y="4485"/>
                </a:cubicBezTo>
                <a:cubicBezTo>
                  <a:pt x="15145" y="4479"/>
                  <a:pt x="15142" y="4466"/>
                  <a:pt x="15137" y="4440"/>
                </a:cubicBezTo>
                <a:cubicBezTo>
                  <a:pt x="15137" y="4440"/>
                  <a:pt x="15136" y="4440"/>
                  <a:pt x="15142" y="4429"/>
                </a:cubicBezTo>
                <a:cubicBezTo>
                  <a:pt x="15147" y="4419"/>
                  <a:pt x="15158" y="4397"/>
                  <a:pt x="15180" y="4354"/>
                </a:cubicBezTo>
                <a:cubicBezTo>
                  <a:pt x="15180" y="4354"/>
                  <a:pt x="15180" y="4354"/>
                  <a:pt x="15185" y="4358"/>
                </a:cubicBezTo>
                <a:cubicBezTo>
                  <a:pt x="15191" y="4363"/>
                  <a:pt x="15201" y="4371"/>
                  <a:pt x="15223" y="4389"/>
                </a:cubicBezTo>
                <a:cubicBezTo>
                  <a:pt x="15223" y="4389"/>
                  <a:pt x="15223" y="4389"/>
                  <a:pt x="15229" y="4393"/>
                </a:cubicBezTo>
                <a:cubicBezTo>
                  <a:pt x="15234" y="4397"/>
                  <a:pt x="15245" y="4406"/>
                  <a:pt x="15266" y="4423"/>
                </a:cubicBezTo>
                <a:cubicBezTo>
                  <a:pt x="15266" y="4423"/>
                  <a:pt x="15266" y="4423"/>
                  <a:pt x="15270" y="4421"/>
                </a:cubicBezTo>
                <a:cubicBezTo>
                  <a:pt x="15274" y="4419"/>
                  <a:pt x="15283" y="4414"/>
                  <a:pt x="15299" y="4406"/>
                </a:cubicBezTo>
                <a:cubicBezTo>
                  <a:pt x="15299" y="4406"/>
                  <a:pt x="15299" y="4406"/>
                  <a:pt x="15314" y="4406"/>
                </a:cubicBezTo>
                <a:cubicBezTo>
                  <a:pt x="15329" y="4406"/>
                  <a:pt x="15358" y="4406"/>
                  <a:pt x="15418" y="4406"/>
                </a:cubicBezTo>
                <a:cubicBezTo>
                  <a:pt x="15418" y="4406"/>
                  <a:pt x="15418" y="4406"/>
                  <a:pt x="15420" y="4401"/>
                </a:cubicBezTo>
                <a:cubicBezTo>
                  <a:pt x="15423" y="4397"/>
                  <a:pt x="15428" y="4389"/>
                  <a:pt x="15439" y="4371"/>
                </a:cubicBezTo>
                <a:cubicBezTo>
                  <a:pt x="15439" y="4371"/>
                  <a:pt x="15439" y="4371"/>
                  <a:pt x="15482" y="4371"/>
                </a:cubicBezTo>
                <a:cubicBezTo>
                  <a:pt x="15482" y="4371"/>
                  <a:pt x="15504" y="4371"/>
                  <a:pt x="15526" y="4371"/>
                </a:cubicBezTo>
                <a:cubicBezTo>
                  <a:pt x="15536" y="4371"/>
                  <a:pt x="15547" y="4336"/>
                  <a:pt x="15558" y="4336"/>
                </a:cubicBezTo>
                <a:cubicBezTo>
                  <a:pt x="15569" y="4328"/>
                  <a:pt x="15569" y="4319"/>
                  <a:pt x="15566" y="4313"/>
                </a:cubicBezTo>
                <a:cubicBezTo>
                  <a:pt x="15564" y="4306"/>
                  <a:pt x="15558" y="4302"/>
                  <a:pt x="15558" y="4302"/>
                </a:cubicBezTo>
                <a:cubicBezTo>
                  <a:pt x="15558" y="4302"/>
                  <a:pt x="15558" y="4302"/>
                  <a:pt x="15555" y="4297"/>
                </a:cubicBezTo>
                <a:cubicBezTo>
                  <a:pt x="15552" y="4293"/>
                  <a:pt x="15547" y="4284"/>
                  <a:pt x="15536" y="4267"/>
                </a:cubicBezTo>
                <a:cubicBezTo>
                  <a:pt x="15536" y="4267"/>
                  <a:pt x="15526" y="4276"/>
                  <a:pt x="15515" y="4287"/>
                </a:cubicBezTo>
                <a:cubicBezTo>
                  <a:pt x="15504" y="4298"/>
                  <a:pt x="15493" y="4310"/>
                  <a:pt x="15493" y="4319"/>
                </a:cubicBezTo>
                <a:lnTo>
                  <a:pt x="15471" y="4354"/>
                </a:lnTo>
                <a:cubicBezTo>
                  <a:pt x="15471" y="4354"/>
                  <a:pt x="15471" y="4354"/>
                  <a:pt x="15465" y="4351"/>
                </a:cubicBezTo>
                <a:cubicBezTo>
                  <a:pt x="15458" y="4349"/>
                  <a:pt x="15445" y="4345"/>
                  <a:pt x="15418" y="4336"/>
                </a:cubicBezTo>
                <a:cubicBezTo>
                  <a:pt x="15418" y="4336"/>
                  <a:pt x="15407" y="4302"/>
                  <a:pt x="15396" y="4285"/>
                </a:cubicBezTo>
                <a:cubicBezTo>
                  <a:pt x="15385" y="4267"/>
                  <a:pt x="15374" y="4249"/>
                  <a:pt x="15374" y="4249"/>
                </a:cubicBezTo>
                <a:cubicBezTo>
                  <a:pt x="15374" y="4249"/>
                  <a:pt x="15374" y="4249"/>
                  <a:pt x="15372" y="4245"/>
                </a:cubicBezTo>
                <a:cubicBezTo>
                  <a:pt x="15369" y="4241"/>
                  <a:pt x="15364" y="4232"/>
                  <a:pt x="15353" y="4215"/>
                </a:cubicBezTo>
                <a:cubicBezTo>
                  <a:pt x="15353" y="4215"/>
                  <a:pt x="15353" y="4215"/>
                  <a:pt x="15345" y="4200"/>
                </a:cubicBezTo>
                <a:cubicBezTo>
                  <a:pt x="15337" y="4185"/>
                  <a:pt x="15320" y="4154"/>
                  <a:pt x="15288" y="4094"/>
                </a:cubicBezTo>
                <a:cubicBezTo>
                  <a:pt x="15288" y="4094"/>
                  <a:pt x="15288" y="4094"/>
                  <a:pt x="15282" y="4083"/>
                </a:cubicBezTo>
                <a:cubicBezTo>
                  <a:pt x="15277" y="4072"/>
                  <a:pt x="15266" y="4050"/>
                  <a:pt x="15244" y="4007"/>
                </a:cubicBezTo>
                <a:cubicBezTo>
                  <a:pt x="15244" y="4007"/>
                  <a:pt x="15244" y="4007"/>
                  <a:pt x="15238" y="4005"/>
                </a:cubicBezTo>
                <a:cubicBezTo>
                  <a:pt x="15231" y="4003"/>
                  <a:pt x="15218" y="3999"/>
                  <a:pt x="15191" y="3990"/>
                </a:cubicBezTo>
                <a:cubicBezTo>
                  <a:pt x="15191" y="3990"/>
                  <a:pt x="15191" y="3990"/>
                  <a:pt x="15181" y="3990"/>
                </a:cubicBezTo>
                <a:cubicBezTo>
                  <a:pt x="15172" y="3990"/>
                  <a:pt x="15153" y="3990"/>
                  <a:pt x="15115" y="3990"/>
                </a:cubicBezTo>
                <a:cubicBezTo>
                  <a:pt x="15115" y="3990"/>
                  <a:pt x="15115" y="3990"/>
                  <a:pt x="15100" y="3986"/>
                </a:cubicBezTo>
                <a:cubicBezTo>
                  <a:pt x="15085" y="3981"/>
                  <a:pt x="15056" y="3972"/>
                  <a:pt x="14996" y="3955"/>
                </a:cubicBezTo>
                <a:cubicBezTo>
                  <a:pt x="14996" y="3955"/>
                  <a:pt x="14996" y="3955"/>
                  <a:pt x="14994" y="3938"/>
                </a:cubicBezTo>
                <a:cubicBezTo>
                  <a:pt x="14991" y="3920"/>
                  <a:pt x="14985" y="3886"/>
                  <a:pt x="14974" y="3816"/>
                </a:cubicBezTo>
                <a:cubicBezTo>
                  <a:pt x="14974" y="3816"/>
                  <a:pt x="14974" y="3816"/>
                  <a:pt x="14970" y="3812"/>
                </a:cubicBezTo>
                <a:cubicBezTo>
                  <a:pt x="14966" y="3808"/>
                  <a:pt x="14958" y="3799"/>
                  <a:pt x="14942" y="3782"/>
                </a:cubicBezTo>
                <a:cubicBezTo>
                  <a:pt x="14942" y="3782"/>
                  <a:pt x="14942" y="3782"/>
                  <a:pt x="14934" y="3786"/>
                </a:cubicBezTo>
                <a:cubicBezTo>
                  <a:pt x="14926" y="3791"/>
                  <a:pt x="14910" y="3799"/>
                  <a:pt x="14878" y="3816"/>
                </a:cubicBezTo>
                <a:cubicBezTo>
                  <a:pt x="14878" y="3816"/>
                  <a:pt x="14877" y="3816"/>
                  <a:pt x="14865" y="3823"/>
                </a:cubicBezTo>
                <a:cubicBezTo>
                  <a:pt x="14853" y="3829"/>
                  <a:pt x="14829" y="3843"/>
                  <a:pt x="14780" y="3869"/>
                </a:cubicBezTo>
                <a:cubicBezTo>
                  <a:pt x="14780" y="3869"/>
                  <a:pt x="14780" y="3869"/>
                  <a:pt x="14772" y="3869"/>
                </a:cubicBezTo>
                <a:cubicBezTo>
                  <a:pt x="14764" y="3869"/>
                  <a:pt x="14748" y="3869"/>
                  <a:pt x="14716" y="3869"/>
                </a:cubicBezTo>
                <a:cubicBezTo>
                  <a:pt x="14716" y="3869"/>
                  <a:pt x="14716" y="3869"/>
                  <a:pt x="14707" y="3873"/>
                </a:cubicBezTo>
                <a:cubicBezTo>
                  <a:pt x="14699" y="3877"/>
                  <a:pt x="14683" y="3886"/>
                  <a:pt x="14651" y="3903"/>
                </a:cubicBezTo>
                <a:cubicBezTo>
                  <a:pt x="14651" y="3903"/>
                  <a:pt x="14651" y="3903"/>
                  <a:pt x="14639" y="3907"/>
                </a:cubicBezTo>
                <a:cubicBezTo>
                  <a:pt x="14626" y="3912"/>
                  <a:pt x="14602" y="3920"/>
                  <a:pt x="14553" y="3938"/>
                </a:cubicBezTo>
                <a:cubicBezTo>
                  <a:pt x="14553" y="3938"/>
                  <a:pt x="14553" y="3938"/>
                  <a:pt x="14548" y="3946"/>
                </a:cubicBezTo>
                <a:cubicBezTo>
                  <a:pt x="14543" y="3955"/>
                  <a:pt x="14532" y="3972"/>
                  <a:pt x="14510" y="4007"/>
                </a:cubicBezTo>
                <a:cubicBezTo>
                  <a:pt x="14510" y="4007"/>
                  <a:pt x="14510" y="4007"/>
                  <a:pt x="14503" y="4018"/>
                </a:cubicBezTo>
                <a:cubicBezTo>
                  <a:pt x="14497" y="4029"/>
                  <a:pt x="14483" y="4050"/>
                  <a:pt x="14456" y="4094"/>
                </a:cubicBezTo>
                <a:cubicBezTo>
                  <a:pt x="14456" y="4094"/>
                  <a:pt x="14456" y="4094"/>
                  <a:pt x="14452" y="4102"/>
                </a:cubicBezTo>
                <a:cubicBezTo>
                  <a:pt x="14448" y="4111"/>
                  <a:pt x="14440" y="4128"/>
                  <a:pt x="14424" y="4163"/>
                </a:cubicBezTo>
                <a:cubicBezTo>
                  <a:pt x="14424" y="4163"/>
                  <a:pt x="14424" y="4163"/>
                  <a:pt x="14416" y="4158"/>
                </a:cubicBezTo>
                <a:cubicBezTo>
                  <a:pt x="14407" y="4154"/>
                  <a:pt x="14391" y="4146"/>
                  <a:pt x="14359" y="4128"/>
                </a:cubicBezTo>
                <a:cubicBezTo>
                  <a:pt x="14359" y="4128"/>
                  <a:pt x="14359" y="4128"/>
                  <a:pt x="14349" y="4124"/>
                </a:cubicBezTo>
                <a:cubicBezTo>
                  <a:pt x="14340" y="4120"/>
                  <a:pt x="14321" y="4111"/>
                  <a:pt x="14283" y="4094"/>
                </a:cubicBezTo>
                <a:cubicBezTo>
                  <a:pt x="14283" y="4094"/>
                  <a:pt x="14283" y="4094"/>
                  <a:pt x="14279" y="4096"/>
                </a:cubicBezTo>
                <a:cubicBezTo>
                  <a:pt x="14275" y="4098"/>
                  <a:pt x="14267" y="4102"/>
                  <a:pt x="14251" y="4111"/>
                </a:cubicBezTo>
                <a:cubicBezTo>
                  <a:pt x="14251" y="4111"/>
                  <a:pt x="14251" y="4111"/>
                  <a:pt x="14239" y="4109"/>
                </a:cubicBezTo>
                <a:cubicBezTo>
                  <a:pt x="14227" y="4107"/>
                  <a:pt x="14203" y="4102"/>
                  <a:pt x="14154" y="4094"/>
                </a:cubicBezTo>
                <a:cubicBezTo>
                  <a:pt x="14154" y="4094"/>
                  <a:pt x="14154" y="4094"/>
                  <a:pt x="14148" y="4087"/>
                </a:cubicBezTo>
                <a:cubicBezTo>
                  <a:pt x="14143" y="4081"/>
                  <a:pt x="14132" y="4068"/>
                  <a:pt x="14110" y="4042"/>
                </a:cubicBezTo>
                <a:cubicBezTo>
                  <a:pt x="14110" y="4042"/>
                  <a:pt x="14111" y="4042"/>
                  <a:pt x="14103" y="4026"/>
                </a:cubicBezTo>
                <a:cubicBezTo>
                  <a:pt x="14094" y="4011"/>
                  <a:pt x="14078" y="3981"/>
                  <a:pt x="14046" y="3920"/>
                </a:cubicBezTo>
                <a:cubicBezTo>
                  <a:pt x="14046" y="3920"/>
                  <a:pt x="14046" y="3920"/>
                  <a:pt x="14032" y="3910"/>
                </a:cubicBezTo>
                <a:cubicBezTo>
                  <a:pt x="14019" y="3899"/>
                  <a:pt x="13992" y="3877"/>
                  <a:pt x="13938" y="3834"/>
                </a:cubicBezTo>
                <a:cubicBezTo>
                  <a:pt x="13938" y="3834"/>
                  <a:pt x="13938" y="3834"/>
                  <a:pt x="13931" y="3831"/>
                </a:cubicBezTo>
                <a:cubicBezTo>
                  <a:pt x="13924" y="3829"/>
                  <a:pt x="13911" y="3825"/>
                  <a:pt x="13884" y="3816"/>
                </a:cubicBezTo>
                <a:cubicBezTo>
                  <a:pt x="13884" y="3816"/>
                  <a:pt x="13884" y="3816"/>
                  <a:pt x="13880" y="3821"/>
                </a:cubicBezTo>
                <a:cubicBezTo>
                  <a:pt x="13875" y="3825"/>
                  <a:pt x="13868" y="3833"/>
                  <a:pt x="13851" y="3851"/>
                </a:cubicBezTo>
                <a:cubicBezTo>
                  <a:pt x="13851" y="3851"/>
                  <a:pt x="13851" y="3851"/>
                  <a:pt x="13849" y="3853"/>
                </a:cubicBezTo>
                <a:cubicBezTo>
                  <a:pt x="13846" y="3855"/>
                  <a:pt x="13840" y="3860"/>
                  <a:pt x="13829" y="3869"/>
                </a:cubicBezTo>
                <a:cubicBezTo>
                  <a:pt x="13829" y="3869"/>
                  <a:pt x="13829" y="3869"/>
                  <a:pt x="13825" y="3869"/>
                </a:cubicBezTo>
                <a:cubicBezTo>
                  <a:pt x="13821" y="3869"/>
                  <a:pt x="13813" y="3869"/>
                  <a:pt x="13797" y="3869"/>
                </a:cubicBezTo>
                <a:cubicBezTo>
                  <a:pt x="13797" y="3869"/>
                  <a:pt x="13797" y="3869"/>
                  <a:pt x="13796" y="3864"/>
                </a:cubicBezTo>
                <a:cubicBezTo>
                  <a:pt x="13794" y="3860"/>
                  <a:pt x="13792" y="3851"/>
                  <a:pt x="13786" y="3834"/>
                </a:cubicBezTo>
                <a:cubicBezTo>
                  <a:pt x="13786" y="3834"/>
                  <a:pt x="13786" y="3834"/>
                  <a:pt x="13785" y="3834"/>
                </a:cubicBezTo>
                <a:cubicBezTo>
                  <a:pt x="13784" y="3834"/>
                  <a:pt x="13781" y="3834"/>
                  <a:pt x="13776" y="3834"/>
                </a:cubicBezTo>
                <a:cubicBezTo>
                  <a:pt x="13776" y="3834"/>
                  <a:pt x="13776" y="3833"/>
                  <a:pt x="13773" y="3838"/>
                </a:cubicBezTo>
                <a:cubicBezTo>
                  <a:pt x="13770" y="3842"/>
                  <a:pt x="13765" y="3851"/>
                  <a:pt x="13754" y="3869"/>
                </a:cubicBezTo>
                <a:cubicBezTo>
                  <a:pt x="13754" y="3869"/>
                  <a:pt x="13754" y="3869"/>
                  <a:pt x="13750" y="3873"/>
                </a:cubicBezTo>
                <a:cubicBezTo>
                  <a:pt x="13746" y="3877"/>
                  <a:pt x="13738" y="3886"/>
                  <a:pt x="13722" y="3903"/>
                </a:cubicBezTo>
                <a:cubicBezTo>
                  <a:pt x="13722" y="3903"/>
                  <a:pt x="13722" y="3903"/>
                  <a:pt x="13722" y="3890"/>
                </a:cubicBezTo>
                <a:cubicBezTo>
                  <a:pt x="13722" y="3877"/>
                  <a:pt x="13722" y="3851"/>
                  <a:pt x="13722" y="3799"/>
                </a:cubicBezTo>
                <a:cubicBezTo>
                  <a:pt x="13722" y="3799"/>
                  <a:pt x="13722" y="3799"/>
                  <a:pt x="13723" y="3778"/>
                </a:cubicBezTo>
                <a:cubicBezTo>
                  <a:pt x="13725" y="3756"/>
                  <a:pt x="13727" y="3712"/>
                  <a:pt x="13733" y="3626"/>
                </a:cubicBezTo>
                <a:cubicBezTo>
                  <a:pt x="13733" y="3626"/>
                  <a:pt x="13733" y="3626"/>
                  <a:pt x="13735" y="3630"/>
                </a:cubicBezTo>
                <a:cubicBezTo>
                  <a:pt x="13738" y="3634"/>
                  <a:pt x="13743" y="3643"/>
                  <a:pt x="13754" y="3660"/>
                </a:cubicBezTo>
                <a:cubicBezTo>
                  <a:pt x="13754" y="3660"/>
                  <a:pt x="13754" y="3661"/>
                  <a:pt x="13754" y="3669"/>
                </a:cubicBezTo>
                <a:cubicBezTo>
                  <a:pt x="13754" y="3678"/>
                  <a:pt x="13754" y="3695"/>
                  <a:pt x="13754" y="3730"/>
                </a:cubicBezTo>
                <a:cubicBezTo>
                  <a:pt x="13754" y="3730"/>
                  <a:pt x="13786" y="3609"/>
                  <a:pt x="13786" y="3591"/>
                </a:cubicBezTo>
                <a:cubicBezTo>
                  <a:pt x="13786" y="3574"/>
                  <a:pt x="13808" y="3574"/>
                  <a:pt x="13808" y="3574"/>
                </a:cubicBezTo>
                <a:cubicBezTo>
                  <a:pt x="13808" y="3574"/>
                  <a:pt x="13808" y="3574"/>
                  <a:pt x="13816" y="3561"/>
                </a:cubicBezTo>
                <a:cubicBezTo>
                  <a:pt x="13824" y="3548"/>
                  <a:pt x="13840" y="3522"/>
                  <a:pt x="13873" y="3470"/>
                </a:cubicBezTo>
                <a:cubicBezTo>
                  <a:pt x="13873" y="3470"/>
                  <a:pt x="13873" y="3470"/>
                  <a:pt x="13871" y="3466"/>
                </a:cubicBezTo>
                <a:cubicBezTo>
                  <a:pt x="13870" y="3461"/>
                  <a:pt x="13867" y="3452"/>
                  <a:pt x="13862" y="3435"/>
                </a:cubicBezTo>
                <a:cubicBezTo>
                  <a:pt x="13862" y="3435"/>
                  <a:pt x="13862" y="3435"/>
                  <a:pt x="13867" y="3433"/>
                </a:cubicBezTo>
                <a:cubicBezTo>
                  <a:pt x="13873" y="3431"/>
                  <a:pt x="13883" y="3426"/>
                  <a:pt x="13905" y="3418"/>
                </a:cubicBezTo>
                <a:cubicBezTo>
                  <a:pt x="13905" y="3418"/>
                  <a:pt x="13905" y="3418"/>
                  <a:pt x="13910" y="3413"/>
                </a:cubicBezTo>
                <a:cubicBezTo>
                  <a:pt x="13916" y="3409"/>
                  <a:pt x="13927" y="3401"/>
                  <a:pt x="13948" y="3383"/>
                </a:cubicBezTo>
                <a:cubicBezTo>
                  <a:pt x="13948" y="3383"/>
                  <a:pt x="13948" y="3383"/>
                  <a:pt x="13951" y="3381"/>
                </a:cubicBezTo>
                <a:cubicBezTo>
                  <a:pt x="13954" y="3379"/>
                  <a:pt x="13959" y="3374"/>
                  <a:pt x="13970" y="3365"/>
                </a:cubicBezTo>
                <a:cubicBezTo>
                  <a:pt x="13970" y="3365"/>
                  <a:pt x="13970" y="3365"/>
                  <a:pt x="13963" y="3361"/>
                </a:cubicBezTo>
                <a:cubicBezTo>
                  <a:pt x="13956" y="3357"/>
                  <a:pt x="13943" y="3348"/>
                  <a:pt x="13916" y="3331"/>
                </a:cubicBezTo>
                <a:cubicBezTo>
                  <a:pt x="13916" y="3331"/>
                  <a:pt x="13916" y="3331"/>
                  <a:pt x="13912" y="3331"/>
                </a:cubicBezTo>
                <a:cubicBezTo>
                  <a:pt x="13908" y="3331"/>
                  <a:pt x="13900" y="3331"/>
                  <a:pt x="13884" y="3331"/>
                </a:cubicBezTo>
                <a:cubicBezTo>
                  <a:pt x="13884" y="3331"/>
                  <a:pt x="13884" y="3331"/>
                  <a:pt x="13874" y="3333"/>
                </a:cubicBezTo>
                <a:cubicBezTo>
                  <a:pt x="13865" y="3335"/>
                  <a:pt x="13846" y="3339"/>
                  <a:pt x="13808" y="3348"/>
                </a:cubicBezTo>
                <a:cubicBezTo>
                  <a:pt x="13808" y="3348"/>
                  <a:pt x="13808" y="3349"/>
                  <a:pt x="13801" y="3355"/>
                </a:cubicBezTo>
                <a:cubicBezTo>
                  <a:pt x="13794" y="3362"/>
                  <a:pt x="13781" y="3374"/>
                  <a:pt x="13754" y="3400"/>
                </a:cubicBezTo>
                <a:cubicBezTo>
                  <a:pt x="13754" y="3400"/>
                  <a:pt x="13754" y="3400"/>
                  <a:pt x="13749" y="3411"/>
                </a:cubicBezTo>
                <a:cubicBezTo>
                  <a:pt x="13743" y="3422"/>
                  <a:pt x="13733" y="3444"/>
                  <a:pt x="13711" y="3487"/>
                </a:cubicBezTo>
                <a:cubicBezTo>
                  <a:pt x="13711" y="3487"/>
                  <a:pt x="13711" y="3487"/>
                  <a:pt x="13704" y="3498"/>
                </a:cubicBezTo>
                <a:cubicBezTo>
                  <a:pt x="13697" y="3509"/>
                  <a:pt x="13684" y="3531"/>
                  <a:pt x="13657" y="3574"/>
                </a:cubicBezTo>
                <a:cubicBezTo>
                  <a:pt x="13657" y="3574"/>
                  <a:pt x="13657" y="3574"/>
                  <a:pt x="13651" y="3580"/>
                </a:cubicBezTo>
                <a:cubicBezTo>
                  <a:pt x="13646" y="3587"/>
                  <a:pt x="13635" y="3600"/>
                  <a:pt x="13614" y="3626"/>
                </a:cubicBezTo>
                <a:cubicBezTo>
                  <a:pt x="13614" y="3626"/>
                  <a:pt x="13614" y="3625"/>
                  <a:pt x="13609" y="3636"/>
                </a:cubicBezTo>
                <a:cubicBezTo>
                  <a:pt x="13605" y="3647"/>
                  <a:pt x="13597" y="3669"/>
                  <a:pt x="13581" y="3712"/>
                </a:cubicBezTo>
                <a:cubicBezTo>
                  <a:pt x="13581" y="3712"/>
                  <a:pt x="13581" y="3712"/>
                  <a:pt x="13576" y="3721"/>
                </a:cubicBezTo>
                <a:cubicBezTo>
                  <a:pt x="13571" y="3730"/>
                  <a:pt x="13559" y="3747"/>
                  <a:pt x="13538" y="3782"/>
                </a:cubicBezTo>
                <a:cubicBezTo>
                  <a:pt x="13538" y="3782"/>
                  <a:pt x="13538" y="3782"/>
                  <a:pt x="13534" y="3784"/>
                </a:cubicBezTo>
                <a:cubicBezTo>
                  <a:pt x="13530" y="3786"/>
                  <a:pt x="13522" y="3790"/>
                  <a:pt x="13506" y="3799"/>
                </a:cubicBezTo>
                <a:cubicBezTo>
                  <a:pt x="13506" y="3799"/>
                  <a:pt x="13506" y="3799"/>
                  <a:pt x="13492" y="3814"/>
                </a:cubicBezTo>
                <a:cubicBezTo>
                  <a:pt x="13479" y="3829"/>
                  <a:pt x="13451" y="3860"/>
                  <a:pt x="13397" y="3920"/>
                </a:cubicBezTo>
                <a:cubicBezTo>
                  <a:pt x="13397" y="3920"/>
                  <a:pt x="13398" y="3920"/>
                  <a:pt x="13394" y="3925"/>
                </a:cubicBezTo>
                <a:cubicBezTo>
                  <a:pt x="13390" y="3929"/>
                  <a:pt x="13381" y="3937"/>
                  <a:pt x="13365" y="3955"/>
                </a:cubicBezTo>
                <a:cubicBezTo>
                  <a:pt x="13365" y="3955"/>
                  <a:pt x="13365" y="3955"/>
                  <a:pt x="13301" y="3955"/>
                </a:cubicBezTo>
                <a:cubicBezTo>
                  <a:pt x="13301" y="3955"/>
                  <a:pt x="13300" y="3955"/>
                  <a:pt x="13268" y="3955"/>
                </a:cubicBezTo>
                <a:cubicBezTo>
                  <a:pt x="13268" y="3955"/>
                  <a:pt x="13268" y="3955"/>
                  <a:pt x="13264" y="3957"/>
                </a:cubicBezTo>
                <a:cubicBezTo>
                  <a:pt x="13260" y="3959"/>
                  <a:pt x="13251" y="3963"/>
                  <a:pt x="13235" y="3972"/>
                </a:cubicBezTo>
                <a:cubicBezTo>
                  <a:pt x="13235" y="3972"/>
                  <a:pt x="13235" y="3973"/>
                  <a:pt x="13231" y="3979"/>
                </a:cubicBezTo>
                <a:cubicBezTo>
                  <a:pt x="13227" y="3986"/>
                  <a:pt x="13219" y="3998"/>
                  <a:pt x="13203" y="4024"/>
                </a:cubicBezTo>
                <a:cubicBezTo>
                  <a:pt x="13203" y="4024"/>
                  <a:pt x="13203" y="4024"/>
                  <a:pt x="13200" y="4033"/>
                </a:cubicBezTo>
                <a:cubicBezTo>
                  <a:pt x="13198" y="4041"/>
                  <a:pt x="13192" y="4059"/>
                  <a:pt x="13181" y="4094"/>
                </a:cubicBezTo>
                <a:cubicBezTo>
                  <a:pt x="13181" y="4094"/>
                  <a:pt x="13181" y="4094"/>
                  <a:pt x="13180" y="4098"/>
                </a:cubicBezTo>
                <a:cubicBezTo>
                  <a:pt x="13179" y="4102"/>
                  <a:pt x="13176" y="4111"/>
                  <a:pt x="13171" y="4128"/>
                </a:cubicBezTo>
                <a:cubicBezTo>
                  <a:pt x="13171" y="4128"/>
                  <a:pt x="13171" y="4128"/>
                  <a:pt x="13164" y="4135"/>
                </a:cubicBezTo>
                <a:cubicBezTo>
                  <a:pt x="13157" y="4141"/>
                  <a:pt x="13143" y="4155"/>
                  <a:pt x="13116" y="4181"/>
                </a:cubicBezTo>
                <a:cubicBezTo>
                  <a:pt x="13116" y="4181"/>
                  <a:pt x="13117" y="4181"/>
                  <a:pt x="13112" y="4181"/>
                </a:cubicBezTo>
                <a:cubicBezTo>
                  <a:pt x="13106" y="4181"/>
                  <a:pt x="13095" y="4181"/>
                  <a:pt x="13073" y="4181"/>
                </a:cubicBezTo>
                <a:cubicBezTo>
                  <a:pt x="13073" y="4181"/>
                  <a:pt x="13073" y="4181"/>
                  <a:pt x="13071" y="4185"/>
                </a:cubicBezTo>
                <a:cubicBezTo>
                  <a:pt x="13068" y="4189"/>
                  <a:pt x="13063" y="4198"/>
                  <a:pt x="13052" y="4215"/>
                </a:cubicBezTo>
                <a:lnTo>
                  <a:pt x="13052" y="4230"/>
                </a:lnTo>
                <a:cubicBezTo>
                  <a:pt x="13051" y="4230"/>
                  <a:pt x="13049" y="4230"/>
                  <a:pt x="13048" y="4230"/>
                </a:cubicBezTo>
                <a:cubicBezTo>
                  <a:pt x="13047" y="4230"/>
                  <a:pt x="13046" y="4230"/>
                  <a:pt x="13046" y="4230"/>
                </a:cubicBezTo>
                <a:cubicBezTo>
                  <a:pt x="13030" y="4213"/>
                  <a:pt x="13021" y="4204"/>
                  <a:pt x="13017" y="4200"/>
                </a:cubicBezTo>
                <a:cubicBezTo>
                  <a:pt x="13013" y="4196"/>
                  <a:pt x="13013" y="4196"/>
                  <a:pt x="13013" y="4196"/>
                </a:cubicBezTo>
                <a:cubicBezTo>
                  <a:pt x="12997" y="4178"/>
                  <a:pt x="12989" y="4169"/>
                  <a:pt x="12985" y="4165"/>
                </a:cubicBezTo>
                <a:cubicBezTo>
                  <a:pt x="12981" y="4160"/>
                  <a:pt x="12981" y="4161"/>
                  <a:pt x="12981" y="4161"/>
                </a:cubicBezTo>
                <a:cubicBezTo>
                  <a:pt x="12965" y="4152"/>
                  <a:pt x="12957" y="4148"/>
                  <a:pt x="12953" y="4145"/>
                </a:cubicBezTo>
                <a:cubicBezTo>
                  <a:pt x="12949" y="4143"/>
                  <a:pt x="12949" y="4143"/>
                  <a:pt x="12949" y="4143"/>
                </a:cubicBezTo>
                <a:cubicBezTo>
                  <a:pt x="12938" y="4161"/>
                  <a:pt x="12932" y="4169"/>
                  <a:pt x="12930" y="4173"/>
                </a:cubicBezTo>
                <a:cubicBezTo>
                  <a:pt x="12927" y="4178"/>
                  <a:pt x="12927" y="4178"/>
                  <a:pt x="12927" y="4178"/>
                </a:cubicBezTo>
                <a:cubicBezTo>
                  <a:pt x="12911" y="4186"/>
                  <a:pt x="12902" y="4191"/>
                  <a:pt x="12898" y="4193"/>
                </a:cubicBezTo>
                <a:cubicBezTo>
                  <a:pt x="12894" y="4196"/>
                  <a:pt x="12894" y="4196"/>
                  <a:pt x="12894" y="4196"/>
                </a:cubicBezTo>
                <a:cubicBezTo>
                  <a:pt x="12889" y="4187"/>
                  <a:pt x="12886" y="4182"/>
                  <a:pt x="12885" y="4180"/>
                </a:cubicBezTo>
                <a:cubicBezTo>
                  <a:pt x="12884" y="4178"/>
                  <a:pt x="12884" y="4178"/>
                  <a:pt x="12884" y="4178"/>
                </a:cubicBezTo>
                <a:cubicBezTo>
                  <a:pt x="12889" y="4160"/>
                  <a:pt x="12892" y="4152"/>
                  <a:pt x="12893" y="4148"/>
                </a:cubicBezTo>
                <a:cubicBezTo>
                  <a:pt x="12894" y="4143"/>
                  <a:pt x="12894" y="4143"/>
                  <a:pt x="12894" y="4143"/>
                </a:cubicBezTo>
                <a:cubicBezTo>
                  <a:pt x="12900" y="4091"/>
                  <a:pt x="12902" y="4065"/>
                  <a:pt x="12904" y="4052"/>
                </a:cubicBezTo>
                <a:cubicBezTo>
                  <a:pt x="12905" y="4039"/>
                  <a:pt x="12905" y="4039"/>
                  <a:pt x="12905" y="4039"/>
                </a:cubicBezTo>
                <a:cubicBezTo>
                  <a:pt x="12910" y="4022"/>
                  <a:pt x="12914" y="4013"/>
                  <a:pt x="12915" y="4008"/>
                </a:cubicBezTo>
                <a:cubicBezTo>
                  <a:pt x="12916" y="4004"/>
                  <a:pt x="12916" y="4004"/>
                  <a:pt x="12916" y="4004"/>
                </a:cubicBezTo>
                <a:cubicBezTo>
                  <a:pt x="12922" y="3961"/>
                  <a:pt x="12924" y="3939"/>
                  <a:pt x="12926" y="3928"/>
                </a:cubicBezTo>
                <a:cubicBezTo>
                  <a:pt x="12927" y="3917"/>
                  <a:pt x="12927" y="3917"/>
                  <a:pt x="12927" y="3917"/>
                </a:cubicBezTo>
                <a:cubicBezTo>
                  <a:pt x="12911" y="3900"/>
                  <a:pt x="12902" y="3892"/>
                  <a:pt x="12898" y="3887"/>
                </a:cubicBezTo>
                <a:cubicBezTo>
                  <a:pt x="12894" y="3883"/>
                  <a:pt x="12894" y="3883"/>
                  <a:pt x="12894" y="3883"/>
                </a:cubicBezTo>
                <a:cubicBezTo>
                  <a:pt x="12884" y="3892"/>
                  <a:pt x="12878" y="3896"/>
                  <a:pt x="12876" y="3898"/>
                </a:cubicBezTo>
                <a:cubicBezTo>
                  <a:pt x="12873" y="3900"/>
                  <a:pt x="12873" y="3900"/>
                  <a:pt x="12873" y="3900"/>
                </a:cubicBezTo>
                <a:cubicBezTo>
                  <a:pt x="12851" y="3918"/>
                  <a:pt x="12841" y="3926"/>
                  <a:pt x="12835" y="3930"/>
                </a:cubicBezTo>
                <a:cubicBezTo>
                  <a:pt x="12830" y="3935"/>
                  <a:pt x="12830" y="3935"/>
                  <a:pt x="12830" y="3935"/>
                </a:cubicBezTo>
                <a:cubicBezTo>
                  <a:pt x="12808" y="3943"/>
                  <a:pt x="12798" y="3948"/>
                  <a:pt x="12792" y="3950"/>
                </a:cubicBezTo>
                <a:cubicBezTo>
                  <a:pt x="12787" y="3952"/>
                  <a:pt x="12787" y="3952"/>
                  <a:pt x="12787" y="3952"/>
                </a:cubicBezTo>
                <a:cubicBezTo>
                  <a:pt x="12760" y="3969"/>
                  <a:pt x="12746" y="3978"/>
                  <a:pt x="12739" y="3983"/>
                </a:cubicBezTo>
                <a:cubicBezTo>
                  <a:pt x="12733" y="3987"/>
                  <a:pt x="12733" y="3987"/>
                  <a:pt x="12733" y="3987"/>
                </a:cubicBezTo>
                <a:cubicBezTo>
                  <a:pt x="12706" y="4013"/>
                  <a:pt x="12692" y="4026"/>
                  <a:pt x="12686" y="4033"/>
                </a:cubicBezTo>
                <a:cubicBezTo>
                  <a:pt x="12679" y="4039"/>
                  <a:pt x="12679" y="4039"/>
                  <a:pt x="12679" y="4039"/>
                </a:cubicBezTo>
                <a:cubicBezTo>
                  <a:pt x="12636" y="4074"/>
                  <a:pt x="12614" y="4091"/>
                  <a:pt x="12603" y="4100"/>
                </a:cubicBezTo>
                <a:cubicBezTo>
                  <a:pt x="12592" y="4108"/>
                  <a:pt x="12592" y="4109"/>
                  <a:pt x="12592" y="4109"/>
                </a:cubicBezTo>
                <a:cubicBezTo>
                  <a:pt x="12581" y="4135"/>
                  <a:pt x="12576" y="4148"/>
                  <a:pt x="12573" y="4154"/>
                </a:cubicBezTo>
                <a:cubicBezTo>
                  <a:pt x="12571" y="4161"/>
                  <a:pt x="12571" y="4161"/>
                  <a:pt x="12571" y="4161"/>
                </a:cubicBezTo>
                <a:cubicBezTo>
                  <a:pt x="12549" y="4161"/>
                  <a:pt x="12538" y="4161"/>
                  <a:pt x="12533" y="4161"/>
                </a:cubicBezTo>
                <a:cubicBezTo>
                  <a:pt x="12528" y="4161"/>
                  <a:pt x="12528" y="4161"/>
                  <a:pt x="12528" y="4161"/>
                </a:cubicBezTo>
                <a:cubicBezTo>
                  <a:pt x="12501" y="4143"/>
                  <a:pt x="12487" y="4135"/>
                  <a:pt x="12480" y="4130"/>
                </a:cubicBezTo>
                <a:cubicBezTo>
                  <a:pt x="12473" y="4126"/>
                  <a:pt x="12473" y="4126"/>
                  <a:pt x="12473" y="4126"/>
                </a:cubicBezTo>
                <a:cubicBezTo>
                  <a:pt x="12458" y="4102"/>
                  <a:pt x="12451" y="4090"/>
                  <a:pt x="12447" y="4084"/>
                </a:cubicBezTo>
                <a:cubicBezTo>
                  <a:pt x="12444" y="4078"/>
                  <a:pt x="12444" y="4078"/>
                  <a:pt x="12444" y="4078"/>
                </a:cubicBezTo>
                <a:lnTo>
                  <a:pt x="12452" y="4067"/>
                </a:lnTo>
                <a:lnTo>
                  <a:pt x="12669" y="3740"/>
                </a:lnTo>
                <a:lnTo>
                  <a:pt x="12771" y="3515"/>
                </a:lnTo>
                <a:lnTo>
                  <a:pt x="12975" y="3290"/>
                </a:lnTo>
                <a:lnTo>
                  <a:pt x="13269" y="3004"/>
                </a:lnTo>
                <a:lnTo>
                  <a:pt x="13167" y="2963"/>
                </a:lnTo>
                <a:lnTo>
                  <a:pt x="12950" y="2943"/>
                </a:lnTo>
                <a:lnTo>
                  <a:pt x="12771" y="2881"/>
                </a:lnTo>
                <a:lnTo>
                  <a:pt x="12733" y="2943"/>
                </a:lnTo>
                <a:lnTo>
                  <a:pt x="12682" y="3004"/>
                </a:lnTo>
                <a:lnTo>
                  <a:pt x="12580" y="3004"/>
                </a:lnTo>
                <a:lnTo>
                  <a:pt x="12541" y="2922"/>
                </a:lnTo>
                <a:lnTo>
                  <a:pt x="12490" y="2861"/>
                </a:lnTo>
                <a:lnTo>
                  <a:pt x="12350" y="2800"/>
                </a:lnTo>
                <a:lnTo>
                  <a:pt x="12312" y="2800"/>
                </a:lnTo>
                <a:lnTo>
                  <a:pt x="12261" y="2759"/>
                </a:lnTo>
                <a:lnTo>
                  <a:pt x="12248" y="2739"/>
                </a:lnTo>
                <a:lnTo>
                  <a:pt x="12133" y="2718"/>
                </a:lnTo>
                <a:lnTo>
                  <a:pt x="12070" y="2616"/>
                </a:lnTo>
                <a:lnTo>
                  <a:pt x="12146" y="2677"/>
                </a:lnTo>
                <a:lnTo>
                  <a:pt x="12184" y="2616"/>
                </a:lnTo>
                <a:lnTo>
                  <a:pt x="12133" y="2595"/>
                </a:lnTo>
                <a:lnTo>
                  <a:pt x="11891" y="2595"/>
                </a:lnTo>
                <a:lnTo>
                  <a:pt x="11853" y="2677"/>
                </a:lnTo>
                <a:lnTo>
                  <a:pt x="11802" y="2677"/>
                </a:lnTo>
                <a:lnTo>
                  <a:pt x="11725" y="2575"/>
                </a:lnTo>
                <a:lnTo>
                  <a:pt x="11636" y="2575"/>
                </a:lnTo>
                <a:lnTo>
                  <a:pt x="11546" y="2534"/>
                </a:lnTo>
                <a:lnTo>
                  <a:pt x="11482" y="2371"/>
                </a:lnTo>
                <a:lnTo>
                  <a:pt x="11457" y="2289"/>
                </a:lnTo>
                <a:lnTo>
                  <a:pt x="11317" y="2289"/>
                </a:lnTo>
                <a:lnTo>
                  <a:pt x="11304" y="2207"/>
                </a:lnTo>
                <a:lnTo>
                  <a:pt x="11342" y="2126"/>
                </a:lnTo>
                <a:lnTo>
                  <a:pt x="11355" y="2044"/>
                </a:lnTo>
                <a:lnTo>
                  <a:pt x="11406" y="1982"/>
                </a:lnTo>
                <a:lnTo>
                  <a:pt x="11381" y="1921"/>
                </a:lnTo>
                <a:lnTo>
                  <a:pt x="11330" y="1880"/>
                </a:lnTo>
                <a:lnTo>
                  <a:pt x="11330" y="2085"/>
                </a:lnTo>
                <a:lnTo>
                  <a:pt x="11304" y="2126"/>
                </a:lnTo>
                <a:lnTo>
                  <a:pt x="11279" y="2207"/>
                </a:lnTo>
                <a:lnTo>
                  <a:pt x="10617" y="2207"/>
                </a:lnTo>
                <a:cubicBezTo>
                  <a:pt x="10617" y="2207"/>
                  <a:pt x="10347" y="2190"/>
                  <a:pt x="10031" y="2168"/>
                </a:cubicBezTo>
                <a:cubicBezTo>
                  <a:pt x="9716" y="2146"/>
                  <a:pt x="9356" y="2121"/>
                  <a:pt x="9177" y="2103"/>
                </a:cubicBezTo>
                <a:cubicBezTo>
                  <a:pt x="9064" y="2095"/>
                  <a:pt x="8841" y="2065"/>
                  <a:pt x="8645" y="2037"/>
                </a:cubicBezTo>
                <a:cubicBezTo>
                  <a:pt x="8450" y="2009"/>
                  <a:pt x="8282" y="1982"/>
                  <a:pt x="8280" y="1982"/>
                </a:cubicBezTo>
                <a:lnTo>
                  <a:pt x="8280" y="1981"/>
                </a:lnTo>
                <a:cubicBezTo>
                  <a:pt x="8280" y="1981"/>
                  <a:pt x="6682" y="1669"/>
                  <a:pt x="6045" y="1513"/>
                </a:cubicBezTo>
                <a:cubicBezTo>
                  <a:pt x="5268" y="1322"/>
                  <a:pt x="4178" y="941"/>
                  <a:pt x="4177" y="940"/>
                </a:cubicBezTo>
                <a:lnTo>
                  <a:pt x="4178" y="936"/>
                </a:lnTo>
                <a:cubicBezTo>
                  <a:pt x="4052" y="886"/>
                  <a:pt x="4009" y="867"/>
                  <a:pt x="3958" y="847"/>
                </a:cubicBezTo>
                <a:cubicBezTo>
                  <a:pt x="4124" y="1063"/>
                  <a:pt x="3971" y="1872"/>
                  <a:pt x="3720" y="1620"/>
                </a:cubicBezTo>
                <a:cubicBezTo>
                  <a:pt x="3720" y="1620"/>
                  <a:pt x="3719" y="1619"/>
                  <a:pt x="3719" y="1619"/>
                </a:cubicBezTo>
                <a:cubicBezTo>
                  <a:pt x="3505" y="1399"/>
                  <a:pt x="3577" y="873"/>
                  <a:pt x="3828" y="814"/>
                </a:cubicBezTo>
                <a:lnTo>
                  <a:pt x="3709" y="780"/>
                </a:lnTo>
                <a:cubicBezTo>
                  <a:pt x="3709" y="780"/>
                  <a:pt x="3693" y="780"/>
                  <a:pt x="3670" y="775"/>
                </a:cubicBezTo>
                <a:cubicBezTo>
                  <a:pt x="3647" y="771"/>
                  <a:pt x="3618" y="762"/>
                  <a:pt x="3591" y="744"/>
                </a:cubicBezTo>
                <a:cubicBezTo>
                  <a:pt x="3564" y="736"/>
                  <a:pt x="3351" y="645"/>
                  <a:pt x="3130" y="550"/>
                </a:cubicBezTo>
                <a:cubicBezTo>
                  <a:pt x="2909" y="455"/>
                  <a:pt x="2680" y="355"/>
                  <a:pt x="2621" y="329"/>
                </a:cubicBezTo>
                <a:cubicBezTo>
                  <a:pt x="2556" y="303"/>
                  <a:pt x="2371" y="221"/>
                  <a:pt x="2201" y="145"/>
                </a:cubicBezTo>
                <a:cubicBezTo>
                  <a:pt x="2031" y="69"/>
                  <a:pt x="1878" y="0"/>
                  <a:pt x="1878" y="0"/>
                </a:cubicBezTo>
                <a:close/>
                <a:moveTo>
                  <a:pt x="3958" y="847"/>
                </a:moveTo>
                <a:cubicBezTo>
                  <a:pt x="3927" y="807"/>
                  <a:pt x="3886" y="785"/>
                  <a:pt x="3832" y="797"/>
                </a:cubicBezTo>
                <a:cubicBezTo>
                  <a:pt x="3832" y="797"/>
                  <a:pt x="3832" y="797"/>
                  <a:pt x="3875" y="814"/>
                </a:cubicBezTo>
                <a:cubicBezTo>
                  <a:pt x="3887" y="819"/>
                  <a:pt x="3939" y="839"/>
                  <a:pt x="3958" y="847"/>
                </a:cubicBezTo>
                <a:close/>
                <a:moveTo>
                  <a:pt x="1237" y="2082"/>
                </a:moveTo>
                <a:cubicBezTo>
                  <a:pt x="1256" y="2091"/>
                  <a:pt x="1265" y="2116"/>
                  <a:pt x="1270" y="2138"/>
                </a:cubicBezTo>
                <a:cubicBezTo>
                  <a:pt x="1274" y="2161"/>
                  <a:pt x="1274" y="2182"/>
                  <a:pt x="1274" y="2182"/>
                </a:cubicBezTo>
                <a:cubicBezTo>
                  <a:pt x="1274" y="2182"/>
                  <a:pt x="1266" y="2176"/>
                  <a:pt x="1266" y="2176"/>
                </a:cubicBezTo>
                <a:cubicBezTo>
                  <a:pt x="1266" y="2176"/>
                  <a:pt x="1267" y="2159"/>
                  <a:pt x="1263" y="2138"/>
                </a:cubicBezTo>
                <a:cubicBezTo>
                  <a:pt x="1259" y="2118"/>
                  <a:pt x="1252" y="2094"/>
                  <a:pt x="1237" y="2082"/>
                </a:cubicBezTo>
                <a:close/>
                <a:moveTo>
                  <a:pt x="1370" y="2217"/>
                </a:moveTo>
                <a:cubicBezTo>
                  <a:pt x="1371" y="2217"/>
                  <a:pt x="1371" y="2217"/>
                  <a:pt x="1371" y="2217"/>
                </a:cubicBezTo>
                <a:cubicBezTo>
                  <a:pt x="1371" y="2217"/>
                  <a:pt x="1371" y="2217"/>
                  <a:pt x="1372" y="2217"/>
                </a:cubicBezTo>
                <a:cubicBezTo>
                  <a:pt x="1372" y="2217"/>
                  <a:pt x="1385" y="2225"/>
                  <a:pt x="1400" y="2255"/>
                </a:cubicBezTo>
                <a:cubicBezTo>
                  <a:pt x="1415" y="2286"/>
                  <a:pt x="1431" y="2338"/>
                  <a:pt x="1436" y="2425"/>
                </a:cubicBezTo>
                <a:cubicBezTo>
                  <a:pt x="1441" y="2502"/>
                  <a:pt x="1436" y="2572"/>
                  <a:pt x="1429" y="2622"/>
                </a:cubicBezTo>
                <a:cubicBezTo>
                  <a:pt x="1423" y="2672"/>
                  <a:pt x="1415" y="2702"/>
                  <a:pt x="1415" y="2702"/>
                </a:cubicBezTo>
                <a:cubicBezTo>
                  <a:pt x="1415" y="2702"/>
                  <a:pt x="1416" y="2704"/>
                  <a:pt x="1426" y="2717"/>
                </a:cubicBezTo>
                <a:cubicBezTo>
                  <a:pt x="1436" y="2731"/>
                  <a:pt x="1454" y="2756"/>
                  <a:pt x="1486" y="2800"/>
                </a:cubicBezTo>
                <a:lnTo>
                  <a:pt x="1483" y="2799"/>
                </a:lnTo>
                <a:cubicBezTo>
                  <a:pt x="1445" y="2747"/>
                  <a:pt x="1426" y="2721"/>
                  <a:pt x="1417" y="2708"/>
                </a:cubicBezTo>
                <a:cubicBezTo>
                  <a:pt x="1407" y="2695"/>
                  <a:pt x="1407" y="2695"/>
                  <a:pt x="1407" y="2695"/>
                </a:cubicBezTo>
                <a:cubicBezTo>
                  <a:pt x="1407" y="2695"/>
                  <a:pt x="1415" y="2664"/>
                  <a:pt x="1422" y="2615"/>
                </a:cubicBezTo>
                <a:cubicBezTo>
                  <a:pt x="1429" y="2565"/>
                  <a:pt x="1434" y="2496"/>
                  <a:pt x="1428" y="2418"/>
                </a:cubicBezTo>
                <a:cubicBezTo>
                  <a:pt x="1424" y="2347"/>
                  <a:pt x="1413" y="2300"/>
                  <a:pt x="1401" y="2269"/>
                </a:cubicBezTo>
                <a:cubicBezTo>
                  <a:pt x="1389" y="2238"/>
                  <a:pt x="1377" y="2223"/>
                  <a:pt x="1370" y="2217"/>
                </a:cubicBezTo>
                <a:close/>
                <a:moveTo>
                  <a:pt x="12420" y="4107"/>
                </a:moveTo>
                <a:cubicBezTo>
                  <a:pt x="12417" y="4112"/>
                  <a:pt x="12412" y="4121"/>
                  <a:pt x="12407" y="4129"/>
                </a:cubicBezTo>
                <a:cubicBezTo>
                  <a:pt x="12402" y="4137"/>
                  <a:pt x="12398" y="4143"/>
                  <a:pt x="12398" y="4143"/>
                </a:cubicBezTo>
                <a:cubicBezTo>
                  <a:pt x="12556" y="4155"/>
                  <a:pt x="12547" y="4531"/>
                  <a:pt x="12390" y="4525"/>
                </a:cubicBezTo>
                <a:cubicBezTo>
                  <a:pt x="12238" y="4518"/>
                  <a:pt x="12236" y="4157"/>
                  <a:pt x="12388" y="4148"/>
                </a:cubicBezTo>
                <a:lnTo>
                  <a:pt x="12420" y="4107"/>
                </a:lnTo>
                <a:close/>
                <a:moveTo>
                  <a:pt x="14888" y="4371"/>
                </a:moveTo>
                <a:cubicBezTo>
                  <a:pt x="14888" y="4371"/>
                  <a:pt x="14888" y="4371"/>
                  <a:pt x="14900" y="4373"/>
                </a:cubicBezTo>
                <a:cubicBezTo>
                  <a:pt x="14913" y="4376"/>
                  <a:pt x="14937" y="4380"/>
                  <a:pt x="14986" y="4389"/>
                </a:cubicBezTo>
                <a:cubicBezTo>
                  <a:pt x="14986" y="4389"/>
                  <a:pt x="14986" y="4389"/>
                  <a:pt x="14992" y="4393"/>
                </a:cubicBezTo>
                <a:cubicBezTo>
                  <a:pt x="14999" y="4397"/>
                  <a:pt x="15012" y="4406"/>
                  <a:pt x="15039" y="4423"/>
                </a:cubicBezTo>
                <a:cubicBezTo>
                  <a:pt x="15039" y="4423"/>
                  <a:pt x="15039" y="4423"/>
                  <a:pt x="15043" y="4427"/>
                </a:cubicBezTo>
                <a:cubicBezTo>
                  <a:pt x="15047" y="4432"/>
                  <a:pt x="15056" y="4440"/>
                  <a:pt x="15072" y="4457"/>
                </a:cubicBezTo>
                <a:cubicBezTo>
                  <a:pt x="15072" y="4457"/>
                  <a:pt x="15072" y="4457"/>
                  <a:pt x="15075" y="4462"/>
                </a:cubicBezTo>
                <a:cubicBezTo>
                  <a:pt x="15077" y="4466"/>
                  <a:pt x="15083" y="4474"/>
                  <a:pt x="15093" y="4492"/>
                </a:cubicBezTo>
                <a:cubicBezTo>
                  <a:pt x="15093" y="4492"/>
                  <a:pt x="15093" y="4492"/>
                  <a:pt x="15099" y="4499"/>
                </a:cubicBezTo>
                <a:cubicBezTo>
                  <a:pt x="15104" y="4506"/>
                  <a:pt x="15115" y="4518"/>
                  <a:pt x="15137" y="4544"/>
                </a:cubicBezTo>
                <a:cubicBezTo>
                  <a:pt x="15137" y="4544"/>
                  <a:pt x="15137" y="4544"/>
                  <a:pt x="15140" y="4551"/>
                </a:cubicBezTo>
                <a:cubicBezTo>
                  <a:pt x="15142" y="4557"/>
                  <a:pt x="15148" y="4570"/>
                  <a:pt x="15158" y="4596"/>
                </a:cubicBezTo>
                <a:cubicBezTo>
                  <a:pt x="15158" y="4596"/>
                  <a:pt x="15158" y="4596"/>
                  <a:pt x="15156" y="4596"/>
                </a:cubicBezTo>
                <a:cubicBezTo>
                  <a:pt x="15153" y="4596"/>
                  <a:pt x="15148" y="4596"/>
                  <a:pt x="15137" y="4596"/>
                </a:cubicBezTo>
                <a:lnTo>
                  <a:pt x="15093" y="4614"/>
                </a:lnTo>
                <a:cubicBezTo>
                  <a:pt x="15088" y="4614"/>
                  <a:pt x="15085" y="4614"/>
                  <a:pt x="15084" y="4614"/>
                </a:cubicBezTo>
                <a:cubicBezTo>
                  <a:pt x="15083" y="4614"/>
                  <a:pt x="15083" y="4614"/>
                  <a:pt x="15083" y="4614"/>
                </a:cubicBezTo>
                <a:cubicBezTo>
                  <a:pt x="15083" y="4614"/>
                  <a:pt x="15083" y="4614"/>
                  <a:pt x="15081" y="4616"/>
                </a:cubicBezTo>
                <a:cubicBezTo>
                  <a:pt x="15080" y="4618"/>
                  <a:pt x="15077" y="4622"/>
                  <a:pt x="15072" y="4631"/>
                </a:cubicBezTo>
                <a:cubicBezTo>
                  <a:pt x="15072" y="4631"/>
                  <a:pt x="15072" y="4631"/>
                  <a:pt x="15072" y="4635"/>
                </a:cubicBezTo>
                <a:cubicBezTo>
                  <a:pt x="15072" y="4640"/>
                  <a:pt x="15072" y="4649"/>
                  <a:pt x="15072" y="4666"/>
                </a:cubicBezTo>
                <a:cubicBezTo>
                  <a:pt x="15072" y="4666"/>
                  <a:pt x="15072" y="4666"/>
                  <a:pt x="15071" y="4668"/>
                </a:cubicBezTo>
                <a:cubicBezTo>
                  <a:pt x="15069" y="4670"/>
                  <a:pt x="15067" y="4675"/>
                  <a:pt x="15061" y="4683"/>
                </a:cubicBezTo>
                <a:cubicBezTo>
                  <a:pt x="15061" y="4683"/>
                  <a:pt x="15061" y="4683"/>
                  <a:pt x="15059" y="4690"/>
                </a:cubicBezTo>
                <a:cubicBezTo>
                  <a:pt x="15056" y="4696"/>
                  <a:pt x="15050" y="4709"/>
                  <a:pt x="15039" y="4735"/>
                </a:cubicBezTo>
                <a:cubicBezTo>
                  <a:pt x="15039" y="4735"/>
                  <a:pt x="15039" y="4735"/>
                  <a:pt x="15037" y="4741"/>
                </a:cubicBezTo>
                <a:cubicBezTo>
                  <a:pt x="15034" y="4748"/>
                  <a:pt x="15029" y="4761"/>
                  <a:pt x="15018" y="4787"/>
                </a:cubicBezTo>
                <a:cubicBezTo>
                  <a:pt x="15018" y="4787"/>
                  <a:pt x="15018" y="4787"/>
                  <a:pt x="15019" y="4794"/>
                </a:cubicBezTo>
                <a:cubicBezTo>
                  <a:pt x="15021" y="4800"/>
                  <a:pt x="15023" y="4813"/>
                  <a:pt x="15029" y="4839"/>
                </a:cubicBezTo>
                <a:cubicBezTo>
                  <a:pt x="15029" y="4839"/>
                  <a:pt x="15028" y="4839"/>
                  <a:pt x="15034" y="4847"/>
                </a:cubicBezTo>
                <a:cubicBezTo>
                  <a:pt x="15039" y="4856"/>
                  <a:pt x="15050" y="4874"/>
                  <a:pt x="15072" y="4908"/>
                </a:cubicBezTo>
                <a:cubicBezTo>
                  <a:pt x="15072" y="4908"/>
                  <a:pt x="15072" y="4908"/>
                  <a:pt x="15069" y="4913"/>
                </a:cubicBezTo>
                <a:cubicBezTo>
                  <a:pt x="15067" y="4917"/>
                  <a:pt x="15061" y="4925"/>
                  <a:pt x="15051" y="4943"/>
                </a:cubicBezTo>
                <a:cubicBezTo>
                  <a:pt x="15051" y="4943"/>
                  <a:pt x="15050" y="4943"/>
                  <a:pt x="15043" y="4945"/>
                </a:cubicBezTo>
                <a:cubicBezTo>
                  <a:pt x="15037" y="4947"/>
                  <a:pt x="15023" y="4951"/>
                  <a:pt x="14996" y="4960"/>
                </a:cubicBezTo>
                <a:cubicBezTo>
                  <a:pt x="14996" y="4960"/>
                  <a:pt x="14996" y="4960"/>
                  <a:pt x="14994" y="4964"/>
                </a:cubicBezTo>
                <a:cubicBezTo>
                  <a:pt x="14991" y="4969"/>
                  <a:pt x="14985" y="4978"/>
                  <a:pt x="14974" y="4995"/>
                </a:cubicBezTo>
                <a:cubicBezTo>
                  <a:pt x="14974" y="4995"/>
                  <a:pt x="14974" y="4995"/>
                  <a:pt x="14970" y="5004"/>
                </a:cubicBezTo>
                <a:cubicBezTo>
                  <a:pt x="14966" y="5012"/>
                  <a:pt x="14958" y="5029"/>
                  <a:pt x="14942" y="5064"/>
                </a:cubicBezTo>
                <a:cubicBezTo>
                  <a:pt x="14942" y="5064"/>
                  <a:pt x="14942" y="5064"/>
                  <a:pt x="14942" y="5073"/>
                </a:cubicBezTo>
                <a:cubicBezTo>
                  <a:pt x="14942" y="5081"/>
                  <a:pt x="14942" y="5099"/>
                  <a:pt x="14942" y="5134"/>
                </a:cubicBezTo>
                <a:cubicBezTo>
                  <a:pt x="14942" y="5134"/>
                  <a:pt x="14942" y="5134"/>
                  <a:pt x="14942" y="5203"/>
                </a:cubicBezTo>
                <a:cubicBezTo>
                  <a:pt x="14942" y="5203"/>
                  <a:pt x="14942" y="5203"/>
                  <a:pt x="14942" y="5255"/>
                </a:cubicBezTo>
                <a:cubicBezTo>
                  <a:pt x="14942" y="5255"/>
                  <a:pt x="14942" y="5255"/>
                  <a:pt x="14941" y="5265"/>
                </a:cubicBezTo>
                <a:cubicBezTo>
                  <a:pt x="14939" y="5276"/>
                  <a:pt x="14937" y="5298"/>
                  <a:pt x="14931" y="5342"/>
                </a:cubicBezTo>
                <a:cubicBezTo>
                  <a:pt x="14931" y="5342"/>
                  <a:pt x="14931" y="5342"/>
                  <a:pt x="14930" y="5344"/>
                </a:cubicBezTo>
                <a:cubicBezTo>
                  <a:pt x="14929" y="5346"/>
                  <a:pt x="14926" y="5350"/>
                  <a:pt x="14921" y="5359"/>
                </a:cubicBezTo>
                <a:cubicBezTo>
                  <a:pt x="14921" y="5359"/>
                  <a:pt x="14910" y="5411"/>
                  <a:pt x="14910" y="5428"/>
                </a:cubicBezTo>
                <a:lnTo>
                  <a:pt x="14888" y="5445"/>
                </a:lnTo>
                <a:cubicBezTo>
                  <a:pt x="14888" y="5445"/>
                  <a:pt x="14888" y="5445"/>
                  <a:pt x="14878" y="5445"/>
                </a:cubicBezTo>
                <a:cubicBezTo>
                  <a:pt x="14867" y="5445"/>
                  <a:pt x="14856" y="5428"/>
                  <a:pt x="14856" y="5428"/>
                </a:cubicBezTo>
                <a:cubicBezTo>
                  <a:pt x="14856" y="5428"/>
                  <a:pt x="14856" y="5428"/>
                  <a:pt x="14856" y="5424"/>
                </a:cubicBezTo>
                <a:cubicBezTo>
                  <a:pt x="14856" y="5420"/>
                  <a:pt x="14856" y="5411"/>
                  <a:pt x="14856" y="5394"/>
                </a:cubicBezTo>
                <a:cubicBezTo>
                  <a:pt x="14856" y="5394"/>
                  <a:pt x="14856" y="5394"/>
                  <a:pt x="14862" y="5383"/>
                </a:cubicBezTo>
                <a:cubicBezTo>
                  <a:pt x="14867" y="5372"/>
                  <a:pt x="14878" y="5350"/>
                  <a:pt x="14899" y="5307"/>
                </a:cubicBezTo>
                <a:cubicBezTo>
                  <a:pt x="14899" y="5307"/>
                  <a:pt x="14899" y="5307"/>
                  <a:pt x="14895" y="5288"/>
                </a:cubicBezTo>
                <a:cubicBezTo>
                  <a:pt x="14891" y="5268"/>
                  <a:pt x="14883" y="5229"/>
                  <a:pt x="14867" y="5151"/>
                </a:cubicBezTo>
                <a:cubicBezTo>
                  <a:pt x="14867" y="5151"/>
                  <a:pt x="14867" y="5151"/>
                  <a:pt x="14864" y="5154"/>
                </a:cubicBezTo>
                <a:cubicBezTo>
                  <a:pt x="14862" y="5156"/>
                  <a:pt x="14856" y="5160"/>
                  <a:pt x="14845" y="5169"/>
                </a:cubicBezTo>
                <a:cubicBezTo>
                  <a:pt x="14845" y="5169"/>
                  <a:pt x="14845" y="5169"/>
                  <a:pt x="14844" y="5173"/>
                </a:cubicBezTo>
                <a:cubicBezTo>
                  <a:pt x="14842" y="5177"/>
                  <a:pt x="14840" y="5186"/>
                  <a:pt x="14834" y="5203"/>
                </a:cubicBezTo>
                <a:cubicBezTo>
                  <a:pt x="14834" y="5203"/>
                  <a:pt x="14834" y="5203"/>
                  <a:pt x="14832" y="5220"/>
                </a:cubicBezTo>
                <a:cubicBezTo>
                  <a:pt x="14829" y="5238"/>
                  <a:pt x="14823" y="5272"/>
                  <a:pt x="14812" y="5342"/>
                </a:cubicBezTo>
                <a:cubicBezTo>
                  <a:pt x="14812" y="5342"/>
                  <a:pt x="14812" y="5342"/>
                  <a:pt x="14804" y="5342"/>
                </a:cubicBezTo>
                <a:cubicBezTo>
                  <a:pt x="14796" y="5342"/>
                  <a:pt x="14780" y="5342"/>
                  <a:pt x="14748" y="5342"/>
                </a:cubicBezTo>
                <a:cubicBezTo>
                  <a:pt x="14748" y="5342"/>
                  <a:pt x="14748" y="5342"/>
                  <a:pt x="14742" y="5344"/>
                </a:cubicBezTo>
                <a:cubicBezTo>
                  <a:pt x="14737" y="5346"/>
                  <a:pt x="14726" y="5350"/>
                  <a:pt x="14705" y="5359"/>
                </a:cubicBezTo>
                <a:cubicBezTo>
                  <a:pt x="14705" y="5359"/>
                  <a:pt x="14705" y="5359"/>
                  <a:pt x="14705" y="5369"/>
                </a:cubicBezTo>
                <a:cubicBezTo>
                  <a:pt x="14705" y="5380"/>
                  <a:pt x="14705" y="5402"/>
                  <a:pt x="14705" y="5445"/>
                </a:cubicBezTo>
                <a:cubicBezTo>
                  <a:pt x="14705" y="5445"/>
                  <a:pt x="14705" y="5445"/>
                  <a:pt x="14702" y="5454"/>
                </a:cubicBezTo>
                <a:cubicBezTo>
                  <a:pt x="14699" y="5463"/>
                  <a:pt x="14694" y="5480"/>
                  <a:pt x="14683" y="5515"/>
                </a:cubicBezTo>
                <a:cubicBezTo>
                  <a:pt x="14683" y="5515"/>
                  <a:pt x="14683" y="5515"/>
                  <a:pt x="14679" y="5524"/>
                </a:cubicBezTo>
                <a:cubicBezTo>
                  <a:pt x="14675" y="5532"/>
                  <a:pt x="14667" y="5549"/>
                  <a:pt x="14651" y="5584"/>
                </a:cubicBezTo>
                <a:cubicBezTo>
                  <a:pt x="14651" y="5584"/>
                  <a:pt x="14651" y="5584"/>
                  <a:pt x="14649" y="5595"/>
                </a:cubicBezTo>
                <a:cubicBezTo>
                  <a:pt x="14648" y="5606"/>
                  <a:pt x="14645" y="5628"/>
                  <a:pt x="14640" y="5671"/>
                </a:cubicBezTo>
                <a:cubicBezTo>
                  <a:pt x="14640" y="5671"/>
                  <a:pt x="14640" y="5671"/>
                  <a:pt x="14641" y="5679"/>
                </a:cubicBezTo>
                <a:cubicBezTo>
                  <a:pt x="14643" y="5688"/>
                  <a:pt x="14645" y="5706"/>
                  <a:pt x="14651" y="5740"/>
                </a:cubicBezTo>
                <a:cubicBezTo>
                  <a:pt x="14651" y="5740"/>
                  <a:pt x="14651" y="5740"/>
                  <a:pt x="14651" y="5757"/>
                </a:cubicBezTo>
                <a:cubicBezTo>
                  <a:pt x="14651" y="5775"/>
                  <a:pt x="14651" y="5809"/>
                  <a:pt x="14651" y="5879"/>
                </a:cubicBezTo>
                <a:cubicBezTo>
                  <a:pt x="14651" y="5879"/>
                  <a:pt x="14651" y="5879"/>
                  <a:pt x="14648" y="5885"/>
                </a:cubicBezTo>
                <a:cubicBezTo>
                  <a:pt x="14645" y="5891"/>
                  <a:pt x="14640" y="5905"/>
                  <a:pt x="14629" y="5931"/>
                </a:cubicBezTo>
                <a:cubicBezTo>
                  <a:pt x="14629" y="5931"/>
                  <a:pt x="14629" y="5931"/>
                  <a:pt x="14628" y="5942"/>
                </a:cubicBezTo>
                <a:cubicBezTo>
                  <a:pt x="14626" y="5953"/>
                  <a:pt x="14624" y="5974"/>
                  <a:pt x="14618" y="6018"/>
                </a:cubicBezTo>
                <a:cubicBezTo>
                  <a:pt x="14618" y="6018"/>
                  <a:pt x="14618" y="6018"/>
                  <a:pt x="14617" y="6028"/>
                </a:cubicBezTo>
                <a:cubicBezTo>
                  <a:pt x="14616" y="6039"/>
                  <a:pt x="14613" y="6060"/>
                  <a:pt x="14608" y="6104"/>
                </a:cubicBezTo>
                <a:cubicBezTo>
                  <a:pt x="14608" y="6104"/>
                  <a:pt x="14607" y="6104"/>
                  <a:pt x="14603" y="6109"/>
                </a:cubicBezTo>
                <a:cubicBezTo>
                  <a:pt x="14599" y="6113"/>
                  <a:pt x="14591" y="6122"/>
                  <a:pt x="14575" y="6139"/>
                </a:cubicBezTo>
                <a:cubicBezTo>
                  <a:pt x="14575" y="6139"/>
                  <a:pt x="14575" y="6139"/>
                  <a:pt x="14579" y="6145"/>
                </a:cubicBezTo>
                <a:cubicBezTo>
                  <a:pt x="14583" y="6152"/>
                  <a:pt x="14591" y="6164"/>
                  <a:pt x="14608" y="6190"/>
                </a:cubicBezTo>
                <a:cubicBezTo>
                  <a:pt x="14608" y="6190"/>
                  <a:pt x="14608" y="6191"/>
                  <a:pt x="14610" y="6208"/>
                </a:cubicBezTo>
                <a:cubicBezTo>
                  <a:pt x="14613" y="6226"/>
                  <a:pt x="14618" y="6260"/>
                  <a:pt x="14629" y="6330"/>
                </a:cubicBezTo>
                <a:cubicBezTo>
                  <a:pt x="14629" y="6330"/>
                  <a:pt x="14629" y="6330"/>
                  <a:pt x="14629" y="6338"/>
                </a:cubicBezTo>
                <a:cubicBezTo>
                  <a:pt x="14629" y="6347"/>
                  <a:pt x="14629" y="6364"/>
                  <a:pt x="14629" y="6398"/>
                </a:cubicBezTo>
                <a:cubicBezTo>
                  <a:pt x="14629" y="6398"/>
                  <a:pt x="14629" y="6399"/>
                  <a:pt x="14626" y="6403"/>
                </a:cubicBezTo>
                <a:cubicBezTo>
                  <a:pt x="14624" y="6408"/>
                  <a:pt x="14618" y="6416"/>
                  <a:pt x="14608" y="6434"/>
                </a:cubicBezTo>
                <a:cubicBezTo>
                  <a:pt x="14608" y="6434"/>
                  <a:pt x="14607" y="6434"/>
                  <a:pt x="14604" y="6444"/>
                </a:cubicBezTo>
                <a:cubicBezTo>
                  <a:pt x="14602" y="6455"/>
                  <a:pt x="14596" y="6477"/>
                  <a:pt x="14586" y="6520"/>
                </a:cubicBezTo>
                <a:cubicBezTo>
                  <a:pt x="14586" y="6520"/>
                  <a:pt x="14586" y="6520"/>
                  <a:pt x="14590" y="6535"/>
                </a:cubicBezTo>
                <a:cubicBezTo>
                  <a:pt x="14594" y="6551"/>
                  <a:pt x="14602" y="6581"/>
                  <a:pt x="14618" y="6642"/>
                </a:cubicBezTo>
                <a:cubicBezTo>
                  <a:pt x="14618" y="6642"/>
                  <a:pt x="14618" y="6642"/>
                  <a:pt x="14624" y="6650"/>
                </a:cubicBezTo>
                <a:cubicBezTo>
                  <a:pt x="14629" y="6659"/>
                  <a:pt x="14640" y="6676"/>
                  <a:pt x="14661" y="6710"/>
                </a:cubicBezTo>
                <a:cubicBezTo>
                  <a:pt x="14661" y="6710"/>
                  <a:pt x="14661" y="6711"/>
                  <a:pt x="14667" y="6728"/>
                </a:cubicBezTo>
                <a:cubicBezTo>
                  <a:pt x="14672" y="6746"/>
                  <a:pt x="14683" y="6780"/>
                  <a:pt x="14705" y="6849"/>
                </a:cubicBezTo>
                <a:cubicBezTo>
                  <a:pt x="14705" y="6849"/>
                  <a:pt x="14705" y="6849"/>
                  <a:pt x="14710" y="6862"/>
                </a:cubicBezTo>
                <a:cubicBezTo>
                  <a:pt x="14716" y="6875"/>
                  <a:pt x="14726" y="6901"/>
                  <a:pt x="14748" y="6953"/>
                </a:cubicBezTo>
                <a:cubicBezTo>
                  <a:pt x="14748" y="6953"/>
                  <a:pt x="14748" y="6953"/>
                  <a:pt x="14748" y="6971"/>
                </a:cubicBezTo>
                <a:cubicBezTo>
                  <a:pt x="14748" y="6988"/>
                  <a:pt x="14748" y="7023"/>
                  <a:pt x="14748" y="7093"/>
                </a:cubicBezTo>
                <a:cubicBezTo>
                  <a:pt x="14748" y="7093"/>
                  <a:pt x="14748" y="7092"/>
                  <a:pt x="14749" y="7131"/>
                </a:cubicBezTo>
                <a:cubicBezTo>
                  <a:pt x="14750" y="7170"/>
                  <a:pt x="14753" y="7248"/>
                  <a:pt x="14759" y="7404"/>
                </a:cubicBezTo>
                <a:cubicBezTo>
                  <a:pt x="14759" y="7404"/>
                  <a:pt x="14759" y="7404"/>
                  <a:pt x="14756" y="7426"/>
                </a:cubicBezTo>
                <a:cubicBezTo>
                  <a:pt x="14753" y="7448"/>
                  <a:pt x="14748" y="7491"/>
                  <a:pt x="14737" y="7577"/>
                </a:cubicBezTo>
                <a:cubicBezTo>
                  <a:pt x="14737" y="7577"/>
                  <a:pt x="14737" y="7578"/>
                  <a:pt x="14732" y="7597"/>
                </a:cubicBezTo>
                <a:cubicBezTo>
                  <a:pt x="14726" y="7617"/>
                  <a:pt x="14715" y="7656"/>
                  <a:pt x="14694" y="7734"/>
                </a:cubicBezTo>
                <a:cubicBezTo>
                  <a:pt x="14694" y="7734"/>
                  <a:pt x="14694" y="7734"/>
                  <a:pt x="14688" y="7749"/>
                </a:cubicBezTo>
                <a:cubicBezTo>
                  <a:pt x="14683" y="7764"/>
                  <a:pt x="14672" y="7794"/>
                  <a:pt x="14651" y="7855"/>
                </a:cubicBezTo>
                <a:cubicBezTo>
                  <a:pt x="14651" y="7855"/>
                  <a:pt x="14651" y="7855"/>
                  <a:pt x="14648" y="7863"/>
                </a:cubicBezTo>
                <a:cubicBezTo>
                  <a:pt x="14645" y="7872"/>
                  <a:pt x="14640" y="7890"/>
                  <a:pt x="14629" y="7924"/>
                </a:cubicBezTo>
                <a:cubicBezTo>
                  <a:pt x="14629" y="7924"/>
                  <a:pt x="14629" y="7924"/>
                  <a:pt x="14622" y="7935"/>
                </a:cubicBezTo>
                <a:cubicBezTo>
                  <a:pt x="14615" y="7946"/>
                  <a:pt x="14602" y="7967"/>
                  <a:pt x="14575" y="8010"/>
                </a:cubicBezTo>
                <a:lnTo>
                  <a:pt x="14570" y="8010"/>
                </a:lnTo>
                <a:lnTo>
                  <a:pt x="14570" y="8031"/>
                </a:lnTo>
                <a:lnTo>
                  <a:pt x="14480" y="8113"/>
                </a:lnTo>
                <a:lnTo>
                  <a:pt x="14429" y="8174"/>
                </a:lnTo>
                <a:lnTo>
                  <a:pt x="14391" y="8195"/>
                </a:lnTo>
                <a:lnTo>
                  <a:pt x="14328" y="8174"/>
                </a:lnTo>
                <a:lnTo>
                  <a:pt x="14340" y="8174"/>
                </a:lnTo>
                <a:lnTo>
                  <a:pt x="14289" y="8113"/>
                </a:lnTo>
                <a:lnTo>
                  <a:pt x="14264" y="8010"/>
                </a:lnTo>
                <a:lnTo>
                  <a:pt x="14238" y="7949"/>
                </a:lnTo>
                <a:lnTo>
                  <a:pt x="14226" y="7827"/>
                </a:lnTo>
                <a:lnTo>
                  <a:pt x="14175" y="7745"/>
                </a:lnTo>
                <a:lnTo>
                  <a:pt x="14149" y="7541"/>
                </a:lnTo>
                <a:lnTo>
                  <a:pt x="14149" y="7479"/>
                </a:lnTo>
                <a:cubicBezTo>
                  <a:pt x="14150" y="7608"/>
                  <a:pt x="14031" y="7619"/>
                  <a:pt x="14022" y="7491"/>
                </a:cubicBezTo>
                <a:cubicBezTo>
                  <a:pt x="14013" y="7347"/>
                  <a:pt x="14156" y="7334"/>
                  <a:pt x="14157" y="7478"/>
                </a:cubicBezTo>
                <a:cubicBezTo>
                  <a:pt x="14157" y="7269"/>
                  <a:pt x="14157" y="7269"/>
                  <a:pt x="14157" y="7269"/>
                </a:cubicBezTo>
                <a:cubicBezTo>
                  <a:pt x="14157" y="7199"/>
                  <a:pt x="14157" y="7199"/>
                  <a:pt x="14157" y="7199"/>
                </a:cubicBezTo>
                <a:cubicBezTo>
                  <a:pt x="14130" y="7095"/>
                  <a:pt x="14116" y="7043"/>
                  <a:pt x="14110" y="7017"/>
                </a:cubicBezTo>
                <a:cubicBezTo>
                  <a:pt x="14103" y="6991"/>
                  <a:pt x="14103" y="6991"/>
                  <a:pt x="14103" y="6991"/>
                </a:cubicBezTo>
                <a:cubicBezTo>
                  <a:pt x="14098" y="6930"/>
                  <a:pt x="14095" y="6900"/>
                  <a:pt x="14094" y="6885"/>
                </a:cubicBezTo>
                <a:cubicBezTo>
                  <a:pt x="14092" y="6869"/>
                  <a:pt x="14092" y="6870"/>
                  <a:pt x="14092" y="6870"/>
                </a:cubicBezTo>
                <a:cubicBezTo>
                  <a:pt x="14098" y="6800"/>
                  <a:pt x="14100" y="6766"/>
                  <a:pt x="14102" y="6748"/>
                </a:cubicBezTo>
                <a:cubicBezTo>
                  <a:pt x="14103" y="6731"/>
                  <a:pt x="14103" y="6731"/>
                  <a:pt x="14103" y="6731"/>
                </a:cubicBezTo>
                <a:cubicBezTo>
                  <a:pt x="14114" y="6679"/>
                  <a:pt x="14120" y="6652"/>
                  <a:pt x="14122" y="6639"/>
                </a:cubicBezTo>
                <a:cubicBezTo>
                  <a:pt x="14125" y="6626"/>
                  <a:pt x="14125" y="6626"/>
                  <a:pt x="14125" y="6626"/>
                </a:cubicBezTo>
                <a:cubicBezTo>
                  <a:pt x="14130" y="6600"/>
                  <a:pt x="14133" y="6587"/>
                  <a:pt x="14134" y="6581"/>
                </a:cubicBezTo>
                <a:cubicBezTo>
                  <a:pt x="14136" y="6574"/>
                  <a:pt x="14136" y="6574"/>
                  <a:pt x="14136" y="6574"/>
                </a:cubicBezTo>
                <a:cubicBezTo>
                  <a:pt x="14146" y="6548"/>
                  <a:pt x="14152" y="6535"/>
                  <a:pt x="14154" y="6529"/>
                </a:cubicBezTo>
                <a:cubicBezTo>
                  <a:pt x="14157" y="6523"/>
                  <a:pt x="14157" y="6522"/>
                  <a:pt x="14157" y="6522"/>
                </a:cubicBezTo>
                <a:cubicBezTo>
                  <a:pt x="14146" y="6479"/>
                  <a:pt x="14141" y="6457"/>
                  <a:pt x="14138" y="6446"/>
                </a:cubicBezTo>
                <a:cubicBezTo>
                  <a:pt x="14136" y="6436"/>
                  <a:pt x="14136" y="6436"/>
                  <a:pt x="14136" y="6436"/>
                </a:cubicBezTo>
                <a:cubicBezTo>
                  <a:pt x="14136" y="6375"/>
                  <a:pt x="14136" y="6344"/>
                  <a:pt x="14136" y="6329"/>
                </a:cubicBezTo>
                <a:cubicBezTo>
                  <a:pt x="14136" y="6314"/>
                  <a:pt x="14136" y="6314"/>
                  <a:pt x="14136" y="6314"/>
                </a:cubicBezTo>
                <a:cubicBezTo>
                  <a:pt x="14136" y="6279"/>
                  <a:pt x="14136" y="6262"/>
                  <a:pt x="14136" y="6253"/>
                </a:cubicBezTo>
                <a:cubicBezTo>
                  <a:pt x="14136" y="6244"/>
                  <a:pt x="14136" y="6244"/>
                  <a:pt x="14136" y="6244"/>
                </a:cubicBezTo>
                <a:cubicBezTo>
                  <a:pt x="14146" y="6218"/>
                  <a:pt x="14152" y="6206"/>
                  <a:pt x="14154" y="6199"/>
                </a:cubicBezTo>
                <a:cubicBezTo>
                  <a:pt x="14157" y="6193"/>
                  <a:pt x="14157" y="6193"/>
                  <a:pt x="14157" y="6193"/>
                </a:cubicBezTo>
                <a:cubicBezTo>
                  <a:pt x="14157" y="6175"/>
                  <a:pt x="14157" y="6166"/>
                  <a:pt x="14157" y="6162"/>
                </a:cubicBezTo>
                <a:cubicBezTo>
                  <a:pt x="14157" y="6157"/>
                  <a:pt x="14157" y="6158"/>
                  <a:pt x="14157" y="6158"/>
                </a:cubicBezTo>
                <a:cubicBezTo>
                  <a:pt x="14179" y="6123"/>
                  <a:pt x="14189" y="6105"/>
                  <a:pt x="14195" y="6097"/>
                </a:cubicBezTo>
                <a:cubicBezTo>
                  <a:pt x="14200" y="6088"/>
                  <a:pt x="14200" y="6089"/>
                  <a:pt x="14200" y="6089"/>
                </a:cubicBezTo>
                <a:cubicBezTo>
                  <a:pt x="14200" y="6071"/>
                  <a:pt x="14200" y="6062"/>
                  <a:pt x="14200" y="6058"/>
                </a:cubicBezTo>
                <a:cubicBezTo>
                  <a:pt x="14200" y="6053"/>
                  <a:pt x="14200" y="6054"/>
                  <a:pt x="14200" y="6054"/>
                </a:cubicBezTo>
                <a:cubicBezTo>
                  <a:pt x="14189" y="6019"/>
                  <a:pt x="14184" y="6001"/>
                  <a:pt x="14181" y="5993"/>
                </a:cubicBezTo>
                <a:cubicBezTo>
                  <a:pt x="14179" y="5984"/>
                  <a:pt x="14179" y="5984"/>
                  <a:pt x="14179" y="5984"/>
                </a:cubicBezTo>
                <a:cubicBezTo>
                  <a:pt x="14179" y="5958"/>
                  <a:pt x="14179" y="5945"/>
                  <a:pt x="14179" y="5938"/>
                </a:cubicBezTo>
                <a:cubicBezTo>
                  <a:pt x="14179" y="5932"/>
                  <a:pt x="14179" y="5932"/>
                  <a:pt x="14179" y="5932"/>
                </a:cubicBezTo>
                <a:cubicBezTo>
                  <a:pt x="14184" y="5862"/>
                  <a:pt x="14187" y="5828"/>
                  <a:pt x="14188" y="5810"/>
                </a:cubicBezTo>
                <a:cubicBezTo>
                  <a:pt x="14189" y="5793"/>
                  <a:pt x="14189" y="5793"/>
                  <a:pt x="14189" y="5793"/>
                </a:cubicBezTo>
                <a:cubicBezTo>
                  <a:pt x="14195" y="5750"/>
                  <a:pt x="14197" y="5728"/>
                  <a:pt x="14199" y="5717"/>
                </a:cubicBezTo>
                <a:cubicBezTo>
                  <a:pt x="14200" y="5706"/>
                  <a:pt x="14200" y="5706"/>
                  <a:pt x="14200" y="5706"/>
                </a:cubicBezTo>
                <a:cubicBezTo>
                  <a:pt x="14216" y="5654"/>
                  <a:pt x="14224" y="5628"/>
                  <a:pt x="14228" y="5615"/>
                </a:cubicBezTo>
                <a:cubicBezTo>
                  <a:pt x="14232" y="5602"/>
                  <a:pt x="14232" y="5602"/>
                  <a:pt x="14232" y="5602"/>
                </a:cubicBezTo>
                <a:cubicBezTo>
                  <a:pt x="14259" y="5515"/>
                  <a:pt x="14273" y="5472"/>
                  <a:pt x="14280" y="5450"/>
                </a:cubicBezTo>
                <a:cubicBezTo>
                  <a:pt x="14287" y="5428"/>
                  <a:pt x="14287" y="5428"/>
                  <a:pt x="14287" y="5428"/>
                </a:cubicBezTo>
                <a:cubicBezTo>
                  <a:pt x="14292" y="5394"/>
                  <a:pt x="14295" y="5376"/>
                  <a:pt x="14296" y="5367"/>
                </a:cubicBezTo>
                <a:cubicBezTo>
                  <a:pt x="14297" y="5359"/>
                  <a:pt x="14297" y="5359"/>
                  <a:pt x="14297" y="5359"/>
                </a:cubicBezTo>
                <a:cubicBezTo>
                  <a:pt x="14297" y="5333"/>
                  <a:pt x="14297" y="5320"/>
                  <a:pt x="14297" y="5314"/>
                </a:cubicBezTo>
                <a:cubicBezTo>
                  <a:pt x="14297" y="5307"/>
                  <a:pt x="14297" y="5306"/>
                  <a:pt x="14297" y="5306"/>
                </a:cubicBezTo>
                <a:cubicBezTo>
                  <a:pt x="14319" y="5298"/>
                  <a:pt x="14330" y="5293"/>
                  <a:pt x="14335" y="5291"/>
                </a:cubicBezTo>
                <a:cubicBezTo>
                  <a:pt x="14340" y="5289"/>
                  <a:pt x="14340" y="5289"/>
                  <a:pt x="14340" y="5289"/>
                </a:cubicBezTo>
                <a:cubicBezTo>
                  <a:pt x="14340" y="5272"/>
                  <a:pt x="14340" y="5263"/>
                  <a:pt x="14340" y="5259"/>
                </a:cubicBezTo>
                <a:cubicBezTo>
                  <a:pt x="14340" y="5255"/>
                  <a:pt x="14340" y="5255"/>
                  <a:pt x="14340" y="5255"/>
                </a:cubicBezTo>
                <a:cubicBezTo>
                  <a:pt x="14340" y="5237"/>
                  <a:pt x="14340" y="5228"/>
                  <a:pt x="14340" y="5224"/>
                </a:cubicBezTo>
                <a:cubicBezTo>
                  <a:pt x="14340" y="5219"/>
                  <a:pt x="14340" y="5220"/>
                  <a:pt x="14340" y="5220"/>
                </a:cubicBezTo>
                <a:cubicBezTo>
                  <a:pt x="14340" y="5185"/>
                  <a:pt x="14340" y="5185"/>
                  <a:pt x="14340" y="5185"/>
                </a:cubicBezTo>
                <a:cubicBezTo>
                  <a:pt x="14340" y="5150"/>
                  <a:pt x="14340" y="5151"/>
                  <a:pt x="14340" y="5151"/>
                </a:cubicBezTo>
                <a:cubicBezTo>
                  <a:pt x="14340" y="5133"/>
                  <a:pt x="14340" y="5124"/>
                  <a:pt x="14340" y="5120"/>
                </a:cubicBezTo>
                <a:cubicBezTo>
                  <a:pt x="14340" y="5115"/>
                  <a:pt x="14340" y="5116"/>
                  <a:pt x="14340" y="5116"/>
                </a:cubicBezTo>
                <a:cubicBezTo>
                  <a:pt x="14319" y="5150"/>
                  <a:pt x="14308" y="5168"/>
                  <a:pt x="14303" y="5177"/>
                </a:cubicBezTo>
                <a:cubicBezTo>
                  <a:pt x="14297" y="5185"/>
                  <a:pt x="14297" y="5185"/>
                  <a:pt x="14297" y="5185"/>
                </a:cubicBezTo>
                <a:cubicBezTo>
                  <a:pt x="14281" y="5220"/>
                  <a:pt x="14273" y="5237"/>
                  <a:pt x="14269" y="5246"/>
                </a:cubicBezTo>
                <a:cubicBezTo>
                  <a:pt x="14265" y="5255"/>
                  <a:pt x="14265" y="5255"/>
                  <a:pt x="14265" y="5255"/>
                </a:cubicBezTo>
                <a:cubicBezTo>
                  <a:pt x="14260" y="5298"/>
                  <a:pt x="14257" y="5320"/>
                  <a:pt x="14256" y="5331"/>
                </a:cubicBezTo>
                <a:cubicBezTo>
                  <a:pt x="14254" y="5342"/>
                  <a:pt x="14254" y="5342"/>
                  <a:pt x="14254" y="5342"/>
                </a:cubicBezTo>
                <a:cubicBezTo>
                  <a:pt x="14238" y="5394"/>
                  <a:pt x="14230" y="5420"/>
                  <a:pt x="14226" y="5433"/>
                </a:cubicBezTo>
                <a:cubicBezTo>
                  <a:pt x="14222" y="5446"/>
                  <a:pt x="14222" y="5446"/>
                  <a:pt x="14222" y="5446"/>
                </a:cubicBezTo>
                <a:cubicBezTo>
                  <a:pt x="14205" y="5464"/>
                  <a:pt x="14197" y="5472"/>
                  <a:pt x="14193" y="5476"/>
                </a:cubicBezTo>
                <a:cubicBezTo>
                  <a:pt x="14189" y="5481"/>
                  <a:pt x="14189" y="5481"/>
                  <a:pt x="14189" y="5481"/>
                </a:cubicBezTo>
                <a:cubicBezTo>
                  <a:pt x="14157" y="5507"/>
                  <a:pt x="14141" y="5519"/>
                  <a:pt x="14133" y="5526"/>
                </a:cubicBezTo>
                <a:cubicBezTo>
                  <a:pt x="14125" y="5532"/>
                  <a:pt x="14125" y="5532"/>
                  <a:pt x="14125" y="5532"/>
                </a:cubicBezTo>
                <a:cubicBezTo>
                  <a:pt x="14109" y="5567"/>
                  <a:pt x="14100" y="5584"/>
                  <a:pt x="14096" y="5593"/>
                </a:cubicBezTo>
                <a:cubicBezTo>
                  <a:pt x="14092" y="5602"/>
                  <a:pt x="14092" y="5602"/>
                  <a:pt x="14092" y="5602"/>
                </a:cubicBezTo>
                <a:cubicBezTo>
                  <a:pt x="14087" y="5619"/>
                  <a:pt x="14084" y="5628"/>
                  <a:pt x="14083" y="5632"/>
                </a:cubicBezTo>
                <a:cubicBezTo>
                  <a:pt x="14081" y="5636"/>
                  <a:pt x="14081" y="5636"/>
                  <a:pt x="14081" y="5636"/>
                </a:cubicBezTo>
                <a:cubicBezTo>
                  <a:pt x="14071" y="5671"/>
                  <a:pt x="14065" y="5688"/>
                  <a:pt x="14063" y="5697"/>
                </a:cubicBezTo>
                <a:cubicBezTo>
                  <a:pt x="14060" y="5706"/>
                  <a:pt x="14060" y="5706"/>
                  <a:pt x="14060" y="5706"/>
                </a:cubicBezTo>
                <a:cubicBezTo>
                  <a:pt x="14038" y="5750"/>
                  <a:pt x="14028" y="5772"/>
                  <a:pt x="14022" y="5782"/>
                </a:cubicBezTo>
                <a:cubicBezTo>
                  <a:pt x="14017" y="5793"/>
                  <a:pt x="14017" y="5793"/>
                  <a:pt x="14017" y="5793"/>
                </a:cubicBezTo>
                <a:cubicBezTo>
                  <a:pt x="13995" y="5754"/>
                  <a:pt x="14001" y="5708"/>
                  <a:pt x="14013" y="5680"/>
                </a:cubicBezTo>
                <a:cubicBezTo>
                  <a:pt x="14016" y="5672"/>
                  <a:pt x="14017" y="5672"/>
                  <a:pt x="14017" y="5671"/>
                </a:cubicBezTo>
                <a:cubicBezTo>
                  <a:pt x="14028" y="5611"/>
                  <a:pt x="14033" y="5580"/>
                  <a:pt x="14036" y="5565"/>
                </a:cubicBezTo>
                <a:cubicBezTo>
                  <a:pt x="14038" y="5550"/>
                  <a:pt x="14038" y="5550"/>
                  <a:pt x="14038" y="5550"/>
                </a:cubicBezTo>
                <a:cubicBezTo>
                  <a:pt x="14044" y="5524"/>
                  <a:pt x="14047" y="5511"/>
                  <a:pt x="14048" y="5504"/>
                </a:cubicBezTo>
                <a:cubicBezTo>
                  <a:pt x="14049" y="5498"/>
                  <a:pt x="14049" y="5498"/>
                  <a:pt x="14049" y="5498"/>
                </a:cubicBezTo>
                <a:cubicBezTo>
                  <a:pt x="14055" y="5480"/>
                  <a:pt x="14057" y="5472"/>
                  <a:pt x="14059" y="5468"/>
                </a:cubicBezTo>
                <a:cubicBezTo>
                  <a:pt x="14060" y="5463"/>
                  <a:pt x="14060" y="5463"/>
                  <a:pt x="14060" y="5463"/>
                </a:cubicBezTo>
                <a:cubicBezTo>
                  <a:pt x="14071" y="5446"/>
                  <a:pt x="14076" y="5437"/>
                  <a:pt x="14079" y="5433"/>
                </a:cubicBezTo>
                <a:cubicBezTo>
                  <a:pt x="14081" y="5428"/>
                  <a:pt x="14081" y="5428"/>
                  <a:pt x="14081" y="5428"/>
                </a:cubicBezTo>
                <a:cubicBezTo>
                  <a:pt x="14092" y="5411"/>
                  <a:pt x="14098" y="5402"/>
                  <a:pt x="14100" y="5397"/>
                </a:cubicBezTo>
                <a:cubicBezTo>
                  <a:pt x="14103" y="5393"/>
                  <a:pt x="14103" y="5394"/>
                  <a:pt x="14103" y="5394"/>
                </a:cubicBezTo>
                <a:cubicBezTo>
                  <a:pt x="14108" y="5376"/>
                  <a:pt x="14111" y="5367"/>
                  <a:pt x="14113" y="5363"/>
                </a:cubicBezTo>
                <a:cubicBezTo>
                  <a:pt x="14114" y="5359"/>
                  <a:pt x="14114" y="5359"/>
                  <a:pt x="14114" y="5359"/>
                </a:cubicBezTo>
                <a:cubicBezTo>
                  <a:pt x="14109" y="5315"/>
                  <a:pt x="14106" y="5294"/>
                  <a:pt x="14104" y="5283"/>
                </a:cubicBezTo>
                <a:cubicBezTo>
                  <a:pt x="14103" y="5272"/>
                  <a:pt x="14103" y="5272"/>
                  <a:pt x="14103" y="5272"/>
                </a:cubicBezTo>
                <a:cubicBezTo>
                  <a:pt x="14107" y="5257"/>
                  <a:pt x="14110" y="5250"/>
                  <a:pt x="14111" y="5247"/>
                </a:cubicBezTo>
                <a:cubicBezTo>
                  <a:pt x="14112" y="5243"/>
                  <a:pt x="14112" y="5244"/>
                  <a:pt x="14112" y="5243"/>
                </a:cubicBezTo>
                <a:cubicBezTo>
                  <a:pt x="14113" y="5248"/>
                  <a:pt x="14114" y="5248"/>
                  <a:pt x="14115" y="5250"/>
                </a:cubicBezTo>
                <a:cubicBezTo>
                  <a:pt x="14115" y="5253"/>
                  <a:pt x="14117" y="5258"/>
                  <a:pt x="14121" y="5272"/>
                </a:cubicBezTo>
                <a:cubicBezTo>
                  <a:pt x="14121" y="5272"/>
                  <a:pt x="14121" y="5272"/>
                  <a:pt x="14129" y="5261"/>
                </a:cubicBezTo>
                <a:cubicBezTo>
                  <a:pt x="14138" y="5250"/>
                  <a:pt x="14154" y="5229"/>
                  <a:pt x="14186" y="5186"/>
                </a:cubicBezTo>
                <a:cubicBezTo>
                  <a:pt x="14186" y="5186"/>
                  <a:pt x="14186" y="5185"/>
                  <a:pt x="14189" y="5172"/>
                </a:cubicBezTo>
                <a:cubicBezTo>
                  <a:pt x="14192" y="5159"/>
                  <a:pt x="14197" y="5133"/>
                  <a:pt x="14208" y="5081"/>
                </a:cubicBezTo>
                <a:cubicBezTo>
                  <a:pt x="14208" y="5081"/>
                  <a:pt x="14208" y="5081"/>
                  <a:pt x="14212" y="5058"/>
                </a:cubicBezTo>
                <a:cubicBezTo>
                  <a:pt x="14216" y="5034"/>
                  <a:pt x="14224" y="4987"/>
                  <a:pt x="14240" y="4891"/>
                </a:cubicBezTo>
                <a:cubicBezTo>
                  <a:pt x="14240" y="4891"/>
                  <a:pt x="14240" y="4891"/>
                  <a:pt x="14245" y="4880"/>
                </a:cubicBezTo>
                <a:cubicBezTo>
                  <a:pt x="14251" y="4869"/>
                  <a:pt x="14262" y="4847"/>
                  <a:pt x="14283" y="4804"/>
                </a:cubicBezTo>
                <a:cubicBezTo>
                  <a:pt x="14283" y="4804"/>
                  <a:pt x="14283" y="4804"/>
                  <a:pt x="14285" y="4796"/>
                </a:cubicBezTo>
                <a:cubicBezTo>
                  <a:pt x="14286" y="4787"/>
                  <a:pt x="14289" y="4770"/>
                  <a:pt x="14294" y="4735"/>
                </a:cubicBezTo>
                <a:cubicBezTo>
                  <a:pt x="14294" y="4735"/>
                  <a:pt x="14294" y="4735"/>
                  <a:pt x="14297" y="4722"/>
                </a:cubicBezTo>
                <a:cubicBezTo>
                  <a:pt x="14300" y="4709"/>
                  <a:pt x="14305" y="4683"/>
                  <a:pt x="14316" y="4631"/>
                </a:cubicBezTo>
                <a:cubicBezTo>
                  <a:pt x="14316" y="4631"/>
                  <a:pt x="14316" y="4631"/>
                  <a:pt x="14317" y="4631"/>
                </a:cubicBezTo>
                <a:cubicBezTo>
                  <a:pt x="14318" y="4631"/>
                  <a:pt x="14321" y="4631"/>
                  <a:pt x="14326" y="4631"/>
                </a:cubicBezTo>
                <a:cubicBezTo>
                  <a:pt x="14326" y="4631"/>
                  <a:pt x="14326" y="4631"/>
                  <a:pt x="14329" y="4646"/>
                </a:cubicBezTo>
                <a:cubicBezTo>
                  <a:pt x="14332" y="4661"/>
                  <a:pt x="14337" y="4691"/>
                  <a:pt x="14348" y="4752"/>
                </a:cubicBezTo>
                <a:cubicBezTo>
                  <a:pt x="14348" y="4752"/>
                  <a:pt x="14348" y="4752"/>
                  <a:pt x="14349" y="4752"/>
                </a:cubicBezTo>
                <a:cubicBezTo>
                  <a:pt x="14351" y="4752"/>
                  <a:pt x="14353" y="4752"/>
                  <a:pt x="14359" y="4752"/>
                </a:cubicBezTo>
                <a:cubicBezTo>
                  <a:pt x="14359" y="4752"/>
                  <a:pt x="14359" y="4752"/>
                  <a:pt x="14362" y="4750"/>
                </a:cubicBezTo>
                <a:cubicBezTo>
                  <a:pt x="14365" y="4748"/>
                  <a:pt x="14370" y="4744"/>
                  <a:pt x="14381" y="4735"/>
                </a:cubicBezTo>
                <a:cubicBezTo>
                  <a:pt x="14381" y="4735"/>
                  <a:pt x="14381" y="4735"/>
                  <a:pt x="14383" y="4726"/>
                </a:cubicBezTo>
                <a:cubicBezTo>
                  <a:pt x="14386" y="4718"/>
                  <a:pt x="14391" y="4701"/>
                  <a:pt x="14402" y="4666"/>
                </a:cubicBezTo>
                <a:cubicBezTo>
                  <a:pt x="14402" y="4666"/>
                  <a:pt x="14402" y="4665"/>
                  <a:pt x="14405" y="4663"/>
                </a:cubicBezTo>
                <a:cubicBezTo>
                  <a:pt x="14407" y="4661"/>
                  <a:pt x="14413" y="4657"/>
                  <a:pt x="14424" y="4648"/>
                </a:cubicBezTo>
                <a:cubicBezTo>
                  <a:pt x="14424" y="4648"/>
                  <a:pt x="14424" y="4648"/>
                  <a:pt x="14429" y="4644"/>
                </a:cubicBezTo>
                <a:cubicBezTo>
                  <a:pt x="14435" y="4640"/>
                  <a:pt x="14445" y="4631"/>
                  <a:pt x="14467" y="4614"/>
                </a:cubicBezTo>
                <a:cubicBezTo>
                  <a:pt x="14467" y="4614"/>
                  <a:pt x="14467" y="4614"/>
                  <a:pt x="14470" y="4620"/>
                </a:cubicBezTo>
                <a:cubicBezTo>
                  <a:pt x="14472" y="4627"/>
                  <a:pt x="14478" y="4640"/>
                  <a:pt x="14489" y="4666"/>
                </a:cubicBezTo>
                <a:cubicBezTo>
                  <a:pt x="14489" y="4666"/>
                  <a:pt x="14489" y="4666"/>
                  <a:pt x="14484" y="4672"/>
                </a:cubicBezTo>
                <a:cubicBezTo>
                  <a:pt x="14480" y="4679"/>
                  <a:pt x="14472" y="4692"/>
                  <a:pt x="14456" y="4718"/>
                </a:cubicBezTo>
                <a:cubicBezTo>
                  <a:pt x="14456" y="4718"/>
                  <a:pt x="14456" y="4718"/>
                  <a:pt x="14454" y="4726"/>
                </a:cubicBezTo>
                <a:cubicBezTo>
                  <a:pt x="14451" y="4735"/>
                  <a:pt x="14446" y="4752"/>
                  <a:pt x="14435" y="4787"/>
                </a:cubicBezTo>
                <a:cubicBezTo>
                  <a:pt x="14435" y="4787"/>
                  <a:pt x="14435" y="4787"/>
                  <a:pt x="14436" y="4789"/>
                </a:cubicBezTo>
                <a:cubicBezTo>
                  <a:pt x="14437" y="4791"/>
                  <a:pt x="14440" y="4795"/>
                  <a:pt x="14446" y="4804"/>
                </a:cubicBezTo>
                <a:cubicBezTo>
                  <a:pt x="14446" y="4804"/>
                  <a:pt x="14446" y="4804"/>
                  <a:pt x="14454" y="4796"/>
                </a:cubicBezTo>
                <a:cubicBezTo>
                  <a:pt x="14462" y="4787"/>
                  <a:pt x="14478" y="4770"/>
                  <a:pt x="14510" y="4735"/>
                </a:cubicBezTo>
                <a:cubicBezTo>
                  <a:pt x="14510" y="4735"/>
                  <a:pt x="14510" y="4735"/>
                  <a:pt x="14517" y="4716"/>
                </a:cubicBezTo>
                <a:cubicBezTo>
                  <a:pt x="14523" y="4696"/>
                  <a:pt x="14537" y="4657"/>
                  <a:pt x="14564" y="4579"/>
                </a:cubicBezTo>
                <a:cubicBezTo>
                  <a:pt x="14564" y="4579"/>
                  <a:pt x="14564" y="4579"/>
                  <a:pt x="14570" y="4573"/>
                </a:cubicBezTo>
                <a:cubicBezTo>
                  <a:pt x="14575" y="4566"/>
                  <a:pt x="14586" y="4553"/>
                  <a:pt x="14608" y="4527"/>
                </a:cubicBezTo>
                <a:cubicBezTo>
                  <a:pt x="14608" y="4527"/>
                  <a:pt x="14608" y="4527"/>
                  <a:pt x="14618" y="4527"/>
                </a:cubicBezTo>
                <a:cubicBezTo>
                  <a:pt x="14629" y="4527"/>
                  <a:pt x="14650" y="4527"/>
                  <a:pt x="14694" y="4527"/>
                </a:cubicBezTo>
                <a:cubicBezTo>
                  <a:pt x="14694" y="4527"/>
                  <a:pt x="14694" y="4527"/>
                  <a:pt x="14703" y="4525"/>
                </a:cubicBezTo>
                <a:cubicBezTo>
                  <a:pt x="14712" y="4523"/>
                  <a:pt x="14731" y="4518"/>
                  <a:pt x="14769" y="4510"/>
                </a:cubicBezTo>
                <a:cubicBezTo>
                  <a:pt x="14769" y="4510"/>
                  <a:pt x="14769" y="4510"/>
                  <a:pt x="14775" y="4501"/>
                </a:cubicBezTo>
                <a:cubicBezTo>
                  <a:pt x="14780" y="4492"/>
                  <a:pt x="14791" y="4475"/>
                  <a:pt x="14812" y="4440"/>
                </a:cubicBezTo>
                <a:cubicBezTo>
                  <a:pt x="14812" y="4440"/>
                  <a:pt x="14813" y="4440"/>
                  <a:pt x="14822" y="4432"/>
                </a:cubicBezTo>
                <a:cubicBezTo>
                  <a:pt x="14832" y="4423"/>
                  <a:pt x="14851" y="4406"/>
                  <a:pt x="14888" y="4371"/>
                </a:cubicBezTo>
                <a:close/>
                <a:moveTo>
                  <a:pt x="20760" y="6551"/>
                </a:moveTo>
                <a:cubicBezTo>
                  <a:pt x="20756" y="6550"/>
                  <a:pt x="20752" y="6552"/>
                  <a:pt x="20749" y="6555"/>
                </a:cubicBezTo>
                <a:cubicBezTo>
                  <a:pt x="20749" y="6563"/>
                  <a:pt x="20739" y="6587"/>
                  <a:pt x="20728" y="6609"/>
                </a:cubicBezTo>
                <a:cubicBezTo>
                  <a:pt x="20718" y="6631"/>
                  <a:pt x="20707" y="6651"/>
                  <a:pt x="20707" y="6651"/>
                </a:cubicBezTo>
                <a:lnTo>
                  <a:pt x="20739" y="6682"/>
                </a:lnTo>
                <a:cubicBezTo>
                  <a:pt x="20760" y="6682"/>
                  <a:pt x="20771" y="6682"/>
                  <a:pt x="20776" y="6682"/>
                </a:cubicBezTo>
                <a:cubicBezTo>
                  <a:pt x="20781" y="6682"/>
                  <a:pt x="20781" y="6682"/>
                  <a:pt x="20781" y="6682"/>
                </a:cubicBezTo>
                <a:cubicBezTo>
                  <a:pt x="20797" y="6659"/>
                  <a:pt x="20805" y="6647"/>
                  <a:pt x="20809" y="6641"/>
                </a:cubicBezTo>
                <a:cubicBezTo>
                  <a:pt x="20813" y="6635"/>
                  <a:pt x="20813" y="6634"/>
                  <a:pt x="20813" y="6634"/>
                </a:cubicBezTo>
                <a:cubicBezTo>
                  <a:pt x="20824" y="6618"/>
                  <a:pt x="20829" y="6611"/>
                  <a:pt x="20832" y="6607"/>
                </a:cubicBezTo>
                <a:cubicBezTo>
                  <a:pt x="20834" y="6603"/>
                  <a:pt x="20834" y="6603"/>
                  <a:pt x="20834" y="6603"/>
                </a:cubicBezTo>
                <a:cubicBezTo>
                  <a:pt x="20813" y="6587"/>
                  <a:pt x="20802" y="6579"/>
                  <a:pt x="20797" y="6576"/>
                </a:cubicBezTo>
                <a:cubicBezTo>
                  <a:pt x="20792" y="6572"/>
                  <a:pt x="20792" y="6571"/>
                  <a:pt x="20792" y="6571"/>
                </a:cubicBezTo>
                <a:cubicBezTo>
                  <a:pt x="20792" y="6571"/>
                  <a:pt x="20774" y="6553"/>
                  <a:pt x="20760" y="6551"/>
                </a:cubicBezTo>
                <a:close/>
                <a:moveTo>
                  <a:pt x="15342" y="7924"/>
                </a:moveTo>
                <a:lnTo>
                  <a:pt x="15344" y="7929"/>
                </a:lnTo>
                <a:lnTo>
                  <a:pt x="14640" y="8003"/>
                </a:lnTo>
                <a:cubicBezTo>
                  <a:pt x="14642" y="8003"/>
                  <a:pt x="14642" y="8003"/>
                  <a:pt x="14729" y="7993"/>
                </a:cubicBezTo>
                <a:cubicBezTo>
                  <a:pt x="14817" y="7983"/>
                  <a:pt x="14991" y="7964"/>
                  <a:pt x="15342" y="7924"/>
                </a:cubicBezTo>
                <a:close/>
                <a:moveTo>
                  <a:pt x="15348" y="7944"/>
                </a:moveTo>
                <a:cubicBezTo>
                  <a:pt x="15348" y="7945"/>
                  <a:pt x="15349" y="7946"/>
                  <a:pt x="15349" y="7947"/>
                </a:cubicBezTo>
                <a:cubicBezTo>
                  <a:pt x="15349" y="7947"/>
                  <a:pt x="15350" y="7948"/>
                  <a:pt x="15350" y="7949"/>
                </a:cubicBezTo>
                <a:lnTo>
                  <a:pt x="15348" y="7949"/>
                </a:lnTo>
                <a:lnTo>
                  <a:pt x="15348" y="7944"/>
                </a:lnTo>
                <a:close/>
                <a:moveTo>
                  <a:pt x="18692" y="11573"/>
                </a:moveTo>
                <a:cubicBezTo>
                  <a:pt x="18648" y="11587"/>
                  <a:pt x="18541" y="11623"/>
                  <a:pt x="18445" y="11654"/>
                </a:cubicBezTo>
                <a:cubicBezTo>
                  <a:pt x="18349" y="11686"/>
                  <a:pt x="18264" y="11714"/>
                  <a:pt x="18264" y="11714"/>
                </a:cubicBezTo>
                <a:cubicBezTo>
                  <a:pt x="18175" y="11737"/>
                  <a:pt x="18154" y="11742"/>
                  <a:pt x="18144" y="11745"/>
                </a:cubicBezTo>
                <a:cubicBezTo>
                  <a:pt x="18134" y="11747"/>
                  <a:pt x="18133" y="11747"/>
                  <a:pt x="18085" y="11760"/>
                </a:cubicBezTo>
                <a:lnTo>
                  <a:pt x="18270" y="11710"/>
                </a:lnTo>
                <a:lnTo>
                  <a:pt x="18692" y="11573"/>
                </a:lnTo>
                <a:close/>
                <a:moveTo>
                  <a:pt x="17841" y="13205"/>
                </a:moveTo>
                <a:cubicBezTo>
                  <a:pt x="17855" y="13200"/>
                  <a:pt x="17870" y="13211"/>
                  <a:pt x="17876" y="13238"/>
                </a:cubicBezTo>
                <a:cubicBezTo>
                  <a:pt x="17878" y="13242"/>
                  <a:pt x="17878" y="13241"/>
                  <a:pt x="17878" y="13241"/>
                </a:cubicBezTo>
                <a:cubicBezTo>
                  <a:pt x="17878" y="13241"/>
                  <a:pt x="17878" y="13241"/>
                  <a:pt x="17881" y="13244"/>
                </a:cubicBezTo>
                <a:cubicBezTo>
                  <a:pt x="17887" y="13312"/>
                  <a:pt x="17821" y="13326"/>
                  <a:pt x="17817" y="13257"/>
                </a:cubicBezTo>
                <a:cubicBezTo>
                  <a:pt x="17815" y="13228"/>
                  <a:pt x="17827" y="13209"/>
                  <a:pt x="17841" y="13205"/>
                </a:cubicBezTo>
                <a:close/>
                <a:moveTo>
                  <a:pt x="2976" y="14333"/>
                </a:moveTo>
                <a:cubicBezTo>
                  <a:pt x="2980" y="14336"/>
                  <a:pt x="2977" y="14345"/>
                  <a:pt x="2973" y="14342"/>
                </a:cubicBezTo>
                <a:cubicBezTo>
                  <a:pt x="2970" y="14339"/>
                  <a:pt x="2973" y="14331"/>
                  <a:pt x="2976" y="14333"/>
                </a:cubicBezTo>
                <a:close/>
                <a:moveTo>
                  <a:pt x="17191" y="16788"/>
                </a:moveTo>
                <a:cubicBezTo>
                  <a:pt x="17213" y="16793"/>
                  <a:pt x="17222" y="16795"/>
                  <a:pt x="17227" y="16796"/>
                </a:cubicBezTo>
                <a:cubicBezTo>
                  <a:pt x="17232" y="16797"/>
                  <a:pt x="17232" y="16797"/>
                  <a:pt x="17236" y="16798"/>
                </a:cubicBezTo>
                <a:lnTo>
                  <a:pt x="17191" y="16798"/>
                </a:lnTo>
                <a:lnTo>
                  <a:pt x="17191" y="16788"/>
                </a:lnTo>
                <a:close/>
                <a:moveTo>
                  <a:pt x="17122" y="17030"/>
                </a:moveTo>
                <a:lnTo>
                  <a:pt x="17126" y="17030"/>
                </a:lnTo>
                <a:cubicBezTo>
                  <a:pt x="17131" y="17108"/>
                  <a:pt x="17134" y="17147"/>
                  <a:pt x="17135" y="17166"/>
                </a:cubicBezTo>
                <a:cubicBezTo>
                  <a:pt x="17137" y="17186"/>
                  <a:pt x="17137" y="17186"/>
                  <a:pt x="17137" y="17186"/>
                </a:cubicBezTo>
                <a:lnTo>
                  <a:pt x="17135" y="17186"/>
                </a:lnTo>
                <a:lnTo>
                  <a:pt x="17122" y="17030"/>
                </a:lnTo>
                <a:close/>
                <a:moveTo>
                  <a:pt x="17218" y="17126"/>
                </a:moveTo>
                <a:lnTo>
                  <a:pt x="17224" y="17186"/>
                </a:lnTo>
                <a:lnTo>
                  <a:pt x="17223" y="17186"/>
                </a:lnTo>
                <a:cubicBezTo>
                  <a:pt x="17220" y="17156"/>
                  <a:pt x="17220" y="17151"/>
                  <a:pt x="17220" y="17149"/>
                </a:cubicBezTo>
                <a:cubicBezTo>
                  <a:pt x="17219" y="17147"/>
                  <a:pt x="17220" y="17147"/>
                  <a:pt x="17218" y="17126"/>
                </a:cubicBezTo>
                <a:close/>
                <a:moveTo>
                  <a:pt x="11942" y="17820"/>
                </a:moveTo>
                <a:lnTo>
                  <a:pt x="11980" y="17962"/>
                </a:lnTo>
                <a:lnTo>
                  <a:pt x="11980" y="18044"/>
                </a:lnTo>
                <a:lnTo>
                  <a:pt x="11942" y="18248"/>
                </a:lnTo>
                <a:lnTo>
                  <a:pt x="11980" y="18044"/>
                </a:lnTo>
                <a:lnTo>
                  <a:pt x="11980" y="17962"/>
                </a:lnTo>
                <a:lnTo>
                  <a:pt x="11942" y="17820"/>
                </a:lnTo>
                <a:close/>
              </a:path>
            </a:pathLst>
          </a:custGeom>
          <a:ln w="12700">
            <a:miter lim="400000"/>
          </a:ln>
        </p:spPr>
      </p:pic>
      <p:grpSp>
        <p:nvGrpSpPr>
          <p:cNvPr id="13018" name="Group"/>
          <p:cNvGrpSpPr/>
          <p:nvPr/>
        </p:nvGrpSpPr>
        <p:grpSpPr>
          <a:xfrm>
            <a:off x="10924810" y="5528742"/>
            <a:ext cx="3080942" cy="2438005"/>
            <a:chOff x="0" y="0"/>
            <a:chExt cx="3080941" cy="2438004"/>
          </a:xfrm>
        </p:grpSpPr>
        <p:sp>
          <p:nvSpPr>
            <p:cNvPr id="13016" name="Callout"/>
            <p:cNvSpPr/>
            <p:nvPr/>
          </p:nvSpPr>
          <p:spPr>
            <a:xfrm>
              <a:off x="0" y="0"/>
              <a:ext cx="3080941" cy="2438004"/>
            </a:xfrm>
            <a:custGeom>
              <a:avLst/>
              <a:gdLst/>
              <a:ahLst/>
              <a:cxnLst>
                <a:cxn ang="0">
                  <a:pos x="wd2" y="hd2"/>
                </a:cxn>
                <a:cxn ang="5400000">
                  <a:pos x="wd2" y="hd2"/>
                </a:cxn>
                <a:cxn ang="10800000">
                  <a:pos x="wd2" y="hd2"/>
                </a:cxn>
                <a:cxn ang="16200000">
                  <a:pos x="wd2" y="hd2"/>
                </a:cxn>
              </a:cxnLst>
              <a:rect l="0" t="0" r="r" b="b"/>
              <a:pathLst>
                <a:path w="21600" h="21600" extrusionOk="0">
                  <a:moveTo>
                    <a:pt x="2738" y="0"/>
                  </a:moveTo>
                  <a:cubicBezTo>
                    <a:pt x="1226" y="0"/>
                    <a:pt x="0" y="1549"/>
                    <a:pt x="0" y="3460"/>
                  </a:cubicBezTo>
                  <a:lnTo>
                    <a:pt x="0" y="12985"/>
                  </a:lnTo>
                  <a:cubicBezTo>
                    <a:pt x="0" y="14896"/>
                    <a:pt x="1226" y="16445"/>
                    <a:pt x="2738" y="16445"/>
                  </a:cubicBezTo>
                  <a:lnTo>
                    <a:pt x="7905" y="16445"/>
                  </a:lnTo>
                  <a:lnTo>
                    <a:pt x="10804" y="21600"/>
                  </a:lnTo>
                  <a:lnTo>
                    <a:pt x="13703" y="16445"/>
                  </a:lnTo>
                  <a:lnTo>
                    <a:pt x="18862" y="16445"/>
                  </a:lnTo>
                  <a:cubicBezTo>
                    <a:pt x="20374" y="16445"/>
                    <a:pt x="21600" y="14896"/>
                    <a:pt x="21600" y="12985"/>
                  </a:cubicBezTo>
                  <a:lnTo>
                    <a:pt x="21600" y="3460"/>
                  </a:lnTo>
                  <a:cubicBezTo>
                    <a:pt x="21600" y="1549"/>
                    <a:pt x="20374" y="0"/>
                    <a:pt x="18862" y="0"/>
                  </a:cubicBezTo>
                  <a:lnTo>
                    <a:pt x="2738" y="0"/>
                  </a:lnTo>
                  <a:close/>
                </a:path>
              </a:pathLst>
            </a:custGeom>
            <a:solidFill>
              <a:schemeClr val="accent1">
                <a:alpha val="8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17" name="We’re here"/>
            <p:cNvSpPr/>
            <p:nvPr/>
          </p:nvSpPr>
          <p:spPr>
            <a:xfrm>
              <a:off x="288778" y="283962"/>
              <a:ext cx="250340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We’re here</a:t>
              </a:r>
            </a:p>
          </p:txBody>
        </p:sp>
      </p:grpSp>
      <p:sp>
        <p:nvSpPr>
          <p:cNvPr id="13019" name="Let’s get in touch with us"/>
          <p:cNvSpPr txBox="1"/>
          <p:nvPr/>
        </p:nvSpPr>
        <p:spPr>
          <a:xfrm>
            <a:off x="3598277" y="1860089"/>
            <a:ext cx="5719918"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en-US" dirty="0"/>
              <a:t>Get </a:t>
            </a:r>
            <a:r>
              <a:rPr dirty="0"/>
              <a:t>in touch </a:t>
            </a:r>
            <a:r>
              <a:rPr dirty="0">
                <a:solidFill>
                  <a:srgbClr val="D5D5D5"/>
                </a:solidFill>
              </a:rPr>
              <a:t>with us</a:t>
            </a:r>
          </a:p>
        </p:txBody>
      </p:sp>
      <p:sp>
        <p:nvSpPr>
          <p:cNvPr id="13020" name="Shape"/>
          <p:cNvSpPr/>
          <p:nvPr/>
        </p:nvSpPr>
        <p:spPr>
          <a:xfrm>
            <a:off x="1767996" y="1960605"/>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3023" name="Group"/>
          <p:cNvGrpSpPr/>
          <p:nvPr/>
        </p:nvGrpSpPr>
        <p:grpSpPr>
          <a:xfrm>
            <a:off x="3644811" y="7977998"/>
            <a:ext cx="5965257" cy="644297"/>
            <a:chOff x="0" y="0"/>
            <a:chExt cx="5965256" cy="644296"/>
          </a:xfrm>
        </p:grpSpPr>
        <p:sp>
          <p:nvSpPr>
            <p:cNvPr id="13021" name="Shape"/>
            <p:cNvSpPr/>
            <p:nvPr/>
          </p:nvSpPr>
          <p:spPr>
            <a:xfrm>
              <a:off x="-1" y="-1"/>
              <a:ext cx="758303" cy="644298"/>
            </a:xfrm>
            <a:custGeom>
              <a:avLst/>
              <a:gdLst/>
              <a:ahLst/>
              <a:cxnLst>
                <a:cxn ang="0">
                  <a:pos x="wd2" y="hd2"/>
                </a:cxn>
                <a:cxn ang="5400000">
                  <a:pos x="wd2" y="hd2"/>
                </a:cxn>
                <a:cxn ang="10800000">
                  <a:pos x="wd2" y="hd2"/>
                </a:cxn>
                <a:cxn ang="16200000">
                  <a:pos x="wd2" y="hd2"/>
                </a:cxn>
              </a:cxnLst>
              <a:rect l="0" t="0" r="r" b="b"/>
              <a:pathLst>
                <a:path w="21598" h="21521" extrusionOk="0">
                  <a:moveTo>
                    <a:pt x="10624" y="1853"/>
                  </a:moveTo>
                  <a:cubicBezTo>
                    <a:pt x="10735" y="1790"/>
                    <a:pt x="10863" y="1790"/>
                    <a:pt x="10974" y="1853"/>
                  </a:cubicBezTo>
                  <a:lnTo>
                    <a:pt x="19139" y="6577"/>
                  </a:lnTo>
                  <a:lnTo>
                    <a:pt x="10847" y="11377"/>
                  </a:lnTo>
                  <a:cubicBezTo>
                    <a:pt x="10737" y="11440"/>
                    <a:pt x="10608" y="11440"/>
                    <a:pt x="10498" y="11377"/>
                  </a:cubicBezTo>
                  <a:lnTo>
                    <a:pt x="2331" y="6652"/>
                  </a:lnTo>
                  <a:cubicBezTo>
                    <a:pt x="2331" y="6652"/>
                    <a:pt x="10624" y="1853"/>
                    <a:pt x="10624" y="1853"/>
                  </a:cubicBezTo>
                  <a:close/>
                  <a:moveTo>
                    <a:pt x="20088" y="5107"/>
                  </a:moveTo>
                  <a:lnTo>
                    <a:pt x="11672" y="237"/>
                  </a:lnTo>
                  <a:cubicBezTo>
                    <a:pt x="11121" y="-79"/>
                    <a:pt x="10477" y="-79"/>
                    <a:pt x="9926" y="237"/>
                  </a:cubicBezTo>
                  <a:lnTo>
                    <a:pt x="1510" y="5107"/>
                  </a:lnTo>
                  <a:cubicBezTo>
                    <a:pt x="586" y="5633"/>
                    <a:pt x="-1" y="6731"/>
                    <a:pt x="0" y="7935"/>
                  </a:cubicBezTo>
                  <a:lnTo>
                    <a:pt x="0" y="18359"/>
                  </a:lnTo>
                  <a:cubicBezTo>
                    <a:pt x="0" y="20103"/>
                    <a:pt x="1226" y="21521"/>
                    <a:pt x="2732" y="21521"/>
                  </a:cubicBezTo>
                  <a:lnTo>
                    <a:pt x="18866" y="21521"/>
                  </a:lnTo>
                  <a:cubicBezTo>
                    <a:pt x="20372" y="21521"/>
                    <a:pt x="21598" y="20103"/>
                    <a:pt x="21598" y="18359"/>
                  </a:cubicBezTo>
                  <a:lnTo>
                    <a:pt x="21598" y="7935"/>
                  </a:lnTo>
                  <a:cubicBezTo>
                    <a:pt x="21599" y="6731"/>
                    <a:pt x="21012" y="5633"/>
                    <a:pt x="20088" y="5107"/>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22" name="Input Your email"/>
            <p:cNvSpPr/>
            <p:nvPr/>
          </p:nvSpPr>
          <p:spPr>
            <a:xfrm>
              <a:off x="1330884" y="80848"/>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email</a:t>
              </a:r>
            </a:p>
          </p:txBody>
        </p:sp>
      </p:grpSp>
      <p:grpSp>
        <p:nvGrpSpPr>
          <p:cNvPr id="13026" name="Group"/>
          <p:cNvGrpSpPr/>
          <p:nvPr/>
        </p:nvGrpSpPr>
        <p:grpSpPr>
          <a:xfrm>
            <a:off x="3644507" y="9213631"/>
            <a:ext cx="5965561" cy="757468"/>
            <a:chOff x="0" y="0"/>
            <a:chExt cx="5965559" cy="757467"/>
          </a:xfrm>
        </p:grpSpPr>
        <p:sp>
          <p:nvSpPr>
            <p:cNvPr id="13024" name="Shape"/>
            <p:cNvSpPr/>
            <p:nvPr/>
          </p:nvSpPr>
          <p:spPr>
            <a:xfrm>
              <a:off x="-1" y="0"/>
              <a:ext cx="758607" cy="757468"/>
            </a:xfrm>
            <a:custGeom>
              <a:avLst/>
              <a:gdLst/>
              <a:ahLst/>
              <a:cxnLst>
                <a:cxn ang="0">
                  <a:pos x="wd2" y="hd2"/>
                </a:cxn>
                <a:cxn ang="5400000">
                  <a:pos x="wd2" y="hd2"/>
                </a:cxn>
                <a:cxn ang="10800000">
                  <a:pos x="wd2" y="hd2"/>
                </a:cxn>
                <a:cxn ang="16200000">
                  <a:pos x="wd2" y="hd2"/>
                </a:cxn>
              </a:cxnLst>
              <a:rect l="0" t="0" r="r" b="b"/>
              <a:pathLst>
                <a:path w="19657" h="20570" extrusionOk="0">
                  <a:moveTo>
                    <a:pt x="9845" y="0"/>
                  </a:moveTo>
                  <a:cubicBezTo>
                    <a:pt x="7339" y="-13"/>
                    <a:pt x="4824" y="969"/>
                    <a:pt x="2903" y="2961"/>
                  </a:cubicBezTo>
                  <a:cubicBezTo>
                    <a:pt x="-941" y="6944"/>
                    <a:pt x="-972" y="13436"/>
                    <a:pt x="2834" y="17459"/>
                  </a:cubicBezTo>
                  <a:cubicBezTo>
                    <a:pt x="2856" y="17483"/>
                    <a:pt x="2880" y="17508"/>
                    <a:pt x="2903" y="17531"/>
                  </a:cubicBezTo>
                  <a:cubicBezTo>
                    <a:pt x="6708" y="21554"/>
                    <a:pt x="12910" y="21587"/>
                    <a:pt x="16753" y="17603"/>
                  </a:cubicBezTo>
                  <a:cubicBezTo>
                    <a:pt x="20597" y="13620"/>
                    <a:pt x="20628" y="7128"/>
                    <a:pt x="16822" y="3105"/>
                  </a:cubicBezTo>
                  <a:cubicBezTo>
                    <a:pt x="16800" y="3081"/>
                    <a:pt x="16776" y="3057"/>
                    <a:pt x="16753" y="3033"/>
                  </a:cubicBezTo>
                  <a:cubicBezTo>
                    <a:pt x="14851" y="1022"/>
                    <a:pt x="12352" y="13"/>
                    <a:pt x="9845" y="0"/>
                  </a:cubicBezTo>
                  <a:close/>
                  <a:moveTo>
                    <a:pt x="9828" y="1498"/>
                  </a:moveTo>
                  <a:cubicBezTo>
                    <a:pt x="11093" y="1498"/>
                    <a:pt x="12265" y="1823"/>
                    <a:pt x="13342" y="2347"/>
                  </a:cubicBezTo>
                  <a:cubicBezTo>
                    <a:pt x="13533" y="2626"/>
                    <a:pt x="13717" y="2914"/>
                    <a:pt x="13876" y="3214"/>
                  </a:cubicBezTo>
                  <a:cubicBezTo>
                    <a:pt x="13990" y="3427"/>
                    <a:pt x="14102" y="3691"/>
                    <a:pt x="14204" y="3918"/>
                  </a:cubicBezTo>
                  <a:cubicBezTo>
                    <a:pt x="14248" y="4016"/>
                    <a:pt x="14368" y="4054"/>
                    <a:pt x="14462" y="4008"/>
                  </a:cubicBezTo>
                  <a:cubicBezTo>
                    <a:pt x="14697" y="3875"/>
                    <a:pt x="14962" y="3711"/>
                    <a:pt x="15186" y="3557"/>
                  </a:cubicBezTo>
                  <a:cubicBezTo>
                    <a:pt x="15555" y="3873"/>
                    <a:pt x="15897" y="4238"/>
                    <a:pt x="16202" y="4622"/>
                  </a:cubicBezTo>
                  <a:cubicBezTo>
                    <a:pt x="15797" y="4916"/>
                    <a:pt x="15368" y="5183"/>
                    <a:pt x="14927" y="5416"/>
                  </a:cubicBezTo>
                  <a:cubicBezTo>
                    <a:pt x="14846" y="5460"/>
                    <a:pt x="14798" y="5559"/>
                    <a:pt x="14824" y="5651"/>
                  </a:cubicBezTo>
                  <a:cubicBezTo>
                    <a:pt x="15166" y="6863"/>
                    <a:pt x="15367" y="8108"/>
                    <a:pt x="15427" y="9370"/>
                  </a:cubicBezTo>
                  <a:cubicBezTo>
                    <a:pt x="15432" y="9476"/>
                    <a:pt x="15516" y="9550"/>
                    <a:pt x="15616" y="9551"/>
                  </a:cubicBezTo>
                  <a:lnTo>
                    <a:pt x="18097" y="9551"/>
                  </a:lnTo>
                  <a:cubicBezTo>
                    <a:pt x="18141" y="9550"/>
                    <a:pt x="18177" y="9578"/>
                    <a:pt x="18183" y="9623"/>
                  </a:cubicBezTo>
                  <a:cubicBezTo>
                    <a:pt x="18234" y="10058"/>
                    <a:pt x="18234" y="10506"/>
                    <a:pt x="18183" y="10941"/>
                  </a:cubicBezTo>
                  <a:cubicBezTo>
                    <a:pt x="18177" y="10987"/>
                    <a:pt x="18141" y="11014"/>
                    <a:pt x="18097" y="11013"/>
                  </a:cubicBezTo>
                  <a:lnTo>
                    <a:pt x="15616" y="11013"/>
                  </a:lnTo>
                  <a:cubicBezTo>
                    <a:pt x="15515" y="11015"/>
                    <a:pt x="15431" y="11106"/>
                    <a:pt x="15427" y="11212"/>
                  </a:cubicBezTo>
                  <a:cubicBezTo>
                    <a:pt x="15359" y="12472"/>
                    <a:pt x="15159" y="13719"/>
                    <a:pt x="14824" y="14931"/>
                  </a:cubicBezTo>
                  <a:cubicBezTo>
                    <a:pt x="14798" y="15024"/>
                    <a:pt x="14845" y="15121"/>
                    <a:pt x="14927" y="15166"/>
                  </a:cubicBezTo>
                  <a:cubicBezTo>
                    <a:pt x="15146" y="15285"/>
                    <a:pt x="15389" y="15411"/>
                    <a:pt x="15599" y="15545"/>
                  </a:cubicBezTo>
                  <a:cubicBezTo>
                    <a:pt x="15809" y="15680"/>
                    <a:pt x="16002" y="15829"/>
                    <a:pt x="16202" y="15979"/>
                  </a:cubicBezTo>
                  <a:cubicBezTo>
                    <a:pt x="15899" y="16361"/>
                    <a:pt x="15569" y="16710"/>
                    <a:pt x="15203" y="17026"/>
                  </a:cubicBezTo>
                  <a:cubicBezTo>
                    <a:pt x="15096" y="16952"/>
                    <a:pt x="14968" y="16878"/>
                    <a:pt x="14858" y="16809"/>
                  </a:cubicBezTo>
                  <a:cubicBezTo>
                    <a:pt x="14783" y="16763"/>
                    <a:pt x="14642" y="16674"/>
                    <a:pt x="14566" y="16628"/>
                  </a:cubicBezTo>
                  <a:cubicBezTo>
                    <a:pt x="14399" y="16531"/>
                    <a:pt x="14218" y="16611"/>
                    <a:pt x="14135" y="16791"/>
                  </a:cubicBezTo>
                  <a:cubicBezTo>
                    <a:pt x="14051" y="16971"/>
                    <a:pt x="13931" y="17219"/>
                    <a:pt x="13842" y="17387"/>
                  </a:cubicBezTo>
                  <a:cubicBezTo>
                    <a:pt x="13678" y="17695"/>
                    <a:pt x="13503" y="18002"/>
                    <a:pt x="13308" y="18290"/>
                  </a:cubicBezTo>
                  <a:cubicBezTo>
                    <a:pt x="12232" y="18817"/>
                    <a:pt x="11093" y="19066"/>
                    <a:pt x="9828" y="19066"/>
                  </a:cubicBezTo>
                  <a:cubicBezTo>
                    <a:pt x="8563" y="19066"/>
                    <a:pt x="7425" y="18817"/>
                    <a:pt x="6348" y="18290"/>
                  </a:cubicBezTo>
                  <a:cubicBezTo>
                    <a:pt x="6151" y="18000"/>
                    <a:pt x="5980" y="17697"/>
                    <a:pt x="5814" y="17387"/>
                  </a:cubicBezTo>
                  <a:cubicBezTo>
                    <a:pt x="5727" y="17218"/>
                    <a:pt x="5604" y="16968"/>
                    <a:pt x="5521" y="16791"/>
                  </a:cubicBezTo>
                  <a:cubicBezTo>
                    <a:pt x="5446" y="16624"/>
                    <a:pt x="5250" y="16550"/>
                    <a:pt x="5090" y="16628"/>
                  </a:cubicBezTo>
                  <a:cubicBezTo>
                    <a:pt x="5081" y="16633"/>
                    <a:pt x="5065" y="16641"/>
                    <a:pt x="5056" y="16647"/>
                  </a:cubicBezTo>
                  <a:cubicBezTo>
                    <a:pt x="4868" y="16757"/>
                    <a:pt x="4634" y="16902"/>
                    <a:pt x="4453" y="17026"/>
                  </a:cubicBezTo>
                  <a:cubicBezTo>
                    <a:pt x="4074" y="16724"/>
                    <a:pt x="3726" y="16377"/>
                    <a:pt x="3419" y="15997"/>
                  </a:cubicBezTo>
                  <a:cubicBezTo>
                    <a:pt x="3843" y="15684"/>
                    <a:pt x="4284" y="15413"/>
                    <a:pt x="4746" y="15166"/>
                  </a:cubicBezTo>
                  <a:cubicBezTo>
                    <a:pt x="4827" y="15120"/>
                    <a:pt x="4858" y="15061"/>
                    <a:pt x="4832" y="14967"/>
                  </a:cubicBezTo>
                  <a:cubicBezTo>
                    <a:pt x="4494" y="13742"/>
                    <a:pt x="4300" y="12486"/>
                    <a:pt x="4229" y="11212"/>
                  </a:cubicBezTo>
                  <a:cubicBezTo>
                    <a:pt x="4225" y="11106"/>
                    <a:pt x="4141" y="11015"/>
                    <a:pt x="4040" y="11013"/>
                  </a:cubicBezTo>
                  <a:lnTo>
                    <a:pt x="1559" y="11013"/>
                  </a:lnTo>
                  <a:cubicBezTo>
                    <a:pt x="1515" y="11014"/>
                    <a:pt x="1479" y="10986"/>
                    <a:pt x="1473" y="10941"/>
                  </a:cubicBezTo>
                  <a:cubicBezTo>
                    <a:pt x="1445" y="10724"/>
                    <a:pt x="1435" y="10510"/>
                    <a:pt x="1438" y="10291"/>
                  </a:cubicBezTo>
                  <a:cubicBezTo>
                    <a:pt x="1435" y="10073"/>
                    <a:pt x="1445" y="9858"/>
                    <a:pt x="1473" y="9641"/>
                  </a:cubicBezTo>
                  <a:cubicBezTo>
                    <a:pt x="1479" y="9596"/>
                    <a:pt x="1515" y="9550"/>
                    <a:pt x="1559" y="9551"/>
                  </a:cubicBezTo>
                  <a:lnTo>
                    <a:pt x="4040" y="9551"/>
                  </a:lnTo>
                  <a:cubicBezTo>
                    <a:pt x="4140" y="9551"/>
                    <a:pt x="4224" y="9494"/>
                    <a:pt x="4229" y="9388"/>
                  </a:cubicBezTo>
                  <a:cubicBezTo>
                    <a:pt x="4299" y="8120"/>
                    <a:pt x="4495" y="6872"/>
                    <a:pt x="4832" y="5651"/>
                  </a:cubicBezTo>
                  <a:cubicBezTo>
                    <a:pt x="4858" y="5559"/>
                    <a:pt x="4827" y="5460"/>
                    <a:pt x="4746" y="5416"/>
                  </a:cubicBezTo>
                  <a:cubicBezTo>
                    <a:pt x="4294" y="5174"/>
                    <a:pt x="3854" y="4889"/>
                    <a:pt x="3437" y="4586"/>
                  </a:cubicBezTo>
                  <a:cubicBezTo>
                    <a:pt x="3741" y="4205"/>
                    <a:pt x="4085" y="3870"/>
                    <a:pt x="4453" y="3557"/>
                  </a:cubicBezTo>
                  <a:cubicBezTo>
                    <a:pt x="4631" y="3679"/>
                    <a:pt x="4853" y="3808"/>
                    <a:pt x="5039" y="3918"/>
                  </a:cubicBezTo>
                  <a:cubicBezTo>
                    <a:pt x="5204" y="4016"/>
                    <a:pt x="5427" y="3965"/>
                    <a:pt x="5521" y="3791"/>
                  </a:cubicBezTo>
                  <a:cubicBezTo>
                    <a:pt x="5525" y="3785"/>
                    <a:pt x="5518" y="3762"/>
                    <a:pt x="5521" y="3755"/>
                  </a:cubicBezTo>
                  <a:cubicBezTo>
                    <a:pt x="5603" y="3578"/>
                    <a:pt x="5707" y="3383"/>
                    <a:pt x="5797" y="3214"/>
                  </a:cubicBezTo>
                  <a:cubicBezTo>
                    <a:pt x="5964" y="2900"/>
                    <a:pt x="6150" y="2604"/>
                    <a:pt x="6348" y="2311"/>
                  </a:cubicBezTo>
                  <a:cubicBezTo>
                    <a:pt x="7438" y="1773"/>
                    <a:pt x="8623" y="1492"/>
                    <a:pt x="9828" y="1498"/>
                  </a:cubicBezTo>
                  <a:close/>
                  <a:moveTo>
                    <a:pt x="8829" y="1932"/>
                  </a:moveTo>
                  <a:cubicBezTo>
                    <a:pt x="8797" y="1933"/>
                    <a:pt x="8770" y="1951"/>
                    <a:pt x="8743" y="1968"/>
                  </a:cubicBezTo>
                  <a:cubicBezTo>
                    <a:pt x="8068" y="2360"/>
                    <a:pt x="7471" y="3076"/>
                    <a:pt x="6934" y="4080"/>
                  </a:cubicBezTo>
                  <a:cubicBezTo>
                    <a:pt x="6850" y="4236"/>
                    <a:pt x="6755" y="4459"/>
                    <a:pt x="6675" y="4622"/>
                  </a:cubicBezTo>
                  <a:cubicBezTo>
                    <a:pt x="6631" y="4720"/>
                    <a:pt x="6667" y="4828"/>
                    <a:pt x="6762" y="4875"/>
                  </a:cubicBezTo>
                  <a:cubicBezTo>
                    <a:pt x="6771" y="4880"/>
                    <a:pt x="6785" y="4890"/>
                    <a:pt x="6796" y="4893"/>
                  </a:cubicBezTo>
                  <a:cubicBezTo>
                    <a:pt x="7458" y="5107"/>
                    <a:pt x="8138" y="5243"/>
                    <a:pt x="8829" y="5308"/>
                  </a:cubicBezTo>
                  <a:cubicBezTo>
                    <a:pt x="8935" y="5320"/>
                    <a:pt x="9024" y="5239"/>
                    <a:pt x="9036" y="5127"/>
                  </a:cubicBezTo>
                  <a:cubicBezTo>
                    <a:pt x="9036" y="5122"/>
                    <a:pt x="9035" y="5115"/>
                    <a:pt x="9036" y="5109"/>
                  </a:cubicBezTo>
                  <a:lnTo>
                    <a:pt x="9036" y="2130"/>
                  </a:lnTo>
                  <a:cubicBezTo>
                    <a:pt x="9031" y="2017"/>
                    <a:pt x="8937" y="1927"/>
                    <a:pt x="8829" y="1932"/>
                  </a:cubicBezTo>
                  <a:close/>
                  <a:moveTo>
                    <a:pt x="10086" y="1968"/>
                  </a:moveTo>
                  <a:cubicBezTo>
                    <a:pt x="9993" y="1910"/>
                    <a:pt x="9866" y="1943"/>
                    <a:pt x="9811" y="2040"/>
                  </a:cubicBezTo>
                  <a:cubicBezTo>
                    <a:pt x="9794" y="2070"/>
                    <a:pt x="9795" y="2096"/>
                    <a:pt x="9794" y="2130"/>
                  </a:cubicBezTo>
                  <a:lnTo>
                    <a:pt x="9794" y="5109"/>
                  </a:lnTo>
                  <a:cubicBezTo>
                    <a:pt x="9796" y="5221"/>
                    <a:pt x="9876" y="5311"/>
                    <a:pt x="9983" y="5308"/>
                  </a:cubicBezTo>
                  <a:cubicBezTo>
                    <a:pt x="9989" y="5308"/>
                    <a:pt x="9995" y="5309"/>
                    <a:pt x="10000" y="5308"/>
                  </a:cubicBezTo>
                  <a:cubicBezTo>
                    <a:pt x="10690" y="5240"/>
                    <a:pt x="11371" y="5103"/>
                    <a:pt x="12033" y="4893"/>
                  </a:cubicBezTo>
                  <a:cubicBezTo>
                    <a:pt x="12133" y="4864"/>
                    <a:pt x="12198" y="4763"/>
                    <a:pt x="12171" y="4658"/>
                  </a:cubicBezTo>
                  <a:cubicBezTo>
                    <a:pt x="12168" y="4647"/>
                    <a:pt x="12158" y="4633"/>
                    <a:pt x="12154" y="4622"/>
                  </a:cubicBezTo>
                  <a:cubicBezTo>
                    <a:pt x="12075" y="4459"/>
                    <a:pt x="11978" y="4218"/>
                    <a:pt x="11895" y="4062"/>
                  </a:cubicBezTo>
                  <a:cubicBezTo>
                    <a:pt x="11358" y="3055"/>
                    <a:pt x="10747" y="2364"/>
                    <a:pt x="10086" y="1968"/>
                  </a:cubicBezTo>
                  <a:close/>
                  <a:moveTo>
                    <a:pt x="6279" y="5705"/>
                  </a:moveTo>
                  <a:cubicBezTo>
                    <a:pt x="6176" y="5672"/>
                    <a:pt x="6053" y="5724"/>
                    <a:pt x="6021" y="5832"/>
                  </a:cubicBezTo>
                  <a:cubicBezTo>
                    <a:pt x="5763" y="6767"/>
                    <a:pt x="5603" y="7913"/>
                    <a:pt x="5538" y="8955"/>
                  </a:cubicBezTo>
                  <a:cubicBezTo>
                    <a:pt x="5534" y="9066"/>
                    <a:pt x="5622" y="9167"/>
                    <a:pt x="5728" y="9172"/>
                  </a:cubicBezTo>
                  <a:lnTo>
                    <a:pt x="8846" y="9172"/>
                  </a:lnTo>
                  <a:cubicBezTo>
                    <a:pt x="8952" y="9174"/>
                    <a:pt x="9034" y="9084"/>
                    <a:pt x="9036" y="8973"/>
                  </a:cubicBezTo>
                  <a:lnTo>
                    <a:pt x="9036" y="6445"/>
                  </a:lnTo>
                  <a:cubicBezTo>
                    <a:pt x="9034" y="6340"/>
                    <a:pt x="8964" y="6253"/>
                    <a:pt x="8863" y="6247"/>
                  </a:cubicBezTo>
                  <a:cubicBezTo>
                    <a:pt x="7976" y="6176"/>
                    <a:pt x="7109" y="5969"/>
                    <a:pt x="6279" y="5705"/>
                  </a:cubicBezTo>
                  <a:close/>
                  <a:moveTo>
                    <a:pt x="12757" y="6012"/>
                  </a:moveTo>
                  <a:cubicBezTo>
                    <a:pt x="11925" y="6275"/>
                    <a:pt x="11060" y="6482"/>
                    <a:pt x="10173" y="6554"/>
                  </a:cubicBezTo>
                  <a:cubicBezTo>
                    <a:pt x="10072" y="6560"/>
                    <a:pt x="9985" y="6647"/>
                    <a:pt x="9983" y="6752"/>
                  </a:cubicBezTo>
                  <a:lnTo>
                    <a:pt x="9983" y="9280"/>
                  </a:lnTo>
                  <a:cubicBezTo>
                    <a:pt x="9985" y="9391"/>
                    <a:pt x="10084" y="9481"/>
                    <a:pt x="10190" y="9479"/>
                  </a:cubicBezTo>
                  <a:lnTo>
                    <a:pt x="13291" y="9479"/>
                  </a:lnTo>
                  <a:cubicBezTo>
                    <a:pt x="13397" y="9481"/>
                    <a:pt x="13478" y="9391"/>
                    <a:pt x="13480" y="9280"/>
                  </a:cubicBezTo>
                  <a:cubicBezTo>
                    <a:pt x="13480" y="9276"/>
                    <a:pt x="13480" y="9266"/>
                    <a:pt x="13480" y="9262"/>
                  </a:cubicBezTo>
                  <a:cubicBezTo>
                    <a:pt x="13416" y="8220"/>
                    <a:pt x="13255" y="7073"/>
                    <a:pt x="12998" y="6139"/>
                  </a:cubicBezTo>
                  <a:cubicBezTo>
                    <a:pt x="12966" y="6031"/>
                    <a:pt x="12860" y="5979"/>
                    <a:pt x="12757" y="6012"/>
                  </a:cubicBezTo>
                  <a:close/>
                  <a:moveTo>
                    <a:pt x="5728" y="10977"/>
                  </a:moveTo>
                  <a:cubicBezTo>
                    <a:pt x="5621" y="10976"/>
                    <a:pt x="5540" y="11064"/>
                    <a:pt x="5538" y="11176"/>
                  </a:cubicBezTo>
                  <a:cubicBezTo>
                    <a:pt x="5538" y="11180"/>
                    <a:pt x="5538" y="11190"/>
                    <a:pt x="5538" y="11194"/>
                  </a:cubicBezTo>
                  <a:cubicBezTo>
                    <a:pt x="5603" y="12249"/>
                    <a:pt x="5780" y="13353"/>
                    <a:pt x="6038" y="14299"/>
                  </a:cubicBezTo>
                  <a:cubicBezTo>
                    <a:pt x="6068" y="14408"/>
                    <a:pt x="6176" y="14476"/>
                    <a:pt x="6279" y="14444"/>
                  </a:cubicBezTo>
                  <a:cubicBezTo>
                    <a:pt x="7120" y="14171"/>
                    <a:pt x="7988" y="13993"/>
                    <a:pt x="8863" y="13920"/>
                  </a:cubicBezTo>
                  <a:cubicBezTo>
                    <a:pt x="8964" y="13913"/>
                    <a:pt x="9034" y="13828"/>
                    <a:pt x="9036" y="13722"/>
                  </a:cubicBezTo>
                  <a:lnTo>
                    <a:pt x="9036" y="11176"/>
                  </a:lnTo>
                  <a:cubicBezTo>
                    <a:pt x="9035" y="11064"/>
                    <a:pt x="8953" y="10977"/>
                    <a:pt x="8846" y="10977"/>
                  </a:cubicBezTo>
                  <a:lnTo>
                    <a:pt x="5728" y="10977"/>
                  </a:lnTo>
                  <a:close/>
                  <a:moveTo>
                    <a:pt x="9983" y="10977"/>
                  </a:moveTo>
                  <a:cubicBezTo>
                    <a:pt x="9876" y="10976"/>
                    <a:pt x="9795" y="11082"/>
                    <a:pt x="9794" y="11194"/>
                  </a:cubicBezTo>
                  <a:lnTo>
                    <a:pt x="9794" y="13722"/>
                  </a:lnTo>
                  <a:cubicBezTo>
                    <a:pt x="9795" y="13828"/>
                    <a:pt x="9865" y="13913"/>
                    <a:pt x="9966" y="13920"/>
                  </a:cubicBezTo>
                  <a:cubicBezTo>
                    <a:pt x="10841" y="13994"/>
                    <a:pt x="11711" y="14171"/>
                    <a:pt x="12550" y="14444"/>
                  </a:cubicBezTo>
                  <a:cubicBezTo>
                    <a:pt x="12653" y="14476"/>
                    <a:pt x="12760" y="14407"/>
                    <a:pt x="12791" y="14299"/>
                  </a:cubicBezTo>
                  <a:cubicBezTo>
                    <a:pt x="13050" y="13352"/>
                    <a:pt x="13226" y="12251"/>
                    <a:pt x="13291" y="11194"/>
                  </a:cubicBezTo>
                  <a:cubicBezTo>
                    <a:pt x="13297" y="11083"/>
                    <a:pt x="13208" y="10983"/>
                    <a:pt x="13101" y="10977"/>
                  </a:cubicBezTo>
                  <a:cubicBezTo>
                    <a:pt x="13097" y="10977"/>
                    <a:pt x="13088" y="10977"/>
                    <a:pt x="13084" y="10977"/>
                  </a:cubicBezTo>
                  <a:lnTo>
                    <a:pt x="9983" y="10977"/>
                  </a:lnTo>
                  <a:close/>
                  <a:moveTo>
                    <a:pt x="8536" y="15166"/>
                  </a:moveTo>
                  <a:cubicBezTo>
                    <a:pt x="7847" y="15235"/>
                    <a:pt x="7168" y="15363"/>
                    <a:pt x="6503" y="15563"/>
                  </a:cubicBezTo>
                  <a:cubicBezTo>
                    <a:pt x="6388" y="15598"/>
                    <a:pt x="6330" y="15761"/>
                    <a:pt x="6383" y="15870"/>
                  </a:cubicBezTo>
                  <a:cubicBezTo>
                    <a:pt x="6461" y="16033"/>
                    <a:pt x="6558" y="16238"/>
                    <a:pt x="6641" y="16394"/>
                  </a:cubicBezTo>
                  <a:cubicBezTo>
                    <a:pt x="7209" y="17446"/>
                    <a:pt x="7820" y="18120"/>
                    <a:pt x="8450" y="18506"/>
                  </a:cubicBezTo>
                  <a:cubicBezTo>
                    <a:pt x="8542" y="18564"/>
                    <a:pt x="8653" y="18531"/>
                    <a:pt x="8708" y="18434"/>
                  </a:cubicBezTo>
                  <a:cubicBezTo>
                    <a:pt x="8725" y="18404"/>
                    <a:pt x="8742" y="18361"/>
                    <a:pt x="8743" y="18326"/>
                  </a:cubicBezTo>
                  <a:lnTo>
                    <a:pt x="8743" y="15347"/>
                  </a:lnTo>
                  <a:cubicBezTo>
                    <a:pt x="8742" y="15241"/>
                    <a:pt x="8654" y="15165"/>
                    <a:pt x="8553" y="15166"/>
                  </a:cubicBezTo>
                  <a:cubicBezTo>
                    <a:pt x="8545" y="15166"/>
                    <a:pt x="8544" y="15165"/>
                    <a:pt x="8536" y="15166"/>
                  </a:cubicBezTo>
                  <a:close/>
                  <a:moveTo>
                    <a:pt x="10397" y="15455"/>
                  </a:moveTo>
                  <a:cubicBezTo>
                    <a:pt x="10290" y="15442"/>
                    <a:pt x="10184" y="15524"/>
                    <a:pt x="10173" y="15635"/>
                  </a:cubicBezTo>
                  <a:cubicBezTo>
                    <a:pt x="10172" y="15641"/>
                    <a:pt x="10173" y="15648"/>
                    <a:pt x="10173" y="15654"/>
                  </a:cubicBezTo>
                  <a:lnTo>
                    <a:pt x="10173" y="18633"/>
                  </a:lnTo>
                  <a:cubicBezTo>
                    <a:pt x="10176" y="18746"/>
                    <a:pt x="10271" y="18835"/>
                    <a:pt x="10379" y="18831"/>
                  </a:cubicBezTo>
                  <a:cubicBezTo>
                    <a:pt x="10413" y="18830"/>
                    <a:pt x="10437" y="18831"/>
                    <a:pt x="10465" y="18813"/>
                  </a:cubicBezTo>
                  <a:cubicBezTo>
                    <a:pt x="11161" y="18389"/>
                    <a:pt x="11739" y="17679"/>
                    <a:pt x="12257" y="16737"/>
                  </a:cubicBezTo>
                  <a:cubicBezTo>
                    <a:pt x="12342" y="16583"/>
                    <a:pt x="12472" y="16321"/>
                    <a:pt x="12550" y="16159"/>
                  </a:cubicBezTo>
                  <a:cubicBezTo>
                    <a:pt x="12595" y="16062"/>
                    <a:pt x="12557" y="15936"/>
                    <a:pt x="12464" y="15888"/>
                  </a:cubicBezTo>
                  <a:cubicBezTo>
                    <a:pt x="12453" y="15883"/>
                    <a:pt x="12441" y="15873"/>
                    <a:pt x="12429" y="15870"/>
                  </a:cubicBezTo>
                  <a:cubicBezTo>
                    <a:pt x="11764" y="15667"/>
                    <a:pt x="11086" y="15528"/>
                    <a:pt x="10397" y="15455"/>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25" name="Input Your website"/>
            <p:cNvSpPr/>
            <p:nvPr/>
          </p:nvSpPr>
          <p:spPr>
            <a:xfrm>
              <a:off x="1331188" y="137433"/>
              <a:ext cx="46343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website</a:t>
              </a:r>
            </a:p>
          </p:txBody>
        </p:sp>
      </p:grpSp>
      <p:grpSp>
        <p:nvGrpSpPr>
          <p:cNvPr id="13029" name="Group"/>
          <p:cNvGrpSpPr/>
          <p:nvPr/>
        </p:nvGrpSpPr>
        <p:grpSpPr>
          <a:xfrm>
            <a:off x="3644811" y="6629193"/>
            <a:ext cx="5965257" cy="757469"/>
            <a:chOff x="0" y="0"/>
            <a:chExt cx="5965256" cy="757467"/>
          </a:xfrm>
        </p:grpSpPr>
        <p:sp>
          <p:nvSpPr>
            <p:cNvPr id="13027" name="Shape"/>
            <p:cNvSpPr/>
            <p:nvPr/>
          </p:nvSpPr>
          <p:spPr>
            <a:xfrm>
              <a:off x="0" y="0"/>
              <a:ext cx="758302" cy="757468"/>
            </a:xfrm>
            <a:custGeom>
              <a:avLst/>
              <a:gdLst/>
              <a:ahLst/>
              <a:cxnLst>
                <a:cxn ang="0">
                  <a:pos x="wd2" y="hd2"/>
                </a:cxn>
                <a:cxn ang="5400000">
                  <a:pos x="wd2" y="hd2"/>
                </a:cxn>
                <a:cxn ang="10800000">
                  <a:pos x="wd2" y="hd2"/>
                </a:cxn>
                <a:cxn ang="16200000">
                  <a:pos x="wd2" y="hd2"/>
                </a:cxn>
              </a:cxnLst>
              <a:rect l="0" t="0" r="r" b="b"/>
              <a:pathLst>
                <a:path w="21130" h="21498" extrusionOk="0">
                  <a:moveTo>
                    <a:pt x="16932" y="21498"/>
                  </a:moveTo>
                  <a:cubicBezTo>
                    <a:pt x="16011" y="21498"/>
                    <a:pt x="14717" y="21159"/>
                    <a:pt x="12780" y="20058"/>
                  </a:cubicBezTo>
                  <a:cubicBezTo>
                    <a:pt x="10425" y="18714"/>
                    <a:pt x="8603" y="17474"/>
                    <a:pt x="6260" y="15097"/>
                  </a:cubicBezTo>
                  <a:cubicBezTo>
                    <a:pt x="4001" y="12801"/>
                    <a:pt x="2902" y="11314"/>
                    <a:pt x="1364" y="8467"/>
                  </a:cubicBezTo>
                  <a:cubicBezTo>
                    <a:pt x="-374" y="5252"/>
                    <a:pt x="-78" y="3566"/>
                    <a:pt x="253" y="2846"/>
                  </a:cubicBezTo>
                  <a:cubicBezTo>
                    <a:pt x="648" y="1985"/>
                    <a:pt x="1230" y="1470"/>
                    <a:pt x="1982" y="959"/>
                  </a:cubicBezTo>
                  <a:cubicBezTo>
                    <a:pt x="2410" y="674"/>
                    <a:pt x="2862" y="430"/>
                    <a:pt x="3333" y="230"/>
                  </a:cubicBezTo>
                  <a:cubicBezTo>
                    <a:pt x="3381" y="209"/>
                    <a:pt x="3425" y="189"/>
                    <a:pt x="3464" y="172"/>
                  </a:cubicBezTo>
                  <a:cubicBezTo>
                    <a:pt x="3697" y="65"/>
                    <a:pt x="4051" y="-97"/>
                    <a:pt x="4499" y="76"/>
                  </a:cubicBezTo>
                  <a:cubicBezTo>
                    <a:pt x="4798" y="190"/>
                    <a:pt x="5065" y="424"/>
                    <a:pt x="5483" y="844"/>
                  </a:cubicBezTo>
                  <a:cubicBezTo>
                    <a:pt x="6340" y="1703"/>
                    <a:pt x="7512" y="3619"/>
                    <a:pt x="7944" y="4559"/>
                  </a:cubicBezTo>
                  <a:cubicBezTo>
                    <a:pt x="8234" y="5193"/>
                    <a:pt x="8426" y="5612"/>
                    <a:pt x="8426" y="6081"/>
                  </a:cubicBezTo>
                  <a:cubicBezTo>
                    <a:pt x="8426" y="6630"/>
                    <a:pt x="8155" y="7054"/>
                    <a:pt x="7825" y="7511"/>
                  </a:cubicBezTo>
                  <a:cubicBezTo>
                    <a:pt x="7763" y="7597"/>
                    <a:pt x="7702" y="7679"/>
                    <a:pt x="7642" y="7759"/>
                  </a:cubicBezTo>
                  <a:cubicBezTo>
                    <a:pt x="7283" y="8239"/>
                    <a:pt x="7205" y="8378"/>
                    <a:pt x="7257" y="8625"/>
                  </a:cubicBezTo>
                  <a:cubicBezTo>
                    <a:pt x="7362" y="9123"/>
                    <a:pt x="8146" y="10604"/>
                    <a:pt x="9436" y="11913"/>
                  </a:cubicBezTo>
                  <a:cubicBezTo>
                    <a:pt x="10725" y="13221"/>
                    <a:pt x="12139" y="13969"/>
                    <a:pt x="12630" y="14076"/>
                  </a:cubicBezTo>
                  <a:cubicBezTo>
                    <a:pt x="12884" y="14131"/>
                    <a:pt x="13023" y="14047"/>
                    <a:pt x="13510" y="13669"/>
                  </a:cubicBezTo>
                  <a:cubicBezTo>
                    <a:pt x="13580" y="13615"/>
                    <a:pt x="13652" y="13559"/>
                    <a:pt x="13727" y="13503"/>
                  </a:cubicBezTo>
                  <a:cubicBezTo>
                    <a:pt x="14229" y="13122"/>
                    <a:pt x="14627" y="12853"/>
                    <a:pt x="15154" y="12853"/>
                  </a:cubicBezTo>
                  <a:lnTo>
                    <a:pt x="15157" y="12853"/>
                  </a:lnTo>
                  <a:cubicBezTo>
                    <a:pt x="15616" y="12853"/>
                    <a:pt x="16009" y="13055"/>
                    <a:pt x="16660" y="13389"/>
                  </a:cubicBezTo>
                  <a:cubicBezTo>
                    <a:pt x="17509" y="13825"/>
                    <a:pt x="19448" y="15001"/>
                    <a:pt x="20299" y="15874"/>
                  </a:cubicBezTo>
                  <a:cubicBezTo>
                    <a:pt x="20713" y="16298"/>
                    <a:pt x="20943" y="16569"/>
                    <a:pt x="21056" y="16873"/>
                  </a:cubicBezTo>
                  <a:cubicBezTo>
                    <a:pt x="21226" y="17330"/>
                    <a:pt x="21066" y="17689"/>
                    <a:pt x="20962" y="17928"/>
                  </a:cubicBezTo>
                  <a:cubicBezTo>
                    <a:pt x="20944" y="17968"/>
                    <a:pt x="20925" y="18012"/>
                    <a:pt x="20905" y="18060"/>
                  </a:cubicBezTo>
                  <a:cubicBezTo>
                    <a:pt x="20706" y="18539"/>
                    <a:pt x="20465" y="18998"/>
                    <a:pt x="20183" y="19432"/>
                  </a:cubicBezTo>
                  <a:cubicBezTo>
                    <a:pt x="19682" y="20195"/>
                    <a:pt x="19174" y="20786"/>
                    <a:pt x="18326" y="21187"/>
                  </a:cubicBezTo>
                  <a:cubicBezTo>
                    <a:pt x="17890" y="21397"/>
                    <a:pt x="17413" y="21503"/>
                    <a:pt x="16932" y="21498"/>
                  </a:cubicBez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3028" name="Input Your phone"/>
            <p:cNvSpPr/>
            <p:nvPr/>
          </p:nvSpPr>
          <p:spPr>
            <a:xfrm>
              <a:off x="1330884" y="137433"/>
              <a:ext cx="463437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phone</a:t>
              </a:r>
            </a:p>
          </p:txBody>
        </p:sp>
      </p:grpSp>
      <p:grpSp>
        <p:nvGrpSpPr>
          <p:cNvPr id="13032" name="Group"/>
          <p:cNvGrpSpPr/>
          <p:nvPr/>
        </p:nvGrpSpPr>
        <p:grpSpPr>
          <a:xfrm>
            <a:off x="3644811" y="10580794"/>
            <a:ext cx="5965560" cy="607579"/>
            <a:chOff x="0" y="0"/>
            <a:chExt cx="5965559" cy="607578"/>
          </a:xfrm>
        </p:grpSpPr>
        <p:sp>
          <p:nvSpPr>
            <p:cNvPr id="13030" name="Input Your COMPLETE ADDRESS HERE"/>
            <p:cNvSpPr/>
            <p:nvPr/>
          </p:nvSpPr>
          <p:spPr>
            <a:xfrm>
              <a:off x="1331188" y="86878"/>
              <a:ext cx="463437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Input Your COMPLETE ADDRESS HERE</a:t>
              </a:r>
            </a:p>
          </p:txBody>
        </p:sp>
        <p:sp>
          <p:nvSpPr>
            <p:cNvPr id="13031" name="Shape"/>
            <p:cNvSpPr/>
            <p:nvPr/>
          </p:nvSpPr>
          <p:spPr>
            <a:xfrm>
              <a:off x="0" y="0"/>
              <a:ext cx="758302" cy="607579"/>
            </a:xfrm>
            <a:custGeom>
              <a:avLst/>
              <a:gdLst/>
              <a:ahLst/>
              <a:cxnLst>
                <a:cxn ang="0">
                  <a:pos x="wd2" y="hd2"/>
                </a:cxn>
                <a:cxn ang="5400000">
                  <a:pos x="wd2" y="hd2"/>
                </a:cxn>
                <a:cxn ang="10800000">
                  <a:pos x="wd2" y="hd2"/>
                </a:cxn>
                <a:cxn ang="16200000">
                  <a:pos x="wd2" y="hd2"/>
                </a:cxn>
              </a:cxnLst>
              <a:rect l="0" t="0" r="r" b="b"/>
              <a:pathLst>
                <a:path w="21600" h="21600"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3020"/>
                                        </p:tgtEl>
                                        <p:attrNameLst>
                                          <p:attrName>style.visibility</p:attrName>
                                        </p:attrNameLst>
                                      </p:cBhvr>
                                      <p:to>
                                        <p:strVal val="visible"/>
                                      </p:to>
                                    </p:set>
                                    <p:anim calcmode="lin" valueType="num">
                                      <p:cBhvr>
                                        <p:cTn id="7" dur="1000" fill="hold"/>
                                        <p:tgtEl>
                                          <p:spTgt spid="13020"/>
                                        </p:tgtEl>
                                        <p:attrNameLst>
                                          <p:attrName>ppt_x</p:attrName>
                                        </p:attrNameLst>
                                      </p:cBhvr>
                                      <p:tavLst>
                                        <p:tav tm="0">
                                          <p:val>
                                            <p:strVal val="0-#ppt_w/2"/>
                                          </p:val>
                                        </p:tav>
                                        <p:tav tm="100000">
                                          <p:val>
                                            <p:strVal val="#ppt_x"/>
                                          </p:val>
                                        </p:tav>
                                      </p:tavLst>
                                    </p:anim>
                                    <p:anim calcmode="lin" valueType="num">
                                      <p:cBhvr>
                                        <p:cTn id="8" dur="1000" fill="hold"/>
                                        <p:tgtEl>
                                          <p:spTgt spid="13020"/>
                                        </p:tgtEl>
                                        <p:attrNameLst>
                                          <p:attrName>ppt_y</p:attrName>
                                        </p:attrNameLst>
                                      </p:cBhvr>
                                      <p:tavLst>
                                        <p:tav tm="0">
                                          <p:val>
                                            <p:strVal val="#ppt_y"/>
                                          </p:val>
                                        </p:tav>
                                        <p:tav tm="100000">
                                          <p:val>
                                            <p:strVal val="#ppt_y"/>
                                          </p:val>
                                        </p:tav>
                                      </p:tavLst>
                                    </p:anim>
                                  </p:childTnLst>
                                </p:cTn>
                              </p:par>
                              <p:par>
                                <p:cTn id="9" presetID="10" presetClass="entr" accel="50000" decel="50000" fill="hold" grpId="2" nodeType="withEffect">
                                  <p:stCondLst>
                                    <p:cond delay="500"/>
                                  </p:stCondLst>
                                  <p:iterate>
                                    <p:tmAbs val="0"/>
                                  </p:iterate>
                                  <p:childTnLst>
                                    <p:set>
                                      <p:cBhvr>
                                        <p:cTn id="10" fill="hold"/>
                                        <p:tgtEl>
                                          <p:spTgt spid="13015"/>
                                        </p:tgtEl>
                                        <p:attrNameLst>
                                          <p:attrName>style.visibility</p:attrName>
                                        </p:attrNameLst>
                                      </p:cBhvr>
                                      <p:to>
                                        <p:strVal val="visible"/>
                                      </p:to>
                                    </p:set>
                                    <p:animEffect transition="in" filter="fade">
                                      <p:cBhvr>
                                        <p:cTn id="11" dur="1000"/>
                                        <p:tgtEl>
                                          <p:spTgt spid="13015"/>
                                        </p:tgtEl>
                                      </p:cBhvr>
                                    </p:animEffect>
                                  </p:childTnLst>
                                </p:cTn>
                              </p:par>
                              <p:par>
                                <p:cTn id="12" presetID="2" presetClass="entr" presetSubtype="1" accel="50000" decel="50000" fill="hold" grpId="3" nodeType="withEffect">
                                  <p:stCondLst>
                                    <p:cond delay="1000"/>
                                  </p:stCondLst>
                                  <p:iterate>
                                    <p:tmAbs val="0"/>
                                  </p:iterate>
                                  <p:childTnLst>
                                    <p:set>
                                      <p:cBhvr>
                                        <p:cTn id="13" fill="hold"/>
                                        <p:tgtEl>
                                          <p:spTgt spid="13018"/>
                                        </p:tgtEl>
                                        <p:attrNameLst>
                                          <p:attrName>style.visibility</p:attrName>
                                        </p:attrNameLst>
                                      </p:cBhvr>
                                      <p:to>
                                        <p:strVal val="visible"/>
                                      </p:to>
                                    </p:set>
                                    <p:anim calcmode="lin" valueType="num">
                                      <p:cBhvr>
                                        <p:cTn id="14" dur="1000" fill="hold"/>
                                        <p:tgtEl>
                                          <p:spTgt spid="13018"/>
                                        </p:tgtEl>
                                        <p:attrNameLst>
                                          <p:attrName>ppt_x</p:attrName>
                                        </p:attrNameLst>
                                      </p:cBhvr>
                                      <p:tavLst>
                                        <p:tav tm="0">
                                          <p:val>
                                            <p:strVal val="#ppt_x"/>
                                          </p:val>
                                        </p:tav>
                                        <p:tav tm="100000">
                                          <p:val>
                                            <p:strVal val="#ppt_x"/>
                                          </p:val>
                                        </p:tav>
                                      </p:tavLst>
                                    </p:anim>
                                    <p:anim calcmode="lin" valueType="num">
                                      <p:cBhvr>
                                        <p:cTn id="15" dur="1000" fill="hold"/>
                                        <p:tgtEl>
                                          <p:spTgt spid="130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 grpId="2" animBg="1" advAuto="0"/>
      <p:bldP spid="13018" grpId="3" animBg="1" advAuto="0"/>
      <p:bldP spid="13020"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06" name="Group">
            <a:extLst>
              <a:ext uri="{FF2B5EF4-FFF2-40B4-BE49-F238E27FC236}">
                <a16:creationId xmlns:a16="http://schemas.microsoft.com/office/drawing/2014/main" id="{BBF41835-190C-A942-8BAE-2631CFE2E9C3}"/>
              </a:ext>
            </a:extLst>
          </p:cNvPr>
          <p:cNvGrpSpPr/>
          <p:nvPr/>
        </p:nvGrpSpPr>
        <p:grpSpPr>
          <a:xfrm>
            <a:off x="2753469" y="-1"/>
            <a:ext cx="21630534" cy="13716002"/>
            <a:chOff x="0" y="-1"/>
            <a:chExt cx="21630533" cy="13716002"/>
          </a:xfrm>
        </p:grpSpPr>
        <p:grpSp>
          <p:nvGrpSpPr>
            <p:cNvPr id="107" name="Group">
              <a:extLst>
                <a:ext uri="{FF2B5EF4-FFF2-40B4-BE49-F238E27FC236}">
                  <a16:creationId xmlns:a16="http://schemas.microsoft.com/office/drawing/2014/main" id="{113E1826-18ED-4A4A-9657-B47FCF7FFC9E}"/>
                </a:ext>
              </a:extLst>
            </p:cNvPr>
            <p:cNvGrpSpPr/>
            <p:nvPr/>
          </p:nvGrpSpPr>
          <p:grpSpPr>
            <a:xfrm>
              <a:off x="8056434" y="1178698"/>
              <a:ext cx="13574099" cy="11736515"/>
              <a:chOff x="1721155" y="1149147"/>
              <a:chExt cx="13574098" cy="11736514"/>
            </a:xfrm>
          </p:grpSpPr>
          <p:pic>
            <p:nvPicPr>
              <p:cNvPr id="134" name="Image" descr="Image">
                <a:extLst>
                  <a:ext uri="{FF2B5EF4-FFF2-40B4-BE49-F238E27FC236}">
                    <a16:creationId xmlns:a16="http://schemas.microsoft.com/office/drawing/2014/main" id="{0618A860-1DE3-4B49-B194-E66FE0D8F3D0}"/>
                  </a:ext>
                </a:extLst>
              </p:cNvPr>
              <p:cNvPicPr>
                <a:picLocks noChangeAspect="1"/>
              </p:cNvPicPr>
              <p:nvPr/>
            </p:nvPicPr>
            <p:blipFill>
              <a:blip r:embed="rId2"/>
              <a:srcRect r="11312"/>
              <a:stretch>
                <a:fillRect/>
              </a:stretch>
            </p:blipFill>
            <p:spPr>
              <a:xfrm>
                <a:off x="1721155" y="1149147"/>
                <a:ext cx="13574098" cy="11736514"/>
              </a:xfrm>
              <a:prstGeom prst="rect">
                <a:avLst/>
              </a:prstGeom>
              <a:ln w="12700" cap="flat">
                <a:noFill/>
                <a:miter lim="400000"/>
              </a:ln>
              <a:effectLst/>
            </p:spPr>
          </p:pic>
          <p:sp>
            <p:nvSpPr>
              <p:cNvPr id="135" name="Rectangle">
                <a:extLst>
                  <a:ext uri="{FF2B5EF4-FFF2-40B4-BE49-F238E27FC236}">
                    <a16:creationId xmlns:a16="http://schemas.microsoft.com/office/drawing/2014/main" id="{11C01100-E612-534E-9315-EDB042106783}"/>
                  </a:ext>
                </a:extLst>
              </p:cNvPr>
              <p:cNvSpPr/>
              <p:nvPr/>
            </p:nvSpPr>
            <p:spPr>
              <a:xfrm>
                <a:off x="7722295" y="1657337"/>
                <a:ext cx="3333721" cy="239490"/>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grpSp>
          <p:nvGrpSpPr>
            <p:cNvPr id="108" name="Group">
              <a:extLst>
                <a:ext uri="{FF2B5EF4-FFF2-40B4-BE49-F238E27FC236}">
                  <a16:creationId xmlns:a16="http://schemas.microsoft.com/office/drawing/2014/main" id="{D142830A-C2DA-A144-9385-73B3F1706878}"/>
                </a:ext>
              </a:extLst>
            </p:cNvPr>
            <p:cNvGrpSpPr/>
            <p:nvPr/>
          </p:nvGrpSpPr>
          <p:grpSpPr>
            <a:xfrm>
              <a:off x="0" y="2167884"/>
              <a:ext cx="10620894" cy="8885798"/>
              <a:chOff x="0" y="9526"/>
              <a:chExt cx="10620893" cy="8885795"/>
            </a:xfrm>
          </p:grpSpPr>
          <p:sp>
            <p:nvSpPr>
              <p:cNvPr id="122" name="Need any support?…">
                <a:extLst>
                  <a:ext uri="{FF2B5EF4-FFF2-40B4-BE49-F238E27FC236}">
                    <a16:creationId xmlns:a16="http://schemas.microsoft.com/office/drawing/2014/main" id="{5B388601-5B75-134E-8DAC-F4A109569F48}"/>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B6328C17-B8CD-B746-9CFE-3C79108446FA}"/>
                  </a:ext>
                </a:extLst>
              </p:cNvPr>
              <p:cNvSpPr/>
              <p:nvPr/>
            </p:nvSpPr>
            <p:spPr>
              <a:xfrm>
                <a:off x="0" y="9526"/>
                <a:ext cx="10620893" cy="164147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dirty="0">
                    <a:solidFill>
                      <a:schemeClr val="bg1"/>
                    </a:solidFill>
                  </a:rPr>
                  <a:t>HOW TO CHANGE</a:t>
                </a:r>
              </a:p>
              <a:p>
                <a:pPr>
                  <a:lnSpc>
                    <a:spcPct val="100000"/>
                  </a:lnSpc>
                  <a:defRPr sz="5000" cap="all" spc="0">
                    <a:latin typeface="Montserrat ExtraBold"/>
                    <a:ea typeface="Montserrat ExtraBold"/>
                    <a:cs typeface="Montserrat ExtraBold"/>
                    <a:sym typeface="Montserrat ExtraBold"/>
                  </a:defRPr>
                </a:pPr>
                <a:r>
                  <a:rPr dirty="0">
                    <a:solidFill>
                      <a:schemeClr val="bg1"/>
                    </a:solidFill>
                  </a:rPr>
                  <a:t>Picture position</a:t>
                </a:r>
              </a:p>
            </p:txBody>
          </p:sp>
          <p:grpSp>
            <p:nvGrpSpPr>
              <p:cNvPr id="124" name="Group">
                <a:extLst>
                  <a:ext uri="{FF2B5EF4-FFF2-40B4-BE49-F238E27FC236}">
                    <a16:creationId xmlns:a16="http://schemas.microsoft.com/office/drawing/2014/main" id="{63A21F74-A544-3442-9E52-16E79ABEC8FE}"/>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D56ED844-C567-6447-9787-917EE5F415BC}"/>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367DF6AF-BA39-AC40-B0F2-F1C61F7FF016}"/>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458999E-26A4-F74B-A4C4-0416EB4E23AA}"/>
                  </a:ext>
                </a:extLst>
              </p:cNvPr>
              <p:cNvGrpSpPr/>
              <p:nvPr/>
            </p:nvGrpSpPr>
            <p:grpSpPr>
              <a:xfrm>
                <a:off x="0" y="3885858"/>
                <a:ext cx="619461" cy="619461"/>
                <a:chOff x="0" y="0"/>
                <a:chExt cx="619460" cy="619460"/>
              </a:xfrm>
            </p:grpSpPr>
            <p:sp>
              <p:nvSpPr>
                <p:cNvPr id="130" name="Circle">
                  <a:extLst>
                    <a:ext uri="{FF2B5EF4-FFF2-40B4-BE49-F238E27FC236}">
                      <a16:creationId xmlns:a16="http://schemas.microsoft.com/office/drawing/2014/main" id="{AA5A0543-C504-BB49-8CDB-98AE45E77587}"/>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AC6FF2AE-4C15-AC4E-A624-14EE10E7F0A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7E7AF660-2613-2046-8407-9287D2F1963E}"/>
                  </a:ext>
                </a:extLst>
              </p:cNvPr>
              <p:cNvGrpSpPr/>
              <p:nvPr/>
            </p:nvGrpSpPr>
            <p:grpSpPr>
              <a:xfrm>
                <a:off x="22070" y="5223667"/>
                <a:ext cx="619461" cy="619461"/>
                <a:chOff x="22070" y="276412"/>
                <a:chExt cx="619460" cy="619460"/>
              </a:xfrm>
            </p:grpSpPr>
            <p:sp>
              <p:nvSpPr>
                <p:cNvPr id="128" name="Circle">
                  <a:extLst>
                    <a:ext uri="{FF2B5EF4-FFF2-40B4-BE49-F238E27FC236}">
                      <a16:creationId xmlns:a16="http://schemas.microsoft.com/office/drawing/2014/main" id="{7B504ACD-B0CA-4245-B5D0-EC63DCFB0624}"/>
                    </a:ext>
                  </a:extLst>
                </p:cNvPr>
                <p:cNvSpPr/>
                <p:nvPr/>
              </p:nvSpPr>
              <p:spPr>
                <a:xfrm>
                  <a:off x="22070" y="276412"/>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A72B9673-D35D-124F-93AD-A2A97C99B91A}"/>
                    </a:ext>
                  </a:extLst>
                </p:cNvPr>
                <p:cNvSpPr/>
                <p:nvPr/>
              </p:nvSpPr>
              <p:spPr>
                <a:xfrm>
                  <a:off x="75746" y="342485"/>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DA81412D-9872-6D47-BE97-5A6271FF2AD9}"/>
                  </a:ext>
                </a:extLst>
              </p:cNvPr>
              <p:cNvSpPr/>
              <p:nvPr/>
            </p:nvSpPr>
            <p:spPr>
              <a:xfrm>
                <a:off x="1205241" y="2537290"/>
                <a:ext cx="8505316" cy="34437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dirty="0">
                    <a:solidFill>
                      <a:schemeClr val="bg1"/>
                    </a:solidFill>
                  </a:rPr>
                  <a:t>Select and Right Click</a:t>
                </a:r>
              </a:p>
              <a:p>
                <a:pPr>
                  <a:lnSpc>
                    <a:spcPct val="140000"/>
                  </a:lnSpc>
                  <a:defRPr sz="2000" spc="59">
                    <a:latin typeface="Montserrat Regular"/>
                    <a:ea typeface="Montserrat Regular"/>
                    <a:cs typeface="Montserrat Regular"/>
                    <a:sym typeface="Montserrat Regular"/>
                  </a:defRPr>
                </a:pPr>
                <a:r>
                  <a:rPr dirty="0">
                    <a:solidFill>
                      <a:schemeClr val="bg1"/>
                    </a:solidFill>
                  </a:rPr>
                  <a:t>the</a:t>
                </a:r>
                <a:r>
                  <a:rPr dirty="0">
                    <a:solidFill>
                      <a:schemeClr val="bg1"/>
                    </a:solidFill>
                    <a:latin typeface="+mn-lt"/>
                    <a:ea typeface="+mn-ea"/>
                    <a:cs typeface="+mn-cs"/>
                    <a:sym typeface="Montserrat Bold"/>
                  </a:rPr>
                  <a:t> IMAGE</a:t>
                </a:r>
                <a:r>
                  <a:rPr dirty="0">
                    <a:solidFill>
                      <a:schemeClr val="bg1"/>
                    </a:solidFill>
                  </a:rPr>
                  <a:t>.</a:t>
                </a: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dirty="0">
                    <a:solidFill>
                      <a:schemeClr val="bg1"/>
                    </a:solidFill>
                  </a:rPr>
                  <a:t>Select </a:t>
                </a:r>
                <a:r>
                  <a:rPr dirty="0">
                    <a:solidFill>
                      <a:schemeClr val="bg1"/>
                    </a:solidFill>
                    <a:latin typeface="+mn-lt"/>
                    <a:ea typeface="+mn-ea"/>
                    <a:cs typeface="+mn-cs"/>
                    <a:sym typeface="Montserrat Bold"/>
                  </a:rPr>
                  <a:t>CROP.</a:t>
                </a: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dirty="0">
                    <a:solidFill>
                      <a:schemeClr val="bg1"/>
                    </a:solidFill>
                  </a:rPr>
                  <a:t>Drag picture to change position</a:t>
                </a:r>
              </a:p>
              <a:p>
                <a:pPr algn="just">
                  <a:lnSpc>
                    <a:spcPct val="140000"/>
                  </a:lnSpc>
                  <a:defRPr sz="2000" spc="59">
                    <a:latin typeface="Montserrat Regular"/>
                    <a:ea typeface="Montserrat Regular"/>
                    <a:cs typeface="Montserrat Regular"/>
                    <a:sym typeface="Montserrat Regular"/>
                  </a:defRPr>
                </a:pPr>
                <a:r>
                  <a:rPr dirty="0">
                    <a:solidFill>
                      <a:schemeClr val="bg1"/>
                    </a:solidFill>
                  </a:rPr>
                  <a:t>within frame</a:t>
                </a:r>
              </a:p>
            </p:txBody>
          </p:sp>
        </p:grpSp>
        <p:sp>
          <p:nvSpPr>
            <p:cNvPr id="110" name="Rectangle">
              <a:extLst>
                <a:ext uri="{FF2B5EF4-FFF2-40B4-BE49-F238E27FC236}">
                  <a16:creationId xmlns:a16="http://schemas.microsoft.com/office/drawing/2014/main" id="{CCB66962-D4F3-7849-B0A6-002DCF6EB353}"/>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8374993-B243-9448-9A9E-049B99D1C066}"/>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nvGrpSpPr>
            <p:cNvPr id="112" name="Group">
              <a:extLst>
                <a:ext uri="{FF2B5EF4-FFF2-40B4-BE49-F238E27FC236}">
                  <a16:creationId xmlns:a16="http://schemas.microsoft.com/office/drawing/2014/main" id="{F48B81AC-F6CC-E54D-BF3D-A871724ECD39}"/>
                </a:ext>
              </a:extLst>
            </p:cNvPr>
            <p:cNvGrpSpPr/>
            <p:nvPr/>
          </p:nvGrpSpPr>
          <p:grpSpPr>
            <a:xfrm>
              <a:off x="14224026" y="7072296"/>
              <a:ext cx="619461" cy="619461"/>
              <a:chOff x="0" y="0"/>
              <a:chExt cx="619460" cy="619460"/>
            </a:xfrm>
          </p:grpSpPr>
          <p:sp>
            <p:nvSpPr>
              <p:cNvPr id="120" name="Circle">
                <a:extLst>
                  <a:ext uri="{FF2B5EF4-FFF2-40B4-BE49-F238E27FC236}">
                    <a16:creationId xmlns:a16="http://schemas.microsoft.com/office/drawing/2014/main" id="{5326EF00-ADF9-FA49-B6E6-2FAC67F53C09}"/>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1" name="3">
                <a:extLst>
                  <a:ext uri="{FF2B5EF4-FFF2-40B4-BE49-F238E27FC236}">
                    <a16:creationId xmlns:a16="http://schemas.microsoft.com/office/drawing/2014/main" id="{B6F01E8F-A971-8543-9EF2-0695CADFECE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pic>
          <p:nvPicPr>
            <p:cNvPr id="113" name="Image" descr="Image">
              <a:extLst>
                <a:ext uri="{FF2B5EF4-FFF2-40B4-BE49-F238E27FC236}">
                  <a16:creationId xmlns:a16="http://schemas.microsoft.com/office/drawing/2014/main" id="{5F16821D-31BE-A241-BED2-C4542EECAF12}"/>
                </a:ext>
              </a:extLst>
            </p:cNvPr>
            <p:cNvPicPr>
              <a:picLocks noChangeAspect="1"/>
            </p:cNvPicPr>
            <p:nvPr/>
          </p:nvPicPr>
          <p:blipFill>
            <a:blip r:embed="rId3"/>
            <a:stretch>
              <a:fillRect/>
            </a:stretch>
          </p:blipFill>
          <p:spPr>
            <a:xfrm>
              <a:off x="8056526" y="3804822"/>
              <a:ext cx="3835401" cy="6908801"/>
            </a:xfrm>
            <a:prstGeom prst="rect">
              <a:avLst/>
            </a:prstGeom>
            <a:ln w="12700" cap="flat">
              <a:noFill/>
              <a:miter lim="400000"/>
            </a:ln>
            <a:effectLst/>
          </p:spPr>
        </p:pic>
        <p:grpSp>
          <p:nvGrpSpPr>
            <p:cNvPr id="114" name="Group">
              <a:extLst>
                <a:ext uri="{FF2B5EF4-FFF2-40B4-BE49-F238E27FC236}">
                  <a16:creationId xmlns:a16="http://schemas.microsoft.com/office/drawing/2014/main" id="{955140A9-E1E2-6A46-BBE0-7B0099439827}"/>
                </a:ext>
              </a:extLst>
            </p:cNvPr>
            <p:cNvGrpSpPr/>
            <p:nvPr/>
          </p:nvGrpSpPr>
          <p:grpSpPr>
            <a:xfrm>
              <a:off x="7980326" y="3677822"/>
              <a:ext cx="619461" cy="619461"/>
              <a:chOff x="0" y="0"/>
              <a:chExt cx="619460" cy="619460"/>
            </a:xfrm>
          </p:grpSpPr>
          <p:sp>
            <p:nvSpPr>
              <p:cNvPr id="118" name="Circle">
                <a:extLst>
                  <a:ext uri="{FF2B5EF4-FFF2-40B4-BE49-F238E27FC236}">
                    <a16:creationId xmlns:a16="http://schemas.microsoft.com/office/drawing/2014/main" id="{8811541E-276B-8940-A125-DE954356511E}"/>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389EA288-FDA5-BC4D-A211-DA44EFFE1AC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15" name="Group">
              <a:extLst>
                <a:ext uri="{FF2B5EF4-FFF2-40B4-BE49-F238E27FC236}">
                  <a16:creationId xmlns:a16="http://schemas.microsoft.com/office/drawing/2014/main" id="{3309F547-8E15-074C-AE40-CF7B3807E9BC}"/>
                </a:ext>
              </a:extLst>
            </p:cNvPr>
            <p:cNvGrpSpPr/>
            <p:nvPr/>
          </p:nvGrpSpPr>
          <p:grpSpPr>
            <a:xfrm>
              <a:off x="7719436" y="8092310"/>
              <a:ext cx="619461" cy="619461"/>
              <a:chOff x="0" y="0"/>
              <a:chExt cx="619460" cy="619460"/>
            </a:xfrm>
          </p:grpSpPr>
          <p:sp>
            <p:nvSpPr>
              <p:cNvPr id="116" name="Circle">
                <a:extLst>
                  <a:ext uri="{FF2B5EF4-FFF2-40B4-BE49-F238E27FC236}">
                    <a16:creationId xmlns:a16="http://schemas.microsoft.com/office/drawing/2014/main" id="{8DC0D49E-A9A7-8D41-B111-1A2AE14FE91B}"/>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7" name="2">
                <a:extLst>
                  <a:ext uri="{FF2B5EF4-FFF2-40B4-BE49-F238E27FC236}">
                    <a16:creationId xmlns:a16="http://schemas.microsoft.com/office/drawing/2014/main" id="{4A594277-E1FA-1546-8E9E-098DB2BE537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spTree>
    <p:extLst>
      <p:ext uri="{BB962C8B-B14F-4D97-AF65-F5344CB8AC3E}">
        <p14:creationId xmlns:p14="http://schemas.microsoft.com/office/powerpoint/2010/main" val="18672632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3172EF94-362C-A5CB-6AEF-54F0C0AE3BDC}"/>
            </a:ext>
          </a:extLst>
        </p:cNvPr>
        <p:cNvGrpSpPr/>
        <p:nvPr/>
      </p:nvGrpSpPr>
      <p:grpSpPr>
        <a:xfrm>
          <a:off x="0" y="0"/>
          <a:ext cx="0" cy="0"/>
          <a:chOff x="0" y="0"/>
          <a:chExt cx="0" cy="0"/>
        </a:xfrm>
      </p:grpSpPr>
      <p:grpSp>
        <p:nvGrpSpPr>
          <p:cNvPr id="106" name="Group">
            <a:extLst>
              <a:ext uri="{FF2B5EF4-FFF2-40B4-BE49-F238E27FC236}">
                <a16:creationId xmlns:a16="http://schemas.microsoft.com/office/drawing/2014/main" id="{715E76A1-20A0-78A3-8515-63006BD70588}"/>
              </a:ext>
            </a:extLst>
          </p:cNvPr>
          <p:cNvGrpSpPr/>
          <p:nvPr/>
        </p:nvGrpSpPr>
        <p:grpSpPr>
          <a:xfrm>
            <a:off x="2753469" y="-1"/>
            <a:ext cx="21630533" cy="13716002"/>
            <a:chOff x="0" y="-1"/>
            <a:chExt cx="21630532" cy="13716002"/>
          </a:xfrm>
        </p:grpSpPr>
        <p:grpSp>
          <p:nvGrpSpPr>
            <p:cNvPr id="108" name="Group">
              <a:extLst>
                <a:ext uri="{FF2B5EF4-FFF2-40B4-BE49-F238E27FC236}">
                  <a16:creationId xmlns:a16="http://schemas.microsoft.com/office/drawing/2014/main" id="{52295558-D8D2-9AAC-7479-5ED09EFFCA8B}"/>
                </a:ext>
              </a:extLst>
            </p:cNvPr>
            <p:cNvGrpSpPr/>
            <p:nvPr/>
          </p:nvGrpSpPr>
          <p:grpSpPr>
            <a:xfrm>
              <a:off x="0" y="2937325"/>
              <a:ext cx="10620894" cy="8116357"/>
              <a:chOff x="0" y="778967"/>
              <a:chExt cx="10620893" cy="8116354"/>
            </a:xfrm>
          </p:grpSpPr>
          <p:sp>
            <p:nvSpPr>
              <p:cNvPr id="122" name="Need any support?…">
                <a:extLst>
                  <a:ext uri="{FF2B5EF4-FFF2-40B4-BE49-F238E27FC236}">
                    <a16:creationId xmlns:a16="http://schemas.microsoft.com/office/drawing/2014/main" id="{C34EF00B-4656-55C6-3657-D53889CB8723}"/>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8588FFBC-D391-7934-9B52-319A344FF6C6}"/>
                  </a:ext>
                </a:extLst>
              </p:cNvPr>
              <p:cNvSpPr/>
              <p:nvPr/>
            </p:nvSpPr>
            <p:spPr>
              <a:xfrm>
                <a:off x="0" y="778967"/>
                <a:ext cx="10620893" cy="872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lang="en-US" dirty="0">
                    <a:solidFill>
                      <a:schemeClr val="bg1"/>
                    </a:solidFill>
                  </a:rPr>
                  <a:t>COLOR CHOICES</a:t>
                </a:r>
              </a:p>
            </p:txBody>
          </p:sp>
          <p:grpSp>
            <p:nvGrpSpPr>
              <p:cNvPr id="124" name="Group">
                <a:extLst>
                  <a:ext uri="{FF2B5EF4-FFF2-40B4-BE49-F238E27FC236}">
                    <a16:creationId xmlns:a16="http://schemas.microsoft.com/office/drawing/2014/main" id="{01278184-4026-B30A-DF77-5EBC4E8DB98C}"/>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711CAC92-9CE2-5928-65C4-CF887EC39DFC}"/>
                    </a:ext>
                  </a:extLst>
                </p:cNvPr>
                <p:cNvSpPr/>
                <p:nvPr/>
              </p:nvSpPr>
              <p:spPr>
                <a:xfrm>
                  <a:off x="0" y="0"/>
                  <a:ext cx="619460" cy="619460"/>
                </a:xfrm>
                <a:prstGeom prst="ellipse">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DBF70F14-2E0E-65AA-5A43-E7E1B10EE4A0}"/>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B1FB318-04A8-5A90-B24A-6581DF352BBE}"/>
                  </a:ext>
                </a:extLst>
              </p:cNvPr>
              <p:cNvGrpSpPr/>
              <p:nvPr/>
            </p:nvGrpSpPr>
            <p:grpSpPr>
              <a:xfrm>
                <a:off x="0" y="3556154"/>
                <a:ext cx="619461" cy="619461"/>
                <a:chOff x="0" y="-329704"/>
                <a:chExt cx="619460" cy="619460"/>
              </a:xfrm>
            </p:grpSpPr>
            <p:sp>
              <p:nvSpPr>
                <p:cNvPr id="130" name="Circle">
                  <a:extLst>
                    <a:ext uri="{FF2B5EF4-FFF2-40B4-BE49-F238E27FC236}">
                      <a16:creationId xmlns:a16="http://schemas.microsoft.com/office/drawing/2014/main" id="{8B5C28BE-26AD-8D0A-583B-57DEAF5BBCBA}"/>
                    </a:ext>
                  </a:extLst>
                </p:cNvPr>
                <p:cNvSpPr/>
                <p:nvPr/>
              </p:nvSpPr>
              <p:spPr>
                <a:xfrm>
                  <a:off x="0" y="-329704"/>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32593E5E-BD88-9465-3B70-3AD40FBCB96A}"/>
                    </a:ext>
                  </a:extLst>
                </p:cNvPr>
                <p:cNvSpPr/>
                <p:nvPr/>
              </p:nvSpPr>
              <p:spPr>
                <a:xfrm>
                  <a:off x="53676" y="-263632"/>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B6BD769E-9A3E-CDCF-085D-53D89E1579AA}"/>
                  </a:ext>
                </a:extLst>
              </p:cNvPr>
              <p:cNvGrpSpPr/>
              <p:nvPr/>
            </p:nvGrpSpPr>
            <p:grpSpPr>
              <a:xfrm>
                <a:off x="0" y="4577721"/>
                <a:ext cx="619461" cy="619461"/>
                <a:chOff x="0" y="-369533"/>
                <a:chExt cx="619460" cy="619460"/>
              </a:xfrm>
            </p:grpSpPr>
            <p:sp>
              <p:nvSpPr>
                <p:cNvPr id="128" name="Circle">
                  <a:extLst>
                    <a:ext uri="{FF2B5EF4-FFF2-40B4-BE49-F238E27FC236}">
                      <a16:creationId xmlns:a16="http://schemas.microsoft.com/office/drawing/2014/main" id="{7B818DE5-1342-2FFB-1F04-1978E5CCCCA1}"/>
                    </a:ext>
                  </a:extLst>
                </p:cNvPr>
                <p:cNvSpPr/>
                <p:nvPr/>
              </p:nvSpPr>
              <p:spPr>
                <a:xfrm>
                  <a:off x="0" y="-369533"/>
                  <a:ext cx="619460" cy="619460"/>
                </a:xfrm>
                <a:prstGeom prst="ellipse">
                  <a:avLst/>
                </a:prstGeom>
                <a:solidFill>
                  <a:schemeClr val="tx1"/>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17F6C1B7-9B59-44A7-0202-2A54128BAEC0}"/>
                    </a:ext>
                  </a:extLst>
                </p:cNvPr>
                <p:cNvSpPr/>
                <p:nvPr/>
              </p:nvSpPr>
              <p:spPr>
                <a:xfrm>
                  <a:off x="53676" y="-303459"/>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AB38A135-225E-2626-58CA-B9BEF0F270EE}"/>
                  </a:ext>
                </a:extLst>
              </p:cNvPr>
              <p:cNvSpPr/>
              <p:nvPr/>
            </p:nvSpPr>
            <p:spPr>
              <a:xfrm>
                <a:off x="1205241" y="2537290"/>
                <a:ext cx="8505316" cy="25819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Accent Color</a:t>
                </a:r>
                <a:endParaRPr dirty="0">
                  <a:solidFill>
                    <a:schemeClr val="bg1"/>
                  </a:solidFill>
                </a:endParaRP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lang="en-US" dirty="0">
                    <a:solidFill>
                      <a:schemeClr val="bg1"/>
                    </a:solidFill>
                  </a:rPr>
                  <a:t>Secondary Color</a:t>
                </a:r>
                <a:endParaRPr dirty="0">
                  <a:solidFill>
                    <a:schemeClr val="bg1"/>
                  </a:solidFill>
                  <a:latin typeface="+mn-lt"/>
                  <a:ea typeface="+mn-ea"/>
                  <a:cs typeface="+mn-cs"/>
                  <a:sym typeface="Montserrat Bold"/>
                </a:endParaRP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lang="en-US" dirty="0">
                    <a:solidFill>
                      <a:schemeClr val="bg1"/>
                    </a:solidFill>
                  </a:rPr>
                  <a:t>Tertiary</a:t>
                </a:r>
                <a:endParaRPr dirty="0">
                  <a:solidFill>
                    <a:schemeClr val="bg1"/>
                  </a:solidFill>
                </a:endParaRPr>
              </a:p>
            </p:txBody>
          </p:sp>
        </p:grpSp>
        <p:sp>
          <p:nvSpPr>
            <p:cNvPr id="110" name="Rectangle">
              <a:extLst>
                <a:ext uri="{FF2B5EF4-FFF2-40B4-BE49-F238E27FC236}">
                  <a16:creationId xmlns:a16="http://schemas.microsoft.com/office/drawing/2014/main" id="{10A69E04-9C0D-A4D3-20E9-58EF674EDFA7}"/>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6068A33-3B23-A10B-8713-0D8E95749741}"/>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EF1A1BBD-FC67-ADFF-36A0-4E85BC5C4E58}"/>
                </a:ext>
              </a:extLst>
            </p:cNvPr>
            <p:cNvSpPr/>
            <p:nvPr/>
          </p:nvSpPr>
          <p:spPr>
            <a:xfrm>
              <a:off x="8034002" y="3743895"/>
              <a:ext cx="526875" cy="4873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endParaRPr dirty="0">
                <a:solidFill>
                  <a:schemeClr val="bg1"/>
                </a:solidFill>
              </a:endParaRPr>
            </a:p>
          </p:txBody>
        </p:sp>
      </p:grpSp>
      <p:sp>
        <p:nvSpPr>
          <p:cNvPr id="3" name="Rounded Rectangle">
            <a:extLst>
              <a:ext uri="{FF2B5EF4-FFF2-40B4-BE49-F238E27FC236}">
                <a16:creationId xmlns:a16="http://schemas.microsoft.com/office/drawing/2014/main" id="{870BA3D1-64EC-5492-BFDB-997698A04DDB}"/>
              </a:ext>
            </a:extLst>
          </p:cNvPr>
          <p:cNvSpPr/>
          <p:nvPr/>
        </p:nvSpPr>
        <p:spPr>
          <a:xfrm>
            <a:off x="6470058" y="7676362"/>
            <a:ext cx="919839" cy="482600"/>
          </a:xfrm>
          <a:prstGeom prst="roundRect">
            <a:avLst>
              <a:gd name="adj" fmla="val 2859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4" name="Rounded Rectangle">
            <a:extLst>
              <a:ext uri="{FF2B5EF4-FFF2-40B4-BE49-F238E27FC236}">
                <a16:creationId xmlns:a16="http://schemas.microsoft.com/office/drawing/2014/main" id="{4E2B750C-F89E-8A15-04DB-010F47EBAC17}"/>
              </a:ext>
            </a:extLst>
          </p:cNvPr>
          <p:cNvSpPr/>
          <p:nvPr/>
        </p:nvSpPr>
        <p:spPr>
          <a:xfrm>
            <a:off x="6468545" y="8458379"/>
            <a:ext cx="919839" cy="482600"/>
          </a:xfrm>
          <a:prstGeom prst="roundRect">
            <a:avLst>
              <a:gd name="adj" fmla="val 2859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5" name="Rounded Rectangle">
            <a:extLst>
              <a:ext uri="{FF2B5EF4-FFF2-40B4-BE49-F238E27FC236}">
                <a16:creationId xmlns:a16="http://schemas.microsoft.com/office/drawing/2014/main" id="{DA8C44AB-B011-4DE8-CA81-3FB036961D6D}"/>
              </a:ext>
            </a:extLst>
          </p:cNvPr>
          <p:cNvSpPr/>
          <p:nvPr/>
        </p:nvSpPr>
        <p:spPr>
          <a:xfrm>
            <a:off x="6468544" y="6894345"/>
            <a:ext cx="919839" cy="482600"/>
          </a:xfrm>
          <a:prstGeom prst="roundRect">
            <a:avLst>
              <a:gd name="adj" fmla="val 28590"/>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7" name="Rounded Rectangle">
            <a:extLst>
              <a:ext uri="{FF2B5EF4-FFF2-40B4-BE49-F238E27FC236}">
                <a16:creationId xmlns:a16="http://schemas.microsoft.com/office/drawing/2014/main" id="{B6B8B5ED-4184-7285-C17C-A6B0AC06B428}"/>
              </a:ext>
            </a:extLst>
          </p:cNvPr>
          <p:cNvSpPr/>
          <p:nvPr/>
        </p:nvSpPr>
        <p:spPr>
          <a:xfrm>
            <a:off x="6468545" y="5782941"/>
            <a:ext cx="919839" cy="482600"/>
          </a:xfrm>
          <a:prstGeom prst="roundRect">
            <a:avLst>
              <a:gd name="adj" fmla="val 28590"/>
            </a:avLst>
          </a:prstGeom>
          <a:solidFill>
            <a:schemeClr val="accent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8" name="Rounded Rectangle">
            <a:extLst>
              <a:ext uri="{FF2B5EF4-FFF2-40B4-BE49-F238E27FC236}">
                <a16:creationId xmlns:a16="http://schemas.microsoft.com/office/drawing/2014/main" id="{01C18382-6399-BA4D-9D18-3050A8CE2A74}"/>
              </a:ext>
            </a:extLst>
          </p:cNvPr>
          <p:cNvSpPr/>
          <p:nvPr/>
        </p:nvSpPr>
        <p:spPr>
          <a:xfrm>
            <a:off x="6468543" y="4737435"/>
            <a:ext cx="919839" cy="482600"/>
          </a:xfrm>
          <a:prstGeom prst="roundRect">
            <a:avLst>
              <a:gd name="adj" fmla="val 28590"/>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9" name="Select and Right Click…">
            <a:extLst>
              <a:ext uri="{FF2B5EF4-FFF2-40B4-BE49-F238E27FC236}">
                <a16:creationId xmlns:a16="http://schemas.microsoft.com/office/drawing/2014/main" id="{B1D04EF1-3FD8-4174-73CC-83966BA103AD}"/>
              </a:ext>
            </a:extLst>
          </p:cNvPr>
          <p:cNvSpPr/>
          <p:nvPr/>
        </p:nvSpPr>
        <p:spPr>
          <a:xfrm>
            <a:off x="8063916" y="4667473"/>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#2F558C - 47, 85, 140</a:t>
            </a:r>
          </a:p>
        </p:txBody>
      </p:sp>
      <p:sp>
        <p:nvSpPr>
          <p:cNvPr id="10" name="Select and Right Click…">
            <a:extLst>
              <a:ext uri="{FF2B5EF4-FFF2-40B4-BE49-F238E27FC236}">
                <a16:creationId xmlns:a16="http://schemas.microsoft.com/office/drawing/2014/main" id="{9B6E20DD-500E-BE34-B14F-5A0B6B61B3B2}"/>
              </a:ext>
            </a:extLst>
          </p:cNvPr>
          <p:cNvSpPr/>
          <p:nvPr/>
        </p:nvSpPr>
        <p:spPr>
          <a:xfrm>
            <a:off x="8063916" y="5742089"/>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#F47920 - 244, 121, 32</a:t>
            </a:r>
          </a:p>
        </p:txBody>
      </p:sp>
      <p:sp>
        <p:nvSpPr>
          <p:cNvPr id="11" name="Select and Right Click…">
            <a:extLst>
              <a:ext uri="{FF2B5EF4-FFF2-40B4-BE49-F238E27FC236}">
                <a16:creationId xmlns:a16="http://schemas.microsoft.com/office/drawing/2014/main" id="{341B2BE1-A5C7-3576-8C54-9E16E1AF0A41}"/>
              </a:ext>
            </a:extLst>
          </p:cNvPr>
          <p:cNvSpPr/>
          <p:nvPr/>
        </p:nvSpPr>
        <p:spPr>
          <a:xfrm>
            <a:off x="8060195" y="6816706"/>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#454546 69, 69, 70</a:t>
            </a:r>
          </a:p>
        </p:txBody>
      </p:sp>
      <p:sp>
        <p:nvSpPr>
          <p:cNvPr id="12" name="Select and Right Click…">
            <a:extLst>
              <a:ext uri="{FF2B5EF4-FFF2-40B4-BE49-F238E27FC236}">
                <a16:creationId xmlns:a16="http://schemas.microsoft.com/office/drawing/2014/main" id="{5919C538-E77F-00DF-9149-9A0201F5F1D6}"/>
              </a:ext>
            </a:extLst>
          </p:cNvPr>
          <p:cNvSpPr/>
          <p:nvPr/>
        </p:nvSpPr>
        <p:spPr>
          <a:xfrm>
            <a:off x="8063916" y="7673108"/>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#D5D5D5 213, 213, 213</a:t>
            </a:r>
          </a:p>
        </p:txBody>
      </p:sp>
      <p:sp>
        <p:nvSpPr>
          <p:cNvPr id="13" name="Select and Right Click…">
            <a:extLst>
              <a:ext uri="{FF2B5EF4-FFF2-40B4-BE49-F238E27FC236}">
                <a16:creationId xmlns:a16="http://schemas.microsoft.com/office/drawing/2014/main" id="{79B822D0-2F75-A394-EEA9-BBE84BDB95D0}"/>
              </a:ext>
            </a:extLst>
          </p:cNvPr>
          <p:cNvSpPr/>
          <p:nvPr/>
        </p:nvSpPr>
        <p:spPr>
          <a:xfrm>
            <a:off x="8060194" y="8352254"/>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#FFFFFF 255, 255, 255</a:t>
            </a:r>
          </a:p>
        </p:txBody>
      </p:sp>
    </p:spTree>
    <p:extLst>
      <p:ext uri="{BB962C8B-B14F-4D97-AF65-F5344CB8AC3E}">
        <p14:creationId xmlns:p14="http://schemas.microsoft.com/office/powerpoint/2010/main" val="20223744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99" name="Group"/>
          <p:cNvGrpSpPr/>
          <p:nvPr/>
        </p:nvGrpSpPr>
        <p:grpSpPr>
          <a:xfrm>
            <a:off x="2808837" y="4506109"/>
            <a:ext cx="5585797" cy="7581434"/>
            <a:chOff x="0" y="-1"/>
            <a:chExt cx="5585795" cy="7581432"/>
          </a:xfrm>
        </p:grpSpPr>
        <p:sp>
          <p:nvSpPr>
            <p:cNvPr id="11596" name="Rounded Rectangle"/>
            <p:cNvSpPr/>
            <p:nvPr/>
          </p:nvSpPr>
          <p:spPr>
            <a:xfrm>
              <a:off x="0" y="2351889"/>
              <a:ext cx="5585795" cy="5229542"/>
            </a:xfrm>
            <a:prstGeom prst="roundRect">
              <a:avLst>
                <a:gd name="adj" fmla="val 10291"/>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11597" name="paul-earle-39322.jpg"/>
            <p:cNvPicPr>
              <a:picLocks noChangeAspect="1"/>
            </p:cNvPicPr>
            <p:nvPr/>
          </p:nvPicPr>
          <p:blipFill>
            <a:blip r:embed="rId2" cstate="print">
              <a:extLst>
                <a:ext uri="{28A0092B-C50C-407E-A947-70E740481C1C}">
                  <a14:useLocalDpi xmlns:a14="http://schemas.microsoft.com/office/drawing/2010/main" val="0"/>
                </a:ext>
              </a:extLst>
            </a:blip>
            <a:srcRect l="34613" r="34613"/>
            <a:stretch/>
          </p:blipFill>
          <p:spPr>
            <a:xfrm>
              <a:off x="1750703" y="-1"/>
              <a:ext cx="2084389" cy="3810001"/>
            </a:xfrm>
            <a:custGeom>
              <a:avLst/>
              <a:gdLst/>
              <a:ahLst/>
              <a:cxnLst>
                <a:cxn ang="0">
                  <a:pos x="wd2" y="hd2"/>
                </a:cxn>
                <a:cxn ang="5400000">
                  <a:pos x="wd2" y="hd2"/>
                </a:cxn>
                <a:cxn ang="10800000">
                  <a:pos x="wd2" y="hd2"/>
                </a:cxn>
                <a:cxn ang="16200000">
                  <a:pos x="wd2" y="hd2"/>
                </a:cxn>
              </a:cxnLst>
              <a:rect l="0" t="0" r="r" b="b"/>
              <a:pathLst>
                <a:path w="21600" h="21600" extrusionOk="0">
                  <a:moveTo>
                    <a:pt x="987" y="0"/>
                  </a:moveTo>
                  <a:lnTo>
                    <a:pt x="0" y="2668"/>
                  </a:lnTo>
                  <a:lnTo>
                    <a:pt x="7839" y="2668"/>
                  </a:lnTo>
                  <a:lnTo>
                    <a:pt x="7839" y="18932"/>
                  </a:lnTo>
                  <a:lnTo>
                    <a:pt x="1217" y="18932"/>
                  </a:lnTo>
                  <a:lnTo>
                    <a:pt x="230" y="21600"/>
                  </a:lnTo>
                  <a:lnTo>
                    <a:pt x="20613" y="21600"/>
                  </a:lnTo>
                  <a:cubicBezTo>
                    <a:pt x="20613" y="21600"/>
                    <a:pt x="21600" y="18932"/>
                    <a:pt x="21600" y="18932"/>
                  </a:cubicBezTo>
                  <a:lnTo>
                    <a:pt x="14049" y="18932"/>
                  </a:lnTo>
                  <a:lnTo>
                    <a:pt x="14049" y="0"/>
                  </a:lnTo>
                  <a:lnTo>
                    <a:pt x="987" y="0"/>
                  </a:lnTo>
                  <a:close/>
                </a:path>
              </a:pathLst>
            </a:custGeom>
            <a:ln w="12700" cap="flat">
              <a:noFill/>
              <a:miter lim="400000"/>
            </a:ln>
            <a:effectLst/>
          </p:spPr>
        </p:pic>
        <p:sp>
          <p:nvSpPr>
            <p:cNvPr id="11598" name="Duis aute irure lorem dolor in enderit in volu ptate velit. Lorem ipsum dolor duis aute Duis aute irure lorem dolor in in Duis aute irure lorem dolor in enderit in volu ptate velit. Lorem"/>
            <p:cNvSpPr txBox="1"/>
            <p:nvPr/>
          </p:nvSpPr>
          <p:spPr>
            <a:xfrm>
              <a:off x="807849" y="4537372"/>
              <a:ext cx="3970097"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 enderit in volu ptate velit. Lorem</a:t>
              </a:r>
            </a:p>
          </p:txBody>
        </p:sp>
      </p:grpSp>
      <p:grpSp>
        <p:nvGrpSpPr>
          <p:cNvPr id="11603" name="Group"/>
          <p:cNvGrpSpPr/>
          <p:nvPr/>
        </p:nvGrpSpPr>
        <p:grpSpPr>
          <a:xfrm>
            <a:off x="9399102" y="4506111"/>
            <a:ext cx="5585796" cy="7581432"/>
            <a:chOff x="0" y="0"/>
            <a:chExt cx="5585795" cy="7581431"/>
          </a:xfrm>
        </p:grpSpPr>
        <p:sp>
          <p:nvSpPr>
            <p:cNvPr id="11600" name="Rounded Rectangle"/>
            <p:cNvSpPr/>
            <p:nvPr/>
          </p:nvSpPr>
          <p:spPr>
            <a:xfrm>
              <a:off x="0" y="2351889"/>
              <a:ext cx="5585795" cy="5229542"/>
            </a:xfrm>
            <a:prstGeom prst="roundRect">
              <a:avLst>
                <a:gd name="adj" fmla="val 10291"/>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11601" name="JPEG image 10.jpeg"/>
            <p:cNvPicPr>
              <a:picLocks noChangeAspect="1"/>
            </p:cNvPicPr>
            <p:nvPr/>
          </p:nvPicPr>
          <p:blipFill>
            <a:blip r:embed="rId2" cstate="print">
              <a:extLst>
                <a:ext uri="{28A0092B-C50C-407E-A947-70E740481C1C}">
                  <a14:useLocalDpi xmlns:a14="http://schemas.microsoft.com/office/drawing/2010/main" val="0"/>
                </a:ext>
              </a:extLst>
            </a:blip>
            <a:srcRect l="31730" r="31730"/>
            <a:stretch/>
          </p:blipFill>
          <p:spPr>
            <a:xfrm>
              <a:off x="1555441" y="0"/>
              <a:ext cx="2474913" cy="3810001"/>
            </a:xfrm>
            <a:custGeom>
              <a:avLst/>
              <a:gdLst/>
              <a:ahLst/>
              <a:cxnLst>
                <a:cxn ang="0">
                  <a:pos x="wd2" y="hd2"/>
                </a:cxn>
                <a:cxn ang="5400000">
                  <a:pos x="wd2" y="hd2"/>
                </a:cxn>
                <a:cxn ang="10800000">
                  <a:pos x="wd2" y="hd2"/>
                </a:cxn>
                <a:cxn ang="16200000">
                  <a:pos x="wd2" y="hd2"/>
                </a:cxn>
              </a:cxnLst>
              <a:rect l="0" t="0" r="r" b="b"/>
              <a:pathLst>
                <a:path w="21600" h="21600" extrusionOk="0">
                  <a:moveTo>
                    <a:pt x="11261" y="0"/>
                  </a:moveTo>
                  <a:cubicBezTo>
                    <a:pt x="8775" y="0"/>
                    <a:pt x="5070" y="31"/>
                    <a:pt x="1510" y="63"/>
                  </a:cubicBezTo>
                  <a:lnTo>
                    <a:pt x="828" y="2914"/>
                  </a:lnTo>
                  <a:cubicBezTo>
                    <a:pt x="4191" y="2882"/>
                    <a:pt x="7898" y="2851"/>
                    <a:pt x="11458" y="2851"/>
                  </a:cubicBezTo>
                  <a:cubicBezTo>
                    <a:pt x="15213" y="2851"/>
                    <a:pt x="16384" y="3579"/>
                    <a:pt x="16384" y="5859"/>
                  </a:cubicBezTo>
                  <a:cubicBezTo>
                    <a:pt x="16384" y="7791"/>
                    <a:pt x="15601" y="8362"/>
                    <a:pt x="13065" y="9058"/>
                  </a:cubicBezTo>
                  <a:lnTo>
                    <a:pt x="7360" y="10611"/>
                  </a:lnTo>
                  <a:cubicBezTo>
                    <a:pt x="1949" y="12036"/>
                    <a:pt x="0" y="13998"/>
                    <a:pt x="0" y="18338"/>
                  </a:cubicBezTo>
                  <a:lnTo>
                    <a:pt x="0" y="21600"/>
                  </a:lnTo>
                  <a:lnTo>
                    <a:pt x="20769" y="21600"/>
                  </a:lnTo>
                  <a:lnTo>
                    <a:pt x="21548" y="18749"/>
                  </a:lnTo>
                  <a:lnTo>
                    <a:pt x="5216" y="18749"/>
                  </a:lnTo>
                  <a:lnTo>
                    <a:pt x="5216" y="17737"/>
                  </a:lnTo>
                  <a:cubicBezTo>
                    <a:pt x="5216" y="15045"/>
                    <a:pt x="5803" y="14348"/>
                    <a:pt x="8874" y="13525"/>
                  </a:cubicBezTo>
                  <a:cubicBezTo>
                    <a:pt x="8874" y="13525"/>
                    <a:pt x="15504" y="11718"/>
                    <a:pt x="15504" y="11718"/>
                  </a:cubicBezTo>
                  <a:cubicBezTo>
                    <a:pt x="19747" y="10610"/>
                    <a:pt x="21600" y="8836"/>
                    <a:pt x="21600" y="5922"/>
                  </a:cubicBezTo>
                  <a:lnTo>
                    <a:pt x="21600" y="5510"/>
                  </a:lnTo>
                  <a:cubicBezTo>
                    <a:pt x="21600" y="1995"/>
                    <a:pt x="18818" y="0"/>
                    <a:pt x="11261" y="0"/>
                  </a:cubicBezTo>
                  <a:close/>
                </a:path>
              </a:pathLst>
            </a:custGeom>
            <a:ln w="12700" cap="flat">
              <a:noFill/>
              <a:miter lim="400000"/>
            </a:ln>
            <a:effectLst/>
          </p:spPr>
        </p:pic>
        <p:sp>
          <p:nvSpPr>
            <p:cNvPr id="11602" name="Duis aute irure lorem dolor in enderit in volu ptate velit. Lorem ipsum dolor duis aute Duis aute irure lorem dolor in in Duis aute irure lorem dolor in"/>
            <p:cNvSpPr txBox="1"/>
            <p:nvPr/>
          </p:nvSpPr>
          <p:spPr>
            <a:xfrm>
              <a:off x="807849" y="4537372"/>
              <a:ext cx="3970097"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a:t>
              </a:r>
            </a:p>
          </p:txBody>
        </p:sp>
      </p:grpSp>
      <p:grpSp>
        <p:nvGrpSpPr>
          <p:cNvPr id="11607" name="Group"/>
          <p:cNvGrpSpPr/>
          <p:nvPr/>
        </p:nvGrpSpPr>
        <p:grpSpPr>
          <a:xfrm>
            <a:off x="15989368" y="4506109"/>
            <a:ext cx="5585796" cy="7581434"/>
            <a:chOff x="0" y="-1"/>
            <a:chExt cx="5585795" cy="7581432"/>
          </a:xfrm>
        </p:grpSpPr>
        <p:sp>
          <p:nvSpPr>
            <p:cNvPr id="11604" name="Rounded Rectangle"/>
            <p:cNvSpPr/>
            <p:nvPr/>
          </p:nvSpPr>
          <p:spPr>
            <a:xfrm>
              <a:off x="0" y="2351889"/>
              <a:ext cx="5585795" cy="5229542"/>
            </a:xfrm>
            <a:prstGeom prst="roundRect">
              <a:avLst>
                <a:gd name="adj" fmla="val 10291"/>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11605" name="paul-gilmore-146128.jpg"/>
            <p:cNvPicPr>
              <a:picLocks noChangeAspect="1"/>
            </p:cNvPicPr>
            <p:nvPr/>
          </p:nvPicPr>
          <p:blipFill>
            <a:blip r:embed="rId3" cstate="print">
              <a:extLst>
                <a:ext uri="{28A0092B-C50C-407E-A947-70E740481C1C}">
                  <a14:useLocalDpi xmlns:a14="http://schemas.microsoft.com/office/drawing/2010/main" val="0"/>
                </a:ext>
              </a:extLst>
            </a:blip>
            <a:srcRect l="31168" r="31168"/>
            <a:stretch/>
          </p:blipFill>
          <p:spPr>
            <a:xfrm>
              <a:off x="1517340" y="-1"/>
              <a:ext cx="2551114" cy="3810001"/>
            </a:xfrm>
            <a:custGeom>
              <a:avLst/>
              <a:gdLst/>
              <a:ahLst/>
              <a:cxnLst>
                <a:cxn ang="0">
                  <a:pos x="wd2" y="hd2"/>
                </a:cxn>
                <a:cxn ang="5400000">
                  <a:pos x="wd2" y="hd2"/>
                </a:cxn>
                <a:cxn ang="10800000">
                  <a:pos x="wd2" y="hd2"/>
                </a:cxn>
                <a:cxn ang="16200000">
                  <a:pos x="wd2" y="hd2"/>
                </a:cxn>
              </a:cxnLst>
              <a:rect l="0" t="0" r="r" b="b"/>
              <a:pathLst>
                <a:path w="21600" h="21600" extrusionOk="0">
                  <a:moveTo>
                    <a:pt x="11412" y="0"/>
                  </a:moveTo>
                  <a:cubicBezTo>
                    <a:pt x="8016" y="0"/>
                    <a:pt x="4481" y="31"/>
                    <a:pt x="1415" y="63"/>
                  </a:cubicBezTo>
                  <a:cubicBezTo>
                    <a:pt x="1415" y="63"/>
                    <a:pt x="612" y="2905"/>
                    <a:pt x="612" y="2905"/>
                  </a:cubicBezTo>
                  <a:cubicBezTo>
                    <a:pt x="4007" y="2810"/>
                    <a:pt x="7545" y="2842"/>
                    <a:pt x="11270" y="2842"/>
                  </a:cubicBezTo>
                  <a:cubicBezTo>
                    <a:pt x="14477" y="2842"/>
                    <a:pt x="15800" y="3694"/>
                    <a:pt x="15800" y="5746"/>
                  </a:cubicBezTo>
                  <a:lnTo>
                    <a:pt x="15800" y="6505"/>
                  </a:lnTo>
                  <a:cubicBezTo>
                    <a:pt x="15800" y="8273"/>
                    <a:pt x="14148" y="9094"/>
                    <a:pt x="11270" y="9094"/>
                  </a:cubicBezTo>
                  <a:lnTo>
                    <a:pt x="3112" y="9094"/>
                  </a:lnTo>
                  <a:lnTo>
                    <a:pt x="2309" y="11936"/>
                  </a:lnTo>
                  <a:lnTo>
                    <a:pt x="11129" y="11936"/>
                  </a:lnTo>
                  <a:cubicBezTo>
                    <a:pt x="14902" y="11936"/>
                    <a:pt x="16412" y="12790"/>
                    <a:pt x="16412" y="15064"/>
                  </a:cubicBezTo>
                  <a:lnTo>
                    <a:pt x="16412" y="15820"/>
                  </a:lnTo>
                  <a:cubicBezTo>
                    <a:pt x="16412" y="17841"/>
                    <a:pt x="14854" y="18758"/>
                    <a:pt x="11600" y="18758"/>
                  </a:cubicBezTo>
                  <a:cubicBezTo>
                    <a:pt x="7922" y="18758"/>
                    <a:pt x="3206" y="18695"/>
                    <a:pt x="800" y="18695"/>
                  </a:cubicBezTo>
                  <a:lnTo>
                    <a:pt x="0" y="21537"/>
                  </a:lnTo>
                  <a:cubicBezTo>
                    <a:pt x="3018" y="21569"/>
                    <a:pt x="7074" y="21600"/>
                    <a:pt x="10706" y="21600"/>
                  </a:cubicBezTo>
                  <a:cubicBezTo>
                    <a:pt x="18111" y="21600"/>
                    <a:pt x="21600" y="19453"/>
                    <a:pt x="21600" y="15916"/>
                  </a:cubicBezTo>
                  <a:lnTo>
                    <a:pt x="21600" y="15001"/>
                  </a:lnTo>
                  <a:cubicBezTo>
                    <a:pt x="21600" y="12348"/>
                    <a:pt x="19949" y="10927"/>
                    <a:pt x="16506" y="10327"/>
                  </a:cubicBezTo>
                  <a:cubicBezTo>
                    <a:pt x="19336" y="9664"/>
                    <a:pt x="20844" y="8525"/>
                    <a:pt x="20844" y="5841"/>
                  </a:cubicBezTo>
                  <a:lnTo>
                    <a:pt x="20844" y="5211"/>
                  </a:lnTo>
                  <a:cubicBezTo>
                    <a:pt x="20844" y="2211"/>
                    <a:pt x="17685" y="0"/>
                    <a:pt x="11412" y="0"/>
                  </a:cubicBezTo>
                  <a:close/>
                </a:path>
              </a:pathLst>
            </a:custGeom>
            <a:ln w="12700" cap="flat">
              <a:noFill/>
              <a:miter lim="400000"/>
            </a:ln>
            <a:effectLst/>
          </p:spPr>
        </p:pic>
        <p:sp>
          <p:nvSpPr>
            <p:cNvPr id="11606" name="Duis aute irure lorem dolor in enderit in volu ptate velit. Lorem ipsum dolor duis aute Duis aute irure lorem dolor in in Duis aute irure lorem dolor in enderit in volu ptate velit. Lorem"/>
            <p:cNvSpPr txBox="1"/>
            <p:nvPr/>
          </p:nvSpPr>
          <p:spPr>
            <a:xfrm>
              <a:off x="807848" y="4537372"/>
              <a:ext cx="3970097"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 enderit in volu ptate velit. Lorem</a:t>
              </a:r>
            </a:p>
          </p:txBody>
        </p:sp>
      </p:grpSp>
      <p:sp>
        <p:nvSpPr>
          <p:cNvPr id="11608" name="Three number with texts"/>
          <p:cNvSpPr txBox="1"/>
          <p:nvPr/>
        </p:nvSpPr>
        <p:spPr>
          <a:xfrm>
            <a:off x="3182094" y="1827669"/>
            <a:ext cx="18019812"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rPr dirty="0"/>
              <a:t>Three number</a:t>
            </a:r>
            <a:r>
              <a:rPr lang="en-US" dirty="0"/>
              <a:t>s</a:t>
            </a:r>
            <a:r>
              <a:rPr dirty="0"/>
              <a:t> with text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1599"/>
                                        </p:tgtEl>
                                        <p:attrNameLst>
                                          <p:attrName>style.visibility</p:attrName>
                                        </p:attrNameLst>
                                      </p:cBhvr>
                                      <p:to>
                                        <p:strVal val="visible"/>
                                      </p:to>
                                    </p:set>
                                    <p:anim calcmode="lin" valueType="num">
                                      <p:cBhvr>
                                        <p:cTn id="7" dur="1000" fill="hold"/>
                                        <p:tgtEl>
                                          <p:spTgt spid="11599"/>
                                        </p:tgtEl>
                                        <p:attrNameLst>
                                          <p:attrName>ppt_x</p:attrName>
                                        </p:attrNameLst>
                                      </p:cBhvr>
                                      <p:tavLst>
                                        <p:tav tm="0">
                                          <p:val>
                                            <p:strVal val="#ppt_x"/>
                                          </p:val>
                                        </p:tav>
                                        <p:tav tm="100000">
                                          <p:val>
                                            <p:strVal val="#ppt_x"/>
                                          </p:val>
                                        </p:tav>
                                      </p:tavLst>
                                    </p:anim>
                                    <p:anim calcmode="lin" valueType="num">
                                      <p:cBhvr>
                                        <p:cTn id="8" dur="1000" fill="hold"/>
                                        <p:tgtEl>
                                          <p:spTgt spid="11599"/>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603"/>
                                        </p:tgtEl>
                                        <p:attrNameLst>
                                          <p:attrName>style.visibility</p:attrName>
                                        </p:attrNameLst>
                                      </p:cBhvr>
                                      <p:to>
                                        <p:strVal val="visible"/>
                                      </p:to>
                                    </p:set>
                                    <p:anim calcmode="lin" valueType="num">
                                      <p:cBhvr>
                                        <p:cTn id="11" dur="1000" fill="hold"/>
                                        <p:tgtEl>
                                          <p:spTgt spid="11603"/>
                                        </p:tgtEl>
                                        <p:attrNameLst>
                                          <p:attrName>ppt_x</p:attrName>
                                        </p:attrNameLst>
                                      </p:cBhvr>
                                      <p:tavLst>
                                        <p:tav tm="0">
                                          <p:val>
                                            <p:strVal val="#ppt_x"/>
                                          </p:val>
                                        </p:tav>
                                        <p:tav tm="100000">
                                          <p:val>
                                            <p:strVal val="#ppt_x"/>
                                          </p:val>
                                        </p:tav>
                                      </p:tavLst>
                                    </p:anim>
                                    <p:anim calcmode="lin" valueType="num">
                                      <p:cBhvr>
                                        <p:cTn id="12" dur="1000" fill="hold"/>
                                        <p:tgtEl>
                                          <p:spTgt spid="1160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607"/>
                                        </p:tgtEl>
                                        <p:attrNameLst>
                                          <p:attrName>style.visibility</p:attrName>
                                        </p:attrNameLst>
                                      </p:cBhvr>
                                      <p:to>
                                        <p:strVal val="visible"/>
                                      </p:to>
                                    </p:set>
                                    <p:anim calcmode="lin" valueType="num">
                                      <p:cBhvr>
                                        <p:cTn id="15" dur="1000" fill="hold"/>
                                        <p:tgtEl>
                                          <p:spTgt spid="11607"/>
                                        </p:tgtEl>
                                        <p:attrNameLst>
                                          <p:attrName>ppt_x</p:attrName>
                                        </p:attrNameLst>
                                      </p:cBhvr>
                                      <p:tavLst>
                                        <p:tav tm="0">
                                          <p:val>
                                            <p:strVal val="#ppt_x"/>
                                          </p:val>
                                        </p:tav>
                                        <p:tav tm="100000">
                                          <p:val>
                                            <p:strVal val="#ppt_x"/>
                                          </p:val>
                                        </p:tav>
                                      </p:tavLst>
                                    </p:anim>
                                    <p:anim calcmode="lin" valueType="num">
                                      <p:cBhvr>
                                        <p:cTn id="16" dur="1000" fill="hold"/>
                                        <p:tgtEl>
                                          <p:spTgt spid="11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9" grpId="1" animBg="1" advAuto="0"/>
      <p:bldP spid="11603" grpId="2" animBg="1" advAuto="0"/>
      <p:bldP spid="11607"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13" name="Group"/>
          <p:cNvGrpSpPr/>
          <p:nvPr/>
        </p:nvGrpSpPr>
        <p:grpSpPr>
          <a:xfrm>
            <a:off x="2254154" y="3941429"/>
            <a:ext cx="9629157" cy="3845183"/>
            <a:chOff x="0" y="0"/>
            <a:chExt cx="9629155" cy="3845182"/>
          </a:xfrm>
        </p:grpSpPr>
        <p:sp>
          <p:nvSpPr>
            <p:cNvPr id="11610" name="Rounded Rectangle"/>
            <p:cNvSpPr/>
            <p:nvPr/>
          </p:nvSpPr>
          <p:spPr>
            <a:xfrm>
              <a:off x="0" y="0"/>
              <a:ext cx="9629155" cy="3845182"/>
            </a:xfrm>
            <a:prstGeom prst="roundRect">
              <a:avLst>
                <a:gd name="adj" fmla="val 13996"/>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11" name="Duis aute irure lorem dolor in enderit in volu ptate velit. Lorem ipsum dolor duis aute Duis aute irure lorem dolor in in Duis aute irure lorem dolor in enderit in volu ptate velit. Lorem ipsum dolor duis aute Duis aute irure lorem dolor in enderit."/>
            <p:cNvSpPr txBox="1"/>
            <p:nvPr/>
          </p:nvSpPr>
          <p:spPr>
            <a:xfrm>
              <a:off x="3518114" y="738315"/>
              <a:ext cx="5021035"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 enderit in volu ptate velit. Lorem ipsum dolor duis aute Duis aute irure lorem dolor in enderit.</a:t>
              </a:r>
            </a:p>
          </p:txBody>
        </p:sp>
        <p:pic>
          <p:nvPicPr>
            <p:cNvPr id="11612" name="paul-earle-39322.jpg"/>
            <p:cNvPicPr>
              <a:picLocks noChangeAspect="1"/>
            </p:cNvPicPr>
            <p:nvPr/>
          </p:nvPicPr>
          <p:blipFill>
            <a:blip r:embed="rId2" cstate="print">
              <a:extLst>
                <a:ext uri="{28A0092B-C50C-407E-A947-70E740481C1C}">
                  <a14:useLocalDpi xmlns:a14="http://schemas.microsoft.com/office/drawing/2010/main" val="0"/>
                </a:ext>
              </a:extLst>
            </a:blip>
            <a:srcRect l="34615" r="34615"/>
            <a:stretch/>
          </p:blipFill>
          <p:spPr>
            <a:xfrm>
              <a:off x="1241866" y="652590"/>
              <a:ext cx="1389460" cy="2540001"/>
            </a:xfrm>
            <a:custGeom>
              <a:avLst/>
              <a:gdLst/>
              <a:ahLst/>
              <a:cxnLst>
                <a:cxn ang="0">
                  <a:pos x="wd2" y="hd2"/>
                </a:cxn>
                <a:cxn ang="5400000">
                  <a:pos x="wd2" y="hd2"/>
                </a:cxn>
                <a:cxn ang="10800000">
                  <a:pos x="wd2" y="hd2"/>
                </a:cxn>
                <a:cxn ang="16200000">
                  <a:pos x="wd2" y="hd2"/>
                </a:cxn>
              </a:cxnLst>
              <a:rect l="0" t="0" r="r" b="b"/>
              <a:pathLst>
                <a:path w="21600" h="21600" extrusionOk="0">
                  <a:moveTo>
                    <a:pt x="987" y="0"/>
                  </a:moveTo>
                  <a:lnTo>
                    <a:pt x="0" y="2670"/>
                  </a:lnTo>
                  <a:lnTo>
                    <a:pt x="7842" y="2670"/>
                  </a:lnTo>
                  <a:lnTo>
                    <a:pt x="7842" y="18930"/>
                  </a:lnTo>
                  <a:lnTo>
                    <a:pt x="1215" y="18930"/>
                  </a:lnTo>
                  <a:lnTo>
                    <a:pt x="234" y="21600"/>
                  </a:lnTo>
                  <a:lnTo>
                    <a:pt x="20613" y="21600"/>
                  </a:lnTo>
                  <a:cubicBezTo>
                    <a:pt x="20613" y="21600"/>
                    <a:pt x="21600" y="18930"/>
                    <a:pt x="21600" y="18930"/>
                  </a:cubicBezTo>
                  <a:lnTo>
                    <a:pt x="14048" y="18930"/>
                  </a:lnTo>
                  <a:lnTo>
                    <a:pt x="14048" y="0"/>
                  </a:lnTo>
                  <a:lnTo>
                    <a:pt x="987" y="0"/>
                  </a:lnTo>
                  <a:close/>
                </a:path>
              </a:pathLst>
            </a:custGeom>
            <a:ln w="12700" cap="flat">
              <a:noFill/>
              <a:miter lim="400000"/>
            </a:ln>
            <a:effectLst/>
          </p:spPr>
        </p:pic>
      </p:grpSp>
      <p:grpSp>
        <p:nvGrpSpPr>
          <p:cNvPr id="11617" name="Group"/>
          <p:cNvGrpSpPr/>
          <p:nvPr/>
        </p:nvGrpSpPr>
        <p:grpSpPr>
          <a:xfrm>
            <a:off x="2254154" y="8397004"/>
            <a:ext cx="9629157" cy="3845183"/>
            <a:chOff x="0" y="0"/>
            <a:chExt cx="9629155" cy="3845182"/>
          </a:xfrm>
        </p:grpSpPr>
        <p:sp>
          <p:nvSpPr>
            <p:cNvPr id="11614" name="Rounded Rectangle"/>
            <p:cNvSpPr/>
            <p:nvPr/>
          </p:nvSpPr>
          <p:spPr>
            <a:xfrm>
              <a:off x="0" y="0"/>
              <a:ext cx="9629155" cy="3845182"/>
            </a:xfrm>
            <a:prstGeom prst="roundRect">
              <a:avLst>
                <a:gd name="adj" fmla="val 13996"/>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15" name="Duis aute irure lorem dolor in enderit in volu ptate velit. Lorem ipsum dolor duis aute Duis aute irure lorem dolor in in Duis aute irure lorem dolor in enderit in volu ptate velit. Lorem ipsum dolor duis aute Duis aute irure lorem dolor in enderit."/>
            <p:cNvSpPr txBox="1"/>
            <p:nvPr/>
          </p:nvSpPr>
          <p:spPr>
            <a:xfrm>
              <a:off x="3518113" y="738316"/>
              <a:ext cx="5021035"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 enderit in volu ptate velit. Lorem ipsum dolor duis aute Duis aute irure lorem dolor in enderit.</a:t>
              </a:r>
            </a:p>
          </p:txBody>
        </p:sp>
        <p:pic>
          <p:nvPicPr>
            <p:cNvPr id="11616" name="JPEG image 10.jpeg"/>
            <p:cNvPicPr>
              <a:picLocks noChangeAspect="1"/>
            </p:cNvPicPr>
            <p:nvPr/>
          </p:nvPicPr>
          <p:blipFill>
            <a:blip r:embed="rId3" cstate="print">
              <a:extLst>
                <a:ext uri="{28A0092B-C50C-407E-A947-70E740481C1C}">
                  <a14:useLocalDpi xmlns:a14="http://schemas.microsoft.com/office/drawing/2010/main" val="0"/>
                </a:ext>
              </a:extLst>
            </a:blip>
            <a:srcRect l="31732" r="31732"/>
            <a:stretch/>
          </p:blipFill>
          <p:spPr>
            <a:xfrm>
              <a:off x="1111691" y="652591"/>
              <a:ext cx="1649810" cy="2540001"/>
            </a:xfrm>
            <a:custGeom>
              <a:avLst/>
              <a:gdLst/>
              <a:ahLst/>
              <a:cxnLst>
                <a:cxn ang="0">
                  <a:pos x="wd2" y="hd2"/>
                </a:cxn>
                <a:cxn ang="5400000">
                  <a:pos x="wd2" y="hd2"/>
                </a:cxn>
                <a:cxn ang="10800000">
                  <a:pos x="wd2" y="hd2"/>
                </a:cxn>
                <a:cxn ang="16200000">
                  <a:pos x="wd2" y="hd2"/>
                </a:cxn>
              </a:cxnLst>
              <a:rect l="0" t="0" r="r" b="b"/>
              <a:pathLst>
                <a:path w="21600" h="21600" extrusionOk="0">
                  <a:moveTo>
                    <a:pt x="11265" y="0"/>
                  </a:moveTo>
                  <a:cubicBezTo>
                    <a:pt x="8779" y="0"/>
                    <a:pt x="5072" y="32"/>
                    <a:pt x="1512" y="64"/>
                  </a:cubicBezTo>
                  <a:lnTo>
                    <a:pt x="831" y="2913"/>
                  </a:lnTo>
                  <a:cubicBezTo>
                    <a:pt x="4195" y="2881"/>
                    <a:pt x="7897" y="2852"/>
                    <a:pt x="11457" y="2852"/>
                  </a:cubicBezTo>
                  <a:cubicBezTo>
                    <a:pt x="15212" y="2852"/>
                    <a:pt x="16383" y="3579"/>
                    <a:pt x="16383" y="5859"/>
                  </a:cubicBezTo>
                  <a:cubicBezTo>
                    <a:pt x="16383" y="7791"/>
                    <a:pt x="15604" y="8362"/>
                    <a:pt x="13068" y="9058"/>
                  </a:cubicBezTo>
                  <a:lnTo>
                    <a:pt x="7363" y="10611"/>
                  </a:lnTo>
                  <a:cubicBezTo>
                    <a:pt x="1951" y="12036"/>
                    <a:pt x="0" y="14000"/>
                    <a:pt x="0" y="18340"/>
                  </a:cubicBezTo>
                  <a:lnTo>
                    <a:pt x="0" y="21600"/>
                  </a:lnTo>
                  <a:lnTo>
                    <a:pt x="20769" y="21600"/>
                  </a:lnTo>
                  <a:lnTo>
                    <a:pt x="21553" y="18748"/>
                  </a:lnTo>
                  <a:lnTo>
                    <a:pt x="5217" y="18748"/>
                  </a:lnTo>
                  <a:lnTo>
                    <a:pt x="5217" y="17736"/>
                  </a:lnTo>
                  <a:cubicBezTo>
                    <a:pt x="5217" y="15044"/>
                    <a:pt x="5803" y="14347"/>
                    <a:pt x="8875" y="13524"/>
                  </a:cubicBezTo>
                  <a:cubicBezTo>
                    <a:pt x="8875" y="13524"/>
                    <a:pt x="15505" y="11718"/>
                    <a:pt x="15505" y="11718"/>
                  </a:cubicBezTo>
                  <a:cubicBezTo>
                    <a:pt x="19749" y="10610"/>
                    <a:pt x="21600" y="8837"/>
                    <a:pt x="21600" y="5923"/>
                  </a:cubicBezTo>
                  <a:lnTo>
                    <a:pt x="21600" y="5511"/>
                  </a:lnTo>
                  <a:cubicBezTo>
                    <a:pt x="21600" y="1996"/>
                    <a:pt x="18823" y="0"/>
                    <a:pt x="11265" y="0"/>
                  </a:cubicBezTo>
                  <a:close/>
                </a:path>
              </a:pathLst>
            </a:custGeom>
            <a:ln w="12700" cap="flat">
              <a:noFill/>
              <a:miter lim="400000"/>
            </a:ln>
            <a:effectLst/>
          </p:spPr>
        </p:pic>
      </p:grpSp>
      <p:grpSp>
        <p:nvGrpSpPr>
          <p:cNvPr id="11621" name="Group"/>
          <p:cNvGrpSpPr/>
          <p:nvPr/>
        </p:nvGrpSpPr>
        <p:grpSpPr>
          <a:xfrm>
            <a:off x="12500690" y="3941429"/>
            <a:ext cx="9629157" cy="3845183"/>
            <a:chOff x="0" y="0"/>
            <a:chExt cx="9629155" cy="3845182"/>
          </a:xfrm>
        </p:grpSpPr>
        <p:sp>
          <p:nvSpPr>
            <p:cNvPr id="11618" name="Rounded Rectangle"/>
            <p:cNvSpPr/>
            <p:nvPr/>
          </p:nvSpPr>
          <p:spPr>
            <a:xfrm>
              <a:off x="0" y="0"/>
              <a:ext cx="9629155" cy="3845182"/>
            </a:xfrm>
            <a:prstGeom prst="roundRect">
              <a:avLst>
                <a:gd name="adj" fmla="val 13996"/>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19" name="Duis aute irure lorem dolor in enderit in volu ptate velit. Lorem ipsum dolor duis aute Duis aute irure lorem dolor in in Duis aute irure lorem dolor in enderit in volu ptate velit. Lorem ipsum dolor duis aute Duis aute irure lorem dolor in enderit."/>
            <p:cNvSpPr txBox="1"/>
            <p:nvPr/>
          </p:nvSpPr>
          <p:spPr>
            <a:xfrm>
              <a:off x="3518114" y="738315"/>
              <a:ext cx="5021035"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 enderit in volu ptate velit. Lorem ipsum dolor duis aute Duis aute irure lorem dolor in enderit.</a:t>
              </a:r>
            </a:p>
          </p:txBody>
        </p:sp>
        <p:pic>
          <p:nvPicPr>
            <p:cNvPr id="11620" name="paul-gilmore-146128.jpg"/>
            <p:cNvPicPr>
              <a:picLocks noChangeAspect="1"/>
            </p:cNvPicPr>
            <p:nvPr/>
          </p:nvPicPr>
          <p:blipFill>
            <a:blip r:embed="rId3" cstate="print">
              <a:extLst>
                <a:ext uri="{28A0092B-C50C-407E-A947-70E740481C1C}">
                  <a14:useLocalDpi xmlns:a14="http://schemas.microsoft.com/office/drawing/2010/main" val="0"/>
                </a:ext>
              </a:extLst>
            </a:blip>
            <a:srcRect l="31169" r="31169"/>
            <a:stretch/>
          </p:blipFill>
          <p:spPr>
            <a:xfrm>
              <a:off x="1042524" y="652590"/>
              <a:ext cx="1700610" cy="2540001"/>
            </a:xfrm>
            <a:custGeom>
              <a:avLst/>
              <a:gdLst/>
              <a:ahLst/>
              <a:cxnLst>
                <a:cxn ang="0">
                  <a:pos x="wd2" y="hd2"/>
                </a:cxn>
                <a:cxn ang="5400000">
                  <a:pos x="wd2" y="hd2"/>
                </a:cxn>
                <a:cxn ang="10800000">
                  <a:pos x="wd2" y="hd2"/>
                </a:cxn>
                <a:cxn ang="16200000">
                  <a:pos x="wd2" y="hd2"/>
                </a:cxn>
              </a:cxnLst>
              <a:rect l="0" t="0" r="r" b="b"/>
              <a:pathLst>
                <a:path w="21600" h="21600" extrusionOk="0">
                  <a:moveTo>
                    <a:pt x="11412" y="0"/>
                  </a:moveTo>
                  <a:cubicBezTo>
                    <a:pt x="8017" y="0"/>
                    <a:pt x="4483" y="32"/>
                    <a:pt x="1416" y="64"/>
                  </a:cubicBezTo>
                  <a:cubicBezTo>
                    <a:pt x="1416" y="64"/>
                    <a:pt x="610" y="2906"/>
                    <a:pt x="610" y="2906"/>
                  </a:cubicBezTo>
                  <a:cubicBezTo>
                    <a:pt x="4006" y="2811"/>
                    <a:pt x="7546" y="2842"/>
                    <a:pt x="11271" y="2842"/>
                  </a:cubicBezTo>
                  <a:cubicBezTo>
                    <a:pt x="14479" y="2842"/>
                    <a:pt x="15798" y="3695"/>
                    <a:pt x="15798" y="5748"/>
                  </a:cubicBezTo>
                  <a:lnTo>
                    <a:pt x="15798" y="6504"/>
                  </a:lnTo>
                  <a:cubicBezTo>
                    <a:pt x="15798" y="8272"/>
                    <a:pt x="14149" y="9096"/>
                    <a:pt x="11271" y="9096"/>
                  </a:cubicBezTo>
                  <a:lnTo>
                    <a:pt x="3110" y="9096"/>
                  </a:lnTo>
                  <a:lnTo>
                    <a:pt x="2309" y="11937"/>
                  </a:lnTo>
                  <a:lnTo>
                    <a:pt x="11130" y="11937"/>
                  </a:lnTo>
                  <a:cubicBezTo>
                    <a:pt x="14903" y="11937"/>
                    <a:pt x="16413" y="12789"/>
                    <a:pt x="16413" y="15063"/>
                  </a:cubicBezTo>
                  <a:lnTo>
                    <a:pt x="16413" y="15822"/>
                  </a:lnTo>
                  <a:cubicBezTo>
                    <a:pt x="16413" y="17843"/>
                    <a:pt x="14859" y="18758"/>
                    <a:pt x="11604" y="18758"/>
                  </a:cubicBezTo>
                  <a:cubicBezTo>
                    <a:pt x="7926" y="18758"/>
                    <a:pt x="3208" y="18694"/>
                    <a:pt x="801" y="18694"/>
                  </a:cubicBezTo>
                  <a:lnTo>
                    <a:pt x="0" y="21536"/>
                  </a:lnTo>
                  <a:cubicBezTo>
                    <a:pt x="3019" y="21568"/>
                    <a:pt x="7075" y="21600"/>
                    <a:pt x="10707" y="21600"/>
                  </a:cubicBezTo>
                  <a:cubicBezTo>
                    <a:pt x="18112" y="21600"/>
                    <a:pt x="21600" y="19453"/>
                    <a:pt x="21600" y="15916"/>
                  </a:cubicBezTo>
                  <a:lnTo>
                    <a:pt x="21600" y="15002"/>
                  </a:lnTo>
                  <a:cubicBezTo>
                    <a:pt x="21600" y="12349"/>
                    <a:pt x="19952" y="10927"/>
                    <a:pt x="16509" y="10327"/>
                  </a:cubicBezTo>
                  <a:cubicBezTo>
                    <a:pt x="19339" y="9664"/>
                    <a:pt x="20849" y="8527"/>
                    <a:pt x="20849" y="5842"/>
                  </a:cubicBezTo>
                  <a:lnTo>
                    <a:pt x="20849" y="5211"/>
                  </a:lnTo>
                  <a:cubicBezTo>
                    <a:pt x="20849" y="2211"/>
                    <a:pt x="17686" y="0"/>
                    <a:pt x="11412" y="0"/>
                  </a:cubicBezTo>
                  <a:close/>
                </a:path>
              </a:pathLst>
            </a:custGeom>
            <a:ln w="12700" cap="flat">
              <a:noFill/>
              <a:miter lim="400000"/>
            </a:ln>
            <a:effectLst/>
          </p:spPr>
        </p:pic>
      </p:grpSp>
      <p:grpSp>
        <p:nvGrpSpPr>
          <p:cNvPr id="11625" name="Group"/>
          <p:cNvGrpSpPr/>
          <p:nvPr/>
        </p:nvGrpSpPr>
        <p:grpSpPr>
          <a:xfrm>
            <a:off x="12500690" y="8397005"/>
            <a:ext cx="9629157" cy="3845183"/>
            <a:chOff x="0" y="0"/>
            <a:chExt cx="9629155" cy="3845182"/>
          </a:xfrm>
        </p:grpSpPr>
        <p:sp>
          <p:nvSpPr>
            <p:cNvPr id="11622" name="Rounded Rectangle"/>
            <p:cNvSpPr/>
            <p:nvPr/>
          </p:nvSpPr>
          <p:spPr>
            <a:xfrm>
              <a:off x="0" y="0"/>
              <a:ext cx="9629155" cy="3845182"/>
            </a:xfrm>
            <a:prstGeom prst="roundRect">
              <a:avLst>
                <a:gd name="adj" fmla="val 13996"/>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23" name="Duis aute irure lorem dolor in enderit in volu ptate velit. Lorem ipsum dolor duis aute Duis aute irure lorem dolor in in Duis aute irure lorem dolor in enderit in volu ptate velit. Lorem ipsum dolor duis aute Duis aute irure lorem dolor in enderit."/>
            <p:cNvSpPr txBox="1"/>
            <p:nvPr/>
          </p:nvSpPr>
          <p:spPr>
            <a:xfrm>
              <a:off x="3518114" y="738315"/>
              <a:ext cx="5021035"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Duis aute irure lorem dolor in enderit in volu ptate velit. Lorem ipsum dolor duis aute Duis aute irure lorem dolor in in Duis aute irure lorem dolor in enderit in volu ptate velit. Lorem ipsum dolor duis aute Duis aute irure lorem dolor in enderit.</a:t>
              </a:r>
            </a:p>
          </p:txBody>
        </p:sp>
        <p:pic>
          <p:nvPicPr>
            <p:cNvPr id="11624" name="yang-song-15342.jpg"/>
            <p:cNvPicPr>
              <a:picLocks noChangeAspect="1"/>
            </p:cNvPicPr>
            <p:nvPr/>
          </p:nvPicPr>
          <p:blipFill>
            <a:blip r:embed="rId3" cstate="print">
              <a:extLst>
                <a:ext uri="{28A0092B-C50C-407E-A947-70E740481C1C}">
                  <a14:useLocalDpi xmlns:a14="http://schemas.microsoft.com/office/drawing/2010/main" val="0"/>
                </a:ext>
              </a:extLst>
            </a:blip>
            <a:srcRect l="28616" r="28616"/>
            <a:stretch/>
          </p:blipFill>
          <p:spPr>
            <a:xfrm>
              <a:off x="927231" y="652590"/>
              <a:ext cx="1931195" cy="2540001"/>
            </a:xfrm>
            <a:custGeom>
              <a:avLst/>
              <a:gdLst/>
              <a:ahLst/>
              <a:cxnLst>
                <a:cxn ang="0">
                  <a:pos x="wd2" y="hd2"/>
                </a:cxn>
                <a:cxn ang="5400000">
                  <a:pos x="wd2" y="hd2"/>
                </a:cxn>
                <a:cxn ang="10800000">
                  <a:pos x="wd2" y="hd2"/>
                </a:cxn>
                <a:cxn ang="16200000">
                  <a:pos x="wd2" y="hd2"/>
                </a:cxn>
              </a:cxnLst>
              <a:rect l="0" t="0" r="r" b="b"/>
              <a:pathLst>
                <a:path w="21600" h="21600" extrusionOk="0">
                  <a:moveTo>
                    <a:pt x="11404" y="0"/>
                  </a:moveTo>
                  <a:lnTo>
                    <a:pt x="0" y="14772"/>
                  </a:lnTo>
                  <a:lnTo>
                    <a:pt x="0" y="17280"/>
                  </a:lnTo>
                  <a:lnTo>
                    <a:pt x="13827" y="17280"/>
                  </a:lnTo>
                  <a:lnTo>
                    <a:pt x="13827" y="21600"/>
                  </a:lnTo>
                  <a:lnTo>
                    <a:pt x="18133" y="21600"/>
                  </a:lnTo>
                  <a:lnTo>
                    <a:pt x="18133" y="17280"/>
                  </a:lnTo>
                  <a:lnTo>
                    <a:pt x="20845" y="17280"/>
                  </a:lnTo>
                  <a:cubicBezTo>
                    <a:pt x="20845" y="17280"/>
                    <a:pt x="21600" y="14550"/>
                    <a:pt x="21600" y="14550"/>
                  </a:cubicBezTo>
                  <a:lnTo>
                    <a:pt x="18133" y="14550"/>
                  </a:lnTo>
                  <a:lnTo>
                    <a:pt x="18133" y="6956"/>
                  </a:lnTo>
                  <a:lnTo>
                    <a:pt x="13827" y="7560"/>
                  </a:lnTo>
                  <a:lnTo>
                    <a:pt x="13827" y="14550"/>
                  </a:lnTo>
                  <a:lnTo>
                    <a:pt x="4594" y="14550"/>
                  </a:lnTo>
                  <a:lnTo>
                    <a:pt x="15834" y="0"/>
                  </a:lnTo>
                  <a:lnTo>
                    <a:pt x="11404" y="0"/>
                  </a:lnTo>
                  <a:close/>
                </a:path>
              </a:pathLst>
            </a:custGeom>
            <a:ln w="12700" cap="flat">
              <a:noFill/>
              <a:miter lim="400000"/>
            </a:ln>
            <a:effectLst/>
          </p:spPr>
        </p:pic>
      </p:grpSp>
      <p:sp>
        <p:nvSpPr>
          <p:cNvPr id="11626" name="Fourth number with texts"/>
          <p:cNvSpPr txBox="1"/>
          <p:nvPr/>
        </p:nvSpPr>
        <p:spPr>
          <a:xfrm>
            <a:off x="3182094" y="1827669"/>
            <a:ext cx="18019812"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rPr dirty="0"/>
              <a:t>Four number</a:t>
            </a:r>
            <a:r>
              <a:rPr lang="en-US" dirty="0"/>
              <a:t>s</a:t>
            </a:r>
            <a:r>
              <a:rPr dirty="0"/>
              <a:t> with text</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1613"/>
                                        </p:tgtEl>
                                        <p:attrNameLst>
                                          <p:attrName>style.visibility</p:attrName>
                                        </p:attrNameLst>
                                      </p:cBhvr>
                                      <p:to>
                                        <p:strVal val="visible"/>
                                      </p:to>
                                    </p:set>
                                    <p:anim calcmode="lin" valueType="num">
                                      <p:cBhvr>
                                        <p:cTn id="7" dur="1000" fill="hold"/>
                                        <p:tgtEl>
                                          <p:spTgt spid="11613"/>
                                        </p:tgtEl>
                                        <p:attrNameLst>
                                          <p:attrName>ppt_x</p:attrName>
                                        </p:attrNameLst>
                                      </p:cBhvr>
                                      <p:tavLst>
                                        <p:tav tm="0">
                                          <p:val>
                                            <p:strVal val="#ppt_x"/>
                                          </p:val>
                                        </p:tav>
                                        <p:tav tm="100000">
                                          <p:val>
                                            <p:strVal val="#ppt_x"/>
                                          </p:val>
                                        </p:tav>
                                      </p:tavLst>
                                    </p:anim>
                                    <p:anim calcmode="lin" valueType="num">
                                      <p:cBhvr>
                                        <p:cTn id="8" dur="1000" fill="hold"/>
                                        <p:tgtEl>
                                          <p:spTgt spid="11613"/>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621"/>
                                        </p:tgtEl>
                                        <p:attrNameLst>
                                          <p:attrName>style.visibility</p:attrName>
                                        </p:attrNameLst>
                                      </p:cBhvr>
                                      <p:to>
                                        <p:strVal val="visible"/>
                                      </p:to>
                                    </p:set>
                                    <p:anim calcmode="lin" valueType="num">
                                      <p:cBhvr>
                                        <p:cTn id="11" dur="1000" fill="hold"/>
                                        <p:tgtEl>
                                          <p:spTgt spid="11621"/>
                                        </p:tgtEl>
                                        <p:attrNameLst>
                                          <p:attrName>ppt_x</p:attrName>
                                        </p:attrNameLst>
                                      </p:cBhvr>
                                      <p:tavLst>
                                        <p:tav tm="0">
                                          <p:val>
                                            <p:strVal val="#ppt_x"/>
                                          </p:val>
                                        </p:tav>
                                        <p:tav tm="100000">
                                          <p:val>
                                            <p:strVal val="#ppt_x"/>
                                          </p:val>
                                        </p:tav>
                                      </p:tavLst>
                                    </p:anim>
                                    <p:anim calcmode="lin" valueType="num">
                                      <p:cBhvr>
                                        <p:cTn id="12" dur="1000" fill="hold"/>
                                        <p:tgtEl>
                                          <p:spTgt spid="11621"/>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617"/>
                                        </p:tgtEl>
                                        <p:attrNameLst>
                                          <p:attrName>style.visibility</p:attrName>
                                        </p:attrNameLst>
                                      </p:cBhvr>
                                      <p:to>
                                        <p:strVal val="visible"/>
                                      </p:to>
                                    </p:set>
                                    <p:anim calcmode="lin" valueType="num">
                                      <p:cBhvr>
                                        <p:cTn id="15" dur="1000" fill="hold"/>
                                        <p:tgtEl>
                                          <p:spTgt spid="11617"/>
                                        </p:tgtEl>
                                        <p:attrNameLst>
                                          <p:attrName>ppt_x</p:attrName>
                                        </p:attrNameLst>
                                      </p:cBhvr>
                                      <p:tavLst>
                                        <p:tav tm="0">
                                          <p:val>
                                            <p:strVal val="#ppt_x"/>
                                          </p:val>
                                        </p:tav>
                                        <p:tav tm="100000">
                                          <p:val>
                                            <p:strVal val="#ppt_x"/>
                                          </p:val>
                                        </p:tav>
                                      </p:tavLst>
                                    </p:anim>
                                    <p:anim calcmode="lin" valueType="num">
                                      <p:cBhvr>
                                        <p:cTn id="16" dur="1000" fill="hold"/>
                                        <p:tgtEl>
                                          <p:spTgt spid="11617"/>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1625"/>
                                        </p:tgtEl>
                                        <p:attrNameLst>
                                          <p:attrName>style.visibility</p:attrName>
                                        </p:attrNameLst>
                                      </p:cBhvr>
                                      <p:to>
                                        <p:strVal val="visible"/>
                                      </p:to>
                                    </p:set>
                                    <p:anim calcmode="lin" valueType="num">
                                      <p:cBhvr>
                                        <p:cTn id="19" dur="1000" fill="hold"/>
                                        <p:tgtEl>
                                          <p:spTgt spid="11625"/>
                                        </p:tgtEl>
                                        <p:attrNameLst>
                                          <p:attrName>ppt_x</p:attrName>
                                        </p:attrNameLst>
                                      </p:cBhvr>
                                      <p:tavLst>
                                        <p:tav tm="0">
                                          <p:val>
                                            <p:strVal val="#ppt_x"/>
                                          </p:val>
                                        </p:tav>
                                        <p:tav tm="100000">
                                          <p:val>
                                            <p:strVal val="#ppt_x"/>
                                          </p:val>
                                        </p:tav>
                                      </p:tavLst>
                                    </p:anim>
                                    <p:anim calcmode="lin" valueType="num">
                                      <p:cBhvr>
                                        <p:cTn id="20" dur="1000" fill="hold"/>
                                        <p:tgtEl>
                                          <p:spTgt spid="116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13" grpId="1" animBg="1" advAuto="0"/>
      <p:bldP spid="11617" grpId="3" animBg="1" advAuto="0"/>
      <p:bldP spid="11621" grpId="2" animBg="1" advAuto="0"/>
      <p:bldP spid="11625"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50" name="Group"/>
          <p:cNvGrpSpPr/>
          <p:nvPr/>
        </p:nvGrpSpPr>
        <p:grpSpPr>
          <a:xfrm>
            <a:off x="7716854" y="2051000"/>
            <a:ext cx="4857246" cy="4432589"/>
            <a:chOff x="0" y="0"/>
            <a:chExt cx="4857244" cy="4432587"/>
          </a:xfrm>
        </p:grpSpPr>
        <p:pic>
          <p:nvPicPr>
            <p:cNvPr id="11645" name="Meeting.jpg"/>
            <p:cNvPicPr>
              <a:picLocks noChangeAspect="1"/>
            </p:cNvPicPr>
            <p:nvPr/>
          </p:nvPicPr>
          <p:blipFill>
            <a:blip r:embed="rId2" cstate="print">
              <a:extLst>
                <a:ext uri="{28A0092B-C50C-407E-A947-70E740481C1C}">
                  <a14:useLocalDpi xmlns:a14="http://schemas.microsoft.com/office/drawing/2010/main" val="0"/>
                </a:ext>
              </a:extLst>
            </a:blip>
            <a:srcRect l="7816" r="7816"/>
            <a:stretch/>
          </p:blipFill>
          <p:spPr>
            <a:xfrm>
              <a:off x="571390"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48" name="Group"/>
            <p:cNvGrpSpPr/>
            <p:nvPr/>
          </p:nvGrpSpPr>
          <p:grpSpPr>
            <a:xfrm>
              <a:off x="0" y="0"/>
              <a:ext cx="1142782" cy="1142782"/>
              <a:chOff x="0" y="0"/>
              <a:chExt cx="1142781" cy="1142781"/>
            </a:xfrm>
          </p:grpSpPr>
          <p:sp>
            <p:nvSpPr>
              <p:cNvPr id="11646" name="Circle"/>
              <p:cNvSpPr/>
              <p:nvPr/>
            </p:nvSpPr>
            <p:spPr>
              <a:xfrm>
                <a:off x="0" y="0"/>
                <a:ext cx="1142781" cy="114278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47" name="1"/>
              <p:cNvSpPr/>
              <p:nvPr/>
            </p:nvSpPr>
            <p:spPr>
              <a:xfrm>
                <a:off x="226153" y="255160"/>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1</a:t>
                </a:r>
              </a:p>
            </p:txBody>
          </p:sp>
        </p:grpSp>
        <p:sp>
          <p:nvSpPr>
            <p:cNvPr id="11649" name="Lorem ipsum dolor sit elit, consect loreretur nisi ipsum dolor sit"/>
            <p:cNvSpPr txBox="1"/>
            <p:nvPr/>
          </p:nvSpPr>
          <p:spPr>
            <a:xfrm>
              <a:off x="571390" y="3664236"/>
              <a:ext cx="428585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a:t>
              </a:r>
            </a:p>
          </p:txBody>
        </p:sp>
      </p:grpSp>
      <p:grpSp>
        <p:nvGrpSpPr>
          <p:cNvPr id="11656" name="Group"/>
          <p:cNvGrpSpPr/>
          <p:nvPr/>
        </p:nvGrpSpPr>
        <p:grpSpPr>
          <a:xfrm>
            <a:off x="7716854" y="7070006"/>
            <a:ext cx="4857247" cy="4848995"/>
            <a:chOff x="0" y="0"/>
            <a:chExt cx="4857245" cy="4848994"/>
          </a:xfrm>
        </p:grpSpPr>
        <p:pic>
          <p:nvPicPr>
            <p:cNvPr id="11651" name="Stratup.jpg"/>
            <p:cNvPicPr>
              <a:picLocks noChangeAspect="1"/>
            </p:cNvPicPr>
            <p:nvPr/>
          </p:nvPicPr>
          <p:blipFill>
            <a:blip r:embed="rId2" cstate="print">
              <a:extLst>
                <a:ext uri="{28A0092B-C50C-407E-A947-70E740481C1C}">
                  <a14:useLocalDpi xmlns:a14="http://schemas.microsoft.com/office/drawing/2010/main" val="0"/>
                </a:ext>
              </a:extLst>
            </a:blip>
            <a:srcRect l="7816" r="7816"/>
            <a:stretch/>
          </p:blipFill>
          <p:spPr>
            <a:xfrm>
              <a:off x="571391"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54" name="Group"/>
            <p:cNvGrpSpPr/>
            <p:nvPr/>
          </p:nvGrpSpPr>
          <p:grpSpPr>
            <a:xfrm>
              <a:off x="0" y="0"/>
              <a:ext cx="1142782" cy="1142782"/>
              <a:chOff x="0" y="0"/>
              <a:chExt cx="1142781" cy="1142781"/>
            </a:xfrm>
          </p:grpSpPr>
          <p:sp>
            <p:nvSpPr>
              <p:cNvPr id="11652" name="Circle"/>
              <p:cNvSpPr/>
              <p:nvPr/>
            </p:nvSpPr>
            <p:spPr>
              <a:xfrm>
                <a:off x="0" y="0"/>
                <a:ext cx="1142781" cy="114278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53" name="4"/>
              <p:cNvSpPr/>
              <p:nvPr/>
            </p:nvSpPr>
            <p:spPr>
              <a:xfrm>
                <a:off x="226153" y="255160"/>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4</a:t>
                </a:r>
              </a:p>
            </p:txBody>
          </p:sp>
        </p:grpSp>
        <p:sp>
          <p:nvSpPr>
            <p:cNvPr id="11655" name="Lorem ipsum dolor sit elit, consect loreretur nisi ipsum dolor sit Lorem ipsum dolor sit elit,"/>
            <p:cNvSpPr txBox="1"/>
            <p:nvPr/>
          </p:nvSpPr>
          <p:spPr>
            <a:xfrm>
              <a:off x="571390" y="3680593"/>
              <a:ext cx="4285854"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Lorem ipsum dolor sit elit,</a:t>
              </a:r>
            </a:p>
          </p:txBody>
        </p:sp>
      </p:grpSp>
      <p:grpSp>
        <p:nvGrpSpPr>
          <p:cNvPr id="11662" name="Group"/>
          <p:cNvGrpSpPr/>
          <p:nvPr/>
        </p:nvGrpSpPr>
        <p:grpSpPr>
          <a:xfrm>
            <a:off x="12753013" y="2051000"/>
            <a:ext cx="4857246" cy="4832639"/>
            <a:chOff x="0" y="0"/>
            <a:chExt cx="4857244" cy="4832637"/>
          </a:xfrm>
        </p:grpSpPr>
        <p:pic>
          <p:nvPicPr>
            <p:cNvPr id="11657" name="Office.jpg"/>
            <p:cNvPicPr>
              <a:picLocks noChangeAspect="1"/>
            </p:cNvPicPr>
            <p:nvPr/>
          </p:nvPicPr>
          <p:blipFill>
            <a:blip r:embed="rId2" cstate="print">
              <a:extLst>
                <a:ext uri="{28A0092B-C50C-407E-A947-70E740481C1C}">
                  <a14:useLocalDpi xmlns:a14="http://schemas.microsoft.com/office/drawing/2010/main" val="0"/>
                </a:ext>
              </a:extLst>
            </a:blip>
            <a:srcRect l="7816" r="7816"/>
            <a:stretch/>
          </p:blipFill>
          <p:spPr>
            <a:xfrm>
              <a:off x="571390"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60" name="Group"/>
            <p:cNvGrpSpPr/>
            <p:nvPr/>
          </p:nvGrpSpPr>
          <p:grpSpPr>
            <a:xfrm>
              <a:off x="0" y="0"/>
              <a:ext cx="1142782" cy="1142782"/>
              <a:chOff x="0" y="0"/>
              <a:chExt cx="1142781" cy="1142781"/>
            </a:xfrm>
          </p:grpSpPr>
          <p:sp>
            <p:nvSpPr>
              <p:cNvPr id="11658" name="Circle"/>
              <p:cNvSpPr/>
              <p:nvPr/>
            </p:nvSpPr>
            <p:spPr>
              <a:xfrm>
                <a:off x="0" y="0"/>
                <a:ext cx="1142781" cy="114278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59" name="2"/>
              <p:cNvSpPr/>
              <p:nvPr/>
            </p:nvSpPr>
            <p:spPr>
              <a:xfrm>
                <a:off x="226153" y="255160"/>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2</a:t>
                </a:r>
              </a:p>
            </p:txBody>
          </p:sp>
        </p:grpSp>
        <p:sp>
          <p:nvSpPr>
            <p:cNvPr id="11661" name="Lorem ipsum dolor sit elit, consect loreretur nisi ipsum dolor sit Lorem ipsum dolor sit elit,"/>
            <p:cNvSpPr txBox="1"/>
            <p:nvPr/>
          </p:nvSpPr>
          <p:spPr>
            <a:xfrm>
              <a:off x="571390" y="3664236"/>
              <a:ext cx="4285854"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 Lorem ipsum dolor sit elit,</a:t>
              </a:r>
            </a:p>
          </p:txBody>
        </p:sp>
      </p:grpSp>
      <p:grpSp>
        <p:nvGrpSpPr>
          <p:cNvPr id="11668" name="Group"/>
          <p:cNvGrpSpPr/>
          <p:nvPr/>
        </p:nvGrpSpPr>
        <p:grpSpPr>
          <a:xfrm>
            <a:off x="12753013" y="7070006"/>
            <a:ext cx="4857246" cy="4448945"/>
            <a:chOff x="0" y="0"/>
            <a:chExt cx="4857245" cy="4448944"/>
          </a:xfrm>
        </p:grpSpPr>
        <p:pic>
          <p:nvPicPr>
            <p:cNvPr id="11663" name="austin-distel-675052-unsplash.jpg"/>
            <p:cNvPicPr>
              <a:picLocks noChangeAspect="1"/>
            </p:cNvPicPr>
            <p:nvPr/>
          </p:nvPicPr>
          <p:blipFill>
            <a:blip r:embed="rId2" cstate="print">
              <a:extLst>
                <a:ext uri="{28A0092B-C50C-407E-A947-70E740481C1C}">
                  <a14:useLocalDpi xmlns:a14="http://schemas.microsoft.com/office/drawing/2010/main" val="0"/>
                </a:ext>
              </a:extLst>
            </a:blip>
            <a:srcRect l="7816" r="7816"/>
            <a:stretch/>
          </p:blipFill>
          <p:spPr>
            <a:xfrm>
              <a:off x="571391" y="571389"/>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66" name="Group"/>
            <p:cNvGrpSpPr/>
            <p:nvPr/>
          </p:nvGrpSpPr>
          <p:grpSpPr>
            <a:xfrm>
              <a:off x="0" y="0"/>
              <a:ext cx="1142782" cy="1142782"/>
              <a:chOff x="0" y="0"/>
              <a:chExt cx="1142781" cy="1142781"/>
            </a:xfrm>
          </p:grpSpPr>
          <p:sp>
            <p:nvSpPr>
              <p:cNvPr id="11664" name="Circle"/>
              <p:cNvSpPr/>
              <p:nvPr/>
            </p:nvSpPr>
            <p:spPr>
              <a:xfrm>
                <a:off x="0" y="0"/>
                <a:ext cx="1142781" cy="114278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65" name="5"/>
              <p:cNvSpPr/>
              <p:nvPr/>
            </p:nvSpPr>
            <p:spPr>
              <a:xfrm>
                <a:off x="226153" y="255160"/>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5</a:t>
                </a:r>
              </a:p>
            </p:txBody>
          </p:sp>
        </p:grpSp>
        <p:sp>
          <p:nvSpPr>
            <p:cNvPr id="11667" name="Lorem ipsum dolor sit elit, consect loreretur nisi ipsum dolor sit"/>
            <p:cNvSpPr txBox="1"/>
            <p:nvPr/>
          </p:nvSpPr>
          <p:spPr>
            <a:xfrm>
              <a:off x="571390" y="3680593"/>
              <a:ext cx="4285855"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a:t>
              </a:r>
            </a:p>
          </p:txBody>
        </p:sp>
      </p:grpSp>
      <p:grpSp>
        <p:nvGrpSpPr>
          <p:cNvPr id="11674" name="Group"/>
          <p:cNvGrpSpPr/>
          <p:nvPr/>
        </p:nvGrpSpPr>
        <p:grpSpPr>
          <a:xfrm>
            <a:off x="17789173" y="2051000"/>
            <a:ext cx="4857243" cy="4432589"/>
            <a:chOff x="0" y="0"/>
            <a:chExt cx="4857242" cy="4432587"/>
          </a:xfrm>
        </p:grpSpPr>
        <p:pic>
          <p:nvPicPr>
            <p:cNvPr id="11669" name="stefan-stefancik-257625-unsplash.jpg"/>
            <p:cNvPicPr>
              <a:picLocks noChangeAspect="1"/>
            </p:cNvPicPr>
            <p:nvPr/>
          </p:nvPicPr>
          <p:blipFill>
            <a:blip r:embed="rId2" cstate="print">
              <a:extLst>
                <a:ext uri="{28A0092B-C50C-407E-A947-70E740481C1C}">
                  <a14:useLocalDpi xmlns:a14="http://schemas.microsoft.com/office/drawing/2010/main" val="0"/>
                </a:ext>
              </a:extLst>
            </a:blip>
            <a:srcRect l="7816" r="7816"/>
            <a:stretch/>
          </p:blipFill>
          <p:spPr>
            <a:xfrm>
              <a:off x="571388" y="571390"/>
              <a:ext cx="4285854"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72" name="Group"/>
            <p:cNvGrpSpPr/>
            <p:nvPr/>
          </p:nvGrpSpPr>
          <p:grpSpPr>
            <a:xfrm>
              <a:off x="0" y="0"/>
              <a:ext cx="1142782" cy="1142782"/>
              <a:chOff x="0" y="0"/>
              <a:chExt cx="1142781" cy="1142781"/>
            </a:xfrm>
          </p:grpSpPr>
          <p:sp>
            <p:nvSpPr>
              <p:cNvPr id="11670" name="Circle"/>
              <p:cNvSpPr/>
              <p:nvPr/>
            </p:nvSpPr>
            <p:spPr>
              <a:xfrm>
                <a:off x="0" y="0"/>
                <a:ext cx="1142781" cy="1142781"/>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71" name="3"/>
              <p:cNvSpPr/>
              <p:nvPr/>
            </p:nvSpPr>
            <p:spPr>
              <a:xfrm>
                <a:off x="226153" y="255160"/>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3</a:t>
                </a:r>
              </a:p>
            </p:txBody>
          </p:sp>
        </p:grpSp>
        <p:sp>
          <p:nvSpPr>
            <p:cNvPr id="11673" name="Lorem ipsum dolor sit elit, consect loreretur nisi ipsum dolor sit"/>
            <p:cNvSpPr txBox="1"/>
            <p:nvPr/>
          </p:nvSpPr>
          <p:spPr>
            <a:xfrm>
              <a:off x="571388" y="3664236"/>
              <a:ext cx="428585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a:t>
              </a:r>
            </a:p>
          </p:txBody>
        </p:sp>
      </p:grpSp>
      <p:grpSp>
        <p:nvGrpSpPr>
          <p:cNvPr id="11680" name="Group"/>
          <p:cNvGrpSpPr/>
          <p:nvPr/>
        </p:nvGrpSpPr>
        <p:grpSpPr>
          <a:xfrm>
            <a:off x="17789173" y="7070006"/>
            <a:ext cx="4857244" cy="4448945"/>
            <a:chOff x="0" y="0"/>
            <a:chExt cx="4857243" cy="4448944"/>
          </a:xfrm>
        </p:grpSpPr>
        <p:pic>
          <p:nvPicPr>
            <p:cNvPr id="11675" name="gabriel-porras-JaPgKgJMF8Y-unsplash.jpg"/>
            <p:cNvPicPr>
              <a:picLocks noChangeAspect="1"/>
            </p:cNvPicPr>
            <p:nvPr/>
          </p:nvPicPr>
          <p:blipFill>
            <a:blip r:embed="rId2" cstate="print">
              <a:extLst>
                <a:ext uri="{28A0092B-C50C-407E-A947-70E740481C1C}">
                  <a14:useLocalDpi xmlns:a14="http://schemas.microsoft.com/office/drawing/2010/main" val="0"/>
                </a:ext>
              </a:extLst>
            </a:blip>
            <a:srcRect l="7816" r="7816"/>
            <a:stretch/>
          </p:blipFill>
          <p:spPr>
            <a:xfrm>
              <a:off x="571388" y="571389"/>
              <a:ext cx="4285855" cy="2857501"/>
            </a:xfrm>
            <a:custGeom>
              <a:avLst/>
              <a:gdLst/>
              <a:ahLst/>
              <a:cxnLst>
                <a:cxn ang="0">
                  <a:pos x="wd2" y="hd2"/>
                </a:cxn>
                <a:cxn ang="5400000">
                  <a:pos x="wd2" y="hd2"/>
                </a:cxn>
                <a:cxn ang="10800000">
                  <a:pos x="wd2" y="hd2"/>
                </a:cxn>
                <a:cxn ang="16200000">
                  <a:pos x="wd2" y="hd2"/>
                </a:cxn>
              </a:cxnLst>
              <a:rect l="0" t="0" r="r" b="b"/>
              <a:pathLst>
                <a:path w="21600" h="21599" extrusionOk="0">
                  <a:moveTo>
                    <a:pt x="3472" y="0"/>
                  </a:moveTo>
                  <a:cubicBezTo>
                    <a:pt x="2453" y="0"/>
                    <a:pt x="1842" y="0"/>
                    <a:pt x="1434" y="255"/>
                  </a:cubicBezTo>
                  <a:cubicBezTo>
                    <a:pt x="847" y="576"/>
                    <a:pt x="384" y="1270"/>
                    <a:pt x="170" y="2151"/>
                  </a:cubicBezTo>
                  <a:cubicBezTo>
                    <a:pt x="0" y="2763"/>
                    <a:pt x="0" y="3680"/>
                    <a:pt x="0" y="5208"/>
                  </a:cubicBezTo>
                  <a:lnTo>
                    <a:pt x="0" y="16392"/>
                  </a:lnTo>
                  <a:cubicBezTo>
                    <a:pt x="0" y="17920"/>
                    <a:pt x="0" y="18837"/>
                    <a:pt x="170" y="19449"/>
                  </a:cubicBezTo>
                  <a:cubicBezTo>
                    <a:pt x="384" y="20330"/>
                    <a:pt x="847" y="21024"/>
                    <a:pt x="1434" y="21345"/>
                  </a:cubicBezTo>
                  <a:cubicBezTo>
                    <a:pt x="1842" y="21600"/>
                    <a:pt x="2453" y="21600"/>
                    <a:pt x="3472" y="21600"/>
                  </a:cubicBezTo>
                  <a:lnTo>
                    <a:pt x="18128" y="21600"/>
                  </a:lnTo>
                  <a:cubicBezTo>
                    <a:pt x="19147" y="21600"/>
                    <a:pt x="19758" y="21600"/>
                    <a:pt x="20166" y="21345"/>
                  </a:cubicBezTo>
                  <a:cubicBezTo>
                    <a:pt x="20753" y="21024"/>
                    <a:pt x="21216" y="20330"/>
                    <a:pt x="21430" y="19449"/>
                  </a:cubicBezTo>
                  <a:cubicBezTo>
                    <a:pt x="21600" y="18837"/>
                    <a:pt x="21600" y="17920"/>
                    <a:pt x="21600" y="16392"/>
                  </a:cubicBezTo>
                  <a:lnTo>
                    <a:pt x="21600" y="5208"/>
                  </a:lnTo>
                  <a:cubicBezTo>
                    <a:pt x="21600" y="3680"/>
                    <a:pt x="21600" y="2763"/>
                    <a:pt x="21430" y="2151"/>
                  </a:cubicBezTo>
                  <a:cubicBezTo>
                    <a:pt x="21216" y="1270"/>
                    <a:pt x="20753" y="576"/>
                    <a:pt x="20166" y="255"/>
                  </a:cubicBezTo>
                  <a:cubicBezTo>
                    <a:pt x="19758" y="0"/>
                    <a:pt x="19147" y="0"/>
                    <a:pt x="18128" y="0"/>
                  </a:cubicBezTo>
                  <a:lnTo>
                    <a:pt x="3472" y="0"/>
                  </a:lnTo>
                  <a:close/>
                </a:path>
              </a:pathLst>
            </a:custGeom>
            <a:ln w="12700" cap="flat">
              <a:noFill/>
              <a:miter lim="400000"/>
            </a:ln>
            <a:effectLst/>
          </p:spPr>
        </p:pic>
        <p:grpSp>
          <p:nvGrpSpPr>
            <p:cNvPr id="11678" name="Group"/>
            <p:cNvGrpSpPr/>
            <p:nvPr/>
          </p:nvGrpSpPr>
          <p:grpSpPr>
            <a:xfrm>
              <a:off x="0" y="0"/>
              <a:ext cx="1142782" cy="1142782"/>
              <a:chOff x="0" y="0"/>
              <a:chExt cx="1142781" cy="1142781"/>
            </a:xfrm>
          </p:grpSpPr>
          <p:sp>
            <p:nvSpPr>
              <p:cNvPr id="11676" name="Circle"/>
              <p:cNvSpPr/>
              <p:nvPr/>
            </p:nvSpPr>
            <p:spPr>
              <a:xfrm>
                <a:off x="0" y="0"/>
                <a:ext cx="1142781" cy="1142781"/>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77" name="6"/>
              <p:cNvSpPr/>
              <p:nvPr/>
            </p:nvSpPr>
            <p:spPr>
              <a:xfrm>
                <a:off x="226153" y="255160"/>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90000"/>
                  </a:lnSpc>
                  <a:defRPr sz="5000" spc="0">
                    <a:solidFill>
                      <a:srgbClr val="FFFFFF"/>
                    </a:solidFill>
                    <a:latin typeface="+mn-lt"/>
                    <a:ea typeface="+mn-ea"/>
                    <a:cs typeface="+mn-cs"/>
                    <a:sym typeface="Montserrat Bold"/>
                  </a:defRPr>
                </a:lvl1pPr>
              </a:lstStyle>
              <a:p>
                <a:r>
                  <a:rPr dirty="0"/>
                  <a:t>6</a:t>
                </a:r>
              </a:p>
            </p:txBody>
          </p:sp>
        </p:grpSp>
        <p:sp>
          <p:nvSpPr>
            <p:cNvPr id="11679" name="Lorem ipsum dolor sit elit, consect loreretur nisi ipsum dolor sit"/>
            <p:cNvSpPr txBox="1"/>
            <p:nvPr/>
          </p:nvSpPr>
          <p:spPr>
            <a:xfrm>
              <a:off x="571388" y="3680593"/>
              <a:ext cx="428585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dolor sit</a:t>
              </a:r>
            </a:p>
          </p:txBody>
        </p:sp>
      </p:grpSp>
      <p:sp>
        <p:nvSpPr>
          <p:cNvPr id="11681" name="Six number with small images"/>
          <p:cNvSpPr txBox="1"/>
          <p:nvPr/>
        </p:nvSpPr>
        <p:spPr>
          <a:xfrm>
            <a:off x="2081937" y="2622390"/>
            <a:ext cx="4851999" cy="3813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rPr dirty="0"/>
              <a:t>Six number</a:t>
            </a:r>
            <a:r>
              <a:rPr lang="en-US" dirty="0"/>
              <a:t>s</a:t>
            </a:r>
            <a:r>
              <a:rPr dirty="0"/>
              <a:t> with small images</a:t>
            </a:r>
          </a:p>
        </p:txBody>
      </p:sp>
      <p:sp>
        <p:nvSpPr>
          <p:cNvPr id="11682" name="Shape"/>
          <p:cNvSpPr/>
          <p:nvPr/>
        </p:nvSpPr>
        <p:spPr>
          <a:xfrm rot="16200000">
            <a:off x="2128884" y="6815346"/>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1682"/>
                                        </p:tgtEl>
                                        <p:attrNameLst>
                                          <p:attrName>style.visibility</p:attrName>
                                        </p:attrNameLst>
                                      </p:cBhvr>
                                      <p:to>
                                        <p:strVal val="visible"/>
                                      </p:to>
                                    </p:set>
                                    <p:anim calcmode="lin" valueType="num">
                                      <p:cBhvr>
                                        <p:cTn id="7" dur="1000" fill="hold"/>
                                        <p:tgtEl>
                                          <p:spTgt spid="11682"/>
                                        </p:tgtEl>
                                        <p:attrNameLst>
                                          <p:attrName>ppt_x</p:attrName>
                                        </p:attrNameLst>
                                      </p:cBhvr>
                                      <p:tavLst>
                                        <p:tav tm="0">
                                          <p:val>
                                            <p:strVal val="#ppt_x"/>
                                          </p:val>
                                        </p:tav>
                                        <p:tav tm="100000">
                                          <p:val>
                                            <p:strVal val="#ppt_x"/>
                                          </p:val>
                                        </p:tav>
                                      </p:tavLst>
                                    </p:anim>
                                    <p:anim calcmode="lin" valueType="num">
                                      <p:cBhvr>
                                        <p:cTn id="8" dur="1000" fill="hold"/>
                                        <p:tgtEl>
                                          <p:spTgt spid="11682"/>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650"/>
                                        </p:tgtEl>
                                        <p:attrNameLst>
                                          <p:attrName>style.visibility</p:attrName>
                                        </p:attrNameLst>
                                      </p:cBhvr>
                                      <p:to>
                                        <p:strVal val="visible"/>
                                      </p:to>
                                    </p:set>
                                    <p:anim calcmode="lin" valueType="num">
                                      <p:cBhvr>
                                        <p:cTn id="11" dur="1000" fill="hold"/>
                                        <p:tgtEl>
                                          <p:spTgt spid="11650"/>
                                        </p:tgtEl>
                                        <p:attrNameLst>
                                          <p:attrName>ppt_x</p:attrName>
                                        </p:attrNameLst>
                                      </p:cBhvr>
                                      <p:tavLst>
                                        <p:tav tm="0">
                                          <p:val>
                                            <p:strVal val="#ppt_x"/>
                                          </p:val>
                                        </p:tav>
                                        <p:tav tm="100000">
                                          <p:val>
                                            <p:strVal val="#ppt_x"/>
                                          </p:val>
                                        </p:tav>
                                      </p:tavLst>
                                    </p:anim>
                                    <p:anim calcmode="lin" valueType="num">
                                      <p:cBhvr>
                                        <p:cTn id="12" dur="1000" fill="hold"/>
                                        <p:tgtEl>
                                          <p:spTgt spid="11650"/>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662"/>
                                        </p:tgtEl>
                                        <p:attrNameLst>
                                          <p:attrName>style.visibility</p:attrName>
                                        </p:attrNameLst>
                                      </p:cBhvr>
                                      <p:to>
                                        <p:strVal val="visible"/>
                                      </p:to>
                                    </p:set>
                                    <p:anim calcmode="lin" valueType="num">
                                      <p:cBhvr>
                                        <p:cTn id="15" dur="1000" fill="hold"/>
                                        <p:tgtEl>
                                          <p:spTgt spid="11662"/>
                                        </p:tgtEl>
                                        <p:attrNameLst>
                                          <p:attrName>ppt_x</p:attrName>
                                        </p:attrNameLst>
                                      </p:cBhvr>
                                      <p:tavLst>
                                        <p:tav tm="0">
                                          <p:val>
                                            <p:strVal val="#ppt_x"/>
                                          </p:val>
                                        </p:tav>
                                        <p:tav tm="100000">
                                          <p:val>
                                            <p:strVal val="#ppt_x"/>
                                          </p:val>
                                        </p:tav>
                                      </p:tavLst>
                                    </p:anim>
                                    <p:anim calcmode="lin" valueType="num">
                                      <p:cBhvr>
                                        <p:cTn id="16" dur="1000" fill="hold"/>
                                        <p:tgtEl>
                                          <p:spTgt spid="1166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1674"/>
                                        </p:tgtEl>
                                        <p:attrNameLst>
                                          <p:attrName>style.visibility</p:attrName>
                                        </p:attrNameLst>
                                      </p:cBhvr>
                                      <p:to>
                                        <p:strVal val="visible"/>
                                      </p:to>
                                    </p:set>
                                    <p:anim calcmode="lin" valueType="num">
                                      <p:cBhvr>
                                        <p:cTn id="19" dur="1000" fill="hold"/>
                                        <p:tgtEl>
                                          <p:spTgt spid="11674"/>
                                        </p:tgtEl>
                                        <p:attrNameLst>
                                          <p:attrName>ppt_x</p:attrName>
                                        </p:attrNameLst>
                                      </p:cBhvr>
                                      <p:tavLst>
                                        <p:tav tm="0">
                                          <p:val>
                                            <p:strVal val="#ppt_x"/>
                                          </p:val>
                                        </p:tav>
                                        <p:tav tm="100000">
                                          <p:val>
                                            <p:strVal val="#ppt_x"/>
                                          </p:val>
                                        </p:tav>
                                      </p:tavLst>
                                    </p:anim>
                                    <p:anim calcmode="lin" valueType="num">
                                      <p:cBhvr>
                                        <p:cTn id="20" dur="1000" fill="hold"/>
                                        <p:tgtEl>
                                          <p:spTgt spid="11674"/>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11656"/>
                                        </p:tgtEl>
                                        <p:attrNameLst>
                                          <p:attrName>style.visibility</p:attrName>
                                        </p:attrNameLst>
                                      </p:cBhvr>
                                      <p:to>
                                        <p:strVal val="visible"/>
                                      </p:to>
                                    </p:set>
                                    <p:anim calcmode="lin" valueType="num">
                                      <p:cBhvr>
                                        <p:cTn id="23" dur="1000" fill="hold"/>
                                        <p:tgtEl>
                                          <p:spTgt spid="11656"/>
                                        </p:tgtEl>
                                        <p:attrNameLst>
                                          <p:attrName>ppt_x</p:attrName>
                                        </p:attrNameLst>
                                      </p:cBhvr>
                                      <p:tavLst>
                                        <p:tav tm="0">
                                          <p:val>
                                            <p:strVal val="#ppt_x"/>
                                          </p:val>
                                        </p:tav>
                                        <p:tav tm="100000">
                                          <p:val>
                                            <p:strVal val="#ppt_x"/>
                                          </p:val>
                                        </p:tav>
                                      </p:tavLst>
                                    </p:anim>
                                    <p:anim calcmode="lin" valueType="num">
                                      <p:cBhvr>
                                        <p:cTn id="24" dur="1000" fill="hold"/>
                                        <p:tgtEl>
                                          <p:spTgt spid="11656"/>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11668"/>
                                        </p:tgtEl>
                                        <p:attrNameLst>
                                          <p:attrName>style.visibility</p:attrName>
                                        </p:attrNameLst>
                                      </p:cBhvr>
                                      <p:to>
                                        <p:strVal val="visible"/>
                                      </p:to>
                                    </p:set>
                                    <p:anim calcmode="lin" valueType="num">
                                      <p:cBhvr>
                                        <p:cTn id="27" dur="1000" fill="hold"/>
                                        <p:tgtEl>
                                          <p:spTgt spid="11668"/>
                                        </p:tgtEl>
                                        <p:attrNameLst>
                                          <p:attrName>ppt_x</p:attrName>
                                        </p:attrNameLst>
                                      </p:cBhvr>
                                      <p:tavLst>
                                        <p:tav tm="0">
                                          <p:val>
                                            <p:strVal val="#ppt_x"/>
                                          </p:val>
                                        </p:tav>
                                        <p:tav tm="100000">
                                          <p:val>
                                            <p:strVal val="#ppt_x"/>
                                          </p:val>
                                        </p:tav>
                                      </p:tavLst>
                                    </p:anim>
                                    <p:anim calcmode="lin" valueType="num">
                                      <p:cBhvr>
                                        <p:cTn id="28" dur="1000" fill="hold"/>
                                        <p:tgtEl>
                                          <p:spTgt spid="11668"/>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11680"/>
                                        </p:tgtEl>
                                        <p:attrNameLst>
                                          <p:attrName>style.visibility</p:attrName>
                                        </p:attrNameLst>
                                      </p:cBhvr>
                                      <p:to>
                                        <p:strVal val="visible"/>
                                      </p:to>
                                    </p:set>
                                    <p:anim calcmode="lin" valueType="num">
                                      <p:cBhvr>
                                        <p:cTn id="31" dur="1000" fill="hold"/>
                                        <p:tgtEl>
                                          <p:spTgt spid="11680"/>
                                        </p:tgtEl>
                                        <p:attrNameLst>
                                          <p:attrName>ppt_x</p:attrName>
                                        </p:attrNameLst>
                                      </p:cBhvr>
                                      <p:tavLst>
                                        <p:tav tm="0">
                                          <p:val>
                                            <p:strVal val="#ppt_x"/>
                                          </p:val>
                                        </p:tav>
                                        <p:tav tm="100000">
                                          <p:val>
                                            <p:strVal val="#ppt_x"/>
                                          </p:val>
                                        </p:tav>
                                      </p:tavLst>
                                    </p:anim>
                                    <p:anim calcmode="lin" valueType="num">
                                      <p:cBhvr>
                                        <p:cTn id="32" dur="1000" fill="hold"/>
                                        <p:tgtEl>
                                          <p:spTgt spid="116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0" grpId="2" animBg="1" advAuto="0"/>
      <p:bldP spid="11656" grpId="5" animBg="1" advAuto="0"/>
      <p:bldP spid="11662" grpId="3" animBg="1" advAuto="0"/>
      <p:bldP spid="11668" grpId="6" animBg="1" advAuto="0"/>
      <p:bldP spid="11674" grpId="4" animBg="1" advAuto="0"/>
      <p:bldP spid="11680" grpId="7" animBg="1" advAuto="0"/>
      <p:bldP spid="11682"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4" name="Rectangle"/>
          <p:cNvSpPr/>
          <p:nvPr/>
        </p:nvSpPr>
        <p:spPr>
          <a:xfrm>
            <a:off x="0" y="5801535"/>
            <a:ext cx="24384001" cy="7914465"/>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1690" name="Group"/>
          <p:cNvGrpSpPr/>
          <p:nvPr/>
        </p:nvGrpSpPr>
        <p:grpSpPr>
          <a:xfrm>
            <a:off x="7384958" y="4087885"/>
            <a:ext cx="4372713" cy="3996808"/>
            <a:chOff x="0" y="0"/>
            <a:chExt cx="4372712" cy="3996807"/>
          </a:xfrm>
        </p:grpSpPr>
        <p:pic>
          <p:nvPicPr>
            <p:cNvPr id="11685" name="Meeting.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8" y="424599"/>
              <a:ext cx="3948114"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688" name="Group"/>
            <p:cNvGrpSpPr/>
            <p:nvPr/>
          </p:nvGrpSpPr>
          <p:grpSpPr>
            <a:xfrm>
              <a:off x="0" y="0"/>
              <a:ext cx="849198" cy="849198"/>
              <a:chOff x="0" y="0"/>
              <a:chExt cx="849197" cy="849197"/>
            </a:xfrm>
          </p:grpSpPr>
          <p:sp>
            <p:nvSpPr>
              <p:cNvPr id="11686" name="Circle"/>
              <p:cNvSpPr/>
              <p:nvPr/>
            </p:nvSpPr>
            <p:spPr>
              <a:xfrm>
                <a:off x="0" y="0"/>
                <a:ext cx="849198" cy="849198"/>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87" name="2"/>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sp>
          <p:nvSpPr>
            <p:cNvPr id="11689" name="Lorem ipsum dolor sit elit, conses loreretur nisi ipsum dolor sit"/>
            <p:cNvSpPr txBox="1"/>
            <p:nvPr/>
          </p:nvSpPr>
          <p:spPr>
            <a:xfrm>
              <a:off x="424598" y="3228456"/>
              <a:ext cx="394811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696" name="Group"/>
          <p:cNvGrpSpPr/>
          <p:nvPr/>
        </p:nvGrpSpPr>
        <p:grpSpPr>
          <a:xfrm>
            <a:off x="7384958" y="8310447"/>
            <a:ext cx="4372713" cy="3989293"/>
            <a:chOff x="0" y="0"/>
            <a:chExt cx="4372712" cy="3989291"/>
          </a:xfrm>
        </p:grpSpPr>
        <p:pic>
          <p:nvPicPr>
            <p:cNvPr id="11691" name="hunters-race-408744-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8" y="424598"/>
              <a:ext cx="3948114"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694" name="Group"/>
            <p:cNvGrpSpPr/>
            <p:nvPr/>
          </p:nvGrpSpPr>
          <p:grpSpPr>
            <a:xfrm>
              <a:off x="0" y="0"/>
              <a:ext cx="849198" cy="849198"/>
              <a:chOff x="0" y="0"/>
              <a:chExt cx="849197" cy="849197"/>
            </a:xfrm>
          </p:grpSpPr>
          <p:sp>
            <p:nvSpPr>
              <p:cNvPr id="11692" name="Circle"/>
              <p:cNvSpPr/>
              <p:nvPr/>
            </p:nvSpPr>
            <p:spPr>
              <a:xfrm>
                <a:off x="0" y="0"/>
                <a:ext cx="849198" cy="849198"/>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93" name="6"/>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6</a:t>
                </a:r>
              </a:p>
            </p:txBody>
          </p:sp>
        </p:grpSp>
        <p:sp>
          <p:nvSpPr>
            <p:cNvPr id="11695" name="Lorem ipsum dolor sit elit, conses loreretur nisi ipsum dolor sit"/>
            <p:cNvSpPr txBox="1"/>
            <p:nvPr/>
          </p:nvSpPr>
          <p:spPr>
            <a:xfrm>
              <a:off x="424598" y="3220940"/>
              <a:ext cx="394811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702" name="Group"/>
          <p:cNvGrpSpPr/>
          <p:nvPr/>
        </p:nvGrpSpPr>
        <p:grpSpPr>
          <a:xfrm>
            <a:off x="12201697" y="4087885"/>
            <a:ext cx="4372713" cy="3996808"/>
            <a:chOff x="0" y="0"/>
            <a:chExt cx="4372711" cy="3996806"/>
          </a:xfrm>
        </p:grpSpPr>
        <p:pic>
          <p:nvPicPr>
            <p:cNvPr id="11697" name="JPEG image 12.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8" y="424599"/>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700" name="Group"/>
            <p:cNvGrpSpPr/>
            <p:nvPr/>
          </p:nvGrpSpPr>
          <p:grpSpPr>
            <a:xfrm>
              <a:off x="0" y="0"/>
              <a:ext cx="849198" cy="849198"/>
              <a:chOff x="0" y="0"/>
              <a:chExt cx="849197" cy="849197"/>
            </a:xfrm>
          </p:grpSpPr>
          <p:sp>
            <p:nvSpPr>
              <p:cNvPr id="11698" name="Circle"/>
              <p:cNvSpPr/>
              <p:nvPr/>
            </p:nvSpPr>
            <p:spPr>
              <a:xfrm>
                <a:off x="0" y="0"/>
                <a:ext cx="849198" cy="849198"/>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699" name="3"/>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
          <p:nvSpPr>
            <p:cNvPr id="11701" name="Lorem ipsum dolor sit elit, conses loreretur nisi ipsum dolor sit"/>
            <p:cNvSpPr txBox="1"/>
            <p:nvPr/>
          </p:nvSpPr>
          <p:spPr>
            <a:xfrm>
              <a:off x="424598" y="3228455"/>
              <a:ext cx="3948113"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708" name="Group"/>
          <p:cNvGrpSpPr/>
          <p:nvPr/>
        </p:nvGrpSpPr>
        <p:grpSpPr>
          <a:xfrm>
            <a:off x="12201697" y="8310447"/>
            <a:ext cx="4372713" cy="3989293"/>
            <a:chOff x="0" y="0"/>
            <a:chExt cx="4372711" cy="3989291"/>
          </a:xfrm>
        </p:grpSpPr>
        <p:pic>
          <p:nvPicPr>
            <p:cNvPr id="11703" name="stefan-stefancik-257625-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8" y="424598"/>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706" name="Group"/>
            <p:cNvGrpSpPr/>
            <p:nvPr/>
          </p:nvGrpSpPr>
          <p:grpSpPr>
            <a:xfrm>
              <a:off x="0" y="0"/>
              <a:ext cx="849198" cy="849198"/>
              <a:chOff x="0" y="0"/>
              <a:chExt cx="849197" cy="849197"/>
            </a:xfrm>
          </p:grpSpPr>
          <p:sp>
            <p:nvSpPr>
              <p:cNvPr id="11704" name="Circle"/>
              <p:cNvSpPr/>
              <p:nvPr/>
            </p:nvSpPr>
            <p:spPr>
              <a:xfrm>
                <a:off x="0" y="0"/>
                <a:ext cx="849198" cy="849198"/>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05" name="7"/>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7</a:t>
                </a:r>
              </a:p>
            </p:txBody>
          </p:sp>
        </p:grpSp>
        <p:sp>
          <p:nvSpPr>
            <p:cNvPr id="11707" name="Lorem ipsum dolor sit elit, conses loreretur nisi ipsum dolor sit"/>
            <p:cNvSpPr txBox="1"/>
            <p:nvPr/>
          </p:nvSpPr>
          <p:spPr>
            <a:xfrm>
              <a:off x="424598" y="3220940"/>
              <a:ext cx="3948113"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714" name="Group"/>
          <p:cNvGrpSpPr/>
          <p:nvPr/>
        </p:nvGrpSpPr>
        <p:grpSpPr>
          <a:xfrm>
            <a:off x="17018437" y="4087886"/>
            <a:ext cx="4372712" cy="3996807"/>
            <a:chOff x="0" y="0"/>
            <a:chExt cx="4372711" cy="3996805"/>
          </a:xfrm>
        </p:grpSpPr>
        <p:pic>
          <p:nvPicPr>
            <p:cNvPr id="11709" name="JPEG image 15.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7" y="424598"/>
              <a:ext cx="3948114"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712" name="Group"/>
            <p:cNvGrpSpPr/>
            <p:nvPr/>
          </p:nvGrpSpPr>
          <p:grpSpPr>
            <a:xfrm>
              <a:off x="0" y="0"/>
              <a:ext cx="849198" cy="849198"/>
              <a:chOff x="0" y="0"/>
              <a:chExt cx="849197" cy="849197"/>
            </a:xfrm>
          </p:grpSpPr>
          <p:sp>
            <p:nvSpPr>
              <p:cNvPr id="11710" name="Circle"/>
              <p:cNvSpPr/>
              <p:nvPr/>
            </p:nvSpPr>
            <p:spPr>
              <a:xfrm>
                <a:off x="0" y="0"/>
                <a:ext cx="849198" cy="849198"/>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11" name="4"/>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
          <p:nvSpPr>
            <p:cNvPr id="11713" name="Lorem ipsum dolor sit elit, conses loreretur nisi ipsum dolor sit"/>
            <p:cNvSpPr txBox="1"/>
            <p:nvPr/>
          </p:nvSpPr>
          <p:spPr>
            <a:xfrm>
              <a:off x="424597" y="3228454"/>
              <a:ext cx="3948113"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720" name="Group"/>
          <p:cNvGrpSpPr/>
          <p:nvPr/>
        </p:nvGrpSpPr>
        <p:grpSpPr>
          <a:xfrm>
            <a:off x="17018437" y="8310448"/>
            <a:ext cx="4372712" cy="3989292"/>
            <a:chOff x="0" y="0"/>
            <a:chExt cx="4372710" cy="3989290"/>
          </a:xfrm>
        </p:grpSpPr>
        <p:pic>
          <p:nvPicPr>
            <p:cNvPr id="11715" name="Stratup.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7" y="424598"/>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718" name="Group"/>
            <p:cNvGrpSpPr/>
            <p:nvPr/>
          </p:nvGrpSpPr>
          <p:grpSpPr>
            <a:xfrm>
              <a:off x="0" y="0"/>
              <a:ext cx="849198" cy="849198"/>
              <a:chOff x="0" y="0"/>
              <a:chExt cx="849197" cy="849197"/>
            </a:xfrm>
          </p:grpSpPr>
          <p:sp>
            <p:nvSpPr>
              <p:cNvPr id="1171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17" name="8"/>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8</a:t>
                </a:r>
              </a:p>
            </p:txBody>
          </p:sp>
        </p:grpSp>
        <p:sp>
          <p:nvSpPr>
            <p:cNvPr id="11719" name="Lorem ipsum dolor sit elit, conses loreretur nisi ipsum dolor sit"/>
            <p:cNvSpPr txBox="1"/>
            <p:nvPr/>
          </p:nvSpPr>
          <p:spPr>
            <a:xfrm>
              <a:off x="424597" y="3220939"/>
              <a:ext cx="3948113"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726" name="Group"/>
          <p:cNvGrpSpPr/>
          <p:nvPr/>
        </p:nvGrpSpPr>
        <p:grpSpPr>
          <a:xfrm>
            <a:off x="2568219" y="4087886"/>
            <a:ext cx="4372713" cy="3996807"/>
            <a:chOff x="0" y="0"/>
            <a:chExt cx="4372712" cy="3996805"/>
          </a:xfrm>
        </p:grpSpPr>
        <p:pic>
          <p:nvPicPr>
            <p:cNvPr id="11721" name="austin-distel-675052-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8" y="424598"/>
              <a:ext cx="3948114"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724" name="Group"/>
            <p:cNvGrpSpPr/>
            <p:nvPr/>
          </p:nvGrpSpPr>
          <p:grpSpPr>
            <a:xfrm>
              <a:off x="0" y="0"/>
              <a:ext cx="849198" cy="849198"/>
              <a:chOff x="0" y="0"/>
              <a:chExt cx="849197" cy="849197"/>
            </a:xfrm>
          </p:grpSpPr>
          <p:sp>
            <p:nvSpPr>
              <p:cNvPr id="11722" name="Circle"/>
              <p:cNvSpPr/>
              <p:nvPr/>
            </p:nvSpPr>
            <p:spPr>
              <a:xfrm>
                <a:off x="0" y="0"/>
                <a:ext cx="849198" cy="849198"/>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23" name="1"/>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dirty="0"/>
                  <a:t>1</a:t>
                </a:r>
              </a:p>
            </p:txBody>
          </p:sp>
        </p:grpSp>
        <p:sp>
          <p:nvSpPr>
            <p:cNvPr id="11725" name="Lorem ipsum dolor sit elit, conses loreretur nisi ipsum dolor sit"/>
            <p:cNvSpPr txBox="1"/>
            <p:nvPr/>
          </p:nvSpPr>
          <p:spPr>
            <a:xfrm>
              <a:off x="424598" y="3228454"/>
              <a:ext cx="394811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grpSp>
        <p:nvGrpSpPr>
          <p:cNvPr id="11732" name="Group"/>
          <p:cNvGrpSpPr/>
          <p:nvPr/>
        </p:nvGrpSpPr>
        <p:grpSpPr>
          <a:xfrm>
            <a:off x="2568219" y="8310448"/>
            <a:ext cx="4372713" cy="3989292"/>
            <a:chOff x="0" y="0"/>
            <a:chExt cx="4372712" cy="3989290"/>
          </a:xfrm>
        </p:grpSpPr>
        <p:pic>
          <p:nvPicPr>
            <p:cNvPr id="11727" name="Office.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424599" y="424598"/>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grpSp>
          <p:nvGrpSpPr>
            <p:cNvPr id="11730" name="Group"/>
            <p:cNvGrpSpPr/>
            <p:nvPr/>
          </p:nvGrpSpPr>
          <p:grpSpPr>
            <a:xfrm>
              <a:off x="0" y="0"/>
              <a:ext cx="849198" cy="849198"/>
              <a:chOff x="0" y="0"/>
              <a:chExt cx="849197" cy="849197"/>
            </a:xfrm>
          </p:grpSpPr>
          <p:sp>
            <p:nvSpPr>
              <p:cNvPr id="11728" name="Circle"/>
              <p:cNvSpPr/>
              <p:nvPr/>
            </p:nvSpPr>
            <p:spPr>
              <a:xfrm>
                <a:off x="0" y="0"/>
                <a:ext cx="849198" cy="849198"/>
              </a:xfrm>
              <a:prstGeom prst="ellipse">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1729" name="5"/>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5</a:t>
                </a:r>
              </a:p>
            </p:txBody>
          </p:sp>
        </p:grpSp>
        <p:sp>
          <p:nvSpPr>
            <p:cNvPr id="11731" name="Lorem ipsum dolor sit elit, conses loreretur nisi ipsum dolor sit"/>
            <p:cNvSpPr txBox="1"/>
            <p:nvPr/>
          </p:nvSpPr>
          <p:spPr>
            <a:xfrm>
              <a:off x="424598" y="3220939"/>
              <a:ext cx="3948114"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conses loreretur nisi ipsum dolor sit</a:t>
              </a:r>
            </a:p>
          </p:txBody>
        </p:sp>
      </p:grpSp>
      <p:sp>
        <p:nvSpPr>
          <p:cNvPr id="11733" name="Eight number with images"/>
          <p:cNvSpPr txBox="1"/>
          <p:nvPr/>
        </p:nvSpPr>
        <p:spPr>
          <a:xfrm>
            <a:off x="3182094" y="1827669"/>
            <a:ext cx="18019812" cy="1349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90000"/>
              </a:lnSpc>
              <a:defRPr sz="9000" spc="0">
                <a:latin typeface="+mn-lt"/>
                <a:ea typeface="+mn-ea"/>
                <a:cs typeface="+mn-cs"/>
                <a:sym typeface="Montserrat Bold"/>
              </a:defRPr>
            </a:lvl1pPr>
          </a:lstStyle>
          <a:p>
            <a:r>
              <a:rPr dirty="0"/>
              <a:t>Eight number</a:t>
            </a:r>
            <a:r>
              <a:rPr lang="en-US" dirty="0"/>
              <a:t>ed </a:t>
            </a:r>
            <a:r>
              <a:rPr dirty="0"/>
              <a:t>images</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11726"/>
                                        </p:tgtEl>
                                        <p:attrNameLst>
                                          <p:attrName>style.visibility</p:attrName>
                                        </p:attrNameLst>
                                      </p:cBhvr>
                                      <p:to>
                                        <p:strVal val="visible"/>
                                      </p:to>
                                    </p:set>
                                    <p:anim calcmode="lin" valueType="num">
                                      <p:cBhvr>
                                        <p:cTn id="7" dur="1000" fill="hold"/>
                                        <p:tgtEl>
                                          <p:spTgt spid="11726"/>
                                        </p:tgtEl>
                                        <p:attrNameLst>
                                          <p:attrName>ppt_x</p:attrName>
                                        </p:attrNameLst>
                                      </p:cBhvr>
                                      <p:tavLst>
                                        <p:tav tm="0">
                                          <p:val>
                                            <p:strVal val="#ppt_x"/>
                                          </p:val>
                                        </p:tav>
                                        <p:tav tm="100000">
                                          <p:val>
                                            <p:strVal val="#ppt_x"/>
                                          </p:val>
                                        </p:tav>
                                      </p:tavLst>
                                    </p:anim>
                                    <p:anim calcmode="lin" valueType="num">
                                      <p:cBhvr>
                                        <p:cTn id="8" dur="1000" fill="hold"/>
                                        <p:tgtEl>
                                          <p:spTgt spid="11726"/>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1690"/>
                                        </p:tgtEl>
                                        <p:attrNameLst>
                                          <p:attrName>style.visibility</p:attrName>
                                        </p:attrNameLst>
                                      </p:cBhvr>
                                      <p:to>
                                        <p:strVal val="visible"/>
                                      </p:to>
                                    </p:set>
                                    <p:anim calcmode="lin" valueType="num">
                                      <p:cBhvr>
                                        <p:cTn id="11" dur="1000" fill="hold"/>
                                        <p:tgtEl>
                                          <p:spTgt spid="11690"/>
                                        </p:tgtEl>
                                        <p:attrNameLst>
                                          <p:attrName>ppt_x</p:attrName>
                                        </p:attrNameLst>
                                      </p:cBhvr>
                                      <p:tavLst>
                                        <p:tav tm="0">
                                          <p:val>
                                            <p:strVal val="#ppt_x"/>
                                          </p:val>
                                        </p:tav>
                                        <p:tav tm="100000">
                                          <p:val>
                                            <p:strVal val="#ppt_x"/>
                                          </p:val>
                                        </p:tav>
                                      </p:tavLst>
                                    </p:anim>
                                    <p:anim calcmode="lin" valueType="num">
                                      <p:cBhvr>
                                        <p:cTn id="12" dur="1000" fill="hold"/>
                                        <p:tgtEl>
                                          <p:spTgt spid="11690"/>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1702"/>
                                        </p:tgtEl>
                                        <p:attrNameLst>
                                          <p:attrName>style.visibility</p:attrName>
                                        </p:attrNameLst>
                                      </p:cBhvr>
                                      <p:to>
                                        <p:strVal val="visible"/>
                                      </p:to>
                                    </p:set>
                                    <p:anim calcmode="lin" valueType="num">
                                      <p:cBhvr>
                                        <p:cTn id="15" dur="1000" fill="hold"/>
                                        <p:tgtEl>
                                          <p:spTgt spid="11702"/>
                                        </p:tgtEl>
                                        <p:attrNameLst>
                                          <p:attrName>ppt_x</p:attrName>
                                        </p:attrNameLst>
                                      </p:cBhvr>
                                      <p:tavLst>
                                        <p:tav tm="0">
                                          <p:val>
                                            <p:strVal val="#ppt_x"/>
                                          </p:val>
                                        </p:tav>
                                        <p:tav tm="100000">
                                          <p:val>
                                            <p:strVal val="#ppt_x"/>
                                          </p:val>
                                        </p:tav>
                                      </p:tavLst>
                                    </p:anim>
                                    <p:anim calcmode="lin" valueType="num">
                                      <p:cBhvr>
                                        <p:cTn id="16" dur="1000" fill="hold"/>
                                        <p:tgtEl>
                                          <p:spTgt spid="1170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11714"/>
                                        </p:tgtEl>
                                        <p:attrNameLst>
                                          <p:attrName>style.visibility</p:attrName>
                                        </p:attrNameLst>
                                      </p:cBhvr>
                                      <p:to>
                                        <p:strVal val="visible"/>
                                      </p:to>
                                    </p:set>
                                    <p:anim calcmode="lin" valueType="num">
                                      <p:cBhvr>
                                        <p:cTn id="19" dur="1000" fill="hold"/>
                                        <p:tgtEl>
                                          <p:spTgt spid="11714"/>
                                        </p:tgtEl>
                                        <p:attrNameLst>
                                          <p:attrName>ppt_x</p:attrName>
                                        </p:attrNameLst>
                                      </p:cBhvr>
                                      <p:tavLst>
                                        <p:tav tm="0">
                                          <p:val>
                                            <p:strVal val="#ppt_x"/>
                                          </p:val>
                                        </p:tav>
                                        <p:tav tm="100000">
                                          <p:val>
                                            <p:strVal val="#ppt_x"/>
                                          </p:val>
                                        </p:tav>
                                      </p:tavLst>
                                    </p:anim>
                                    <p:anim calcmode="lin" valueType="num">
                                      <p:cBhvr>
                                        <p:cTn id="20" dur="1000" fill="hold"/>
                                        <p:tgtEl>
                                          <p:spTgt spid="11714"/>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11732"/>
                                        </p:tgtEl>
                                        <p:attrNameLst>
                                          <p:attrName>style.visibility</p:attrName>
                                        </p:attrNameLst>
                                      </p:cBhvr>
                                      <p:to>
                                        <p:strVal val="visible"/>
                                      </p:to>
                                    </p:set>
                                    <p:anim calcmode="lin" valueType="num">
                                      <p:cBhvr>
                                        <p:cTn id="23" dur="1000" fill="hold"/>
                                        <p:tgtEl>
                                          <p:spTgt spid="11732"/>
                                        </p:tgtEl>
                                        <p:attrNameLst>
                                          <p:attrName>ppt_x</p:attrName>
                                        </p:attrNameLst>
                                      </p:cBhvr>
                                      <p:tavLst>
                                        <p:tav tm="0">
                                          <p:val>
                                            <p:strVal val="#ppt_x"/>
                                          </p:val>
                                        </p:tav>
                                        <p:tav tm="100000">
                                          <p:val>
                                            <p:strVal val="#ppt_x"/>
                                          </p:val>
                                        </p:tav>
                                      </p:tavLst>
                                    </p:anim>
                                    <p:anim calcmode="lin" valueType="num">
                                      <p:cBhvr>
                                        <p:cTn id="24" dur="1000" fill="hold"/>
                                        <p:tgtEl>
                                          <p:spTgt spid="11732"/>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11696"/>
                                        </p:tgtEl>
                                        <p:attrNameLst>
                                          <p:attrName>style.visibility</p:attrName>
                                        </p:attrNameLst>
                                      </p:cBhvr>
                                      <p:to>
                                        <p:strVal val="visible"/>
                                      </p:to>
                                    </p:set>
                                    <p:anim calcmode="lin" valueType="num">
                                      <p:cBhvr>
                                        <p:cTn id="27" dur="1000" fill="hold"/>
                                        <p:tgtEl>
                                          <p:spTgt spid="11696"/>
                                        </p:tgtEl>
                                        <p:attrNameLst>
                                          <p:attrName>ppt_x</p:attrName>
                                        </p:attrNameLst>
                                      </p:cBhvr>
                                      <p:tavLst>
                                        <p:tav tm="0">
                                          <p:val>
                                            <p:strVal val="#ppt_x"/>
                                          </p:val>
                                        </p:tav>
                                        <p:tav tm="100000">
                                          <p:val>
                                            <p:strVal val="#ppt_x"/>
                                          </p:val>
                                        </p:tav>
                                      </p:tavLst>
                                    </p:anim>
                                    <p:anim calcmode="lin" valueType="num">
                                      <p:cBhvr>
                                        <p:cTn id="28" dur="1000" fill="hold"/>
                                        <p:tgtEl>
                                          <p:spTgt spid="11696"/>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11708"/>
                                        </p:tgtEl>
                                        <p:attrNameLst>
                                          <p:attrName>style.visibility</p:attrName>
                                        </p:attrNameLst>
                                      </p:cBhvr>
                                      <p:to>
                                        <p:strVal val="visible"/>
                                      </p:to>
                                    </p:set>
                                    <p:anim calcmode="lin" valueType="num">
                                      <p:cBhvr>
                                        <p:cTn id="31" dur="1000" fill="hold"/>
                                        <p:tgtEl>
                                          <p:spTgt spid="11708"/>
                                        </p:tgtEl>
                                        <p:attrNameLst>
                                          <p:attrName>ppt_x</p:attrName>
                                        </p:attrNameLst>
                                      </p:cBhvr>
                                      <p:tavLst>
                                        <p:tav tm="0">
                                          <p:val>
                                            <p:strVal val="#ppt_x"/>
                                          </p:val>
                                        </p:tav>
                                        <p:tav tm="100000">
                                          <p:val>
                                            <p:strVal val="#ppt_x"/>
                                          </p:val>
                                        </p:tav>
                                      </p:tavLst>
                                    </p:anim>
                                    <p:anim calcmode="lin" valueType="num">
                                      <p:cBhvr>
                                        <p:cTn id="32" dur="1000" fill="hold"/>
                                        <p:tgtEl>
                                          <p:spTgt spid="11708"/>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11720"/>
                                        </p:tgtEl>
                                        <p:attrNameLst>
                                          <p:attrName>style.visibility</p:attrName>
                                        </p:attrNameLst>
                                      </p:cBhvr>
                                      <p:to>
                                        <p:strVal val="visible"/>
                                      </p:to>
                                    </p:set>
                                    <p:anim calcmode="lin" valueType="num">
                                      <p:cBhvr>
                                        <p:cTn id="35" dur="1000" fill="hold"/>
                                        <p:tgtEl>
                                          <p:spTgt spid="11720"/>
                                        </p:tgtEl>
                                        <p:attrNameLst>
                                          <p:attrName>ppt_x</p:attrName>
                                        </p:attrNameLst>
                                      </p:cBhvr>
                                      <p:tavLst>
                                        <p:tav tm="0">
                                          <p:val>
                                            <p:strVal val="#ppt_x"/>
                                          </p:val>
                                        </p:tav>
                                        <p:tav tm="100000">
                                          <p:val>
                                            <p:strVal val="#ppt_x"/>
                                          </p:val>
                                        </p:tav>
                                      </p:tavLst>
                                    </p:anim>
                                    <p:anim calcmode="lin" valueType="num">
                                      <p:cBhvr>
                                        <p:cTn id="36" dur="1000" fill="hold"/>
                                        <p:tgtEl>
                                          <p:spTgt spid="11720"/>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11684"/>
                                        </p:tgtEl>
                                        <p:attrNameLst>
                                          <p:attrName>style.visibility</p:attrName>
                                        </p:attrNameLst>
                                      </p:cBhvr>
                                      <p:to>
                                        <p:strVal val="visible"/>
                                      </p:to>
                                    </p:set>
                                    <p:anim calcmode="lin" valueType="num">
                                      <p:cBhvr>
                                        <p:cTn id="39" dur="1000" fill="hold"/>
                                        <p:tgtEl>
                                          <p:spTgt spid="11684"/>
                                        </p:tgtEl>
                                        <p:attrNameLst>
                                          <p:attrName>ppt_x</p:attrName>
                                        </p:attrNameLst>
                                      </p:cBhvr>
                                      <p:tavLst>
                                        <p:tav tm="0">
                                          <p:val>
                                            <p:strVal val="#ppt_x"/>
                                          </p:val>
                                        </p:tav>
                                        <p:tav tm="100000">
                                          <p:val>
                                            <p:strVal val="#ppt_x"/>
                                          </p:val>
                                        </p:tav>
                                      </p:tavLst>
                                    </p:anim>
                                    <p:anim calcmode="lin" valueType="num">
                                      <p:cBhvr>
                                        <p:cTn id="40" dur="1000" fill="hold"/>
                                        <p:tgtEl>
                                          <p:spTgt spid="11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4" grpId="9" animBg="1" advAuto="0"/>
      <p:bldP spid="11690" grpId="2" animBg="1" advAuto="0"/>
      <p:bldP spid="11696" grpId="6" animBg="1" advAuto="0"/>
      <p:bldP spid="11702" grpId="3" animBg="1" advAuto="0"/>
      <p:bldP spid="11708" grpId="7" animBg="1" advAuto="0"/>
      <p:bldP spid="11714" grpId="4" animBg="1" advAuto="0"/>
      <p:bldP spid="11720" grpId="8" animBg="1" advAuto="0"/>
      <p:bldP spid="11726" grpId="1" animBg="1" advAuto="0"/>
      <p:bldP spid="11732" grpId="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35" name="paul-earle-39322.jpg"/>
          <p:cNvPicPr>
            <a:picLocks noGrp="1" noChangeAspect="1"/>
          </p:cNvPicPr>
          <p:nvPr>
            <p:ph type="pic" idx="21"/>
          </p:nvPr>
        </p:nvPicPr>
        <p:blipFill>
          <a:blip r:embed="rId2">
            <a:extLst>
              <a:ext uri="{28A0092B-C50C-407E-A947-70E740481C1C}">
                <a14:useLocalDpi xmlns:a14="http://schemas.microsoft.com/office/drawing/2010/main" val="0"/>
              </a:ext>
            </a:extLst>
          </a:blip>
          <a:srcRect l="34614" r="34614"/>
          <a:stretch/>
        </p:blipFill>
        <p:spPr>
          <a:xfrm>
            <a:off x="14668495" y="22621"/>
            <a:ext cx="7478713" cy="13670753"/>
          </a:xfrm>
          <a:custGeom>
            <a:avLst/>
            <a:gdLst/>
            <a:ahLst/>
            <a:cxnLst>
              <a:cxn ang="0">
                <a:pos x="wd2" y="hd2"/>
              </a:cxn>
              <a:cxn ang="5400000">
                <a:pos x="wd2" y="hd2"/>
              </a:cxn>
              <a:cxn ang="10800000">
                <a:pos x="wd2" y="hd2"/>
              </a:cxn>
              <a:cxn ang="16200000">
                <a:pos x="wd2" y="hd2"/>
              </a:cxn>
            </a:cxnLst>
            <a:rect l="0" t="0" r="r" b="b"/>
            <a:pathLst>
              <a:path w="21600" h="21600" extrusionOk="0">
                <a:moveTo>
                  <a:pt x="986" y="0"/>
                </a:moveTo>
                <a:lnTo>
                  <a:pt x="0" y="2668"/>
                </a:lnTo>
                <a:lnTo>
                  <a:pt x="7838" y="2668"/>
                </a:lnTo>
                <a:lnTo>
                  <a:pt x="7838" y="18932"/>
                </a:lnTo>
                <a:lnTo>
                  <a:pt x="1217" y="18932"/>
                </a:lnTo>
                <a:lnTo>
                  <a:pt x="233" y="21600"/>
                </a:lnTo>
                <a:lnTo>
                  <a:pt x="20612" y="21600"/>
                </a:lnTo>
                <a:cubicBezTo>
                  <a:pt x="20612" y="21600"/>
                  <a:pt x="21600" y="18932"/>
                  <a:pt x="21600" y="18932"/>
                </a:cubicBezTo>
                <a:lnTo>
                  <a:pt x="14051" y="18932"/>
                </a:lnTo>
                <a:lnTo>
                  <a:pt x="14051" y="0"/>
                </a:lnTo>
                <a:lnTo>
                  <a:pt x="986" y="0"/>
                </a:lnTo>
                <a:close/>
              </a:path>
            </a:pathLst>
          </a:custGeom>
        </p:spPr>
      </p:pic>
      <p:sp>
        <p:nvSpPr>
          <p:cNvPr id="11736" name="The first…"/>
          <p:cNvSpPr txBox="1"/>
          <p:nvPr/>
        </p:nvSpPr>
        <p:spPr>
          <a:xfrm>
            <a:off x="5524500" y="3406325"/>
            <a:ext cx="6667500"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The first</a:t>
            </a:r>
          </a:p>
          <a:p>
            <a:pPr>
              <a:lnSpc>
                <a:spcPct val="90000"/>
              </a:lnSpc>
              <a:defRPr sz="9000" spc="0">
                <a:latin typeface="+mn-lt"/>
                <a:ea typeface="+mn-ea"/>
                <a:cs typeface="+mn-cs"/>
                <a:sym typeface="Montserrat Bold"/>
              </a:defRPr>
            </a:pPr>
            <a:r>
              <a:t>of the numerals</a:t>
            </a:r>
          </a:p>
        </p:txBody>
      </p:sp>
      <p:sp>
        <p:nvSpPr>
          <p:cNvPr id="11737" name="numeral SLIDE"/>
          <p:cNvSpPr txBox="1"/>
          <p:nvPr/>
        </p:nvSpPr>
        <p:spPr>
          <a:xfrm>
            <a:off x="5524500" y="2709036"/>
            <a:ext cx="66675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numeral SLIDE</a:t>
            </a:r>
          </a:p>
        </p:txBody>
      </p:sp>
      <p:sp>
        <p:nvSpPr>
          <p:cNvPr id="11738" name="Lorem ipsum dolor sit elit, consect loreretur adipiscing nisi aute. ipsum sit elit, Lorem ipsum dolor sit elit, Lorem ipsum dolor sit elit, consect loreretur adipiscing nisi aute. ipsum sit elit, Lorem ipsum dolor sit elit, Lorem ipsum dolor sit elit, co"/>
          <p:cNvSpPr txBox="1"/>
          <p:nvPr/>
        </p:nvSpPr>
        <p:spPr>
          <a:xfrm>
            <a:off x="5524500" y="7838313"/>
            <a:ext cx="6667500" cy="31686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 Lorem ipsum dolor sit elit,</a:t>
            </a:r>
          </a:p>
        </p:txBody>
      </p:sp>
      <p:sp>
        <p:nvSpPr>
          <p:cNvPr id="11739" name="Shape"/>
          <p:cNvSpPr/>
          <p:nvPr/>
        </p:nvSpPr>
        <p:spPr>
          <a:xfrm>
            <a:off x="3773882" y="3607626"/>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11739"/>
                                        </p:tgtEl>
                                        <p:attrNameLst>
                                          <p:attrName>style.visibility</p:attrName>
                                        </p:attrNameLst>
                                      </p:cBhvr>
                                      <p:to>
                                        <p:strVal val="visible"/>
                                      </p:to>
                                    </p:set>
                                    <p:anim calcmode="lin" valueType="num">
                                      <p:cBhvr>
                                        <p:cTn id="7" dur="1000" fill="hold"/>
                                        <p:tgtEl>
                                          <p:spTgt spid="11739"/>
                                        </p:tgtEl>
                                        <p:attrNameLst>
                                          <p:attrName>ppt_x</p:attrName>
                                        </p:attrNameLst>
                                      </p:cBhvr>
                                      <p:tavLst>
                                        <p:tav tm="0">
                                          <p:val>
                                            <p:strVal val="0-#ppt_w/2"/>
                                          </p:val>
                                        </p:tav>
                                        <p:tav tm="100000">
                                          <p:val>
                                            <p:strVal val="#ppt_x"/>
                                          </p:val>
                                        </p:tav>
                                      </p:tavLst>
                                    </p:anim>
                                    <p:anim calcmode="lin" valueType="num">
                                      <p:cBhvr>
                                        <p:cTn id="8" dur="1000" fill="hold"/>
                                        <p:tgtEl>
                                          <p:spTgt spid="11739"/>
                                        </p:tgtEl>
                                        <p:attrNameLst>
                                          <p:attrName>ppt_y</p:attrName>
                                        </p:attrNameLst>
                                      </p:cBhvr>
                                      <p:tavLst>
                                        <p:tav tm="0">
                                          <p:val>
                                            <p:strVal val="#ppt_y"/>
                                          </p:val>
                                        </p:tav>
                                        <p:tav tm="100000">
                                          <p:val>
                                            <p:strVal val="#ppt_y"/>
                                          </p:val>
                                        </p:tav>
                                      </p:tavLst>
                                    </p:anim>
                                  </p:childTnLst>
                                </p:cTn>
                              </p:par>
                              <p:par>
                                <p:cTn id="9" presetID="10" presetClass="entr" fill="hold" grpId="2" nodeType="withEffect">
                                  <p:stCondLst>
                                    <p:cond delay="500"/>
                                  </p:stCondLst>
                                  <p:iterate>
                                    <p:tmAbs val="0"/>
                                  </p:iterate>
                                  <p:childTnLst>
                                    <p:set>
                                      <p:cBhvr>
                                        <p:cTn id="10" fill="hold"/>
                                        <p:tgtEl>
                                          <p:spTgt spid="11735"/>
                                        </p:tgtEl>
                                        <p:attrNameLst>
                                          <p:attrName>style.visibility</p:attrName>
                                        </p:attrNameLst>
                                      </p:cBhvr>
                                      <p:to>
                                        <p:strVal val="visible"/>
                                      </p:to>
                                    </p:set>
                                    <p:animEffect transition="in" filter="fade">
                                      <p:cBhvr>
                                        <p:cTn id="11" dur="1000"/>
                                        <p:tgtEl>
                                          <p:spTgt spid="1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 grpId="2" animBg="1" advAuto="0"/>
      <p:bldP spid="11739" grpId="1" animBg="1" advAuto="0"/>
    </p:bldLst>
  </p:timing>
</p:sld>
</file>

<file path=ppt/theme/theme1.xml><?xml version="1.0" encoding="utf-8"?>
<a:theme xmlns:a="http://schemas.openxmlformats.org/drawingml/2006/main" name="White">
  <a:themeElements>
    <a:clrScheme name="Custom 3">
      <a:dk1>
        <a:srgbClr val="454546"/>
      </a:dk1>
      <a:lt1>
        <a:srgbClr val="FFFFFF"/>
      </a:lt1>
      <a:dk2>
        <a:srgbClr val="5E5E5E"/>
      </a:dk2>
      <a:lt2>
        <a:srgbClr val="D5D5D5"/>
      </a:lt2>
      <a:accent1>
        <a:srgbClr val="2F558C"/>
      </a:accent1>
      <a:accent2>
        <a:srgbClr val="F47920"/>
      </a:accent2>
      <a:accent3>
        <a:srgbClr val="1A6062"/>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3387</TotalTime>
  <Words>1763</Words>
  <Application>Microsoft Office PowerPoint</Application>
  <PresentationFormat>Custom</PresentationFormat>
  <Paragraphs>246</Paragraphs>
  <Slides>28</Slides>
  <Notes>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Helvetica Neue</vt:lpstr>
      <vt:lpstr>Montserrat Bold</vt:lpstr>
      <vt:lpstr>Raleway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Warbucks</dc:creator>
  <cp:lastModifiedBy>Ole</cp:lastModifiedBy>
  <cp:revision>53</cp:revision>
  <dcterms:modified xsi:type="dcterms:W3CDTF">2025-02-11T19:42:42Z</dcterms:modified>
</cp:coreProperties>
</file>