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60" r:id="rId2"/>
    <p:sldId id="259" r:id="rId3"/>
    <p:sldId id="660" r:id="rId4"/>
    <p:sldId id="661" r:id="rId5"/>
    <p:sldId id="480" r:id="rId6"/>
    <p:sldId id="481" r:id="rId7"/>
    <p:sldId id="482" r:id="rId8"/>
    <p:sldId id="483" r:id="rId9"/>
    <p:sldId id="484" r:id="rId10"/>
    <p:sldId id="485" r:id="rId11"/>
    <p:sldId id="486" r:id="rId12"/>
    <p:sldId id="487" r:id="rId13"/>
    <p:sldId id="488" r:id="rId14"/>
    <p:sldId id="489" r:id="rId15"/>
    <p:sldId id="490" r:id="rId16"/>
    <p:sldId id="491" r:id="rId17"/>
    <p:sldId id="492" r:id="rId18"/>
    <p:sldId id="493" r:id="rId19"/>
    <p:sldId id="494" r:id="rId20"/>
    <p:sldId id="495" r:id="rId21"/>
    <p:sldId id="496" r:id="rId22"/>
    <p:sldId id="497" r:id="rId23"/>
    <p:sldId id="498" r:id="rId24"/>
    <p:sldId id="499" r:id="rId25"/>
    <p:sldId id="500" r:id="rId26"/>
    <p:sldId id="501" r:id="rId27"/>
    <p:sldId id="502" r:id="rId28"/>
    <p:sldId id="503" r:id="rId29"/>
    <p:sldId id="504" r:id="rId30"/>
    <p:sldId id="505" r:id="rId31"/>
    <p:sldId id="506" r:id="rId32"/>
    <p:sldId id="507" r:id="rId33"/>
    <p:sldId id="508" r:id="rId34"/>
    <p:sldId id="509" r:id="rId35"/>
    <p:sldId id="510" r:id="rId36"/>
    <p:sldId id="511" r:id="rId37"/>
    <p:sldId id="512" r:id="rId38"/>
    <p:sldId id="528" r:id="rId39"/>
    <p:sldId id="529" r:id="rId40"/>
    <p:sldId id="530" r:id="rId41"/>
    <p:sldId id="531" r:id="rId42"/>
    <p:sldId id="513" r:id="rId43"/>
    <p:sldId id="514" r:id="rId44"/>
    <p:sldId id="515" r:id="rId45"/>
    <p:sldId id="516" r:id="rId46"/>
    <p:sldId id="517" r:id="rId47"/>
    <p:sldId id="518" r:id="rId48"/>
    <p:sldId id="519" r:id="rId49"/>
    <p:sldId id="520" r:id="rId50"/>
    <p:sldId id="521" r:id="rId51"/>
    <p:sldId id="522" r:id="rId52"/>
    <p:sldId id="523" r:id="rId53"/>
    <p:sldId id="524" r:id="rId54"/>
    <p:sldId id="525" r:id="rId55"/>
    <p:sldId id="526" r:id="rId56"/>
    <p:sldId id="527"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9pPr>
  </p:defaultTextStyle>
  <p:extLst>
    <p:ext uri="{521415D9-36F7-43E2-AB2F-B90AF26B5E84}">
      <p14:sectionLst xmlns:p14="http://schemas.microsoft.com/office/powerpoint/2010/main">
        <p14:section name="Instructions" id="{9E051B06-0EE3-4821-AEFC-02B15ED55E6C}">
          <p14:sldIdLst>
            <p14:sldId id="260"/>
            <p14:sldId id="259"/>
            <p14:sldId id="660"/>
            <p14:sldId id="661"/>
          </p14:sldIdLst>
        </p14:section>
        <p14:section name="Fancy Charts" id="{EDC3C27C-E194-4670-805A-993194A51BC0}">
          <p14:sldIdLst>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Lst>
        </p14:section>
        <p14:section name="Smart Charts" id="{CB26B22C-F1F6-4D42-8121-61D21CEB5494}">
          <p14:sldIdLst>
            <p14:sldId id="528"/>
            <p14:sldId id="529"/>
            <p14:sldId id="530"/>
            <p14:sldId id="531"/>
          </p14:sldIdLst>
        </p14:section>
        <p14:section name="Vector Graphics" id="{1659E5AD-5806-4854-979C-A7E67F7E7EBA}">
          <p14:sldIdLst>
            <p14:sldId id="513"/>
            <p14:sldId id="514"/>
            <p14:sldId id="515"/>
            <p14:sldId id="516"/>
            <p14:sldId id="517"/>
            <p14:sldId id="518"/>
            <p14:sldId id="519"/>
            <p14:sldId id="520"/>
            <p14:sldId id="521"/>
            <p14:sldId id="522"/>
            <p14:sldId id="523"/>
            <p14:sldId id="524"/>
            <p14:sldId id="525"/>
            <p14:sldId id="526"/>
            <p14:sldId id="5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5D5D5"/>
    <a:srgbClr val="454546"/>
    <a:srgbClr val="F47920"/>
    <a:srgbClr val="2F55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p:restoredTop sz="94694"/>
  </p:normalViewPr>
  <p:slideViewPr>
    <p:cSldViewPr snapToGrid="0" snapToObjects="1">
      <p:cViewPr varScale="1">
        <p:scale>
          <a:sx n="56" d="100"/>
          <a:sy n="56" d="100"/>
        </p:scale>
        <p:origin x="63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5067400000000002E-2"/>
          <c:y val="3.5062900000000001E-2"/>
          <c:w val="0.93993300000000002"/>
          <c:h val="0.90248700000000004"/>
        </c:manualLayout>
      </c:layout>
      <c:barChart>
        <c:barDir val="col"/>
        <c:grouping val="clustered"/>
        <c:varyColors val="0"/>
        <c:ser>
          <c:idx val="0"/>
          <c:order val="0"/>
          <c:tx>
            <c:strRef>
              <c:f>Sheet1!$A$2</c:f>
              <c:strCache>
                <c:ptCount val="1"/>
                <c:pt idx="0">
                  <c:v>Region 1</c:v>
                </c:pt>
              </c:strCache>
            </c:strRef>
          </c:tx>
          <c:spPr>
            <a:solidFill>
              <a:srgbClr val="D5D5D5"/>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53</c:v>
                </c:pt>
                <c:pt idx="3">
                  <c:v>96</c:v>
                </c:pt>
                <c:pt idx="4">
                  <c:v>37</c:v>
                </c:pt>
                <c:pt idx="5">
                  <c:v>56</c:v>
                </c:pt>
              </c:numCache>
            </c:numRef>
          </c:val>
          <c:extLst>
            <c:ext xmlns:c16="http://schemas.microsoft.com/office/drawing/2014/chart" uri="{C3380CC4-5D6E-409C-BE32-E72D297353CC}">
              <c16:uniqueId val="{00000000-60D3-244B-A361-441446CD17C7}"/>
            </c:ext>
          </c:extLst>
        </c:ser>
        <c:ser>
          <c:idx val="1"/>
          <c:order val="1"/>
          <c:tx>
            <c:strRef>
              <c:f>Sheet1!$A$3</c:f>
              <c:strCache>
                <c:ptCount val="1"/>
                <c:pt idx="0">
                  <c:v>Region 2</c:v>
                </c:pt>
              </c:strCache>
            </c:strRef>
          </c:tx>
          <c:spPr>
            <a:solidFill>
              <a:srgbClr val="929292"/>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Sheet1!$B$3:$G$3</c:f>
              <c:numCache>
                <c:formatCode>General</c:formatCode>
                <c:ptCount val="6"/>
                <c:pt idx="0">
                  <c:v>55</c:v>
                </c:pt>
                <c:pt idx="1">
                  <c:v>43</c:v>
                </c:pt>
                <c:pt idx="2">
                  <c:v>70</c:v>
                </c:pt>
                <c:pt idx="3">
                  <c:v>58</c:v>
                </c:pt>
                <c:pt idx="4">
                  <c:v>25</c:v>
                </c:pt>
                <c:pt idx="5">
                  <c:v>78</c:v>
                </c:pt>
              </c:numCache>
            </c:numRef>
          </c:val>
          <c:extLst>
            <c:ext xmlns:c16="http://schemas.microsoft.com/office/drawing/2014/chart" uri="{C3380CC4-5D6E-409C-BE32-E72D297353CC}">
              <c16:uniqueId val="{00000001-60D3-244B-A361-441446CD17C7}"/>
            </c:ext>
          </c:extLst>
        </c:ser>
        <c:dLbls>
          <c:showLegendKey val="0"/>
          <c:showVal val="0"/>
          <c:showCatName val="0"/>
          <c:showSerName val="0"/>
          <c:showPercent val="0"/>
          <c:showBubbleSize val="0"/>
        </c:dLbls>
        <c:gapWidth val="15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454546"/>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929292"/>
            </a:solidFill>
            <a:ln w="12700" cap="flat">
              <a:noFill/>
              <a:miter lim="400000"/>
            </a:ln>
            <a:effectLst/>
          </c:spPr>
          <c:dPt>
            <c:idx val="0"/>
            <c:bubble3D val="0"/>
            <c:extLst>
              <c:ext xmlns:c16="http://schemas.microsoft.com/office/drawing/2014/chart" uri="{C3380CC4-5D6E-409C-BE32-E72D297353CC}">
                <c16:uniqueId val="{00000001-B07D-474A-9C43-AD483C6BDB8D}"/>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B07D-474A-9C43-AD483C6BDB8D}"/>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B07D-474A-9C43-AD483C6BDB8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929292"/>
            </a:solidFill>
            <a:ln w="12700" cap="flat">
              <a:noFill/>
              <a:miter lim="400000"/>
            </a:ln>
            <a:effectLst/>
          </c:spPr>
          <c:dPt>
            <c:idx val="0"/>
            <c:bubble3D val="0"/>
            <c:extLst>
              <c:ext xmlns:c16="http://schemas.microsoft.com/office/drawing/2014/chart" uri="{C3380CC4-5D6E-409C-BE32-E72D297353CC}">
                <c16:uniqueId val="{00000001-312E-D948-8F53-956D5DDBC099}"/>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312E-D948-8F53-956D5DDBC099}"/>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312E-D948-8F53-956D5DDBC09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spPr>
              <a:solidFill>
                <a:srgbClr val="2F558C"/>
              </a:solidFill>
              <a:ln w="12700" cap="flat">
                <a:noFill/>
                <a:miter lim="400000"/>
              </a:ln>
              <a:effectLst/>
            </c:spPr>
            <c:extLst>
              <c:ext xmlns:c16="http://schemas.microsoft.com/office/drawing/2014/chart" uri="{C3380CC4-5D6E-409C-BE32-E72D297353CC}">
                <c16:uniqueId val="{00000001-E2D6-E143-B981-5E8BB13AE8E4}"/>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E2D6-E143-B981-5E8BB13AE8E4}"/>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E2D6-E143-B981-5E8BB13AE8E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0629499999999998E-2"/>
          <c:y val="3.25405E-2"/>
          <c:w val="0.90893999999999997"/>
          <c:h val="0.90895099999999995"/>
        </c:manualLayout>
      </c:layout>
      <c:barChart>
        <c:barDir val="bar"/>
        <c:grouping val="clustered"/>
        <c:varyColors val="0"/>
        <c:ser>
          <c:idx val="0"/>
          <c:order val="0"/>
          <c:tx>
            <c:strRef>
              <c:f>Sheet1!$A$2</c:f>
              <c:strCache>
                <c:ptCount val="1"/>
                <c:pt idx="0">
                  <c:v>Region 1</c:v>
                </c:pt>
              </c:strCache>
            </c:strRef>
          </c:tx>
          <c:spPr>
            <a:solidFill>
              <a:srgbClr val="D5D5D5"/>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454546"/>
                    </a:solidFill>
                    <a:latin typeface="Montserrat Regula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53</c:v>
                </c:pt>
                <c:pt idx="3">
                  <c:v>96</c:v>
                </c:pt>
                <c:pt idx="4">
                  <c:v>78</c:v>
                </c:pt>
                <c:pt idx="5">
                  <c:v>62</c:v>
                </c:pt>
              </c:numCache>
            </c:numRef>
          </c:val>
          <c:extLst>
            <c:ext xmlns:c16="http://schemas.microsoft.com/office/drawing/2014/chart" uri="{C3380CC4-5D6E-409C-BE32-E72D297353CC}">
              <c16:uniqueId val="{00000000-00EE-F14B-8B8F-F9678AABA6C9}"/>
            </c:ext>
          </c:extLst>
        </c:ser>
        <c:dLbls>
          <c:showLegendKey val="0"/>
          <c:showVal val="0"/>
          <c:showCatName val="0"/>
          <c:showSerName val="0"/>
          <c:showPercent val="0"/>
          <c:showBubbleSize val="0"/>
        </c:dLbls>
        <c:gapWidth val="15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890" b="0" i="0" u="none" strike="noStrike">
                <a:solidFill>
                  <a:srgbClr val="FFFFFF"/>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A6AAA9"/>
              </a:solidFill>
              <a:prstDash val="solid"/>
              <a:miter lim="400000"/>
            </a:ln>
          </c:spPr>
        </c:majorGridlines>
        <c:numFmt formatCode="General" sourceLinked="0"/>
        <c:majorTickMark val="none"/>
        <c:minorTickMark val="none"/>
        <c:tickLblPos val="high"/>
        <c:spPr>
          <a:ln w="12700" cap="flat">
            <a:noFill/>
            <a:miter lim="400000"/>
          </a:ln>
        </c:spPr>
        <c:txPr>
          <a:bodyPr rot="0"/>
          <a:lstStyle/>
          <a:p>
            <a:pPr>
              <a:defRPr sz="1890" b="0" i="0" u="none" strike="noStrike">
                <a:solidFill>
                  <a:srgbClr val="000000"/>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6D95B7"/>
            </a:solidFill>
            <a:ln w="12700" cap="flat">
              <a:noFill/>
              <a:miter lim="400000"/>
            </a:ln>
            <a:effectLst/>
          </c:spPr>
          <c:dPt>
            <c:idx val="0"/>
            <c:bubble3D val="0"/>
            <c:extLst>
              <c:ext xmlns:c16="http://schemas.microsoft.com/office/drawing/2014/chart" uri="{C3380CC4-5D6E-409C-BE32-E72D297353CC}">
                <c16:uniqueId val="{00000001-A430-954E-938F-99B2721C07CE}"/>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A430-954E-938F-99B2721C07CE}"/>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A430-954E-938F-99B2721C07C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EBB464"/>
            </a:solidFill>
            <a:ln w="12700" cap="flat">
              <a:noFill/>
              <a:miter lim="400000"/>
            </a:ln>
            <a:effectLst/>
          </c:spPr>
          <c:dPt>
            <c:idx val="0"/>
            <c:bubble3D val="0"/>
            <c:extLst>
              <c:ext xmlns:c16="http://schemas.microsoft.com/office/drawing/2014/chart" uri="{C3380CC4-5D6E-409C-BE32-E72D297353CC}">
                <c16:uniqueId val="{00000001-F50A-C443-9932-83DEA3340CF2}"/>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F50A-C443-9932-83DEA3340CF2}"/>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F50A-C443-9932-83DEA3340CF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4BB6FD"/>
            </a:solidFill>
            <a:ln w="12700" cap="flat">
              <a:noFill/>
              <a:miter lim="400000"/>
            </a:ln>
            <a:effectLst/>
          </c:spPr>
          <c:dPt>
            <c:idx val="0"/>
            <c:bubble3D val="0"/>
            <c:extLst>
              <c:ext xmlns:c16="http://schemas.microsoft.com/office/drawing/2014/chart" uri="{C3380CC4-5D6E-409C-BE32-E72D297353CC}">
                <c16:uniqueId val="{00000001-1F34-B54A-90E9-0825D21AB30F}"/>
              </c:ext>
            </c:extLst>
          </c:dPt>
          <c:dPt>
            <c:idx val="1"/>
            <c:bubble3D val="0"/>
            <c:spPr>
              <a:solidFill>
                <a:srgbClr val="779CE7"/>
              </a:solidFill>
              <a:ln w="12700" cap="flat">
                <a:noFill/>
                <a:miter lim="400000"/>
              </a:ln>
              <a:effectLst/>
            </c:spPr>
            <c:extLst>
              <c:ext xmlns:c16="http://schemas.microsoft.com/office/drawing/2014/chart" uri="{C3380CC4-5D6E-409C-BE32-E72D297353CC}">
                <c16:uniqueId val="{00000003-1F34-B54A-90E9-0825D21AB30F}"/>
              </c:ext>
            </c:extLst>
          </c:dPt>
          <c:dPt>
            <c:idx val="2"/>
            <c:bubble3D val="0"/>
            <c:spPr>
              <a:solidFill>
                <a:srgbClr val="A580CE"/>
              </a:solidFill>
              <a:ln w="12700" cap="flat">
                <a:noFill/>
                <a:miter lim="400000"/>
              </a:ln>
              <a:effectLst/>
            </c:spPr>
            <c:extLst>
              <c:ext xmlns:c16="http://schemas.microsoft.com/office/drawing/2014/chart" uri="{C3380CC4-5D6E-409C-BE32-E72D297353CC}">
                <c16:uniqueId val="{00000005-1F34-B54A-90E9-0825D21AB30F}"/>
              </c:ext>
            </c:extLst>
          </c:dPt>
          <c:dPt>
            <c:idx val="3"/>
            <c:bubble3D val="0"/>
            <c:spPr>
              <a:solidFill>
                <a:srgbClr val="D165B5"/>
              </a:solidFill>
              <a:ln w="12700" cap="flat">
                <a:noFill/>
                <a:miter lim="400000"/>
              </a:ln>
              <a:effectLst/>
            </c:spPr>
            <c:extLst>
              <c:ext xmlns:c16="http://schemas.microsoft.com/office/drawing/2014/chart" uri="{C3380CC4-5D6E-409C-BE32-E72D297353CC}">
                <c16:uniqueId val="{00000007-1F34-B54A-90E9-0825D21AB30F}"/>
              </c:ext>
            </c:extLst>
          </c:dPt>
          <c:cat>
            <c:strRef>
              <c:f>Sheet1!$B$1:$E$1</c:f>
              <c:strCache>
                <c:ptCount val="4"/>
                <c:pt idx="0">
                  <c:v>First</c:v>
                </c:pt>
                <c:pt idx="1">
                  <c:v>Second</c:v>
                </c:pt>
                <c:pt idx="2">
                  <c:v>Third</c:v>
                </c:pt>
                <c:pt idx="3">
                  <c:v>Fourth</c:v>
                </c:pt>
              </c:strCache>
            </c:strRef>
          </c:cat>
          <c:val>
            <c:numRef>
              <c:f>Sheet1!$B$2:$E$2</c:f>
              <c:numCache>
                <c:formatCode>General</c:formatCode>
                <c:ptCount val="4"/>
                <c:pt idx="0">
                  <c:v>58</c:v>
                </c:pt>
                <c:pt idx="1">
                  <c:v>42</c:v>
                </c:pt>
                <c:pt idx="2">
                  <c:v>28</c:v>
                </c:pt>
                <c:pt idx="3">
                  <c:v>38</c:v>
                </c:pt>
              </c:numCache>
            </c:numRef>
          </c:val>
          <c:extLst>
            <c:ext xmlns:c16="http://schemas.microsoft.com/office/drawing/2014/chart" uri="{C3380CC4-5D6E-409C-BE32-E72D297353CC}">
              <c16:uniqueId val="{00000008-1F34-B54A-90E9-0825D21AB30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9CF7E5"/>
            </a:solidFill>
            <a:ln w="12700" cap="flat">
              <a:noFill/>
              <a:miter lim="400000"/>
            </a:ln>
            <a:effectLst/>
          </c:spPr>
          <c:dPt>
            <c:idx val="0"/>
            <c:bubble3D val="0"/>
            <c:extLst>
              <c:ext xmlns:c16="http://schemas.microsoft.com/office/drawing/2014/chart" uri="{C3380CC4-5D6E-409C-BE32-E72D297353CC}">
                <c16:uniqueId val="{00000001-683B-AE44-B2BB-4073A839EBFD}"/>
              </c:ext>
            </c:extLst>
          </c:dPt>
          <c:dPt>
            <c:idx val="1"/>
            <c:bubble3D val="0"/>
            <c:spPr>
              <a:solidFill>
                <a:srgbClr val="F4E4B9"/>
              </a:solidFill>
              <a:ln w="12700" cap="flat">
                <a:noFill/>
                <a:miter lim="400000"/>
              </a:ln>
              <a:effectLst/>
            </c:spPr>
            <c:extLst>
              <c:ext xmlns:c16="http://schemas.microsoft.com/office/drawing/2014/chart" uri="{C3380CC4-5D6E-409C-BE32-E72D297353CC}">
                <c16:uniqueId val="{00000003-683B-AE44-B2BB-4073A839EBFD}"/>
              </c:ext>
            </c:extLst>
          </c:dPt>
          <c:dPt>
            <c:idx val="2"/>
            <c:bubble3D val="0"/>
            <c:spPr>
              <a:solidFill>
                <a:srgbClr val="E5A9A9"/>
              </a:solidFill>
              <a:ln w="12700" cap="flat">
                <a:noFill/>
                <a:miter lim="400000"/>
              </a:ln>
              <a:effectLst/>
            </c:spPr>
            <c:extLst>
              <c:ext xmlns:c16="http://schemas.microsoft.com/office/drawing/2014/chart" uri="{C3380CC4-5D6E-409C-BE32-E72D297353CC}">
                <c16:uniqueId val="{00000005-683B-AE44-B2BB-4073A839EBFD}"/>
              </c:ext>
            </c:extLst>
          </c:dPt>
          <c:dPt>
            <c:idx val="3"/>
            <c:bubble3D val="0"/>
            <c:spPr>
              <a:solidFill>
                <a:srgbClr val="D76AA0"/>
              </a:solidFill>
              <a:ln w="12700" cap="flat">
                <a:noFill/>
                <a:miter lim="400000"/>
              </a:ln>
              <a:effectLst/>
            </c:spPr>
            <c:extLst>
              <c:ext xmlns:c16="http://schemas.microsoft.com/office/drawing/2014/chart" uri="{C3380CC4-5D6E-409C-BE32-E72D297353CC}">
                <c16:uniqueId val="{00000007-683B-AE44-B2BB-4073A839EBFD}"/>
              </c:ext>
            </c:extLst>
          </c:dPt>
          <c:cat>
            <c:strRef>
              <c:f>Sheet1!$B$1:$E$1</c:f>
              <c:strCache>
                <c:ptCount val="4"/>
                <c:pt idx="0">
                  <c:v>First</c:v>
                </c:pt>
                <c:pt idx="1">
                  <c:v>Second</c:v>
                </c:pt>
                <c:pt idx="2">
                  <c:v>Third</c:v>
                </c:pt>
                <c:pt idx="3">
                  <c:v>Fourth</c:v>
                </c:pt>
              </c:strCache>
            </c:strRef>
          </c:cat>
          <c:val>
            <c:numRef>
              <c:f>Sheet1!$B$2:$E$2</c:f>
              <c:numCache>
                <c:formatCode>General</c:formatCode>
                <c:ptCount val="4"/>
                <c:pt idx="0">
                  <c:v>58</c:v>
                </c:pt>
                <c:pt idx="1">
                  <c:v>42</c:v>
                </c:pt>
                <c:pt idx="2">
                  <c:v>28</c:v>
                </c:pt>
                <c:pt idx="3">
                  <c:v>38</c:v>
                </c:pt>
              </c:numCache>
            </c:numRef>
          </c:val>
          <c:extLst>
            <c:ext xmlns:c16="http://schemas.microsoft.com/office/drawing/2014/chart" uri="{C3380CC4-5D6E-409C-BE32-E72D297353CC}">
              <c16:uniqueId val="{00000008-683B-AE44-B2BB-4073A839EBF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80EB9A"/>
            </a:solidFill>
            <a:ln w="12700" cap="flat">
              <a:noFill/>
              <a:miter lim="400000"/>
            </a:ln>
            <a:effectLst/>
          </c:spPr>
          <c:dPt>
            <c:idx val="0"/>
            <c:bubble3D val="0"/>
            <c:extLst>
              <c:ext xmlns:c16="http://schemas.microsoft.com/office/drawing/2014/chart" uri="{C3380CC4-5D6E-409C-BE32-E72D297353CC}">
                <c16:uniqueId val="{00000001-520F-8A4D-96BF-0F41E057BC5F}"/>
              </c:ext>
            </c:extLst>
          </c:dPt>
          <c:dPt>
            <c:idx val="1"/>
            <c:bubble3D val="0"/>
            <c:spPr>
              <a:solidFill>
                <a:srgbClr val="58CB98"/>
              </a:solidFill>
              <a:ln w="12700" cap="flat">
                <a:noFill/>
                <a:miter lim="400000"/>
              </a:ln>
              <a:effectLst/>
            </c:spPr>
            <c:extLst>
              <c:ext xmlns:c16="http://schemas.microsoft.com/office/drawing/2014/chart" uri="{C3380CC4-5D6E-409C-BE32-E72D297353CC}">
                <c16:uniqueId val="{00000003-520F-8A4D-96BF-0F41E057BC5F}"/>
              </c:ext>
            </c:extLst>
          </c:dPt>
          <c:dPt>
            <c:idx val="2"/>
            <c:bubble3D val="0"/>
            <c:spPr>
              <a:solidFill>
                <a:srgbClr val="37A2A5"/>
              </a:solidFill>
              <a:ln w="12700" cap="flat">
                <a:noFill/>
                <a:miter lim="400000"/>
              </a:ln>
              <a:effectLst/>
            </c:spPr>
            <c:extLst>
              <c:ext xmlns:c16="http://schemas.microsoft.com/office/drawing/2014/chart" uri="{C3380CC4-5D6E-409C-BE32-E72D297353CC}">
                <c16:uniqueId val="{00000005-520F-8A4D-96BF-0F41E057BC5F}"/>
              </c:ext>
            </c:extLst>
          </c:dPt>
          <c:dPt>
            <c:idx val="3"/>
            <c:bubble3D val="0"/>
            <c:spPr>
              <a:solidFill>
                <a:srgbClr val="22587B"/>
              </a:solidFill>
              <a:ln w="12700" cap="flat">
                <a:noFill/>
                <a:miter lim="400000"/>
              </a:ln>
              <a:effectLst/>
            </c:spPr>
            <c:extLst>
              <c:ext xmlns:c16="http://schemas.microsoft.com/office/drawing/2014/chart" uri="{C3380CC4-5D6E-409C-BE32-E72D297353CC}">
                <c16:uniqueId val="{00000007-520F-8A4D-96BF-0F41E057BC5F}"/>
              </c:ext>
            </c:extLst>
          </c:dPt>
          <c:cat>
            <c:strRef>
              <c:f>Sheet1!$B$1:$E$1</c:f>
              <c:strCache>
                <c:ptCount val="4"/>
                <c:pt idx="0">
                  <c:v>First</c:v>
                </c:pt>
                <c:pt idx="1">
                  <c:v>Second</c:v>
                </c:pt>
                <c:pt idx="2">
                  <c:v>Third</c:v>
                </c:pt>
                <c:pt idx="3">
                  <c:v>Fourth</c:v>
                </c:pt>
              </c:strCache>
            </c:strRef>
          </c:cat>
          <c:val>
            <c:numRef>
              <c:f>Sheet1!$B$2:$E$2</c:f>
              <c:numCache>
                <c:formatCode>General</c:formatCode>
                <c:ptCount val="4"/>
                <c:pt idx="0">
                  <c:v>58</c:v>
                </c:pt>
                <c:pt idx="1">
                  <c:v>42</c:v>
                </c:pt>
                <c:pt idx="2">
                  <c:v>28</c:v>
                </c:pt>
                <c:pt idx="3">
                  <c:v>38</c:v>
                </c:pt>
              </c:numCache>
            </c:numRef>
          </c:val>
          <c:extLst>
            <c:ext xmlns:c16="http://schemas.microsoft.com/office/drawing/2014/chart" uri="{C3380CC4-5D6E-409C-BE32-E72D297353CC}">
              <c16:uniqueId val="{00000008-520F-8A4D-96BF-0F41E057BC5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34C4-DF48-BB38-EDD281339687}"/>
              </c:ext>
            </c:extLst>
          </c:dPt>
          <c:dPt>
            <c:idx val="1"/>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3-34C4-DF48-BB38-EDD281339687}"/>
              </c:ext>
            </c:extLst>
          </c:dPt>
          <c:dPt>
            <c:idx val="2"/>
            <c:bubble3D val="0"/>
            <c:spPr>
              <a:solidFill>
                <a:schemeClr val="accent2">
                  <a:hueOff val="167855"/>
                  <a:satOff val="17755"/>
                  <a:lumOff val="-16671"/>
                </a:schemeClr>
              </a:solidFill>
              <a:ln w="12700" cap="flat">
                <a:noFill/>
                <a:miter lim="400000"/>
              </a:ln>
              <a:effectLst/>
            </c:spPr>
            <c:extLst>
              <c:ext xmlns:c16="http://schemas.microsoft.com/office/drawing/2014/chart" uri="{C3380CC4-5D6E-409C-BE32-E72D297353CC}">
                <c16:uniqueId val="{00000005-34C4-DF48-BB38-EDD281339687}"/>
              </c:ext>
            </c:extLst>
          </c:dPt>
          <c:dPt>
            <c:idx val="3"/>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7-34C4-DF48-BB38-EDD281339687}"/>
              </c:ext>
            </c:extLst>
          </c:dPt>
          <c:cat>
            <c:strRef>
              <c:f>Sheet1!$B$1:$E$1</c:f>
              <c:strCache>
                <c:ptCount val="4"/>
                <c:pt idx="0">
                  <c:v>First</c:v>
                </c:pt>
                <c:pt idx="1">
                  <c:v>Second</c:v>
                </c:pt>
                <c:pt idx="2">
                  <c:v>Third</c:v>
                </c:pt>
                <c:pt idx="3">
                  <c:v>Fourth</c:v>
                </c:pt>
              </c:strCache>
            </c:strRef>
          </c:cat>
          <c:val>
            <c:numRef>
              <c:f>Sheet1!$B$2:$E$2</c:f>
              <c:numCache>
                <c:formatCode>General</c:formatCode>
                <c:ptCount val="4"/>
                <c:pt idx="0">
                  <c:v>58</c:v>
                </c:pt>
                <c:pt idx="1">
                  <c:v>42</c:v>
                </c:pt>
                <c:pt idx="2">
                  <c:v>28</c:v>
                </c:pt>
                <c:pt idx="3">
                  <c:v>38</c:v>
                </c:pt>
              </c:numCache>
            </c:numRef>
          </c:val>
          <c:extLst>
            <c:ext xmlns:c16="http://schemas.microsoft.com/office/drawing/2014/chart" uri="{C3380CC4-5D6E-409C-BE32-E72D297353CC}">
              <c16:uniqueId val="{00000008-34C4-DF48-BB38-EDD281339687}"/>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2.39866E-2"/>
          <c:y val="5.8014099999999999E-2"/>
          <c:w val="0.97101300000000001"/>
          <c:h val="0.84781499999999999"/>
        </c:manualLayout>
      </c:layout>
      <c:lineChart>
        <c:grouping val="standard"/>
        <c:varyColors val="0"/>
        <c:ser>
          <c:idx val="0"/>
          <c:order val="0"/>
          <c:tx>
            <c:strRef>
              <c:f>Sheet1!$A$2</c:f>
              <c:strCache>
                <c:ptCount val="1"/>
                <c:pt idx="0">
                  <c:v>Region 1</c:v>
                </c:pt>
              </c:strCache>
            </c:strRef>
          </c:tx>
          <c:spPr>
            <a:ln w="127000" cap="flat">
              <a:solidFill>
                <a:srgbClr val="53585F"/>
              </a:solidFill>
              <a:prstDash val="solid"/>
              <a:miter lim="400000"/>
            </a:ln>
            <a:effectLst/>
          </c:spPr>
          <c:marker>
            <c:symbol val="none"/>
          </c:marker>
          <c:cat>
            <c:strRef>
              <c:f>Sheet1!$B$1:$O$1</c:f>
              <c:strCache>
                <c:ptCount val="14"/>
                <c:pt idx="1">
                  <c:v>Jan</c:v>
                </c:pt>
                <c:pt idx="2">
                  <c:v>Feb</c:v>
                </c:pt>
                <c:pt idx="3">
                  <c:v>Mar</c:v>
                </c:pt>
                <c:pt idx="4">
                  <c:v>Apr</c:v>
                </c:pt>
                <c:pt idx="5">
                  <c:v>May</c:v>
                </c:pt>
                <c:pt idx="6">
                  <c:v>Jun</c:v>
                </c:pt>
                <c:pt idx="7">
                  <c:v>Jul</c:v>
                </c:pt>
                <c:pt idx="8">
                  <c:v>Aug</c:v>
                </c:pt>
                <c:pt idx="9">
                  <c:v>Sep</c:v>
                </c:pt>
                <c:pt idx="10">
                  <c:v>Oct</c:v>
                </c:pt>
                <c:pt idx="11">
                  <c:v>Nov</c:v>
                </c:pt>
                <c:pt idx="12">
                  <c:v>Dec</c:v>
                </c:pt>
              </c:strCache>
            </c:strRef>
          </c:cat>
          <c:val>
            <c:numRef>
              <c:f>Sheet1!$B$2:$O$2</c:f>
              <c:numCache>
                <c:formatCode>General</c:formatCode>
                <c:ptCount val="14"/>
                <c:pt idx="0">
                  <c:v>10</c:v>
                </c:pt>
                <c:pt idx="1">
                  <c:v>20</c:v>
                </c:pt>
                <c:pt idx="2">
                  <c:v>25</c:v>
                </c:pt>
                <c:pt idx="3">
                  <c:v>40</c:v>
                </c:pt>
                <c:pt idx="4">
                  <c:v>55</c:v>
                </c:pt>
                <c:pt idx="5">
                  <c:v>75</c:v>
                </c:pt>
                <c:pt idx="6">
                  <c:v>65</c:v>
                </c:pt>
                <c:pt idx="7">
                  <c:v>37</c:v>
                </c:pt>
                <c:pt idx="8">
                  <c:v>78</c:v>
                </c:pt>
                <c:pt idx="9">
                  <c:v>68</c:v>
                </c:pt>
                <c:pt idx="10">
                  <c:v>48</c:v>
                </c:pt>
                <c:pt idx="11">
                  <c:v>92</c:v>
                </c:pt>
                <c:pt idx="12">
                  <c:v>98</c:v>
                </c:pt>
                <c:pt idx="13">
                  <c:v>98</c:v>
                </c:pt>
              </c:numCache>
            </c:numRef>
          </c:val>
          <c:smooth val="0"/>
          <c:extLst>
            <c:ext xmlns:c16="http://schemas.microsoft.com/office/drawing/2014/chart" uri="{C3380CC4-5D6E-409C-BE32-E72D297353CC}">
              <c16:uniqueId val="{00000000-74D0-D243-B5FA-A2CD2F5675A5}"/>
            </c:ext>
          </c:extLst>
        </c:ser>
        <c:ser>
          <c:idx val="1"/>
          <c:order val="1"/>
          <c:tx>
            <c:strRef>
              <c:f>Sheet1!$A$3</c:f>
              <c:strCache>
                <c:ptCount val="1"/>
                <c:pt idx="0">
                  <c:v>Region 2</c:v>
                </c:pt>
              </c:strCache>
            </c:strRef>
          </c:tx>
          <c:spPr>
            <a:ln w="127000" cap="flat">
              <a:solidFill>
                <a:srgbClr val="DCDEE0"/>
              </a:solidFill>
              <a:prstDash val="solid"/>
              <a:miter lim="400000"/>
            </a:ln>
            <a:effectLst/>
          </c:spPr>
          <c:marker>
            <c:symbol val="none"/>
          </c:marker>
          <c:cat>
            <c:strRef>
              <c:f>Sheet1!$B$1:$O$1</c:f>
              <c:strCache>
                <c:ptCount val="14"/>
                <c:pt idx="1">
                  <c:v>Jan</c:v>
                </c:pt>
                <c:pt idx="2">
                  <c:v>Feb</c:v>
                </c:pt>
                <c:pt idx="3">
                  <c:v>Mar</c:v>
                </c:pt>
                <c:pt idx="4">
                  <c:v>Apr</c:v>
                </c:pt>
                <c:pt idx="5">
                  <c:v>May</c:v>
                </c:pt>
                <c:pt idx="6">
                  <c:v>Jun</c:v>
                </c:pt>
                <c:pt idx="7">
                  <c:v>Jul</c:v>
                </c:pt>
                <c:pt idx="8">
                  <c:v>Aug</c:v>
                </c:pt>
                <c:pt idx="9">
                  <c:v>Sep</c:v>
                </c:pt>
                <c:pt idx="10">
                  <c:v>Oct</c:v>
                </c:pt>
                <c:pt idx="11">
                  <c:v>Nov</c:v>
                </c:pt>
                <c:pt idx="12">
                  <c:v>Dec</c:v>
                </c:pt>
              </c:strCache>
            </c:strRef>
          </c:cat>
          <c:val>
            <c:numRef>
              <c:f>Sheet1!$B$3:$O$3</c:f>
              <c:numCache>
                <c:formatCode>General</c:formatCode>
                <c:ptCount val="14"/>
                <c:pt idx="0">
                  <c:v>15</c:v>
                </c:pt>
                <c:pt idx="1">
                  <c:v>17</c:v>
                </c:pt>
                <c:pt idx="2">
                  <c:v>18</c:v>
                </c:pt>
                <c:pt idx="3">
                  <c:v>19</c:v>
                </c:pt>
                <c:pt idx="4">
                  <c:v>20</c:v>
                </c:pt>
                <c:pt idx="5">
                  <c:v>40</c:v>
                </c:pt>
                <c:pt idx="6">
                  <c:v>50</c:v>
                </c:pt>
                <c:pt idx="7">
                  <c:v>50</c:v>
                </c:pt>
                <c:pt idx="8">
                  <c:v>23</c:v>
                </c:pt>
                <c:pt idx="9">
                  <c:v>24</c:v>
                </c:pt>
                <c:pt idx="10">
                  <c:v>67</c:v>
                </c:pt>
                <c:pt idx="11">
                  <c:v>27</c:v>
                </c:pt>
                <c:pt idx="12">
                  <c:v>35</c:v>
                </c:pt>
                <c:pt idx="13">
                  <c:v>35</c:v>
                </c:pt>
              </c:numCache>
            </c:numRef>
          </c:val>
          <c:smooth val="0"/>
          <c:extLst>
            <c:ext xmlns:c16="http://schemas.microsoft.com/office/drawing/2014/chart" uri="{C3380CC4-5D6E-409C-BE32-E72D297353CC}">
              <c16:uniqueId val="{00000001-74D0-D243-B5FA-A2CD2F5675A5}"/>
            </c:ext>
          </c:extLst>
        </c:ser>
        <c:ser>
          <c:idx val="2"/>
          <c:order val="2"/>
          <c:tx>
            <c:strRef>
              <c:f>Sheet1!$A$4</c:f>
              <c:strCache>
                <c:ptCount val="1"/>
                <c:pt idx="0">
                  <c:v>Region 3</c:v>
                </c:pt>
              </c:strCache>
            </c:strRef>
          </c:tx>
          <c:spPr>
            <a:ln w="127000" cap="flat">
              <a:solidFill>
                <a:srgbClr val="A6AAA9"/>
              </a:solidFill>
              <a:prstDash val="solid"/>
              <a:miter lim="400000"/>
            </a:ln>
            <a:effectLst/>
          </c:spPr>
          <c:marker>
            <c:symbol val="none"/>
          </c:marker>
          <c:cat>
            <c:strRef>
              <c:f>Sheet1!$B$1:$O$1</c:f>
              <c:strCache>
                <c:ptCount val="14"/>
                <c:pt idx="1">
                  <c:v>Jan</c:v>
                </c:pt>
                <c:pt idx="2">
                  <c:v>Feb</c:v>
                </c:pt>
                <c:pt idx="3">
                  <c:v>Mar</c:v>
                </c:pt>
                <c:pt idx="4">
                  <c:v>Apr</c:v>
                </c:pt>
                <c:pt idx="5">
                  <c:v>May</c:v>
                </c:pt>
                <c:pt idx="6">
                  <c:v>Jun</c:v>
                </c:pt>
                <c:pt idx="7">
                  <c:v>Jul</c:v>
                </c:pt>
                <c:pt idx="8">
                  <c:v>Aug</c:v>
                </c:pt>
                <c:pt idx="9">
                  <c:v>Sep</c:v>
                </c:pt>
                <c:pt idx="10">
                  <c:v>Oct</c:v>
                </c:pt>
                <c:pt idx="11">
                  <c:v>Nov</c:v>
                </c:pt>
                <c:pt idx="12">
                  <c:v>Dec</c:v>
                </c:pt>
              </c:strCache>
            </c:strRef>
          </c:cat>
          <c:val>
            <c:numRef>
              <c:f>Sheet1!$B$4:$O$4</c:f>
              <c:numCache>
                <c:formatCode>General</c:formatCode>
                <c:ptCount val="14"/>
                <c:pt idx="0">
                  <c:v>10</c:v>
                </c:pt>
                <c:pt idx="1">
                  <c:v>25</c:v>
                </c:pt>
                <c:pt idx="2">
                  <c:v>37</c:v>
                </c:pt>
                <c:pt idx="3">
                  <c:v>53</c:v>
                </c:pt>
                <c:pt idx="4">
                  <c:v>67</c:v>
                </c:pt>
                <c:pt idx="5">
                  <c:v>81</c:v>
                </c:pt>
                <c:pt idx="6">
                  <c:v>90</c:v>
                </c:pt>
                <c:pt idx="7">
                  <c:v>67</c:v>
                </c:pt>
                <c:pt idx="8">
                  <c:v>36</c:v>
                </c:pt>
                <c:pt idx="9">
                  <c:v>48</c:v>
                </c:pt>
                <c:pt idx="10">
                  <c:v>42</c:v>
                </c:pt>
                <c:pt idx="11">
                  <c:v>36</c:v>
                </c:pt>
                <c:pt idx="12">
                  <c:v>87</c:v>
                </c:pt>
                <c:pt idx="13">
                  <c:v>87</c:v>
                </c:pt>
              </c:numCache>
            </c:numRef>
          </c:val>
          <c:smooth val="0"/>
          <c:extLst>
            <c:ext xmlns:c16="http://schemas.microsoft.com/office/drawing/2014/chart" uri="{C3380CC4-5D6E-409C-BE32-E72D297353CC}">
              <c16:uniqueId val="{00000002-74D0-D243-B5FA-A2CD2F5675A5}"/>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25400" cap="flat">
            <a:noFill/>
            <a:miter lim="400000"/>
          </a:ln>
        </c:spPr>
        <c:txPr>
          <a:bodyPr rot="0"/>
          <a:lstStyle/>
          <a:p>
            <a:pPr>
              <a:defRPr sz="18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25400" cap="flat">
            <a:noFill/>
            <a:miter lim="400000"/>
          </a:ln>
        </c:spPr>
        <c:txPr>
          <a:bodyPr rot="0"/>
          <a:lstStyle/>
          <a:p>
            <a:pPr>
              <a:defRPr sz="1800" b="0" i="0" u="none" strike="noStrike">
                <a:solidFill>
                  <a:srgbClr val="454546"/>
                </a:solidFill>
                <a:latin typeface="Montserrat Regular"/>
              </a:defRPr>
            </a:pPr>
            <a:endParaRPr lang="en-US"/>
          </a:p>
        </c:txPr>
        <c:crossAx val="209473455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5388799999999997E-2"/>
          <c:y val="3.7676500000000002E-2"/>
          <c:w val="0.92961099999999997"/>
          <c:h val="0.89615"/>
        </c:manualLayout>
      </c:layout>
      <c:barChart>
        <c:barDir val="col"/>
        <c:grouping val="clustered"/>
        <c:varyColors val="0"/>
        <c:ser>
          <c:idx val="0"/>
          <c:order val="0"/>
          <c:tx>
            <c:strRef>
              <c:f>Sheet1!$A$2</c:f>
              <c:strCache>
                <c:ptCount val="1"/>
                <c:pt idx="0">
                  <c:v>Region 1</c:v>
                </c:pt>
              </c:strCache>
            </c:strRef>
          </c:tx>
          <c:spPr>
            <a:solidFill>
              <a:srgbClr val="454546"/>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454546"/>
                    </a:solidFill>
                    <a:latin typeface="Montserrat Bold"/>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53</c:v>
                </c:pt>
                <c:pt idx="3">
                  <c:v>96</c:v>
                </c:pt>
                <c:pt idx="4">
                  <c:v>37</c:v>
                </c:pt>
                <c:pt idx="5">
                  <c:v>56</c:v>
                </c:pt>
              </c:numCache>
            </c:numRef>
          </c:val>
          <c:extLst>
            <c:ext xmlns:c16="http://schemas.microsoft.com/office/drawing/2014/chart" uri="{C3380CC4-5D6E-409C-BE32-E72D297353CC}">
              <c16:uniqueId val="{00000000-62D9-4440-9E2B-EC8C7F098911}"/>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454546"/>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3568599999999998E-2"/>
          <c:y val="6.07469E-2"/>
          <c:w val="0.89974399999999999"/>
          <c:h val="0.84123499999999996"/>
        </c:manualLayout>
      </c:layout>
      <c:lineChart>
        <c:grouping val="standard"/>
        <c:varyColors val="0"/>
        <c:ser>
          <c:idx val="0"/>
          <c:order val="0"/>
          <c:tx>
            <c:strRef>
              <c:f>Sheet1!$A$2</c:f>
              <c:strCache>
                <c:ptCount val="1"/>
                <c:pt idx="0">
                  <c:v>Region 1</c:v>
                </c:pt>
              </c:strCache>
            </c:strRef>
          </c:tx>
          <c:spPr>
            <a:ln w="190500" cap="flat">
              <a:solidFill>
                <a:srgbClr val="FFFFFF"/>
              </a:solidFill>
              <a:prstDash val="solid"/>
              <a:miter lim="400000"/>
            </a:ln>
            <a:effectLst/>
          </c:spPr>
          <c:marker>
            <c:symbol val="none"/>
          </c:marker>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58</c:v>
                </c:pt>
                <c:pt idx="2">
                  <c:v>45</c:v>
                </c:pt>
                <c:pt idx="3">
                  <c:v>68</c:v>
                </c:pt>
                <c:pt idx="4">
                  <c:v>98</c:v>
                </c:pt>
                <c:pt idx="5">
                  <c:v>87</c:v>
                </c:pt>
              </c:numCache>
            </c:numRef>
          </c:val>
          <c:smooth val="0"/>
          <c:extLst>
            <c:ext xmlns:c16="http://schemas.microsoft.com/office/drawing/2014/chart" uri="{C3380CC4-5D6E-409C-BE32-E72D297353CC}">
              <c16:uniqueId val="{00000000-72BC-504F-8884-9E2BC261F57B}"/>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1800" b="0" i="0" u="none" strike="noStrike">
                <a:solidFill>
                  <a:srgbClr val="FFFFFF"/>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FFFFF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1800" b="0" i="0" u="none" strike="noStrike">
                <a:solidFill>
                  <a:srgbClr val="FFFFFF"/>
                </a:solidFill>
                <a:latin typeface="Montserrat Regular"/>
              </a:defRPr>
            </a:pPr>
            <a:endParaRPr lang="en-US"/>
          </a:p>
        </c:txPr>
        <c:crossAx val="209473455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spPr>
              <a:solidFill>
                <a:srgbClr val="FFC000"/>
              </a:solidFill>
              <a:ln w="12700" cap="flat">
                <a:noFill/>
                <a:miter lim="400000"/>
              </a:ln>
              <a:effectLst/>
            </c:spPr>
            <c:extLst>
              <c:ext xmlns:c16="http://schemas.microsoft.com/office/drawing/2014/chart" uri="{C3380CC4-5D6E-409C-BE32-E72D297353CC}">
                <c16:uniqueId val="{00000001-42F0-4D4F-AF05-964CB2EC94CE}"/>
              </c:ext>
            </c:extLst>
          </c:dPt>
          <c:dPt>
            <c:idx val="1"/>
            <c:bubble3D val="0"/>
            <c:spPr>
              <a:solidFill>
                <a:srgbClr val="FFFFFF"/>
              </a:solidFill>
              <a:ln w="12700" cap="flat">
                <a:noFill/>
                <a:miter lim="400000"/>
              </a:ln>
              <a:effectLst/>
            </c:spPr>
            <c:extLst>
              <c:ext xmlns:c16="http://schemas.microsoft.com/office/drawing/2014/chart" uri="{C3380CC4-5D6E-409C-BE32-E72D297353CC}">
                <c16:uniqueId val="{00000003-42F0-4D4F-AF05-964CB2EC94CE}"/>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42F0-4D4F-AF05-964CB2EC94C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1978100000000001E-2"/>
          <c:y val="2.5356699999999999E-2"/>
          <c:w val="0.93302200000000002"/>
          <c:h val="0.92601999999999995"/>
        </c:manualLayout>
      </c:layout>
      <c:barChart>
        <c:barDir val="col"/>
        <c:grouping val="clustered"/>
        <c:varyColors val="0"/>
        <c:ser>
          <c:idx val="0"/>
          <c:order val="0"/>
          <c:tx>
            <c:strRef>
              <c:f>Sheet1!$A$2</c:f>
              <c:strCache>
                <c:ptCount val="1"/>
                <c:pt idx="0">
                  <c:v>Region 1</c:v>
                </c:pt>
              </c:strCache>
            </c:strRef>
          </c:tx>
          <c:spPr>
            <a:solidFill>
              <a:srgbClr val="454546"/>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454546"/>
                    </a:solidFill>
                    <a:latin typeface="Montserrat Bold"/>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53</c:v>
                </c:pt>
                <c:pt idx="3">
                  <c:v>96</c:v>
                </c:pt>
                <c:pt idx="4">
                  <c:v>37</c:v>
                </c:pt>
                <c:pt idx="5">
                  <c:v>56</c:v>
                </c:pt>
              </c:numCache>
            </c:numRef>
          </c:val>
          <c:extLst>
            <c:ext xmlns:c16="http://schemas.microsoft.com/office/drawing/2014/chart" uri="{C3380CC4-5D6E-409C-BE32-E72D297353CC}">
              <c16:uniqueId val="{00000000-1E90-9D4C-A7DE-A101374ED2AF}"/>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454546"/>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3864699999999998E-2"/>
          <c:y val="4.0120999999999997E-2"/>
          <c:w val="0.96113499999999996"/>
          <c:h val="0.89022299999999999"/>
        </c:manualLayout>
      </c:layout>
      <c:barChart>
        <c:barDir val="col"/>
        <c:grouping val="clustered"/>
        <c:varyColors val="0"/>
        <c:ser>
          <c:idx val="0"/>
          <c:order val="0"/>
          <c:tx>
            <c:strRef>
              <c:f>Sheet1!$A$2</c:f>
              <c:strCache>
                <c:ptCount val="1"/>
                <c:pt idx="0">
                  <c:v>Region 1</c:v>
                </c:pt>
              </c:strCache>
            </c:strRef>
          </c:tx>
          <c:spPr>
            <a:solidFill>
              <a:srgbClr val="D5D5D5"/>
            </a:solidFill>
            <a:ln w="12700" cap="flat">
              <a:noFill/>
              <a:miter lim="400000"/>
            </a:ln>
            <a:effectLst/>
          </c:spPr>
          <c:invertIfNegative val="0"/>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17</c:v>
                </c:pt>
                <c:pt idx="1">
                  <c:v>26</c:v>
                </c:pt>
                <c:pt idx="2">
                  <c:v>53</c:v>
                </c:pt>
                <c:pt idx="3">
                  <c:v>96</c:v>
                </c:pt>
                <c:pt idx="4">
                  <c:v>37</c:v>
                </c:pt>
                <c:pt idx="5">
                  <c:v>56</c:v>
                </c:pt>
                <c:pt idx="6">
                  <c:v>45</c:v>
                </c:pt>
                <c:pt idx="7">
                  <c:v>68</c:v>
                </c:pt>
                <c:pt idx="8">
                  <c:v>46</c:v>
                </c:pt>
                <c:pt idx="9">
                  <c:v>78</c:v>
                </c:pt>
                <c:pt idx="10">
                  <c:v>83</c:v>
                </c:pt>
                <c:pt idx="11">
                  <c:v>99</c:v>
                </c:pt>
              </c:numCache>
            </c:numRef>
          </c:val>
          <c:extLst>
            <c:ext xmlns:c16="http://schemas.microsoft.com/office/drawing/2014/chart" uri="{C3380CC4-5D6E-409C-BE32-E72D297353CC}">
              <c16:uniqueId val="{00000000-C733-214A-A1AF-017C43614FB2}"/>
            </c:ext>
          </c:extLst>
        </c:ser>
        <c:ser>
          <c:idx val="1"/>
          <c:order val="1"/>
          <c:tx>
            <c:strRef>
              <c:f>Sheet1!$A$3</c:f>
              <c:strCache>
                <c:ptCount val="1"/>
                <c:pt idx="0">
                  <c:v>Region 2</c:v>
                </c:pt>
              </c:strCache>
            </c:strRef>
          </c:tx>
          <c:spPr>
            <a:solidFill>
              <a:srgbClr val="5E5E5E"/>
            </a:solidFill>
            <a:ln w="12700" cap="flat">
              <a:noFill/>
              <a:miter lim="400000"/>
            </a:ln>
            <a:effectLst/>
          </c:spPr>
          <c:invertIfNegative val="0"/>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55</c:v>
                </c:pt>
                <c:pt idx="1">
                  <c:v>43</c:v>
                </c:pt>
                <c:pt idx="2">
                  <c:v>70</c:v>
                </c:pt>
                <c:pt idx="3">
                  <c:v>58</c:v>
                </c:pt>
                <c:pt idx="4">
                  <c:v>25</c:v>
                </c:pt>
                <c:pt idx="5">
                  <c:v>78</c:v>
                </c:pt>
                <c:pt idx="6">
                  <c:v>45</c:v>
                </c:pt>
                <c:pt idx="7">
                  <c:v>67</c:v>
                </c:pt>
                <c:pt idx="8">
                  <c:v>45</c:v>
                </c:pt>
                <c:pt idx="9">
                  <c:v>65</c:v>
                </c:pt>
                <c:pt idx="10">
                  <c:v>74</c:v>
                </c:pt>
                <c:pt idx="11">
                  <c:v>87</c:v>
                </c:pt>
              </c:numCache>
            </c:numRef>
          </c:val>
          <c:extLst>
            <c:ext xmlns:c16="http://schemas.microsoft.com/office/drawing/2014/chart" uri="{C3380CC4-5D6E-409C-BE32-E72D297353CC}">
              <c16:uniqueId val="{00000001-C733-214A-A1AF-017C43614FB2}"/>
            </c:ext>
          </c:extLst>
        </c:ser>
        <c:dLbls>
          <c:showLegendKey val="0"/>
          <c:showVal val="0"/>
          <c:showCatName val="0"/>
          <c:showSerName val="0"/>
          <c:showPercent val="0"/>
          <c:showBubbleSize val="0"/>
        </c:dLbls>
        <c:gapWidth val="15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2155199999999997E-2"/>
          <c:y val="8.6405899999999994E-2"/>
          <c:w val="0.95284500000000005"/>
          <c:h val="0.86440700000000004"/>
        </c:manualLayout>
      </c:layout>
      <c:barChart>
        <c:barDir val="col"/>
        <c:grouping val="clustered"/>
        <c:varyColors val="0"/>
        <c:ser>
          <c:idx val="0"/>
          <c:order val="0"/>
          <c:tx>
            <c:strRef>
              <c:f>Sheet1!$A$2</c:f>
              <c:strCache>
                <c:ptCount val="1"/>
                <c:pt idx="0">
                  <c:v>Region 1</c:v>
                </c:pt>
              </c:strCache>
            </c:strRef>
          </c:tx>
          <c:spPr>
            <a:solidFill>
              <a:srgbClr val="454546"/>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000000"/>
                    </a:solidFill>
                    <a:latin typeface="Montserrat Regula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Value 1</c:v>
                </c:pt>
                <c:pt idx="1">
                  <c:v>Value 2</c:v>
                </c:pt>
                <c:pt idx="2">
                  <c:v>Value 3</c:v>
                </c:pt>
                <c:pt idx="3">
                  <c:v>Value 4</c:v>
                </c:pt>
                <c:pt idx="4">
                  <c:v>Value 5</c:v>
                </c:pt>
              </c:strCache>
            </c:strRef>
          </c:cat>
          <c:val>
            <c:numRef>
              <c:f>Sheet1!$B$2:$F$2</c:f>
              <c:numCache>
                <c:formatCode>General</c:formatCode>
                <c:ptCount val="5"/>
                <c:pt idx="0">
                  <c:v>17</c:v>
                </c:pt>
                <c:pt idx="1">
                  <c:v>26</c:v>
                </c:pt>
                <c:pt idx="2">
                  <c:v>48</c:v>
                </c:pt>
                <c:pt idx="3">
                  <c:v>38</c:v>
                </c:pt>
                <c:pt idx="4">
                  <c:v>58</c:v>
                </c:pt>
              </c:numCache>
            </c:numRef>
          </c:val>
          <c:extLst>
            <c:ext xmlns:c16="http://schemas.microsoft.com/office/drawing/2014/chart" uri="{C3380CC4-5D6E-409C-BE32-E72D297353CC}">
              <c16:uniqueId val="{00000000-F591-754F-BDC0-D29B88D2A14A}"/>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between"/>
        <c:majorUnit val="15"/>
        <c:minorUnit val="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2155199999999997E-2"/>
          <c:y val="8.6405899999999994E-2"/>
          <c:w val="0.95284500000000005"/>
          <c:h val="0.86440700000000004"/>
        </c:manualLayout>
      </c:layout>
      <c:barChart>
        <c:barDir val="col"/>
        <c:grouping val="clustered"/>
        <c:varyColors val="0"/>
        <c:ser>
          <c:idx val="0"/>
          <c:order val="0"/>
          <c:tx>
            <c:strRef>
              <c:f>Sheet1!$A$2</c:f>
              <c:strCache>
                <c:ptCount val="1"/>
                <c:pt idx="0">
                  <c:v>Region 1</c:v>
                </c:pt>
              </c:strCache>
            </c:strRef>
          </c:tx>
          <c:spPr>
            <a:solidFill>
              <a:srgbClr val="929292"/>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000000"/>
                    </a:solidFill>
                    <a:latin typeface="Montserrat Regula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Value 1</c:v>
                </c:pt>
                <c:pt idx="1">
                  <c:v>Value 2</c:v>
                </c:pt>
                <c:pt idx="2">
                  <c:v>Value 3</c:v>
                </c:pt>
                <c:pt idx="3">
                  <c:v>Value 4</c:v>
                </c:pt>
                <c:pt idx="4">
                  <c:v>Value 5</c:v>
                </c:pt>
              </c:strCache>
            </c:strRef>
          </c:cat>
          <c:val>
            <c:numRef>
              <c:f>Sheet1!$B$2:$F$2</c:f>
              <c:numCache>
                <c:formatCode>General</c:formatCode>
                <c:ptCount val="5"/>
                <c:pt idx="0">
                  <c:v>48</c:v>
                </c:pt>
                <c:pt idx="1">
                  <c:v>32</c:v>
                </c:pt>
                <c:pt idx="2">
                  <c:v>28</c:v>
                </c:pt>
                <c:pt idx="3">
                  <c:v>25</c:v>
                </c:pt>
                <c:pt idx="4">
                  <c:v>18</c:v>
                </c:pt>
              </c:numCache>
            </c:numRef>
          </c:val>
          <c:extLst>
            <c:ext xmlns:c16="http://schemas.microsoft.com/office/drawing/2014/chart" uri="{C3380CC4-5D6E-409C-BE32-E72D297353CC}">
              <c16:uniqueId val="{00000000-E911-2B4F-90A3-CD37725849A3}"/>
            </c:ext>
          </c:extLst>
        </c:ser>
        <c:dLbls>
          <c:showLegendKey val="0"/>
          <c:showVal val="0"/>
          <c:showCatName val="0"/>
          <c:showSerName val="0"/>
          <c:showPercent val="0"/>
          <c:showBubbleSize val="0"/>
        </c:dLbls>
        <c:gapWidth val="5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between"/>
        <c:majorUnit val="12.5"/>
        <c:minorUnit val="6.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4999899999999997E-2"/>
          <c:y val="2.7033100000000001E-2"/>
          <c:w val="0.92998700000000001"/>
          <c:h val="0.92224499999999998"/>
        </c:manualLayout>
      </c:layout>
      <c:barChart>
        <c:barDir val="bar"/>
        <c:grouping val="stacked"/>
        <c:varyColors val="0"/>
        <c:ser>
          <c:idx val="0"/>
          <c:order val="0"/>
          <c:tx>
            <c:strRef>
              <c:f>Sheet1!$A$2</c:f>
              <c:strCache>
                <c:ptCount val="1"/>
                <c:pt idx="0">
                  <c:v>Region 1</c:v>
                </c:pt>
              </c:strCache>
            </c:strRef>
          </c:tx>
          <c:spPr>
            <a:solidFill>
              <a:srgbClr val="454546"/>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FFFFFF"/>
                    </a:solidFill>
                    <a:latin typeface="Montserrat Regula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53</c:v>
                </c:pt>
                <c:pt idx="3">
                  <c:v>96</c:v>
                </c:pt>
                <c:pt idx="4">
                  <c:v>78</c:v>
                </c:pt>
                <c:pt idx="5">
                  <c:v>62</c:v>
                </c:pt>
              </c:numCache>
            </c:numRef>
          </c:val>
          <c:extLst>
            <c:ext xmlns:c16="http://schemas.microsoft.com/office/drawing/2014/chart" uri="{C3380CC4-5D6E-409C-BE32-E72D297353CC}">
              <c16:uniqueId val="{00000000-3542-4141-B660-584DFA56C3BF}"/>
            </c:ext>
          </c:extLst>
        </c:ser>
        <c:ser>
          <c:idx val="1"/>
          <c:order val="1"/>
          <c:tx>
            <c:strRef>
              <c:f>Sheet1!$A$3</c:f>
              <c:strCache>
                <c:ptCount val="1"/>
                <c:pt idx="0">
                  <c:v>Region 2</c:v>
                </c:pt>
              </c:strCache>
            </c:strRef>
          </c:tx>
          <c:spPr>
            <a:solidFill>
              <a:srgbClr val="DCDEE0"/>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454546"/>
                    </a:solidFill>
                    <a:latin typeface="Montserrat Regula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Jan</c:v>
                </c:pt>
                <c:pt idx="1">
                  <c:v>Feb</c:v>
                </c:pt>
                <c:pt idx="2">
                  <c:v>Mar</c:v>
                </c:pt>
                <c:pt idx="3">
                  <c:v>Apr</c:v>
                </c:pt>
                <c:pt idx="4">
                  <c:v>May</c:v>
                </c:pt>
                <c:pt idx="5">
                  <c:v>Jun</c:v>
                </c:pt>
              </c:strCache>
            </c:strRef>
          </c:cat>
          <c:val>
            <c:numRef>
              <c:f>Sheet1!$B$3:$G$3</c:f>
              <c:numCache>
                <c:formatCode>General</c:formatCode>
                <c:ptCount val="6"/>
                <c:pt idx="0">
                  <c:v>12</c:v>
                </c:pt>
                <c:pt idx="1">
                  <c:v>5</c:v>
                </c:pt>
                <c:pt idx="2">
                  <c:v>18</c:v>
                </c:pt>
                <c:pt idx="3">
                  <c:v>23</c:v>
                </c:pt>
                <c:pt idx="4">
                  <c:v>23</c:v>
                </c:pt>
                <c:pt idx="5">
                  <c:v>12</c:v>
                </c:pt>
              </c:numCache>
            </c:numRef>
          </c:val>
          <c:extLst>
            <c:ext xmlns:c16="http://schemas.microsoft.com/office/drawing/2014/chart" uri="{C3380CC4-5D6E-409C-BE32-E72D297353CC}">
              <c16:uniqueId val="{00000001-3542-4141-B660-584DFA56C3BF}"/>
            </c:ext>
          </c:extLst>
        </c:ser>
        <c:dLbls>
          <c:showLegendKey val="0"/>
          <c:showVal val="0"/>
          <c:showCatName val="0"/>
          <c:showSerName val="0"/>
          <c:showPercent val="0"/>
          <c:showBubbleSize val="0"/>
        </c:dLbls>
        <c:gapWidth val="5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89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A6AAA9"/>
              </a:solidFill>
              <a:prstDash val="solid"/>
              <a:miter lim="400000"/>
            </a:ln>
          </c:spPr>
        </c:majorGridlines>
        <c:numFmt formatCode="General" sourceLinked="0"/>
        <c:majorTickMark val="none"/>
        <c:minorTickMark val="none"/>
        <c:tickLblPos val="high"/>
        <c:spPr>
          <a:ln w="12700" cap="flat">
            <a:noFill/>
            <a:miter lim="400000"/>
          </a:ln>
        </c:spPr>
        <c:txPr>
          <a:bodyPr rot="0"/>
          <a:lstStyle/>
          <a:p>
            <a:pPr>
              <a:defRPr sz="1890" b="0" i="0" u="none" strike="noStrike">
                <a:solidFill>
                  <a:srgbClr val="454546"/>
                </a:solidFill>
                <a:latin typeface="Montserrat Regular"/>
              </a:defRPr>
            </a:pPr>
            <a:endParaRPr lang="en-US"/>
          </a:p>
        </c:txPr>
        <c:crossAx val="2094734552"/>
        <c:crosses val="autoZero"/>
        <c:crossBetween val="between"/>
        <c:majorUnit val="30"/>
        <c:minorUnit val="1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8001399999999994E-2"/>
          <c:y val="7.3059499999999999E-2"/>
          <c:w val="0.906999"/>
          <c:h val="0.810361"/>
        </c:manualLayout>
      </c:layout>
      <c:areaChart>
        <c:grouping val="stacked"/>
        <c:varyColors val="0"/>
        <c:ser>
          <c:idx val="0"/>
          <c:order val="0"/>
          <c:tx>
            <c:strRef>
              <c:f>Sheet1!$A$2</c:f>
              <c:strCache>
                <c:ptCount val="1"/>
                <c:pt idx="0">
                  <c:v>Region 1</c:v>
                </c:pt>
              </c:strCache>
            </c:strRef>
          </c:tx>
          <c:spPr>
            <a:solidFill>
              <a:srgbClr val="D5D5D5"/>
            </a:solidFill>
            <a:ln w="76200" cap="flat">
              <a:noFill/>
              <a:miter lim="400000"/>
            </a:ln>
            <a:effectLst/>
          </c:spPr>
          <c:cat>
            <c:strRef>
              <c:f>Sheet1!$B$1:$I$1</c:f>
              <c:strCache>
                <c:ptCount val="8"/>
                <c:pt idx="1">
                  <c:v>Jan</c:v>
                </c:pt>
                <c:pt idx="2">
                  <c:v>Feb</c:v>
                </c:pt>
                <c:pt idx="3">
                  <c:v>Mar</c:v>
                </c:pt>
                <c:pt idx="4">
                  <c:v>Apr</c:v>
                </c:pt>
                <c:pt idx="5">
                  <c:v>May</c:v>
                </c:pt>
                <c:pt idx="6">
                  <c:v>Jun</c:v>
                </c:pt>
              </c:strCache>
            </c:strRef>
          </c:cat>
          <c:val>
            <c:numRef>
              <c:f>Sheet1!$B$2:$I$2</c:f>
              <c:numCache>
                <c:formatCode>General</c:formatCode>
                <c:ptCount val="8"/>
                <c:pt idx="0">
                  <c:v>10</c:v>
                </c:pt>
                <c:pt idx="1">
                  <c:v>48</c:v>
                </c:pt>
                <c:pt idx="2">
                  <c:v>67</c:v>
                </c:pt>
                <c:pt idx="3">
                  <c:v>78</c:v>
                </c:pt>
                <c:pt idx="4">
                  <c:v>83</c:v>
                </c:pt>
                <c:pt idx="5">
                  <c:v>98</c:v>
                </c:pt>
                <c:pt idx="6">
                  <c:v>100</c:v>
                </c:pt>
                <c:pt idx="7">
                  <c:v>100</c:v>
                </c:pt>
              </c:numCache>
            </c:numRef>
          </c:val>
          <c:extLst>
            <c:ext xmlns:c16="http://schemas.microsoft.com/office/drawing/2014/chart" uri="{C3380CC4-5D6E-409C-BE32-E72D297353CC}">
              <c16:uniqueId val="{00000000-BE31-F649-9D31-B1847BC72EB9}"/>
            </c:ext>
          </c:extLst>
        </c:ser>
        <c:ser>
          <c:idx val="1"/>
          <c:order val="1"/>
          <c:tx>
            <c:strRef>
              <c:f>Sheet1!$A$3</c:f>
              <c:strCache>
                <c:ptCount val="1"/>
                <c:pt idx="0">
                  <c:v>Region 2</c:v>
                </c:pt>
              </c:strCache>
            </c:strRef>
          </c:tx>
          <c:spPr>
            <a:solidFill>
              <a:srgbClr val="6D95B7"/>
            </a:solidFill>
            <a:ln w="76200" cap="flat">
              <a:noFill/>
              <a:miter lim="400000"/>
            </a:ln>
            <a:effectLst/>
          </c:spPr>
          <c:cat>
            <c:strRef>
              <c:f>Sheet1!$B$1:$I$1</c:f>
              <c:strCache>
                <c:ptCount val="8"/>
                <c:pt idx="1">
                  <c:v>Jan</c:v>
                </c:pt>
                <c:pt idx="2">
                  <c:v>Feb</c:v>
                </c:pt>
                <c:pt idx="3">
                  <c:v>Mar</c:v>
                </c:pt>
                <c:pt idx="4">
                  <c:v>Apr</c:v>
                </c:pt>
                <c:pt idx="5">
                  <c:v>May</c:v>
                </c:pt>
                <c:pt idx="6">
                  <c:v>Jun</c:v>
                </c:pt>
              </c:strCache>
            </c:strRef>
          </c:cat>
          <c:val>
            <c:numRef>
              <c:f>Sheet1!$B$3:$I$3</c:f>
              <c:numCache>
                <c:formatCode>General</c:formatCode>
                <c:ptCount val="8"/>
                <c:pt idx="0">
                  <c:v>5</c:v>
                </c:pt>
                <c:pt idx="1">
                  <c:v>15</c:v>
                </c:pt>
                <c:pt idx="2">
                  <c:v>18</c:v>
                </c:pt>
                <c:pt idx="3">
                  <c:v>15</c:v>
                </c:pt>
                <c:pt idx="4">
                  <c:v>25</c:v>
                </c:pt>
                <c:pt idx="5">
                  <c:v>40</c:v>
                </c:pt>
                <c:pt idx="6">
                  <c:v>50</c:v>
                </c:pt>
                <c:pt idx="7">
                  <c:v>50</c:v>
                </c:pt>
              </c:numCache>
            </c:numRef>
          </c:val>
          <c:extLst>
            <c:ext xmlns:c16="http://schemas.microsoft.com/office/drawing/2014/chart" uri="{C3380CC4-5D6E-409C-BE32-E72D297353CC}">
              <c16:uniqueId val="{00000001-BE31-F649-9D31-B1847BC72EB9}"/>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25400" cap="flat">
            <a:noFill/>
            <a:miter lim="400000"/>
          </a:ln>
        </c:spPr>
        <c:txPr>
          <a:bodyPr rot="0"/>
          <a:lstStyle/>
          <a:p>
            <a:pPr>
              <a:defRPr sz="20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25400" cap="flat">
            <a:noFill/>
            <a:miter lim="400000"/>
          </a:ln>
        </c:spPr>
        <c:txPr>
          <a:bodyPr rot="0"/>
          <a:lstStyle/>
          <a:p>
            <a:pPr>
              <a:defRPr sz="2000" b="0" i="0" u="none" strike="noStrike">
                <a:solidFill>
                  <a:srgbClr val="454546"/>
                </a:solidFill>
                <a:latin typeface="Montserrat Regular"/>
              </a:defRPr>
            </a:pPr>
            <a:endParaRPr lang="en-US"/>
          </a:p>
        </c:txPr>
        <c:crossAx val="2094734552"/>
        <c:crosses val="autoZero"/>
        <c:crossBetween val="midCat"/>
        <c:majorUnit val="40"/>
        <c:minorUnit val="2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8001399999999994E-2"/>
          <c:y val="7.3059499999999999E-2"/>
          <c:w val="0.906999"/>
          <c:h val="0.810361"/>
        </c:manualLayout>
      </c:layout>
      <c:areaChart>
        <c:grouping val="stacked"/>
        <c:varyColors val="0"/>
        <c:ser>
          <c:idx val="0"/>
          <c:order val="0"/>
          <c:tx>
            <c:strRef>
              <c:f>Sheet1!$A$2</c:f>
              <c:strCache>
                <c:ptCount val="1"/>
                <c:pt idx="0">
                  <c:v>Region 1</c:v>
                </c:pt>
              </c:strCache>
            </c:strRef>
          </c:tx>
          <c:spPr>
            <a:solidFill>
              <a:srgbClr val="929292"/>
            </a:solidFill>
            <a:ln w="76200" cap="flat">
              <a:noFill/>
              <a:miter lim="400000"/>
            </a:ln>
            <a:effectLst/>
          </c:spPr>
          <c:cat>
            <c:strRef>
              <c:f>Sheet1!$B$1:$I$1</c:f>
              <c:strCache>
                <c:ptCount val="8"/>
                <c:pt idx="1">
                  <c:v>Jan</c:v>
                </c:pt>
                <c:pt idx="2">
                  <c:v>Feb</c:v>
                </c:pt>
                <c:pt idx="3">
                  <c:v>Mar</c:v>
                </c:pt>
                <c:pt idx="4">
                  <c:v>Apr</c:v>
                </c:pt>
                <c:pt idx="5">
                  <c:v>May</c:v>
                </c:pt>
                <c:pt idx="6">
                  <c:v>Jun</c:v>
                </c:pt>
              </c:strCache>
            </c:strRef>
          </c:cat>
          <c:val>
            <c:numRef>
              <c:f>Sheet1!$B$2:$I$2</c:f>
              <c:numCache>
                <c:formatCode>General</c:formatCode>
                <c:ptCount val="8"/>
                <c:pt idx="0">
                  <c:v>10</c:v>
                </c:pt>
                <c:pt idx="1">
                  <c:v>20</c:v>
                </c:pt>
                <c:pt idx="2">
                  <c:v>25</c:v>
                </c:pt>
                <c:pt idx="3">
                  <c:v>40</c:v>
                </c:pt>
                <c:pt idx="4">
                  <c:v>47</c:v>
                </c:pt>
                <c:pt idx="5">
                  <c:v>53</c:v>
                </c:pt>
                <c:pt idx="6">
                  <c:v>100</c:v>
                </c:pt>
                <c:pt idx="7">
                  <c:v>100</c:v>
                </c:pt>
              </c:numCache>
            </c:numRef>
          </c:val>
          <c:extLst>
            <c:ext xmlns:c16="http://schemas.microsoft.com/office/drawing/2014/chart" uri="{C3380CC4-5D6E-409C-BE32-E72D297353CC}">
              <c16:uniqueId val="{00000000-093B-A24C-900F-AEFC5AFDAC84}"/>
            </c:ext>
          </c:extLst>
        </c:ser>
        <c:ser>
          <c:idx val="1"/>
          <c:order val="1"/>
          <c:tx>
            <c:strRef>
              <c:f>Sheet1!$A$3</c:f>
              <c:strCache>
                <c:ptCount val="1"/>
                <c:pt idx="0">
                  <c:v>Region 2</c:v>
                </c:pt>
              </c:strCache>
            </c:strRef>
          </c:tx>
          <c:spPr>
            <a:solidFill>
              <a:srgbClr val="D5D5D5"/>
            </a:solidFill>
            <a:ln w="76200" cap="flat">
              <a:noFill/>
              <a:miter lim="400000"/>
            </a:ln>
            <a:effectLst/>
          </c:spPr>
          <c:cat>
            <c:strRef>
              <c:f>Sheet1!$B$1:$I$1</c:f>
              <c:strCache>
                <c:ptCount val="8"/>
                <c:pt idx="1">
                  <c:v>Jan</c:v>
                </c:pt>
                <c:pt idx="2">
                  <c:v>Feb</c:v>
                </c:pt>
                <c:pt idx="3">
                  <c:v>Mar</c:v>
                </c:pt>
                <c:pt idx="4">
                  <c:v>Apr</c:v>
                </c:pt>
                <c:pt idx="5">
                  <c:v>May</c:v>
                </c:pt>
                <c:pt idx="6">
                  <c:v>Jun</c:v>
                </c:pt>
              </c:strCache>
            </c:strRef>
          </c:cat>
          <c:val>
            <c:numRef>
              <c:f>Sheet1!$B$3:$I$3</c:f>
              <c:numCache>
                <c:formatCode>General</c:formatCode>
                <c:ptCount val="8"/>
                <c:pt idx="0">
                  <c:v>5</c:v>
                </c:pt>
                <c:pt idx="1">
                  <c:v>5</c:v>
                </c:pt>
                <c:pt idx="2">
                  <c:v>18</c:v>
                </c:pt>
                <c:pt idx="3">
                  <c:v>15</c:v>
                </c:pt>
                <c:pt idx="4">
                  <c:v>25</c:v>
                </c:pt>
                <c:pt idx="5">
                  <c:v>40</c:v>
                </c:pt>
                <c:pt idx="6">
                  <c:v>50</c:v>
                </c:pt>
                <c:pt idx="7">
                  <c:v>50</c:v>
                </c:pt>
              </c:numCache>
            </c:numRef>
          </c:val>
          <c:extLst>
            <c:ext xmlns:c16="http://schemas.microsoft.com/office/drawing/2014/chart" uri="{C3380CC4-5D6E-409C-BE32-E72D297353CC}">
              <c16:uniqueId val="{00000001-093B-A24C-900F-AEFC5AFDAC84}"/>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25400" cap="flat">
            <a:noFill/>
            <a:miter lim="400000"/>
          </a:ln>
        </c:spPr>
        <c:txPr>
          <a:bodyPr rot="0"/>
          <a:lstStyle/>
          <a:p>
            <a:pPr>
              <a:defRPr sz="20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25400" cap="flat">
            <a:noFill/>
            <a:miter lim="400000"/>
          </a:ln>
        </c:spPr>
        <c:txPr>
          <a:bodyPr rot="0"/>
          <a:lstStyle/>
          <a:p>
            <a:pPr>
              <a:defRPr sz="2000" b="0" i="0" u="none" strike="noStrike">
                <a:solidFill>
                  <a:srgbClr val="454546"/>
                </a:solidFill>
                <a:latin typeface="Montserrat Regular"/>
              </a:defRPr>
            </a:pPr>
            <a:endParaRPr lang="en-US"/>
          </a:p>
        </c:txPr>
        <c:crossAx val="2094734552"/>
        <c:crosses val="autoZero"/>
        <c:crossBetween val="midCat"/>
        <c:majorUnit val="40"/>
        <c:minorUnit val="2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20202"/>
          <c:y val="3.81301E-2"/>
          <c:w val="0.85272999999999999"/>
          <c:h val="0.89545799999999998"/>
        </c:manualLayout>
      </c:layout>
      <c:barChart>
        <c:barDir val="bar"/>
        <c:grouping val="clustered"/>
        <c:varyColors val="0"/>
        <c:ser>
          <c:idx val="0"/>
          <c:order val="0"/>
          <c:tx>
            <c:strRef>
              <c:f>Sheet1!$A$2</c:f>
              <c:strCache>
                <c:ptCount val="1"/>
                <c:pt idx="0">
                  <c:v>Region 1</c:v>
                </c:pt>
              </c:strCache>
            </c:strRef>
          </c:tx>
          <c:spPr>
            <a:solidFill>
              <a:srgbClr val="FFFFFF"/>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78</c:v>
                </c:pt>
                <c:pt idx="1">
                  <c:v>26</c:v>
                </c:pt>
                <c:pt idx="2">
                  <c:v>34</c:v>
                </c:pt>
                <c:pt idx="3">
                  <c:v>68</c:v>
                </c:pt>
                <c:pt idx="4">
                  <c:v>41</c:v>
                </c:pt>
                <c:pt idx="5">
                  <c:v>62</c:v>
                </c:pt>
              </c:numCache>
            </c:numRef>
          </c:val>
          <c:extLst>
            <c:ext xmlns:c16="http://schemas.microsoft.com/office/drawing/2014/chart" uri="{C3380CC4-5D6E-409C-BE32-E72D297353CC}">
              <c16:uniqueId val="{00000000-4DAA-0E48-81C6-98A4AB9069F7}"/>
            </c:ext>
          </c:extLst>
        </c:ser>
        <c:dLbls>
          <c:showLegendKey val="0"/>
          <c:showVal val="0"/>
          <c:showCatName val="0"/>
          <c:showSerName val="0"/>
          <c:showPercent val="0"/>
          <c:showBubbleSize val="0"/>
        </c:dLbls>
        <c:gapWidth val="20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89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FFFFFF"/>
              </a:solidFill>
              <a:prstDash val="solid"/>
              <a:miter lim="400000"/>
            </a:ln>
          </c:spPr>
        </c:majorGridlines>
        <c:numFmt formatCode="General" sourceLinked="0"/>
        <c:majorTickMark val="none"/>
        <c:minorTickMark val="none"/>
        <c:tickLblPos val="high"/>
        <c:spPr>
          <a:ln w="12700" cap="flat">
            <a:noFill/>
            <a:miter lim="400000"/>
          </a:ln>
        </c:spPr>
        <c:txPr>
          <a:bodyPr rot="0"/>
          <a:lstStyle/>
          <a:p>
            <a:pPr>
              <a:defRPr sz="1890" b="0" i="0" u="none" strike="noStrike">
                <a:solidFill>
                  <a:srgbClr val="FFFFFF"/>
                </a:solidFill>
                <a:latin typeface="Montserrat Regular"/>
              </a:defRPr>
            </a:pPr>
            <a:endParaRPr lang="en-US"/>
          </a:p>
        </c:txPr>
        <c:crossAx val="2094734552"/>
        <c:crosses val="autoZero"/>
        <c:crossBetween val="between"/>
        <c:majorUnit val="20"/>
        <c:minorUnit val="1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2474899999999997E-3"/>
          <c:y val="4.3817399999999999E-2"/>
          <c:w val="0.98675299999999999"/>
          <c:h val="0.88199799999999995"/>
        </c:manualLayout>
      </c:layout>
      <c:areaChart>
        <c:grouping val="stacked"/>
        <c:varyColors val="0"/>
        <c:ser>
          <c:idx val="0"/>
          <c:order val="0"/>
          <c:tx>
            <c:strRef>
              <c:f>Sheet1!$A$2</c:f>
              <c:strCache>
                <c:ptCount val="1"/>
                <c:pt idx="0">
                  <c:v>Region 1</c:v>
                </c:pt>
              </c:strCache>
            </c:strRef>
          </c:tx>
          <c:spPr>
            <a:solidFill>
              <a:srgbClr val="FFFFFF"/>
            </a:solidFill>
            <a:ln w="76200" cap="flat">
              <a:noFill/>
              <a:miter lim="400000"/>
            </a:ln>
            <a:effectLst/>
          </c:spPr>
          <c:cat>
            <c:strRef>
              <c:f>Sheet1!$B$1:$Q$1</c:f>
              <c:strCache>
                <c:ptCount val="16"/>
                <c:pt idx="2">
                  <c:v>Jan</c:v>
                </c:pt>
                <c:pt idx="3">
                  <c:v>Feb</c:v>
                </c:pt>
                <c:pt idx="4">
                  <c:v>Mar</c:v>
                </c:pt>
                <c:pt idx="5">
                  <c:v>Apr</c:v>
                </c:pt>
                <c:pt idx="6">
                  <c:v>May</c:v>
                </c:pt>
                <c:pt idx="7">
                  <c:v>Jun</c:v>
                </c:pt>
                <c:pt idx="8">
                  <c:v>Jul</c:v>
                </c:pt>
                <c:pt idx="9">
                  <c:v>Aug</c:v>
                </c:pt>
                <c:pt idx="10">
                  <c:v>Sep</c:v>
                </c:pt>
                <c:pt idx="11">
                  <c:v>Oct</c:v>
                </c:pt>
                <c:pt idx="12">
                  <c:v>Nov</c:v>
                </c:pt>
                <c:pt idx="13">
                  <c:v>Dec</c:v>
                </c:pt>
              </c:strCache>
            </c:strRef>
          </c:cat>
          <c:val>
            <c:numRef>
              <c:f>Sheet1!$B$2:$Q$2</c:f>
              <c:numCache>
                <c:formatCode>General</c:formatCode>
                <c:ptCount val="16"/>
                <c:pt idx="0">
                  <c:v>0</c:v>
                </c:pt>
                <c:pt idx="1">
                  <c:v>10</c:v>
                </c:pt>
                <c:pt idx="2">
                  <c:v>20</c:v>
                </c:pt>
                <c:pt idx="3">
                  <c:v>25</c:v>
                </c:pt>
                <c:pt idx="4">
                  <c:v>40</c:v>
                </c:pt>
                <c:pt idx="5">
                  <c:v>55</c:v>
                </c:pt>
                <c:pt idx="6">
                  <c:v>68</c:v>
                </c:pt>
                <c:pt idx="7">
                  <c:v>65</c:v>
                </c:pt>
                <c:pt idx="8">
                  <c:v>47</c:v>
                </c:pt>
                <c:pt idx="9">
                  <c:v>68</c:v>
                </c:pt>
                <c:pt idx="10">
                  <c:v>68</c:v>
                </c:pt>
                <c:pt idx="11">
                  <c:v>48</c:v>
                </c:pt>
                <c:pt idx="12">
                  <c:v>92</c:v>
                </c:pt>
                <c:pt idx="13">
                  <c:v>98</c:v>
                </c:pt>
                <c:pt idx="14">
                  <c:v>98</c:v>
                </c:pt>
                <c:pt idx="15">
                  <c:v>98</c:v>
                </c:pt>
              </c:numCache>
            </c:numRef>
          </c:val>
          <c:extLst>
            <c:ext xmlns:c16="http://schemas.microsoft.com/office/drawing/2014/chart" uri="{C3380CC4-5D6E-409C-BE32-E72D297353CC}">
              <c16:uniqueId val="{00000000-45F4-9841-AC1D-09487B0AB08B}"/>
            </c:ext>
          </c:extLst>
        </c:ser>
        <c:ser>
          <c:idx val="1"/>
          <c:order val="1"/>
          <c:tx>
            <c:strRef>
              <c:f>Sheet1!$A$3</c:f>
              <c:strCache>
                <c:ptCount val="1"/>
                <c:pt idx="0">
                  <c:v>Region 2</c:v>
                </c:pt>
              </c:strCache>
            </c:strRef>
          </c:tx>
          <c:spPr>
            <a:solidFill>
              <a:srgbClr val="D5D5D5"/>
            </a:solidFill>
            <a:ln w="76200" cap="flat">
              <a:noFill/>
              <a:miter lim="400000"/>
            </a:ln>
            <a:effectLst/>
          </c:spPr>
          <c:cat>
            <c:strRef>
              <c:f>Sheet1!$B$1:$Q$1</c:f>
              <c:strCache>
                <c:ptCount val="16"/>
                <c:pt idx="2">
                  <c:v>Jan</c:v>
                </c:pt>
                <c:pt idx="3">
                  <c:v>Feb</c:v>
                </c:pt>
                <c:pt idx="4">
                  <c:v>Mar</c:v>
                </c:pt>
                <c:pt idx="5">
                  <c:v>Apr</c:v>
                </c:pt>
                <c:pt idx="6">
                  <c:v>May</c:v>
                </c:pt>
                <c:pt idx="7">
                  <c:v>Jun</c:v>
                </c:pt>
                <c:pt idx="8">
                  <c:v>Jul</c:v>
                </c:pt>
                <c:pt idx="9">
                  <c:v>Aug</c:v>
                </c:pt>
                <c:pt idx="10">
                  <c:v>Sep</c:v>
                </c:pt>
                <c:pt idx="11">
                  <c:v>Oct</c:v>
                </c:pt>
                <c:pt idx="12">
                  <c:v>Nov</c:v>
                </c:pt>
                <c:pt idx="13">
                  <c:v>Dec</c:v>
                </c:pt>
              </c:strCache>
            </c:strRef>
          </c:cat>
          <c:val>
            <c:numRef>
              <c:f>Sheet1!$B$3:$Q$3</c:f>
              <c:numCache>
                <c:formatCode>General</c:formatCode>
                <c:ptCount val="16"/>
                <c:pt idx="0">
                  <c:v>0</c:v>
                </c:pt>
                <c:pt idx="1">
                  <c:v>15</c:v>
                </c:pt>
                <c:pt idx="2">
                  <c:v>17</c:v>
                </c:pt>
                <c:pt idx="3">
                  <c:v>18</c:v>
                </c:pt>
                <c:pt idx="4">
                  <c:v>19</c:v>
                </c:pt>
                <c:pt idx="5">
                  <c:v>20</c:v>
                </c:pt>
                <c:pt idx="6">
                  <c:v>40</c:v>
                </c:pt>
                <c:pt idx="7">
                  <c:v>50</c:v>
                </c:pt>
                <c:pt idx="8">
                  <c:v>50</c:v>
                </c:pt>
                <c:pt idx="9">
                  <c:v>23</c:v>
                </c:pt>
                <c:pt idx="10">
                  <c:v>24</c:v>
                </c:pt>
                <c:pt idx="11">
                  <c:v>74</c:v>
                </c:pt>
                <c:pt idx="12">
                  <c:v>78</c:v>
                </c:pt>
                <c:pt idx="13">
                  <c:v>68</c:v>
                </c:pt>
                <c:pt idx="14">
                  <c:v>68</c:v>
                </c:pt>
                <c:pt idx="15">
                  <c:v>68</c:v>
                </c:pt>
              </c:numCache>
            </c:numRef>
          </c:val>
          <c:extLst>
            <c:ext xmlns:c16="http://schemas.microsoft.com/office/drawing/2014/chart" uri="{C3380CC4-5D6E-409C-BE32-E72D297353CC}">
              <c16:uniqueId val="{00000001-45F4-9841-AC1D-09487B0AB08B}"/>
            </c:ext>
          </c:extLst>
        </c:ser>
        <c:ser>
          <c:idx val="2"/>
          <c:order val="2"/>
          <c:tx>
            <c:strRef>
              <c:f>Sheet1!$A$4</c:f>
              <c:strCache>
                <c:ptCount val="1"/>
                <c:pt idx="0">
                  <c:v>Region 3</c:v>
                </c:pt>
              </c:strCache>
            </c:strRef>
          </c:tx>
          <c:spPr>
            <a:solidFill>
              <a:srgbClr val="929292"/>
            </a:solidFill>
            <a:ln w="76200" cap="flat">
              <a:noFill/>
              <a:miter lim="400000"/>
            </a:ln>
            <a:effectLst/>
          </c:spPr>
          <c:cat>
            <c:strRef>
              <c:f>Sheet1!$B$1:$Q$1</c:f>
              <c:strCache>
                <c:ptCount val="16"/>
                <c:pt idx="2">
                  <c:v>Jan</c:v>
                </c:pt>
                <c:pt idx="3">
                  <c:v>Feb</c:v>
                </c:pt>
                <c:pt idx="4">
                  <c:v>Mar</c:v>
                </c:pt>
                <c:pt idx="5">
                  <c:v>Apr</c:v>
                </c:pt>
                <c:pt idx="6">
                  <c:v>May</c:v>
                </c:pt>
                <c:pt idx="7">
                  <c:v>Jun</c:v>
                </c:pt>
                <c:pt idx="8">
                  <c:v>Jul</c:v>
                </c:pt>
                <c:pt idx="9">
                  <c:v>Aug</c:v>
                </c:pt>
                <c:pt idx="10">
                  <c:v>Sep</c:v>
                </c:pt>
                <c:pt idx="11">
                  <c:v>Oct</c:v>
                </c:pt>
                <c:pt idx="12">
                  <c:v>Nov</c:v>
                </c:pt>
                <c:pt idx="13">
                  <c:v>Dec</c:v>
                </c:pt>
              </c:strCache>
            </c:strRef>
          </c:cat>
          <c:val>
            <c:numRef>
              <c:f>Sheet1!$B$4:$Q$4</c:f>
              <c:numCache>
                <c:formatCode>General</c:formatCode>
                <c:ptCount val="16"/>
                <c:pt idx="0">
                  <c:v>0</c:v>
                </c:pt>
                <c:pt idx="1">
                  <c:v>10</c:v>
                </c:pt>
                <c:pt idx="2">
                  <c:v>20</c:v>
                </c:pt>
                <c:pt idx="3">
                  <c:v>25</c:v>
                </c:pt>
                <c:pt idx="4">
                  <c:v>40</c:v>
                </c:pt>
                <c:pt idx="5">
                  <c:v>55</c:v>
                </c:pt>
                <c:pt idx="6">
                  <c:v>58</c:v>
                </c:pt>
                <c:pt idx="7">
                  <c:v>42</c:v>
                </c:pt>
                <c:pt idx="8">
                  <c:v>48</c:v>
                </c:pt>
                <c:pt idx="9">
                  <c:v>36</c:v>
                </c:pt>
                <c:pt idx="10">
                  <c:v>48</c:v>
                </c:pt>
                <c:pt idx="11">
                  <c:v>42</c:v>
                </c:pt>
                <c:pt idx="12">
                  <c:v>63</c:v>
                </c:pt>
                <c:pt idx="13">
                  <c:v>98</c:v>
                </c:pt>
                <c:pt idx="14">
                  <c:v>98</c:v>
                </c:pt>
                <c:pt idx="15">
                  <c:v>98</c:v>
                </c:pt>
              </c:numCache>
            </c:numRef>
          </c:val>
          <c:extLst>
            <c:ext xmlns:c16="http://schemas.microsoft.com/office/drawing/2014/chart" uri="{C3380CC4-5D6E-409C-BE32-E72D297353CC}">
              <c16:uniqueId val="{00000002-45F4-9841-AC1D-09487B0AB08B}"/>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majorGridlines>
          <c:spPr>
            <a:ln w="12700" cap="flat">
              <a:solidFill>
                <a:srgbClr val="D5D5D5"/>
              </a:solidFill>
              <a:prstDash val="solid"/>
              <a:miter lim="400000"/>
            </a:ln>
          </c:spPr>
        </c:majorGridlines>
        <c:numFmt formatCode="General" sourceLinked="0"/>
        <c:majorTickMark val="none"/>
        <c:minorTickMark val="none"/>
        <c:tickLblPos val="low"/>
        <c:spPr>
          <a:ln w="25400" cap="flat">
            <a:noFill/>
            <a:miter lim="400000"/>
          </a:ln>
        </c:spPr>
        <c:txPr>
          <a:bodyPr rot="0"/>
          <a:lstStyle/>
          <a:p>
            <a:pPr>
              <a:defRPr sz="18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one"/>
        <c:spPr>
          <a:ln w="25400" cap="flat">
            <a:noFill/>
            <a:miter lim="400000"/>
          </a:ln>
        </c:spPr>
        <c:txPr>
          <a:bodyPr rot="0"/>
          <a:lstStyle/>
          <a:p>
            <a:pPr>
              <a:defRPr sz="1800" b="0" i="0" u="none" strike="noStrike">
                <a:solidFill>
                  <a:srgbClr val="FFFFFF"/>
                </a:solidFill>
                <a:latin typeface="Montserrat Regular"/>
              </a:defRPr>
            </a:pPr>
            <a:endParaRPr lang="en-US"/>
          </a:p>
        </c:txPr>
        <c:crossAx val="2094734552"/>
        <c:crosses val="autoZero"/>
        <c:crossBetween val="midCat"/>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6774500000000002E-2"/>
          <c:y val="5.3927999999999997E-2"/>
          <c:w val="0.94874700000000001"/>
          <c:h val="0.85674700000000004"/>
        </c:manualLayout>
      </c:layout>
      <c:areaChart>
        <c:grouping val="standard"/>
        <c:varyColors val="0"/>
        <c:ser>
          <c:idx val="0"/>
          <c:order val="0"/>
          <c:tx>
            <c:strRef>
              <c:f>Sheet1!$A$2</c:f>
              <c:strCache>
                <c:ptCount val="1"/>
                <c:pt idx="0">
                  <c:v>Region 1</c:v>
                </c:pt>
              </c:strCache>
            </c:strRef>
          </c:tx>
          <c:spPr>
            <a:solidFill>
              <a:srgbClr val="D5D5D5"/>
            </a:solidFill>
            <a:ln w="76200" cap="flat">
              <a:noFill/>
              <a:miter lim="400000"/>
            </a:ln>
            <a:effectLst/>
          </c:spP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10</c:v>
                </c:pt>
                <c:pt idx="1">
                  <c:v>35</c:v>
                </c:pt>
                <c:pt idx="2">
                  <c:v>32</c:v>
                </c:pt>
                <c:pt idx="3">
                  <c:v>67</c:v>
                </c:pt>
                <c:pt idx="4">
                  <c:v>26</c:v>
                </c:pt>
                <c:pt idx="5">
                  <c:v>35</c:v>
                </c:pt>
                <c:pt idx="6">
                  <c:v>56</c:v>
                </c:pt>
                <c:pt idx="7">
                  <c:v>32</c:v>
                </c:pt>
                <c:pt idx="8">
                  <c:v>45</c:v>
                </c:pt>
                <c:pt idx="9">
                  <c:v>32</c:v>
                </c:pt>
                <c:pt idx="10">
                  <c:v>78</c:v>
                </c:pt>
                <c:pt idx="11">
                  <c:v>98</c:v>
                </c:pt>
              </c:numCache>
            </c:numRef>
          </c:val>
          <c:extLst>
            <c:ext xmlns:c16="http://schemas.microsoft.com/office/drawing/2014/chart" uri="{C3380CC4-5D6E-409C-BE32-E72D297353CC}">
              <c16:uniqueId val="{00000000-B9A7-4148-A97C-15B3AB75557F}"/>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midCat"/>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6390FC"/>
            </a:solidFill>
            <a:ln w="12700" cap="flat">
              <a:noFill/>
              <a:miter lim="400000"/>
            </a:ln>
            <a:effectLst/>
          </c:spPr>
          <c:dPt>
            <c:idx val="0"/>
            <c:bubble3D val="0"/>
            <c:extLst>
              <c:ext xmlns:c16="http://schemas.microsoft.com/office/drawing/2014/chart" uri="{C3380CC4-5D6E-409C-BE32-E72D297353CC}">
                <c16:uniqueId val="{00000001-B7F3-824E-AFDC-44DF3A5B8B6B}"/>
              </c:ext>
            </c:extLst>
          </c:dPt>
          <c:dPt>
            <c:idx val="1"/>
            <c:bubble3D val="0"/>
            <c:spPr>
              <a:solidFill>
                <a:srgbClr val="B8E6FE"/>
              </a:solidFill>
              <a:ln w="12700" cap="flat">
                <a:noFill/>
                <a:miter lim="400000"/>
              </a:ln>
              <a:effectLst/>
            </c:spPr>
            <c:extLst>
              <c:ext xmlns:c16="http://schemas.microsoft.com/office/drawing/2014/chart" uri="{C3380CC4-5D6E-409C-BE32-E72D297353CC}">
                <c16:uniqueId val="{00000003-B7F3-824E-AFDC-44DF3A5B8B6B}"/>
              </c:ext>
            </c:extLst>
          </c:dPt>
          <c:dPt>
            <c:idx val="2"/>
            <c:bubble3D val="0"/>
            <c:spPr>
              <a:solidFill>
                <a:srgbClr val="FFA9A2"/>
              </a:solidFill>
              <a:ln w="12700" cap="flat">
                <a:noFill/>
                <a:miter lim="400000"/>
              </a:ln>
              <a:effectLst/>
            </c:spPr>
            <c:extLst>
              <c:ext xmlns:c16="http://schemas.microsoft.com/office/drawing/2014/chart" uri="{C3380CC4-5D6E-409C-BE32-E72D297353CC}">
                <c16:uniqueId val="{00000005-B7F3-824E-AFDC-44DF3A5B8B6B}"/>
              </c:ext>
            </c:extLst>
          </c:dPt>
          <c:dPt>
            <c:idx val="3"/>
            <c:bubble3D val="0"/>
            <c:spPr>
              <a:solidFill>
                <a:srgbClr val="F97475"/>
              </a:solidFill>
              <a:ln w="12700" cap="flat">
                <a:noFill/>
                <a:miter lim="400000"/>
              </a:ln>
              <a:effectLst/>
            </c:spPr>
            <c:extLst>
              <c:ext xmlns:c16="http://schemas.microsoft.com/office/drawing/2014/chart" uri="{C3380CC4-5D6E-409C-BE32-E72D297353CC}">
                <c16:uniqueId val="{00000007-B7F3-824E-AFDC-44DF3A5B8B6B}"/>
              </c:ext>
            </c:extLst>
          </c:dPt>
          <c:cat>
            <c:strRef>
              <c:f>Sheet1!$B$1:$E$1</c:f>
              <c:strCache>
                <c:ptCount val="4"/>
                <c:pt idx="0">
                  <c:v>First</c:v>
                </c:pt>
                <c:pt idx="1">
                  <c:v>Second</c:v>
                </c:pt>
                <c:pt idx="2">
                  <c:v>Third</c:v>
                </c:pt>
                <c:pt idx="3">
                  <c:v>Fourth</c:v>
                </c:pt>
              </c:strCache>
            </c:strRef>
          </c:cat>
          <c:val>
            <c:numRef>
              <c:f>Sheet1!$B$2:$E$2</c:f>
              <c:numCache>
                <c:formatCode>General</c:formatCode>
                <c:ptCount val="4"/>
                <c:pt idx="0">
                  <c:v>28</c:v>
                </c:pt>
                <c:pt idx="1">
                  <c:v>22</c:v>
                </c:pt>
                <c:pt idx="2">
                  <c:v>28</c:v>
                </c:pt>
                <c:pt idx="3">
                  <c:v>38</c:v>
                </c:pt>
              </c:numCache>
            </c:numRef>
          </c:val>
          <c:extLst>
            <c:ext xmlns:c16="http://schemas.microsoft.com/office/drawing/2014/chart" uri="{C3380CC4-5D6E-409C-BE32-E72D297353CC}">
              <c16:uniqueId val="{00000008-B7F3-824E-AFDC-44DF3A5B8B6B}"/>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00FB-4B40-A4CA-678DDCB11F02}"/>
              </c:ext>
            </c:extLst>
          </c:dPt>
          <c:dPt>
            <c:idx val="1"/>
            <c:bubble3D val="0"/>
            <c:spPr>
              <a:solidFill>
                <a:schemeClr val="accent5">
                  <a:lumOff val="-29866"/>
                </a:schemeClr>
              </a:solidFill>
              <a:ln w="12700" cap="flat">
                <a:noFill/>
                <a:miter lim="400000"/>
              </a:ln>
              <a:effectLst/>
            </c:spPr>
            <c:extLst>
              <c:ext xmlns:c16="http://schemas.microsoft.com/office/drawing/2014/chart" uri="{C3380CC4-5D6E-409C-BE32-E72D297353CC}">
                <c16:uniqueId val="{00000003-00FB-4B40-A4CA-678DDCB11F02}"/>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00FB-4B40-A4CA-678DDCB11F0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AFF9-3F4C-90BE-58701CF70CDE}"/>
              </c:ext>
            </c:extLst>
          </c:dPt>
          <c:dPt>
            <c:idx val="1"/>
            <c:bubble3D val="0"/>
            <c:spPr>
              <a:solidFill>
                <a:schemeClr val="accent1">
                  <a:hueOff val="114395"/>
                  <a:lumOff val="-24975"/>
                </a:schemeClr>
              </a:solidFill>
              <a:ln w="12700" cap="flat">
                <a:noFill/>
                <a:miter lim="400000"/>
              </a:ln>
              <a:effectLst/>
            </c:spPr>
            <c:extLst>
              <c:ext xmlns:c16="http://schemas.microsoft.com/office/drawing/2014/chart" uri="{C3380CC4-5D6E-409C-BE32-E72D297353CC}">
                <c16:uniqueId val="{00000003-AFF9-3F4C-90BE-58701CF70CDE}"/>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AFF9-3F4C-90BE-58701CF70CD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4">
                <a:hueOff val="-461056"/>
                <a:satOff val="4338"/>
                <a:lumOff val="-10225"/>
              </a:schemeClr>
            </a:solidFill>
            <a:ln w="12700" cap="flat">
              <a:noFill/>
              <a:miter lim="400000"/>
            </a:ln>
            <a:effectLst/>
          </c:spPr>
          <c:dPt>
            <c:idx val="0"/>
            <c:bubble3D val="0"/>
            <c:extLst>
              <c:ext xmlns:c16="http://schemas.microsoft.com/office/drawing/2014/chart" uri="{C3380CC4-5D6E-409C-BE32-E72D297353CC}">
                <c16:uniqueId val="{00000001-C205-5644-9836-660B0E7A12BC}"/>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C205-5644-9836-660B0E7A12BC}"/>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C205-5644-9836-660B0E7A12BC}"/>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1">
                <a:lumOff val="16847"/>
              </a:schemeClr>
            </a:solidFill>
            <a:ln w="12700" cap="flat">
              <a:noFill/>
              <a:miter lim="400000"/>
            </a:ln>
            <a:effectLst/>
          </c:spPr>
          <c:dPt>
            <c:idx val="0"/>
            <c:bubble3D val="0"/>
            <c:extLst>
              <c:ext xmlns:c16="http://schemas.microsoft.com/office/drawing/2014/chart" uri="{C3380CC4-5D6E-409C-BE32-E72D297353CC}">
                <c16:uniqueId val="{00000001-B871-4448-8E95-C424F6D5FCCA}"/>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B871-4448-8E95-C424F6D5FCCA}"/>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B871-4448-8E95-C424F6D5FCCA}"/>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3"/>
            </a:solidFill>
            <a:ln w="12700" cap="flat">
              <a:noFill/>
              <a:miter lim="400000"/>
            </a:ln>
            <a:effectLst/>
          </c:spPr>
          <c:dPt>
            <c:idx val="0"/>
            <c:bubble3D val="0"/>
            <c:extLst>
              <c:ext xmlns:c16="http://schemas.microsoft.com/office/drawing/2014/chart" uri="{C3380CC4-5D6E-409C-BE32-E72D297353CC}">
                <c16:uniqueId val="{00000001-0D0F-3E47-877B-BEBD04632331}"/>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0D0F-3E47-877B-BEBD04632331}"/>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0D0F-3E47-877B-BEBD0463233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D863-4A43-A5D2-4B2CCBD060C1}"/>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D863-4A43-A5D2-4B2CCBD060C1}"/>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D863-4A43-A5D2-4B2CCBD060C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7ACE-B34D-83C9-666CC1D97E54}"/>
              </c:ext>
            </c:extLst>
          </c:dPt>
          <c:dPt>
            <c:idx val="1"/>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3-7ACE-B34D-83C9-666CC1D97E54}"/>
              </c:ext>
            </c:extLst>
          </c:dPt>
          <c:dPt>
            <c:idx val="2"/>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5-7ACE-B34D-83C9-666CC1D97E54}"/>
              </c:ext>
            </c:extLst>
          </c:dPt>
          <c:cat>
            <c:strRef>
              <c:f>Sheet1!$B$1:$D$1</c:f>
              <c:strCache>
                <c:ptCount val="3"/>
                <c:pt idx="0">
                  <c:v>First</c:v>
                </c:pt>
                <c:pt idx="1">
                  <c:v>Second</c:v>
                </c:pt>
                <c:pt idx="2">
                  <c:v>Third</c:v>
                </c:pt>
              </c:strCache>
            </c:strRef>
          </c:cat>
          <c:val>
            <c:numRef>
              <c:f>Sheet1!$B$2:$D$2</c:f>
              <c:numCache>
                <c:formatCode>General</c:formatCode>
                <c:ptCount val="3"/>
                <c:pt idx="0">
                  <c:v>58</c:v>
                </c:pt>
                <c:pt idx="1">
                  <c:v>42</c:v>
                </c:pt>
                <c:pt idx="2">
                  <c:v>48</c:v>
                </c:pt>
              </c:numCache>
            </c:numRef>
          </c:val>
          <c:extLst>
            <c:ext xmlns:c16="http://schemas.microsoft.com/office/drawing/2014/chart" uri="{C3380CC4-5D6E-409C-BE32-E72D297353CC}">
              <c16:uniqueId val="{00000006-7ACE-B34D-83C9-666CC1D97E5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7914000000000003E-2"/>
          <c:y val="3.81301E-2"/>
          <c:w val="0.92439300000000002"/>
          <c:h val="0.89545799999999998"/>
        </c:manualLayout>
      </c:layout>
      <c:barChart>
        <c:barDir val="bar"/>
        <c:grouping val="clustered"/>
        <c:varyColors val="0"/>
        <c:ser>
          <c:idx val="0"/>
          <c:order val="0"/>
          <c:tx>
            <c:strRef>
              <c:f>Sheet1!$A$2</c:f>
              <c:strCache>
                <c:ptCount val="1"/>
                <c:pt idx="0">
                  <c:v>Region 1</c:v>
                </c:pt>
              </c:strCache>
            </c:strRef>
          </c:tx>
          <c:spPr>
            <a:solidFill>
              <a:srgbClr val="D5D5D5"/>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53</c:v>
                </c:pt>
                <c:pt idx="3">
                  <c:v>96</c:v>
                </c:pt>
                <c:pt idx="4">
                  <c:v>78</c:v>
                </c:pt>
                <c:pt idx="5">
                  <c:v>62</c:v>
                </c:pt>
              </c:numCache>
            </c:numRef>
          </c:val>
          <c:extLst>
            <c:ext xmlns:c16="http://schemas.microsoft.com/office/drawing/2014/chart" uri="{C3380CC4-5D6E-409C-BE32-E72D297353CC}">
              <c16:uniqueId val="{00000000-A7F1-0342-AA07-E279DBEE9024}"/>
            </c:ext>
          </c:extLst>
        </c:ser>
        <c:dLbls>
          <c:showLegendKey val="0"/>
          <c:showVal val="0"/>
          <c:showCatName val="0"/>
          <c:showSerName val="0"/>
          <c:showPercent val="0"/>
          <c:showBubbleSize val="0"/>
        </c:dLbls>
        <c:gapWidth val="200"/>
        <c:overlap val="-20"/>
        <c:axId val="2094734552"/>
        <c:axId val="2094734553"/>
      </c:barChart>
      <c:catAx>
        <c:axId val="2094734552"/>
        <c:scaling>
          <c:orientation val="maxMin"/>
        </c:scaling>
        <c:delete val="0"/>
        <c:axPos val="l"/>
        <c:numFmt formatCode="General" sourceLinked="0"/>
        <c:majorTickMark val="none"/>
        <c:minorTickMark val="none"/>
        <c:tickLblPos val="none"/>
        <c:spPr>
          <a:ln w="12700" cap="flat">
            <a:noFill/>
            <a:miter lim="400000"/>
          </a:ln>
        </c:spPr>
        <c:txPr>
          <a:bodyPr rot="0"/>
          <a:lstStyle/>
          <a:p>
            <a:pPr>
              <a:defRPr sz="1890" b="0" i="0" u="none" strike="noStrike">
                <a:solidFill>
                  <a:srgbClr val="FFFFFF"/>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A6AAA9"/>
              </a:solidFill>
              <a:prstDash val="solid"/>
              <a:miter lim="400000"/>
            </a:ln>
          </c:spPr>
        </c:majorGridlines>
        <c:numFmt formatCode="General" sourceLinked="0"/>
        <c:majorTickMark val="none"/>
        <c:minorTickMark val="none"/>
        <c:tickLblPos val="high"/>
        <c:spPr>
          <a:ln w="12700" cap="flat">
            <a:noFill/>
            <a:miter lim="400000"/>
          </a:ln>
        </c:spPr>
        <c:txPr>
          <a:bodyPr rot="0"/>
          <a:lstStyle/>
          <a:p>
            <a:pPr>
              <a:defRPr sz="1890" b="0" i="0" u="none" strike="noStrike">
                <a:solidFill>
                  <a:srgbClr val="000000"/>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EB04-9A47-9359-94BD9BC2F231}"/>
              </c:ext>
            </c:extLst>
          </c:dPt>
          <c:dPt>
            <c:idx val="1"/>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3-EB04-9A47-9359-94BD9BC2F231}"/>
              </c:ext>
            </c:extLst>
          </c:dPt>
          <c:dPt>
            <c:idx val="2"/>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5-EB04-9A47-9359-94BD9BC2F231}"/>
              </c:ext>
            </c:extLst>
          </c:dPt>
          <c:cat>
            <c:strRef>
              <c:f>Sheet1!$B$1:$D$1</c:f>
              <c:strCache>
                <c:ptCount val="3"/>
                <c:pt idx="0">
                  <c:v>First</c:v>
                </c:pt>
                <c:pt idx="1">
                  <c:v>Second</c:v>
                </c:pt>
                <c:pt idx="2">
                  <c:v>Third</c:v>
                </c:pt>
              </c:strCache>
            </c:strRef>
          </c:cat>
          <c:val>
            <c:numRef>
              <c:f>Sheet1!$B$2:$D$2</c:f>
              <c:numCache>
                <c:formatCode>General</c:formatCode>
                <c:ptCount val="3"/>
                <c:pt idx="0">
                  <c:v>58</c:v>
                </c:pt>
                <c:pt idx="1">
                  <c:v>42</c:v>
                </c:pt>
                <c:pt idx="2">
                  <c:v>48</c:v>
                </c:pt>
              </c:numCache>
            </c:numRef>
          </c:val>
          <c:extLst>
            <c:ext xmlns:c16="http://schemas.microsoft.com/office/drawing/2014/chart" uri="{C3380CC4-5D6E-409C-BE32-E72D297353CC}">
              <c16:uniqueId val="{00000006-EB04-9A47-9359-94BD9BC2F23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AE40-3648-8F8F-53FBFC71CD27}"/>
              </c:ext>
            </c:extLst>
          </c:dPt>
          <c:dPt>
            <c:idx val="1"/>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3-AE40-3648-8F8F-53FBFC71CD27}"/>
              </c:ext>
            </c:extLst>
          </c:dPt>
          <c:dPt>
            <c:idx val="2"/>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5-AE40-3648-8F8F-53FBFC71CD27}"/>
              </c:ext>
            </c:extLst>
          </c:dPt>
          <c:cat>
            <c:strRef>
              <c:f>Sheet1!$B$1:$D$1</c:f>
              <c:strCache>
                <c:ptCount val="3"/>
                <c:pt idx="0">
                  <c:v>First</c:v>
                </c:pt>
                <c:pt idx="1">
                  <c:v>Second</c:v>
                </c:pt>
                <c:pt idx="2">
                  <c:v>Third</c:v>
                </c:pt>
              </c:strCache>
            </c:strRef>
          </c:cat>
          <c:val>
            <c:numRef>
              <c:f>Sheet1!$B$2:$D$2</c:f>
              <c:numCache>
                <c:formatCode>General</c:formatCode>
                <c:ptCount val="3"/>
                <c:pt idx="0">
                  <c:v>58</c:v>
                </c:pt>
                <c:pt idx="1">
                  <c:v>42</c:v>
                </c:pt>
                <c:pt idx="2">
                  <c:v>48</c:v>
                </c:pt>
              </c:numCache>
            </c:numRef>
          </c:val>
          <c:extLst>
            <c:ext xmlns:c16="http://schemas.microsoft.com/office/drawing/2014/chart" uri="{C3380CC4-5D6E-409C-BE32-E72D297353CC}">
              <c16:uniqueId val="{00000006-AE40-3648-8F8F-53FBFC71CD27}"/>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762F-1C47-9D7C-14079772B1E9}"/>
              </c:ext>
            </c:extLst>
          </c:dPt>
          <c:dPt>
            <c:idx val="1"/>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3-762F-1C47-9D7C-14079772B1E9}"/>
              </c:ext>
            </c:extLst>
          </c:dPt>
          <c:dPt>
            <c:idx val="2"/>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5-762F-1C47-9D7C-14079772B1E9}"/>
              </c:ext>
            </c:extLst>
          </c:dPt>
          <c:cat>
            <c:strRef>
              <c:f>Sheet1!$B$1:$D$1</c:f>
              <c:strCache>
                <c:ptCount val="3"/>
                <c:pt idx="0">
                  <c:v>First</c:v>
                </c:pt>
                <c:pt idx="1">
                  <c:v>Second</c:v>
                </c:pt>
                <c:pt idx="2">
                  <c:v>Third</c:v>
                </c:pt>
              </c:strCache>
            </c:strRef>
          </c:cat>
          <c:val>
            <c:numRef>
              <c:f>Sheet1!$B$2:$D$2</c:f>
              <c:numCache>
                <c:formatCode>General</c:formatCode>
                <c:ptCount val="3"/>
                <c:pt idx="0">
                  <c:v>58</c:v>
                </c:pt>
                <c:pt idx="1">
                  <c:v>42</c:v>
                </c:pt>
                <c:pt idx="2">
                  <c:v>48</c:v>
                </c:pt>
              </c:numCache>
            </c:numRef>
          </c:val>
          <c:extLst>
            <c:ext xmlns:c16="http://schemas.microsoft.com/office/drawing/2014/chart" uri="{C3380CC4-5D6E-409C-BE32-E72D297353CC}">
              <c16:uniqueId val="{00000006-762F-1C47-9D7C-14079772B1E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108E-4D49-86E5-75C7DD74F121}"/>
              </c:ext>
            </c:extLst>
          </c:dPt>
          <c:dPt>
            <c:idx val="1"/>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3-108E-4D49-86E5-75C7DD74F121}"/>
              </c:ext>
            </c:extLst>
          </c:dPt>
          <c:dPt>
            <c:idx val="2"/>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5-108E-4D49-86E5-75C7DD74F121}"/>
              </c:ext>
            </c:extLst>
          </c:dPt>
          <c:cat>
            <c:strRef>
              <c:f>Sheet1!$B$1:$D$1</c:f>
              <c:strCache>
                <c:ptCount val="3"/>
                <c:pt idx="0">
                  <c:v>First</c:v>
                </c:pt>
                <c:pt idx="1">
                  <c:v>Second</c:v>
                </c:pt>
                <c:pt idx="2">
                  <c:v>Third</c:v>
                </c:pt>
              </c:strCache>
            </c:strRef>
          </c:cat>
          <c:val>
            <c:numRef>
              <c:f>Sheet1!$B$2:$D$2</c:f>
              <c:numCache>
                <c:formatCode>General</c:formatCode>
                <c:ptCount val="3"/>
                <c:pt idx="0">
                  <c:v>58</c:v>
                </c:pt>
                <c:pt idx="1">
                  <c:v>42</c:v>
                </c:pt>
                <c:pt idx="2">
                  <c:v>48</c:v>
                </c:pt>
              </c:numCache>
            </c:numRef>
          </c:val>
          <c:extLst>
            <c:ext xmlns:c16="http://schemas.microsoft.com/office/drawing/2014/chart" uri="{C3380CC4-5D6E-409C-BE32-E72D297353CC}">
              <c16:uniqueId val="{00000006-108E-4D49-86E5-75C7DD74F12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chemeClr val="accent5">
                <a:hueOff val="-152896"/>
                <a:lumOff val="12368"/>
              </a:schemeClr>
            </a:solidFill>
            <a:ln w="12700" cap="flat">
              <a:noFill/>
              <a:miter lim="400000"/>
            </a:ln>
            <a:effectLst/>
          </c:spPr>
          <c:dPt>
            <c:idx val="0"/>
            <c:bubble3D val="0"/>
            <c:extLst>
              <c:ext xmlns:c16="http://schemas.microsoft.com/office/drawing/2014/chart" uri="{C3380CC4-5D6E-409C-BE32-E72D297353CC}">
                <c16:uniqueId val="{00000001-6040-D944-AE06-DC7627B3BCAF}"/>
              </c:ext>
            </c:extLst>
          </c:dPt>
          <c:dPt>
            <c:idx val="1"/>
            <c:bubble3D val="0"/>
            <c:spPr>
              <a:solidFill>
                <a:schemeClr val="accent1">
                  <a:lumOff val="16847"/>
                </a:schemeClr>
              </a:solidFill>
              <a:ln w="12700" cap="flat">
                <a:noFill/>
                <a:miter lim="400000"/>
              </a:ln>
              <a:effectLst/>
            </c:spPr>
            <c:extLst>
              <c:ext xmlns:c16="http://schemas.microsoft.com/office/drawing/2014/chart" uri="{C3380CC4-5D6E-409C-BE32-E72D297353CC}">
                <c16:uniqueId val="{00000003-6040-D944-AE06-DC7627B3BCAF}"/>
              </c:ext>
            </c:extLst>
          </c:dPt>
          <c:dPt>
            <c:idx val="2"/>
            <c:bubble3D val="0"/>
            <c:spPr>
              <a:solidFill>
                <a:schemeClr val="accent4">
                  <a:hueOff val="-461056"/>
                  <a:satOff val="4338"/>
                  <a:lumOff val="-10225"/>
                </a:schemeClr>
              </a:solidFill>
              <a:ln w="12700" cap="flat">
                <a:noFill/>
                <a:miter lim="400000"/>
              </a:ln>
              <a:effectLst/>
            </c:spPr>
            <c:extLst>
              <c:ext xmlns:c16="http://schemas.microsoft.com/office/drawing/2014/chart" uri="{C3380CC4-5D6E-409C-BE32-E72D297353CC}">
                <c16:uniqueId val="{00000005-6040-D944-AE06-DC7627B3BCAF}"/>
              </c:ext>
            </c:extLst>
          </c:dPt>
          <c:cat>
            <c:strRef>
              <c:f>Sheet1!$B$1:$D$1</c:f>
              <c:strCache>
                <c:ptCount val="3"/>
                <c:pt idx="0">
                  <c:v>First</c:v>
                </c:pt>
                <c:pt idx="1">
                  <c:v>Second</c:v>
                </c:pt>
                <c:pt idx="2">
                  <c:v>Third</c:v>
                </c:pt>
              </c:strCache>
            </c:strRef>
          </c:cat>
          <c:val>
            <c:numRef>
              <c:f>Sheet1!$B$2:$D$2</c:f>
              <c:numCache>
                <c:formatCode>General</c:formatCode>
                <c:ptCount val="3"/>
                <c:pt idx="0">
                  <c:v>58</c:v>
                </c:pt>
                <c:pt idx="1">
                  <c:v>42</c:v>
                </c:pt>
                <c:pt idx="2">
                  <c:v>48</c:v>
                </c:pt>
              </c:numCache>
            </c:numRef>
          </c:val>
          <c:extLst>
            <c:ext xmlns:c16="http://schemas.microsoft.com/office/drawing/2014/chart" uri="{C3380CC4-5D6E-409C-BE32-E72D297353CC}">
              <c16:uniqueId val="{00000006-6040-D944-AE06-DC7627B3BCA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3165900000000006E-2"/>
          <c:y val="4.9035799999999997E-2"/>
          <c:w val="0.92183400000000004"/>
          <c:h val="0.86860899999999996"/>
        </c:manualLayout>
      </c:layout>
      <c:barChart>
        <c:barDir val="col"/>
        <c:grouping val="clustered"/>
        <c:varyColors val="0"/>
        <c:ser>
          <c:idx val="0"/>
          <c:order val="0"/>
          <c:tx>
            <c:strRef>
              <c:f>Sheet1!$A$2</c:f>
              <c:strCache>
                <c:ptCount val="1"/>
                <c:pt idx="0">
                  <c:v>Region 1</c:v>
                </c:pt>
              </c:strCache>
            </c:strRef>
          </c:tx>
          <c:spPr>
            <a:solidFill>
              <a:srgbClr val="D5D5D5"/>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42</c:v>
                </c:pt>
                <c:pt idx="3">
                  <c:v>67</c:v>
                </c:pt>
                <c:pt idx="4">
                  <c:v>79</c:v>
                </c:pt>
                <c:pt idx="5">
                  <c:v>87</c:v>
                </c:pt>
              </c:numCache>
            </c:numRef>
          </c:val>
          <c:extLst>
            <c:ext xmlns:c16="http://schemas.microsoft.com/office/drawing/2014/chart" uri="{C3380CC4-5D6E-409C-BE32-E72D297353CC}">
              <c16:uniqueId val="{00000000-7255-154C-80D9-9E055A16F194}"/>
            </c:ext>
          </c:extLst>
        </c:ser>
        <c:ser>
          <c:idx val="1"/>
          <c:order val="1"/>
          <c:tx>
            <c:strRef>
              <c:f>Sheet1!$A$3</c:f>
              <c:strCache>
                <c:ptCount val="1"/>
                <c:pt idx="0">
                  <c:v>Region 2</c:v>
                </c:pt>
              </c:strCache>
            </c:strRef>
          </c:tx>
          <c:spPr>
            <a:solidFill>
              <a:srgbClr val="929292"/>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Sheet1!$B$3:$G$3</c:f>
              <c:numCache>
                <c:formatCode>General</c:formatCode>
                <c:ptCount val="6"/>
                <c:pt idx="0">
                  <c:v>25</c:v>
                </c:pt>
                <c:pt idx="1">
                  <c:v>48</c:v>
                </c:pt>
                <c:pt idx="2">
                  <c:v>70</c:v>
                </c:pt>
                <c:pt idx="3">
                  <c:v>78</c:v>
                </c:pt>
                <c:pt idx="4">
                  <c:v>84</c:v>
                </c:pt>
                <c:pt idx="5">
                  <c:v>98</c:v>
                </c:pt>
              </c:numCache>
            </c:numRef>
          </c:val>
          <c:extLst>
            <c:ext xmlns:c16="http://schemas.microsoft.com/office/drawing/2014/chart" uri="{C3380CC4-5D6E-409C-BE32-E72D297353CC}">
              <c16:uniqueId val="{00000001-7255-154C-80D9-9E055A16F194}"/>
            </c:ext>
          </c:extLst>
        </c:ser>
        <c:dLbls>
          <c:showLegendKey val="0"/>
          <c:showVal val="0"/>
          <c:showCatName val="0"/>
          <c:showSerName val="0"/>
          <c:showPercent val="0"/>
          <c:showBubbleSize val="0"/>
        </c:dLbls>
        <c:gapWidth val="15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454546"/>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9528699999999994E-2"/>
          <c:y val="3.8786099999999997E-2"/>
          <c:w val="0.89746599999999999"/>
          <c:h val="0.89387399999999995"/>
        </c:manualLayout>
      </c:layout>
      <c:barChart>
        <c:barDir val="bar"/>
        <c:grouping val="clustered"/>
        <c:varyColors val="0"/>
        <c:ser>
          <c:idx val="0"/>
          <c:order val="0"/>
          <c:tx>
            <c:strRef>
              <c:f>Sheet1!$A$2</c:f>
              <c:strCache>
                <c:ptCount val="1"/>
                <c:pt idx="0">
                  <c:v>Region 1</c:v>
                </c:pt>
              </c:strCache>
            </c:strRef>
          </c:tx>
          <c:spPr>
            <a:solidFill>
              <a:srgbClr val="D5D5D5"/>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Sheet1!$B$2:$G$2</c:f>
              <c:numCache>
                <c:formatCode>General</c:formatCode>
                <c:ptCount val="6"/>
                <c:pt idx="0">
                  <c:v>17</c:v>
                </c:pt>
                <c:pt idx="1">
                  <c:v>26</c:v>
                </c:pt>
                <c:pt idx="2">
                  <c:v>53</c:v>
                </c:pt>
                <c:pt idx="3">
                  <c:v>96</c:v>
                </c:pt>
                <c:pt idx="4">
                  <c:v>78</c:v>
                </c:pt>
                <c:pt idx="5">
                  <c:v>62</c:v>
                </c:pt>
              </c:numCache>
            </c:numRef>
          </c:val>
          <c:extLst>
            <c:ext xmlns:c16="http://schemas.microsoft.com/office/drawing/2014/chart" uri="{C3380CC4-5D6E-409C-BE32-E72D297353CC}">
              <c16:uniqueId val="{00000000-6769-E242-8333-40DA25C2D4B0}"/>
            </c:ext>
          </c:extLst>
        </c:ser>
        <c:ser>
          <c:idx val="1"/>
          <c:order val="1"/>
          <c:tx>
            <c:strRef>
              <c:f>Sheet1!$A$3</c:f>
              <c:strCache>
                <c:ptCount val="1"/>
                <c:pt idx="0">
                  <c:v>Region 2</c:v>
                </c:pt>
              </c:strCache>
            </c:strRef>
          </c:tx>
          <c:spPr>
            <a:solidFill>
              <a:srgbClr val="454546"/>
            </a:solidFill>
            <a:ln w="12700" cap="flat">
              <a:noFill/>
              <a:miter lim="400000"/>
            </a:ln>
            <a:effectLst/>
          </c:spPr>
          <c:invertIfNegative val="0"/>
          <c:cat>
            <c:strRef>
              <c:f>Sheet1!$B$1:$G$1</c:f>
              <c:strCache>
                <c:ptCount val="6"/>
                <c:pt idx="0">
                  <c:v>Jan</c:v>
                </c:pt>
                <c:pt idx="1">
                  <c:v>Feb</c:v>
                </c:pt>
                <c:pt idx="2">
                  <c:v>Mar</c:v>
                </c:pt>
                <c:pt idx="3">
                  <c:v>Apr</c:v>
                </c:pt>
                <c:pt idx="4">
                  <c:v>May</c:v>
                </c:pt>
                <c:pt idx="5">
                  <c:v>Jun</c:v>
                </c:pt>
              </c:strCache>
            </c:strRef>
          </c:cat>
          <c:val>
            <c:numRef>
              <c:f>Sheet1!$B$3:$G$3</c:f>
              <c:numCache>
                <c:formatCode>General</c:formatCode>
                <c:ptCount val="6"/>
                <c:pt idx="0">
                  <c:v>55</c:v>
                </c:pt>
                <c:pt idx="1">
                  <c:v>43</c:v>
                </c:pt>
                <c:pt idx="2">
                  <c:v>70</c:v>
                </c:pt>
                <c:pt idx="3">
                  <c:v>58</c:v>
                </c:pt>
                <c:pt idx="4">
                  <c:v>56</c:v>
                </c:pt>
                <c:pt idx="5">
                  <c:v>48</c:v>
                </c:pt>
              </c:numCache>
            </c:numRef>
          </c:val>
          <c:extLst>
            <c:ext xmlns:c16="http://schemas.microsoft.com/office/drawing/2014/chart" uri="{C3380CC4-5D6E-409C-BE32-E72D297353CC}">
              <c16:uniqueId val="{00000001-6769-E242-8333-40DA25C2D4B0}"/>
            </c:ext>
          </c:extLst>
        </c:ser>
        <c:dLbls>
          <c:showLegendKey val="0"/>
          <c:showVal val="0"/>
          <c:showCatName val="0"/>
          <c:showSerName val="0"/>
          <c:showPercent val="0"/>
          <c:showBubbleSize val="0"/>
        </c:dLbls>
        <c:gapWidth val="12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89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A6AAA9"/>
              </a:solidFill>
              <a:prstDash val="solid"/>
              <a:miter lim="400000"/>
            </a:ln>
          </c:spPr>
        </c:majorGridlines>
        <c:numFmt formatCode="General" sourceLinked="0"/>
        <c:majorTickMark val="none"/>
        <c:minorTickMark val="none"/>
        <c:tickLblPos val="high"/>
        <c:spPr>
          <a:ln w="12700" cap="flat">
            <a:noFill/>
            <a:miter lim="400000"/>
          </a:ln>
        </c:spPr>
        <c:txPr>
          <a:bodyPr rot="0"/>
          <a:lstStyle/>
          <a:p>
            <a:pPr>
              <a:defRPr sz="1890" b="0" i="0" u="none" strike="noStrike">
                <a:solidFill>
                  <a:srgbClr val="454546"/>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929292"/>
            </a:solidFill>
            <a:ln w="12700" cap="flat">
              <a:noFill/>
              <a:miter lim="400000"/>
            </a:ln>
            <a:effectLst/>
          </c:spPr>
          <c:dPt>
            <c:idx val="0"/>
            <c:bubble3D val="0"/>
            <c:extLst>
              <c:ext xmlns:c16="http://schemas.microsoft.com/office/drawing/2014/chart" uri="{C3380CC4-5D6E-409C-BE32-E72D297353CC}">
                <c16:uniqueId val="{00000001-DF4E-AD48-81CA-6998500D9939}"/>
              </c:ext>
            </c:extLst>
          </c:dPt>
          <c:dPt>
            <c:idx val="1"/>
            <c:bubble3D val="0"/>
            <c:spPr>
              <a:solidFill>
                <a:srgbClr val="D5D5D5"/>
              </a:solidFill>
              <a:ln w="12700" cap="flat">
                <a:noFill/>
                <a:miter lim="400000"/>
              </a:ln>
              <a:effectLst/>
            </c:spPr>
            <c:extLst>
              <c:ext xmlns:c16="http://schemas.microsoft.com/office/drawing/2014/chart" uri="{C3380CC4-5D6E-409C-BE32-E72D297353CC}">
                <c16:uniqueId val="{00000003-DF4E-AD48-81CA-6998500D9939}"/>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DF4E-AD48-81CA-6998500D993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Chart</c:v>
                </c:pt>
              </c:strCache>
            </c:strRef>
          </c:tx>
          <c:spPr>
            <a:solidFill>
              <a:srgbClr val="D5D5D5"/>
            </a:solidFill>
            <a:ln w="12700" cap="flat">
              <a:noFill/>
              <a:miter lim="400000"/>
            </a:ln>
            <a:effectLst/>
          </c:spPr>
          <c:dPt>
            <c:idx val="0"/>
            <c:bubble3D val="0"/>
            <c:extLst>
              <c:ext xmlns:c16="http://schemas.microsoft.com/office/drawing/2014/chart" uri="{C3380CC4-5D6E-409C-BE32-E72D297353CC}">
                <c16:uniqueId val="{00000001-EEEB-C44E-B588-430716980AAD}"/>
              </c:ext>
            </c:extLst>
          </c:dPt>
          <c:dPt>
            <c:idx val="1"/>
            <c:bubble3D val="0"/>
            <c:spPr>
              <a:solidFill>
                <a:srgbClr val="FFFFFF"/>
              </a:solidFill>
              <a:ln w="12700" cap="flat">
                <a:noFill/>
                <a:miter lim="400000"/>
              </a:ln>
              <a:effectLst/>
            </c:spPr>
            <c:extLst>
              <c:ext xmlns:c16="http://schemas.microsoft.com/office/drawing/2014/chart" uri="{C3380CC4-5D6E-409C-BE32-E72D297353CC}">
                <c16:uniqueId val="{00000003-EEEB-C44E-B588-430716980AAD}"/>
              </c:ext>
            </c:extLst>
          </c:dPt>
          <c:cat>
            <c:strRef>
              <c:f>Sheet1!$B$1:$C$1</c:f>
              <c:strCache>
                <c:ptCount val="2"/>
                <c:pt idx="0">
                  <c:v>First</c:v>
                </c:pt>
                <c:pt idx="1">
                  <c:v>Second</c:v>
                </c:pt>
              </c:strCache>
            </c:strRef>
          </c:cat>
          <c:val>
            <c:numRef>
              <c:f>Sheet1!$B$2:$C$2</c:f>
              <c:numCache>
                <c:formatCode>General</c:formatCode>
                <c:ptCount val="2"/>
                <c:pt idx="0">
                  <c:v>58</c:v>
                </c:pt>
                <c:pt idx="1">
                  <c:v>42</c:v>
                </c:pt>
              </c:numCache>
            </c:numRef>
          </c:val>
          <c:extLst>
            <c:ext xmlns:c16="http://schemas.microsoft.com/office/drawing/2014/chart" uri="{C3380CC4-5D6E-409C-BE32-E72D297353CC}">
              <c16:uniqueId val="{00000004-EEEB-C44E-B588-430716980AAD}"/>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85602E-2"/>
          <c:y val="3.7839699999999997E-2"/>
          <c:w val="0.93644000000000005"/>
          <c:h val="0.89575400000000005"/>
        </c:manualLayout>
      </c:layout>
      <c:areaChart>
        <c:grouping val="stacked"/>
        <c:varyColors val="0"/>
        <c:ser>
          <c:idx val="0"/>
          <c:order val="0"/>
          <c:tx>
            <c:strRef>
              <c:f>Sheet1!$A$2</c:f>
              <c:strCache>
                <c:ptCount val="1"/>
                <c:pt idx="0">
                  <c:v>Region 1</c:v>
                </c:pt>
              </c:strCache>
            </c:strRef>
          </c:tx>
          <c:spPr>
            <a:solidFill>
              <a:srgbClr val="929292"/>
            </a:solidFill>
            <a:ln w="76200" cap="flat">
              <a:noFill/>
              <a:miter lim="400000"/>
            </a:ln>
            <a:effectLst/>
          </c:spPr>
          <c:cat>
            <c:strRef>
              <c:f>Sheet1!$B$1:$I$1</c:f>
              <c:strCache>
                <c:ptCount val="8"/>
                <c:pt idx="1">
                  <c:v>Jan</c:v>
                </c:pt>
                <c:pt idx="2">
                  <c:v>Feb</c:v>
                </c:pt>
                <c:pt idx="3">
                  <c:v>Mar</c:v>
                </c:pt>
                <c:pt idx="4">
                  <c:v>Apr</c:v>
                </c:pt>
                <c:pt idx="5">
                  <c:v>May</c:v>
                </c:pt>
                <c:pt idx="6">
                  <c:v>Jun</c:v>
                </c:pt>
              </c:strCache>
            </c:strRef>
          </c:cat>
          <c:val>
            <c:numRef>
              <c:f>Sheet1!$B$2:$I$2</c:f>
              <c:numCache>
                <c:formatCode>General</c:formatCode>
                <c:ptCount val="8"/>
                <c:pt idx="0">
                  <c:v>10</c:v>
                </c:pt>
                <c:pt idx="1">
                  <c:v>20</c:v>
                </c:pt>
                <c:pt idx="2">
                  <c:v>25</c:v>
                </c:pt>
                <c:pt idx="3">
                  <c:v>40</c:v>
                </c:pt>
                <c:pt idx="4">
                  <c:v>47</c:v>
                </c:pt>
                <c:pt idx="5">
                  <c:v>53</c:v>
                </c:pt>
                <c:pt idx="6">
                  <c:v>100</c:v>
                </c:pt>
                <c:pt idx="7">
                  <c:v>100</c:v>
                </c:pt>
              </c:numCache>
            </c:numRef>
          </c:val>
          <c:extLst>
            <c:ext xmlns:c16="http://schemas.microsoft.com/office/drawing/2014/chart" uri="{C3380CC4-5D6E-409C-BE32-E72D297353CC}">
              <c16:uniqueId val="{00000000-FAA7-4842-B6B7-8C6836844292}"/>
            </c:ext>
          </c:extLst>
        </c:ser>
        <c:ser>
          <c:idx val="1"/>
          <c:order val="1"/>
          <c:tx>
            <c:strRef>
              <c:f>Sheet1!$A$3</c:f>
              <c:strCache>
                <c:ptCount val="1"/>
                <c:pt idx="0">
                  <c:v>Region 2</c:v>
                </c:pt>
              </c:strCache>
            </c:strRef>
          </c:tx>
          <c:spPr>
            <a:solidFill>
              <a:srgbClr val="D5D5D5"/>
            </a:solidFill>
            <a:ln w="76200" cap="flat">
              <a:noFill/>
              <a:miter lim="400000"/>
            </a:ln>
            <a:effectLst/>
          </c:spPr>
          <c:cat>
            <c:strRef>
              <c:f>Sheet1!$B$1:$I$1</c:f>
              <c:strCache>
                <c:ptCount val="8"/>
                <c:pt idx="1">
                  <c:v>Jan</c:v>
                </c:pt>
                <c:pt idx="2">
                  <c:v>Feb</c:v>
                </c:pt>
                <c:pt idx="3">
                  <c:v>Mar</c:v>
                </c:pt>
                <c:pt idx="4">
                  <c:v>Apr</c:v>
                </c:pt>
                <c:pt idx="5">
                  <c:v>May</c:v>
                </c:pt>
                <c:pt idx="6">
                  <c:v>Jun</c:v>
                </c:pt>
              </c:strCache>
            </c:strRef>
          </c:cat>
          <c:val>
            <c:numRef>
              <c:f>Sheet1!$B$3:$I$3</c:f>
              <c:numCache>
                <c:formatCode>General</c:formatCode>
                <c:ptCount val="8"/>
                <c:pt idx="0">
                  <c:v>5</c:v>
                </c:pt>
                <c:pt idx="1">
                  <c:v>5</c:v>
                </c:pt>
                <c:pt idx="2">
                  <c:v>18</c:v>
                </c:pt>
                <c:pt idx="3">
                  <c:v>15</c:v>
                </c:pt>
                <c:pt idx="4">
                  <c:v>25</c:v>
                </c:pt>
                <c:pt idx="5">
                  <c:v>40</c:v>
                </c:pt>
                <c:pt idx="6">
                  <c:v>50</c:v>
                </c:pt>
                <c:pt idx="7">
                  <c:v>50</c:v>
                </c:pt>
              </c:numCache>
            </c:numRef>
          </c:val>
          <c:extLst>
            <c:ext xmlns:c16="http://schemas.microsoft.com/office/drawing/2014/chart" uri="{C3380CC4-5D6E-409C-BE32-E72D297353CC}">
              <c16:uniqueId val="{00000001-FAA7-4842-B6B7-8C6836844292}"/>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25400" cap="flat">
            <a:noFill/>
            <a:miter lim="400000"/>
          </a:ln>
        </c:spPr>
        <c:txPr>
          <a:bodyPr rot="0"/>
          <a:lstStyle/>
          <a:p>
            <a:pPr>
              <a:defRPr sz="200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25400" cap="flat">
            <a:noFill/>
            <a:miter lim="400000"/>
          </a:ln>
        </c:spPr>
        <c:txPr>
          <a:bodyPr rot="0"/>
          <a:lstStyle/>
          <a:p>
            <a:pPr>
              <a:defRPr sz="2000" b="0" i="0" u="none" strike="noStrike">
                <a:solidFill>
                  <a:srgbClr val="454546"/>
                </a:solidFill>
                <a:latin typeface="Montserrat Regular"/>
              </a:defRPr>
            </a:pPr>
            <a:endParaRPr lang="en-US"/>
          </a:p>
        </c:txPr>
        <c:crossAx val="2094734552"/>
        <c:crosses val="autoZero"/>
        <c:crossBetween val="midCat"/>
        <c:majorUnit val="40"/>
        <c:minorUnit val="2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7218399999999999E-2"/>
          <c:y val="5.3927999999999997E-2"/>
          <c:w val="0.95778200000000002"/>
          <c:h val="0.85674700000000004"/>
        </c:manualLayout>
      </c:layout>
      <c:barChart>
        <c:barDir val="col"/>
        <c:grouping val="clustered"/>
        <c:varyColors val="0"/>
        <c:ser>
          <c:idx val="1"/>
          <c:order val="0"/>
          <c:tx>
            <c:strRef>
              <c:f>Sheet1!$A$3</c:f>
              <c:strCache>
                <c:ptCount val="1"/>
                <c:pt idx="0">
                  <c:v>Region 2</c:v>
                </c:pt>
              </c:strCache>
            </c:strRef>
          </c:tx>
          <c:spPr>
            <a:solidFill>
              <a:srgbClr val="D5D5D5"/>
            </a:solidFill>
            <a:ln w="12700" cap="flat">
              <a:noFill/>
              <a:miter lim="400000"/>
            </a:ln>
            <a:effectLst/>
          </c:spPr>
          <c:invertIfNegative val="0"/>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formatCode>General</c:formatCode>
                <c:ptCount val="12"/>
                <c:pt idx="0">
                  <c:v>20</c:v>
                </c:pt>
                <c:pt idx="1">
                  <c:v>26</c:v>
                </c:pt>
                <c:pt idx="2">
                  <c:v>53</c:v>
                </c:pt>
                <c:pt idx="3">
                  <c:v>96</c:v>
                </c:pt>
                <c:pt idx="4">
                  <c:v>37</c:v>
                </c:pt>
                <c:pt idx="5">
                  <c:v>56</c:v>
                </c:pt>
                <c:pt idx="6">
                  <c:v>45</c:v>
                </c:pt>
                <c:pt idx="7">
                  <c:v>78</c:v>
                </c:pt>
                <c:pt idx="8">
                  <c:v>26</c:v>
                </c:pt>
                <c:pt idx="9">
                  <c:v>47</c:v>
                </c:pt>
                <c:pt idx="10">
                  <c:v>78</c:v>
                </c:pt>
                <c:pt idx="11">
                  <c:v>89</c:v>
                </c:pt>
              </c:numCache>
            </c:numRef>
          </c:val>
          <c:extLst>
            <c:ext xmlns:c16="http://schemas.microsoft.com/office/drawing/2014/chart" uri="{C3380CC4-5D6E-409C-BE32-E72D297353CC}">
              <c16:uniqueId val="{00000000-BC45-EF42-8AFD-C23750A001E5}"/>
            </c:ext>
          </c:extLst>
        </c:ser>
        <c:dLbls>
          <c:showLegendKey val="0"/>
          <c:showVal val="0"/>
          <c:showCatName val="0"/>
          <c:showSerName val="0"/>
          <c:showPercent val="0"/>
          <c:showBubbleSize val="0"/>
        </c:dLbls>
        <c:gapWidth val="50"/>
        <c:overlap val="-20"/>
        <c:axId val="2094734552"/>
        <c:axId val="2094734553"/>
      </c:barChart>
      <c:lineChart>
        <c:grouping val="standard"/>
        <c:varyColors val="0"/>
        <c:ser>
          <c:idx val="0"/>
          <c:order val="1"/>
          <c:tx>
            <c:strRef>
              <c:f>Sheet1!$A$2</c:f>
              <c:strCache>
                <c:ptCount val="1"/>
                <c:pt idx="0">
                  <c:v>Region 1</c:v>
                </c:pt>
              </c:strCache>
            </c:strRef>
          </c:tx>
          <c:spPr>
            <a:ln w="76200" cap="flat">
              <a:solidFill>
                <a:srgbClr val="53585F"/>
              </a:solidFill>
              <a:prstDash val="solid"/>
              <a:miter lim="400000"/>
            </a:ln>
            <a:effectLst/>
          </c:spPr>
          <c:marker>
            <c:symbol val="none"/>
          </c:marker>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10</c:v>
                </c:pt>
                <c:pt idx="1">
                  <c:v>35</c:v>
                </c:pt>
                <c:pt idx="2">
                  <c:v>32</c:v>
                </c:pt>
                <c:pt idx="3">
                  <c:v>67</c:v>
                </c:pt>
                <c:pt idx="4">
                  <c:v>26</c:v>
                </c:pt>
                <c:pt idx="5">
                  <c:v>35</c:v>
                </c:pt>
                <c:pt idx="6">
                  <c:v>56</c:v>
                </c:pt>
                <c:pt idx="7">
                  <c:v>32</c:v>
                </c:pt>
                <c:pt idx="8">
                  <c:v>45</c:v>
                </c:pt>
                <c:pt idx="9">
                  <c:v>32</c:v>
                </c:pt>
                <c:pt idx="10">
                  <c:v>78</c:v>
                </c:pt>
                <c:pt idx="11">
                  <c:v>98</c:v>
                </c:pt>
              </c:numCache>
            </c:numRef>
          </c:val>
          <c:smooth val="0"/>
          <c:extLst>
            <c:ext xmlns:c16="http://schemas.microsoft.com/office/drawing/2014/chart" uri="{C3380CC4-5D6E-409C-BE32-E72D297353CC}">
              <c16:uniqueId val="{00000001-BC45-EF42-8AFD-C23750A001E5}"/>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0629499999999998E-2"/>
          <c:y val="2.7816799999999999E-2"/>
          <c:w val="0.90893999999999997"/>
          <c:h val="0.92035299999999998"/>
        </c:manualLayout>
      </c:layout>
      <c:barChart>
        <c:barDir val="bar"/>
        <c:grouping val="clustered"/>
        <c:varyColors val="0"/>
        <c:ser>
          <c:idx val="0"/>
          <c:order val="0"/>
          <c:tx>
            <c:strRef>
              <c:f>Sheet1!$A$2</c:f>
              <c:strCache>
                <c:ptCount val="1"/>
                <c:pt idx="0">
                  <c:v>Region 1</c:v>
                </c:pt>
              </c:strCache>
            </c:strRef>
          </c:tx>
          <c:spPr>
            <a:solidFill>
              <a:srgbClr val="929292"/>
            </a:solidFill>
            <a:ln w="12700" cap="flat">
              <a:noFill/>
              <a:miter lim="400000"/>
            </a:ln>
            <a:effectLst/>
          </c:spPr>
          <c:invertIfNegative val="0"/>
          <c:trendline>
            <c:spPr>
              <a:ln w="63500" cap="flat">
                <a:solidFill>
                  <a:srgbClr val="5E5E5E"/>
                </a:solidFill>
                <a:custDash>
                  <a:ds d="200000" sp="200000"/>
                </a:custDash>
                <a:miter lim="400000"/>
              </a:ln>
              <a:effectLst/>
            </c:spPr>
            <c:trendlineType val="exp"/>
            <c:dispRSqr val="0"/>
            <c:dispEq val="0"/>
          </c:trendline>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17</c:v>
                </c:pt>
                <c:pt idx="1">
                  <c:v>26</c:v>
                </c:pt>
                <c:pt idx="2">
                  <c:v>53</c:v>
                </c:pt>
                <c:pt idx="3">
                  <c:v>96</c:v>
                </c:pt>
                <c:pt idx="4">
                  <c:v>78</c:v>
                </c:pt>
                <c:pt idx="5">
                  <c:v>62</c:v>
                </c:pt>
                <c:pt idx="6">
                  <c:v>57</c:v>
                </c:pt>
                <c:pt idx="7">
                  <c:v>38</c:v>
                </c:pt>
                <c:pt idx="8">
                  <c:v>72</c:v>
                </c:pt>
                <c:pt idx="9">
                  <c:v>58</c:v>
                </c:pt>
                <c:pt idx="10">
                  <c:v>84</c:v>
                </c:pt>
                <c:pt idx="11">
                  <c:v>64</c:v>
                </c:pt>
              </c:numCache>
            </c:numRef>
          </c:val>
          <c:extLst>
            <c:ext xmlns:c16="http://schemas.microsoft.com/office/drawing/2014/chart" uri="{C3380CC4-5D6E-409C-BE32-E72D297353CC}">
              <c16:uniqueId val="{00000001-CCAF-E54A-87CA-0D3E9474FED5}"/>
            </c:ext>
          </c:extLst>
        </c:ser>
        <c:dLbls>
          <c:showLegendKey val="0"/>
          <c:showVal val="0"/>
          <c:showCatName val="0"/>
          <c:showSerName val="0"/>
          <c:showPercent val="0"/>
          <c:showBubbleSize val="0"/>
        </c:dLbls>
        <c:gapWidth val="100"/>
        <c:overlap val="-2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890" b="0" i="0" u="none" strike="noStrike">
                <a:solidFill>
                  <a:srgbClr val="454546"/>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A6AAA9"/>
              </a:solidFill>
              <a:prstDash val="solid"/>
              <a:miter lim="400000"/>
            </a:ln>
          </c:spPr>
        </c:majorGridlines>
        <c:numFmt formatCode="General" sourceLinked="0"/>
        <c:majorTickMark val="none"/>
        <c:minorTickMark val="none"/>
        <c:tickLblPos val="high"/>
        <c:spPr>
          <a:ln w="12700" cap="flat">
            <a:noFill/>
            <a:miter lim="400000"/>
          </a:ln>
        </c:spPr>
        <c:txPr>
          <a:bodyPr rot="0"/>
          <a:lstStyle/>
          <a:p>
            <a:pPr>
              <a:defRPr sz="1890" b="0" i="0" u="none" strike="noStrike">
                <a:solidFill>
                  <a:srgbClr val="454546"/>
                </a:solidFill>
                <a:latin typeface="Montserrat Regular"/>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2964200000000003E-2"/>
          <c:y val="0.107934"/>
          <c:w val="0.94203599999999998"/>
          <c:h val="0.83643500000000004"/>
        </c:manualLayout>
      </c:layout>
      <c:barChart>
        <c:barDir val="col"/>
        <c:grouping val="clustered"/>
        <c:varyColors val="0"/>
        <c:ser>
          <c:idx val="0"/>
          <c:order val="0"/>
          <c:tx>
            <c:strRef>
              <c:f>Sheet1!$A$2</c:f>
              <c:strCache>
                <c:ptCount val="1"/>
                <c:pt idx="0">
                  <c:v>Region 1</c:v>
                </c:pt>
              </c:strCache>
            </c:strRef>
          </c:tx>
          <c:spPr>
            <a:solidFill>
              <a:srgbClr val="929292"/>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000000"/>
                    </a:solidFill>
                    <a:latin typeface="Montserrat Regula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Value 1</c:v>
                </c:pt>
                <c:pt idx="1">
                  <c:v>Value 2</c:v>
                </c:pt>
                <c:pt idx="2">
                  <c:v>Value 3</c:v>
                </c:pt>
              </c:strCache>
            </c:strRef>
          </c:cat>
          <c:val>
            <c:numRef>
              <c:f>Sheet1!$B$2:$D$2</c:f>
              <c:numCache>
                <c:formatCode>General</c:formatCode>
                <c:ptCount val="3"/>
                <c:pt idx="0">
                  <c:v>17</c:v>
                </c:pt>
                <c:pt idx="1">
                  <c:v>26</c:v>
                </c:pt>
                <c:pt idx="2">
                  <c:v>23</c:v>
                </c:pt>
              </c:numCache>
            </c:numRef>
          </c:val>
          <c:extLst>
            <c:ext xmlns:c16="http://schemas.microsoft.com/office/drawing/2014/chart" uri="{C3380CC4-5D6E-409C-BE32-E72D297353CC}">
              <c16:uniqueId val="{00000000-2EDF-0A4A-A84C-E2C3E7A8D9CA}"/>
            </c:ext>
          </c:extLst>
        </c:ser>
        <c:dLbls>
          <c:showLegendKey val="0"/>
          <c:showVal val="0"/>
          <c:showCatName val="0"/>
          <c:showSerName val="0"/>
          <c:showPercent val="0"/>
          <c:showBubbleSize val="0"/>
        </c:dLbls>
        <c:gapWidth val="10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between"/>
        <c:majorUnit val="6.5"/>
        <c:minorUnit val="3.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2964200000000003E-2"/>
          <c:y val="0.107934"/>
          <c:w val="0.94203599999999998"/>
          <c:h val="0.83643500000000004"/>
        </c:manualLayout>
      </c:layout>
      <c:barChart>
        <c:barDir val="col"/>
        <c:grouping val="clustered"/>
        <c:varyColors val="0"/>
        <c:ser>
          <c:idx val="0"/>
          <c:order val="0"/>
          <c:tx>
            <c:strRef>
              <c:f>Sheet1!$A$2</c:f>
              <c:strCache>
                <c:ptCount val="1"/>
                <c:pt idx="0">
                  <c:v>Region 1</c:v>
                </c:pt>
              </c:strCache>
            </c:strRef>
          </c:tx>
          <c:spPr>
            <a:solidFill>
              <a:srgbClr val="D5D5D5"/>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000000"/>
                    </a:solidFill>
                    <a:latin typeface="Montserrat Regula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Value 1</c:v>
                </c:pt>
                <c:pt idx="1">
                  <c:v>Value 2</c:v>
                </c:pt>
                <c:pt idx="2">
                  <c:v>Value 3</c:v>
                </c:pt>
              </c:strCache>
            </c:strRef>
          </c:cat>
          <c:val>
            <c:numRef>
              <c:f>Sheet1!$B$2:$D$2</c:f>
              <c:numCache>
                <c:formatCode>General</c:formatCode>
                <c:ptCount val="3"/>
                <c:pt idx="0">
                  <c:v>28</c:v>
                </c:pt>
                <c:pt idx="1">
                  <c:v>15</c:v>
                </c:pt>
                <c:pt idx="2">
                  <c:v>12</c:v>
                </c:pt>
              </c:numCache>
            </c:numRef>
          </c:val>
          <c:extLst>
            <c:ext xmlns:c16="http://schemas.microsoft.com/office/drawing/2014/chart" uri="{C3380CC4-5D6E-409C-BE32-E72D297353CC}">
              <c16:uniqueId val="{00000000-5430-6649-B8D1-E18B2088B6B6}"/>
            </c:ext>
          </c:extLst>
        </c:ser>
        <c:dLbls>
          <c:showLegendKey val="0"/>
          <c:showVal val="0"/>
          <c:showCatName val="0"/>
          <c:showSerName val="0"/>
          <c:showPercent val="0"/>
          <c:showBubbleSize val="0"/>
        </c:dLbls>
        <c:gapWidth val="10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between"/>
        <c:majorUnit val="7"/>
        <c:minorUnit val="3.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2964200000000003E-2"/>
          <c:y val="0.107934"/>
          <c:w val="0.94203599999999998"/>
          <c:h val="0.83643500000000004"/>
        </c:manualLayout>
      </c:layout>
      <c:barChart>
        <c:barDir val="col"/>
        <c:grouping val="clustered"/>
        <c:varyColors val="0"/>
        <c:ser>
          <c:idx val="0"/>
          <c:order val="0"/>
          <c:tx>
            <c:strRef>
              <c:f>Sheet1!$A$2</c:f>
              <c:strCache>
                <c:ptCount val="1"/>
                <c:pt idx="0">
                  <c:v>Region 1</c:v>
                </c:pt>
              </c:strCache>
            </c:strRef>
          </c:tx>
          <c:spPr>
            <a:solidFill>
              <a:srgbClr val="5E5E5E"/>
            </a:solidFill>
            <a:ln w="12700" cap="flat">
              <a:noFill/>
              <a:miter lim="400000"/>
            </a:ln>
            <a:effectLst/>
          </c:spPr>
          <c:invertIfNegative val="0"/>
          <c:dLbls>
            <c:numFmt formatCode="#,##0" sourceLinked="0"/>
            <c:spPr>
              <a:noFill/>
              <a:ln>
                <a:noFill/>
              </a:ln>
              <a:effectLst/>
            </c:spPr>
            <c:txPr>
              <a:bodyPr/>
              <a:lstStyle/>
              <a:p>
                <a:pPr>
                  <a:defRPr sz="2000" b="0" i="0" u="none" strike="noStrike">
                    <a:solidFill>
                      <a:srgbClr val="000000"/>
                    </a:solidFill>
                    <a:latin typeface="Montserrat Regula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Value 1</c:v>
                </c:pt>
                <c:pt idx="1">
                  <c:v>Value 2</c:v>
                </c:pt>
                <c:pt idx="2">
                  <c:v>Value 3</c:v>
                </c:pt>
              </c:strCache>
            </c:strRef>
          </c:cat>
          <c:val>
            <c:numRef>
              <c:f>Sheet1!$B$2:$D$2</c:f>
              <c:numCache>
                <c:formatCode>General</c:formatCode>
                <c:ptCount val="3"/>
                <c:pt idx="0">
                  <c:v>22</c:v>
                </c:pt>
                <c:pt idx="1">
                  <c:v>25</c:v>
                </c:pt>
                <c:pt idx="2">
                  <c:v>28</c:v>
                </c:pt>
              </c:numCache>
            </c:numRef>
          </c:val>
          <c:extLst>
            <c:ext xmlns:c16="http://schemas.microsoft.com/office/drawing/2014/chart" uri="{C3380CC4-5D6E-409C-BE32-E72D297353CC}">
              <c16:uniqueId val="{00000000-437C-C34E-BBD4-3633F14988D2}"/>
            </c:ext>
          </c:extLst>
        </c:ser>
        <c:dLbls>
          <c:showLegendKey val="0"/>
          <c:showVal val="0"/>
          <c:showCatName val="0"/>
          <c:showSerName val="0"/>
          <c:showPercent val="0"/>
          <c:showBubbleSize val="0"/>
        </c:dLbls>
        <c:gapWidth val="100"/>
        <c:overlap val="-2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929292"/>
              </a:solidFill>
              <a:prstDash val="solid"/>
              <a:miter lim="400000"/>
            </a:ln>
          </c:spPr>
        </c:majorGridlines>
        <c:numFmt formatCode="General" sourceLinked="0"/>
        <c:majorTickMark val="none"/>
        <c:minorTickMark val="none"/>
        <c:tickLblPos val="none"/>
        <c:spPr>
          <a:ln w="12700" cap="flat">
            <a:noFill/>
            <a:miter lim="400000"/>
          </a:ln>
        </c:spPr>
        <c:txPr>
          <a:bodyPr rot="0"/>
          <a:lstStyle/>
          <a:p>
            <a:pPr>
              <a:defRPr sz="2000" b="0" i="0" u="none" strike="noStrike">
                <a:solidFill>
                  <a:srgbClr val="000000"/>
                </a:solidFill>
                <a:latin typeface="Montserrat Regular"/>
              </a:defRPr>
            </a:pPr>
            <a:endParaRPr lang="en-US"/>
          </a:p>
        </c:txPr>
        <c:crossAx val="2094734552"/>
        <c:crosses val="autoZero"/>
        <c:crossBetween val="between"/>
        <c:majorUnit val="7"/>
        <c:minorUnit val="3.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8" name="Shape 17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2" name="Rounded Rectangle"/>
          <p:cNvSpPr>
            <a:spLocks noGrp="1"/>
          </p:cNvSpPr>
          <p:nvPr>
            <p:ph type="body" idx="21"/>
          </p:nvPr>
        </p:nvSpPr>
        <p:spPr>
          <a:xfrm>
            <a:off x="8128000" y="1270000"/>
            <a:ext cx="14986000" cy="11176000"/>
          </a:xfrm>
          <a:prstGeom prst="roundRect">
            <a:avLst>
              <a:gd name="adj" fmla="val 5712"/>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3" name="Rounded Rectangle"/>
          <p:cNvSpPr>
            <a:spLocks noGrp="1"/>
          </p:cNvSpPr>
          <p:nvPr>
            <p:ph type="body" sz="half" idx="22"/>
          </p:nvPr>
        </p:nvSpPr>
        <p:spPr>
          <a:xfrm>
            <a:off x="3937000" y="2730500"/>
            <a:ext cx="8255000" cy="8255000"/>
          </a:xfrm>
          <a:prstGeom prst="roundRect">
            <a:avLst>
              <a:gd name="adj" fmla="val 7734"/>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1" name="Rectangle"/>
          <p:cNvSpPr>
            <a:spLocks noGrp="1"/>
          </p:cNvSpPr>
          <p:nvPr>
            <p:ph type="body" sz="half" idx="21"/>
          </p:nvPr>
        </p:nvSpPr>
        <p:spPr>
          <a:xfrm>
            <a:off x="0" y="-1"/>
            <a:ext cx="8128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 name="Rectangle"/>
          <p:cNvSpPr>
            <a:spLocks noGrp="1"/>
          </p:cNvSpPr>
          <p:nvPr>
            <p:ph type="body" sz="half" idx="22"/>
          </p:nvPr>
        </p:nvSpPr>
        <p:spPr>
          <a:xfrm>
            <a:off x="8128000" y="-1"/>
            <a:ext cx="8128000" cy="13716001"/>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50" name="Rectangle"/>
          <p:cNvSpPr>
            <a:spLocks noGrp="1"/>
          </p:cNvSpPr>
          <p:nvPr>
            <p:ph type="body" sz="half" idx="21"/>
          </p:nvPr>
        </p:nvSpPr>
        <p:spPr>
          <a:xfrm>
            <a:off x="0" y="-1"/>
            <a:ext cx="6096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1" name="Rectangle"/>
          <p:cNvSpPr>
            <a:spLocks noGrp="1"/>
          </p:cNvSpPr>
          <p:nvPr>
            <p:ph type="body" idx="22"/>
          </p:nvPr>
        </p:nvSpPr>
        <p:spPr>
          <a:xfrm>
            <a:off x="6096000" y="0"/>
            <a:ext cx="12192000" cy="13716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7" name="Rectangle"/>
          <p:cNvSpPr>
            <a:spLocks noGrp="1"/>
          </p:cNvSpPr>
          <p:nvPr>
            <p:ph type="body" sz="half" idx="21"/>
          </p:nvPr>
        </p:nvSpPr>
        <p:spPr>
          <a:xfrm>
            <a:off x="0" y="-1"/>
            <a:ext cx="24384001" cy="4572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8" name="Rectangle"/>
          <p:cNvSpPr>
            <a:spLocks noGrp="1"/>
          </p:cNvSpPr>
          <p:nvPr>
            <p:ph type="body" sz="half" idx="22"/>
          </p:nvPr>
        </p:nvSpPr>
        <p:spPr>
          <a:xfrm>
            <a:off x="0" y="4572000"/>
            <a:ext cx="24384001" cy="4572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76" name="Shape"/>
          <p:cNvSpPr>
            <a:spLocks noGrp="1"/>
          </p:cNvSpPr>
          <p:nvPr>
            <p:ph type="body" sz="quarter" idx="21"/>
          </p:nvPr>
        </p:nvSpPr>
        <p:spPr>
          <a:xfrm>
            <a:off x="12192000"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7"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8" name="Rectangle"/>
          <p:cNvSpPr>
            <a:spLocks noGrp="1"/>
          </p:cNvSpPr>
          <p:nvPr>
            <p:ph type="body" sz="quarter" idx="23"/>
          </p:nvPr>
        </p:nvSpPr>
        <p:spPr>
          <a:xfrm>
            <a:off x="17653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79" name="Rectangle"/>
          <p:cNvSpPr>
            <a:spLocks noGrp="1"/>
          </p:cNvSpPr>
          <p:nvPr>
            <p:ph type="body" sz="quarter" idx="24"/>
          </p:nvPr>
        </p:nvSpPr>
        <p:spPr>
          <a:xfrm>
            <a:off x="19473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0"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88" name="Shape"/>
          <p:cNvSpPr>
            <a:spLocks noGrp="1"/>
          </p:cNvSpPr>
          <p:nvPr>
            <p:ph type="body" sz="quarter" idx="21"/>
          </p:nvPr>
        </p:nvSpPr>
        <p:spPr>
          <a:xfrm>
            <a:off x="14012333"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89"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0" name="Rectangle"/>
          <p:cNvSpPr>
            <a:spLocks noGrp="1"/>
          </p:cNvSpPr>
          <p:nvPr>
            <p:ph type="body" sz="quarter" idx="23"/>
          </p:nvPr>
        </p:nvSpPr>
        <p:spPr>
          <a:xfrm>
            <a:off x="12192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1" name="Rectangle"/>
          <p:cNvSpPr>
            <a:spLocks noGrp="1"/>
          </p:cNvSpPr>
          <p:nvPr>
            <p:ph type="body" sz="quarter" idx="24"/>
          </p:nvPr>
        </p:nvSpPr>
        <p:spPr>
          <a:xfrm>
            <a:off x="19473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2"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00" name="Shape"/>
          <p:cNvSpPr>
            <a:spLocks noGrp="1"/>
          </p:cNvSpPr>
          <p:nvPr>
            <p:ph type="body" sz="quarter" idx="21"/>
          </p:nvPr>
        </p:nvSpPr>
        <p:spPr>
          <a:xfrm>
            <a:off x="15832666"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1"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2" name="Rectangle"/>
          <p:cNvSpPr>
            <a:spLocks noGrp="1"/>
          </p:cNvSpPr>
          <p:nvPr>
            <p:ph type="body" sz="quarter" idx="23"/>
          </p:nvPr>
        </p:nvSpPr>
        <p:spPr>
          <a:xfrm>
            <a:off x="12192000"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3" name="Rectangle"/>
          <p:cNvSpPr>
            <a:spLocks noGrp="1"/>
          </p:cNvSpPr>
          <p:nvPr>
            <p:ph type="body" sz="quarter" idx="24"/>
          </p:nvPr>
        </p:nvSpPr>
        <p:spPr>
          <a:xfrm>
            <a:off x="14012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4" name="Rectangle"/>
          <p:cNvSpPr>
            <a:spLocks noGrp="1"/>
          </p:cNvSpPr>
          <p:nvPr>
            <p:ph type="body" sz="quarter" idx="25"/>
          </p:nvPr>
        </p:nvSpPr>
        <p:spPr>
          <a:xfrm>
            <a:off x="21293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212" name="Shape"/>
          <p:cNvSpPr>
            <a:spLocks noGrp="1"/>
          </p:cNvSpPr>
          <p:nvPr>
            <p:ph type="body" sz="quarter" idx="21"/>
          </p:nvPr>
        </p:nvSpPr>
        <p:spPr>
          <a:xfrm>
            <a:off x="17653000"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3" name="Rectangle"/>
          <p:cNvSpPr>
            <a:spLocks noGrp="1"/>
          </p:cNvSpPr>
          <p:nvPr>
            <p:ph type="body" sz="half" idx="22"/>
          </p:nvPr>
        </p:nvSpPr>
        <p:spPr>
          <a:xfrm>
            <a:off x="12192000" y="2286000"/>
            <a:ext cx="12192000" cy="10160000"/>
          </a:xfrm>
          <a:prstGeom prst="rect">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4" name="Rectangle"/>
          <p:cNvSpPr>
            <a:spLocks noGrp="1"/>
          </p:cNvSpPr>
          <p:nvPr>
            <p:ph type="body" sz="quarter" idx="23"/>
          </p:nvPr>
        </p:nvSpPr>
        <p:spPr>
          <a:xfrm>
            <a:off x="12192000"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5" name="Rectangle"/>
          <p:cNvSpPr>
            <a:spLocks noGrp="1"/>
          </p:cNvSpPr>
          <p:nvPr>
            <p:ph type="body" sz="quarter" idx="24"/>
          </p:nvPr>
        </p:nvSpPr>
        <p:spPr>
          <a:xfrm>
            <a:off x="14012333" y="2019300"/>
            <a:ext cx="1820335"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6" name="Rectangle"/>
          <p:cNvSpPr>
            <a:spLocks noGrp="1"/>
          </p:cNvSpPr>
          <p:nvPr>
            <p:ph type="body" sz="quarter" idx="25"/>
          </p:nvPr>
        </p:nvSpPr>
        <p:spPr>
          <a:xfrm>
            <a:off x="15832666" y="2019300"/>
            <a:ext cx="1820334" cy="266700"/>
          </a:xfrm>
          <a:prstGeom prst="rect">
            <a:avLst/>
          </a:prstGeom>
          <a:solidFill>
            <a:srgbClr val="D5D5D5"/>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7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76"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77"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aster">
    <p:bg>
      <p:bgPr>
        <a:solidFill>
          <a:srgbClr val="D5D5D5"/>
        </a:solidFill>
        <a:effectLst/>
      </p:bgPr>
    </p:bg>
    <p:spTree>
      <p:nvGrpSpPr>
        <p:cNvPr id="1" name=""/>
        <p:cNvGrpSpPr/>
        <p:nvPr/>
      </p:nvGrpSpPr>
      <p:grpSpPr>
        <a:xfrm>
          <a:off x="0" y="0"/>
          <a:ext cx="0" cy="0"/>
          <a:chOff x="0" y="0"/>
          <a:chExt cx="0" cy="0"/>
        </a:xfrm>
      </p:grpSpPr>
      <p:sp>
        <p:nvSpPr>
          <p:cNvPr id="26" name="Rectangle"/>
          <p:cNvSpPr>
            <a:spLocks noGrp="1"/>
          </p:cNvSpPr>
          <p:nvPr>
            <p:ph type="body" idx="21"/>
          </p:nvPr>
        </p:nvSpPr>
        <p:spPr>
          <a:xfrm>
            <a:off x="8128000" y="0"/>
            <a:ext cx="16256000" cy="13716001"/>
          </a:xfrm>
          <a:prstGeom prst="rect">
            <a:avLst/>
          </a:prstGeom>
          <a:gradFill>
            <a:gsLst>
              <a:gs pos="0">
                <a:srgbClr val="FFFFFF">
                  <a:alpha val="0"/>
                </a:srgbClr>
              </a:gs>
              <a:gs pos="100000">
                <a:srgbClr val="FFFFFF"/>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8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86"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7"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9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96" name="Rectangle"/>
          <p:cNvSpPr>
            <a:spLocks noGrp="1"/>
          </p:cNvSpPr>
          <p:nvPr>
            <p:ph type="body" sz="half" idx="22"/>
          </p:nvPr>
        </p:nvSpPr>
        <p:spPr>
          <a:xfrm flipH="1">
            <a:off x="-1" y="4572000"/>
            <a:ext cx="24384001" cy="4572000"/>
          </a:xfrm>
          <a:prstGeom prst="rect">
            <a:avLst/>
          </a:prstGeom>
          <a:gradFill>
            <a:gsLst>
              <a:gs pos="0">
                <a:srgbClr val="000000"/>
              </a:gs>
              <a:gs pos="100000">
                <a:srgbClr val="000000">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7" name="Rectangle"/>
          <p:cNvSpPr>
            <a:spLocks noGrp="1"/>
          </p:cNvSpPr>
          <p:nvPr>
            <p:ph type="body" sz="half" idx="23"/>
          </p:nvPr>
        </p:nvSpPr>
        <p:spPr>
          <a:xfrm>
            <a:off x="0" y="9144000"/>
            <a:ext cx="24384001" cy="4572000"/>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0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06" name="Rectangle"/>
          <p:cNvSpPr>
            <a:spLocks noGrp="1"/>
          </p:cNvSpPr>
          <p:nvPr>
            <p:ph type="body" sz="half" idx="22"/>
          </p:nvPr>
        </p:nvSpPr>
        <p:spPr>
          <a:xfrm flipH="1">
            <a:off x="-1" y="4572000"/>
            <a:ext cx="24384001" cy="4572000"/>
          </a:xfrm>
          <a:prstGeom prst="rect">
            <a:avLst/>
          </a:prstGeom>
          <a:gradFill>
            <a:gsLst>
              <a:gs pos="0">
                <a:srgbClr val="000000">
                  <a:alpha val="0"/>
                </a:srgbClr>
              </a:gs>
              <a:gs pos="100000">
                <a:srgbClr val="000000"/>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7" name="Rectangle"/>
          <p:cNvSpPr>
            <a:spLocks noGrp="1"/>
          </p:cNvSpPr>
          <p:nvPr>
            <p:ph type="body" sz="half" idx="23"/>
          </p:nvPr>
        </p:nvSpPr>
        <p:spPr>
          <a:xfrm>
            <a:off x="0" y="-1"/>
            <a:ext cx="24384001" cy="4572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51"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52"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553"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4" name="Rounded Rectangle"/>
          <p:cNvSpPr>
            <a:spLocks noGrp="1"/>
          </p:cNvSpPr>
          <p:nvPr>
            <p:ph type="body" idx="24"/>
          </p:nvPr>
        </p:nvSpPr>
        <p:spPr>
          <a:xfrm>
            <a:off x="1270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62"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63"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4"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5" name="Rounded Rectangle"/>
          <p:cNvSpPr>
            <a:spLocks noGrp="1"/>
          </p:cNvSpPr>
          <p:nvPr>
            <p:ph type="body" idx="24"/>
          </p:nvPr>
        </p:nvSpPr>
        <p:spPr>
          <a:xfrm>
            <a:off x="8128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12192000" y="1270000"/>
            <a:ext cx="10922000" cy="111760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2540000" y="1428750"/>
            <a:ext cx="19304000" cy="10858501"/>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5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7" name="Rectangle"/>
          <p:cNvSpPr>
            <a:spLocks noGrp="1"/>
          </p:cNvSpPr>
          <p:nvPr>
            <p:ph type="body" sz="half" idx="23"/>
          </p:nvPr>
        </p:nvSpPr>
        <p:spPr>
          <a:xfrm>
            <a:off x="8128000" y="0"/>
            <a:ext cx="8128000" cy="13716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85" name="Rectangle"/>
          <p:cNvSpPr>
            <a:spLocks noGrp="1"/>
          </p:cNvSpPr>
          <p:nvPr>
            <p:ph type="body" sz="half" idx="21"/>
          </p:nvPr>
        </p:nvSpPr>
        <p:spPr>
          <a:xfrm>
            <a:off x="0"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86" name="Insert Picture Here 2018 Darker.png"/>
          <p:cNvSpPr>
            <a:spLocks noGrp="1"/>
          </p:cNvSpPr>
          <p:nvPr>
            <p:ph type="pic" idx="22"/>
          </p:nvPr>
        </p:nvSpPr>
        <p:spPr>
          <a:xfrm>
            <a:off x="0" y="4572000"/>
            <a:ext cx="24384000" cy="13716000"/>
          </a:xfrm>
          <a:prstGeom prst="rect">
            <a:avLst/>
          </a:prstGeom>
        </p:spPr>
        <p:txBody>
          <a:bodyPr lIns="91439" tIns="45719" rIns="91439" bIns="4571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aster">
    <p:bg>
      <p:bgPr>
        <a:solidFill>
          <a:srgbClr val="D5D5D5"/>
        </a:solidFill>
        <a:effectLst/>
      </p:bgPr>
    </p:bg>
    <p:spTree>
      <p:nvGrpSpPr>
        <p:cNvPr id="1" name=""/>
        <p:cNvGrpSpPr/>
        <p:nvPr/>
      </p:nvGrpSpPr>
      <p:grpSpPr>
        <a:xfrm>
          <a:off x="0" y="0"/>
          <a:ext cx="0" cy="0"/>
          <a:chOff x="0" y="0"/>
          <a:chExt cx="0" cy="0"/>
        </a:xfrm>
      </p:grpSpPr>
      <p:sp>
        <p:nvSpPr>
          <p:cNvPr id="34" name="Rectangle"/>
          <p:cNvSpPr>
            <a:spLocks noGrp="1"/>
          </p:cNvSpPr>
          <p:nvPr>
            <p:ph type="body" idx="21"/>
          </p:nvPr>
        </p:nvSpPr>
        <p:spPr>
          <a:xfrm>
            <a:off x="-1" y="0"/>
            <a:ext cx="16256001" cy="13716001"/>
          </a:xfrm>
          <a:prstGeom prst="rect">
            <a:avLst/>
          </a:prstGeom>
          <a:gradFill>
            <a:gsLst>
              <a:gs pos="0">
                <a:srgbClr val="FFFFFF"/>
              </a:gs>
              <a:gs pos="100000">
                <a:srgbClr val="FFFFFF">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90" name="Insert Picture Here 2018.png"/>
          <p:cNvSpPr>
            <a:spLocks noGrp="1"/>
          </p:cNvSpPr>
          <p:nvPr>
            <p:ph type="pic" idx="21"/>
          </p:nvPr>
        </p:nvSpPr>
        <p:spPr>
          <a:xfrm>
            <a:off x="0" y="4222750"/>
            <a:ext cx="24384000" cy="13716000"/>
          </a:xfrm>
          <a:prstGeom prst="rect">
            <a:avLst/>
          </a:prstGeom>
        </p:spPr>
        <p:txBody>
          <a:bodyPr lIns="91439" tIns="45719" rIns="91439" bIns="45719">
            <a:noAutofit/>
          </a:bodyPr>
          <a:lstStyle/>
          <a:p>
            <a:endParaRPr/>
          </a:p>
        </p:txBody>
      </p:sp>
      <p:sp>
        <p:nvSpPr>
          <p:cNvPr id="991" name="Insert Picture Here 2018 Darker.png"/>
          <p:cNvSpPr>
            <a:spLocks noGrp="1"/>
          </p:cNvSpPr>
          <p:nvPr>
            <p:ph type="pic" idx="22"/>
          </p:nvPr>
        </p:nvSpPr>
        <p:spPr>
          <a:xfrm>
            <a:off x="-1" y="-4222750"/>
            <a:ext cx="24384001" cy="13716000"/>
          </a:xfrm>
          <a:prstGeom prst="rect">
            <a:avLst/>
          </a:prstGeom>
        </p:spPr>
        <p:txBody>
          <a:bodyPr lIns="91439" tIns="45719" rIns="91439" bIns="45719">
            <a:noAutofit/>
          </a:bodyPr>
          <a:lstStyle/>
          <a:p>
            <a:endParaRPr/>
          </a:p>
        </p:txBody>
      </p:sp>
      <p:sp>
        <p:nvSpPr>
          <p:cNvPr id="992" name="Shape"/>
          <p:cNvSpPr>
            <a:spLocks noGrp="1"/>
          </p:cNvSpPr>
          <p:nvPr>
            <p:ph type="body" idx="23"/>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3" name="Rectangle"/>
          <p:cNvSpPr>
            <a:spLocks noGrp="1"/>
          </p:cNvSpPr>
          <p:nvPr>
            <p:ph type="body" sz="half" idx="24"/>
          </p:nvPr>
        </p:nvSpPr>
        <p:spPr>
          <a:xfrm>
            <a:off x="0" y="5270500"/>
            <a:ext cx="24384001" cy="3175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6" name="Shape"/>
          <p:cNvSpPr>
            <a:spLocks noGrp="1"/>
          </p:cNvSpPr>
          <p:nvPr>
            <p:ph type="body" idx="21"/>
          </p:nvPr>
        </p:nvSpPr>
        <p:spPr>
          <a:xfrm>
            <a:off x="1333313" y="6858000"/>
            <a:ext cx="21727506" cy="6858000"/>
          </a:xfrm>
          <a:custGeom>
            <a:avLst/>
            <a:gdLst/>
            <a:ahLst/>
            <a:cxnLst>
              <a:cxn ang="0">
                <a:pos x="wd2" y="hd2"/>
              </a:cxn>
              <a:cxn ang="5400000">
                <a:pos x="wd2" y="hd2"/>
              </a:cxn>
              <a:cxn ang="10800000">
                <a:pos x="wd2" y="hd2"/>
              </a:cxn>
              <a:cxn ang="16200000">
                <a:pos x="wd2" y="hd2"/>
              </a:cxn>
            </a:cxnLst>
            <a:rect l="0" t="0" r="r" b="b"/>
            <a:pathLst>
              <a:path w="21545" h="21600" extrusionOk="0">
                <a:moveTo>
                  <a:pt x="9443" y="0"/>
                </a:moveTo>
                <a:cubicBezTo>
                  <a:pt x="9191" y="0"/>
                  <a:pt x="8940" y="172"/>
                  <a:pt x="8706" y="519"/>
                </a:cubicBezTo>
                <a:cubicBezTo>
                  <a:pt x="8417" y="965"/>
                  <a:pt x="8094" y="1988"/>
                  <a:pt x="7557" y="3695"/>
                </a:cubicBezTo>
                <a:lnTo>
                  <a:pt x="1921" y="21600"/>
                </a:lnTo>
                <a:lnTo>
                  <a:pt x="6857" y="21600"/>
                </a:lnTo>
                <a:lnTo>
                  <a:pt x="10025" y="11536"/>
                </a:lnTo>
                <a:cubicBezTo>
                  <a:pt x="10562" y="9830"/>
                  <a:pt x="10885" y="8807"/>
                  <a:pt x="11026" y="7888"/>
                </a:cubicBezTo>
                <a:cubicBezTo>
                  <a:pt x="11244" y="6402"/>
                  <a:pt x="11244" y="4687"/>
                  <a:pt x="11026" y="3201"/>
                </a:cubicBezTo>
                <a:cubicBezTo>
                  <a:pt x="10940" y="2615"/>
                  <a:pt x="10822" y="2081"/>
                  <a:pt x="10678" y="1624"/>
                </a:cubicBezTo>
                <a:cubicBezTo>
                  <a:pt x="10534" y="1166"/>
                  <a:pt x="10366" y="792"/>
                  <a:pt x="10181" y="519"/>
                </a:cubicBezTo>
                <a:cubicBezTo>
                  <a:pt x="9947" y="172"/>
                  <a:pt x="9695" y="0"/>
                  <a:pt x="9443" y="0"/>
                </a:cubicBezTo>
                <a:close/>
                <a:moveTo>
                  <a:pt x="4182" y="181"/>
                </a:moveTo>
                <a:cubicBezTo>
                  <a:pt x="3930" y="181"/>
                  <a:pt x="3679" y="356"/>
                  <a:pt x="3446" y="703"/>
                </a:cubicBezTo>
                <a:cubicBezTo>
                  <a:pt x="3156" y="1149"/>
                  <a:pt x="2833" y="2172"/>
                  <a:pt x="2296" y="3879"/>
                </a:cubicBezTo>
                <a:lnTo>
                  <a:pt x="1163" y="7479"/>
                </a:lnTo>
                <a:cubicBezTo>
                  <a:pt x="625" y="9185"/>
                  <a:pt x="303" y="10212"/>
                  <a:pt x="163" y="11131"/>
                </a:cubicBezTo>
                <a:cubicBezTo>
                  <a:pt x="-55" y="12617"/>
                  <a:pt x="-55" y="14332"/>
                  <a:pt x="163" y="15818"/>
                </a:cubicBezTo>
                <a:cubicBezTo>
                  <a:pt x="249" y="16404"/>
                  <a:pt x="367" y="16934"/>
                  <a:pt x="511" y="17391"/>
                </a:cubicBezTo>
                <a:cubicBezTo>
                  <a:pt x="655" y="17849"/>
                  <a:pt x="823" y="18223"/>
                  <a:pt x="1007" y="18496"/>
                </a:cubicBezTo>
                <a:cubicBezTo>
                  <a:pt x="1475" y="19189"/>
                  <a:pt x="2015" y="19189"/>
                  <a:pt x="2482" y="18496"/>
                </a:cubicBezTo>
                <a:cubicBezTo>
                  <a:pt x="2772" y="18050"/>
                  <a:pt x="3094" y="17027"/>
                  <a:pt x="3631" y="15320"/>
                </a:cubicBezTo>
                <a:lnTo>
                  <a:pt x="4764" y="11720"/>
                </a:lnTo>
                <a:cubicBezTo>
                  <a:pt x="5301" y="10013"/>
                  <a:pt x="5624" y="8990"/>
                  <a:pt x="5764" y="8071"/>
                </a:cubicBezTo>
                <a:cubicBezTo>
                  <a:pt x="5982" y="6586"/>
                  <a:pt x="5982" y="4870"/>
                  <a:pt x="5764" y="3385"/>
                </a:cubicBezTo>
                <a:cubicBezTo>
                  <a:pt x="5678" y="2799"/>
                  <a:pt x="5560" y="2265"/>
                  <a:pt x="5416" y="1808"/>
                </a:cubicBezTo>
                <a:cubicBezTo>
                  <a:pt x="5272" y="1350"/>
                  <a:pt x="5105" y="976"/>
                  <a:pt x="4921" y="703"/>
                </a:cubicBezTo>
                <a:cubicBezTo>
                  <a:pt x="4687" y="356"/>
                  <a:pt x="4434" y="181"/>
                  <a:pt x="4182" y="181"/>
                </a:cubicBezTo>
                <a:close/>
                <a:moveTo>
                  <a:pt x="14572" y="240"/>
                </a:moveTo>
                <a:cubicBezTo>
                  <a:pt x="14320" y="240"/>
                  <a:pt x="14068" y="411"/>
                  <a:pt x="13834" y="758"/>
                </a:cubicBezTo>
                <a:cubicBezTo>
                  <a:pt x="13544" y="1204"/>
                  <a:pt x="13223" y="2227"/>
                  <a:pt x="12685" y="3934"/>
                </a:cubicBezTo>
                <a:lnTo>
                  <a:pt x="7125" y="21600"/>
                </a:lnTo>
                <a:lnTo>
                  <a:pt x="12061" y="21600"/>
                </a:lnTo>
                <a:lnTo>
                  <a:pt x="15153" y="11775"/>
                </a:lnTo>
                <a:cubicBezTo>
                  <a:pt x="15691" y="10068"/>
                  <a:pt x="16012" y="9045"/>
                  <a:pt x="16153" y="8126"/>
                </a:cubicBezTo>
                <a:cubicBezTo>
                  <a:pt x="16371" y="6641"/>
                  <a:pt x="16371" y="4925"/>
                  <a:pt x="16153" y="3440"/>
                </a:cubicBezTo>
                <a:cubicBezTo>
                  <a:pt x="16067" y="2854"/>
                  <a:pt x="15949" y="2320"/>
                  <a:pt x="15805" y="1863"/>
                </a:cubicBezTo>
                <a:cubicBezTo>
                  <a:pt x="15662" y="1405"/>
                  <a:pt x="15493" y="1031"/>
                  <a:pt x="15309" y="758"/>
                </a:cubicBezTo>
                <a:cubicBezTo>
                  <a:pt x="15075" y="411"/>
                  <a:pt x="14824" y="240"/>
                  <a:pt x="14572" y="240"/>
                </a:cubicBezTo>
                <a:close/>
                <a:moveTo>
                  <a:pt x="19672" y="565"/>
                </a:moveTo>
                <a:cubicBezTo>
                  <a:pt x="19420" y="565"/>
                  <a:pt x="19169" y="737"/>
                  <a:pt x="18935" y="1084"/>
                </a:cubicBezTo>
                <a:cubicBezTo>
                  <a:pt x="18646" y="1530"/>
                  <a:pt x="18324" y="2553"/>
                  <a:pt x="17787" y="4260"/>
                </a:cubicBezTo>
                <a:lnTo>
                  <a:pt x="12328" y="21600"/>
                </a:lnTo>
                <a:lnTo>
                  <a:pt x="17264" y="21600"/>
                </a:lnTo>
                <a:lnTo>
                  <a:pt x="20254" y="12101"/>
                </a:lnTo>
                <a:cubicBezTo>
                  <a:pt x="20791" y="10395"/>
                  <a:pt x="21114" y="9370"/>
                  <a:pt x="21255" y="8451"/>
                </a:cubicBezTo>
                <a:cubicBezTo>
                  <a:pt x="21473" y="6966"/>
                  <a:pt x="21473" y="5250"/>
                  <a:pt x="21255" y="3765"/>
                </a:cubicBezTo>
                <a:cubicBezTo>
                  <a:pt x="21169" y="3179"/>
                  <a:pt x="21051" y="2646"/>
                  <a:pt x="20907" y="2189"/>
                </a:cubicBezTo>
                <a:cubicBezTo>
                  <a:pt x="20763" y="1731"/>
                  <a:pt x="20595" y="1357"/>
                  <a:pt x="20410" y="1084"/>
                </a:cubicBezTo>
                <a:cubicBezTo>
                  <a:pt x="20177" y="737"/>
                  <a:pt x="19924" y="565"/>
                  <a:pt x="19672" y="565"/>
                </a:cubicBezTo>
                <a:close/>
                <a:moveTo>
                  <a:pt x="19810" y="16659"/>
                </a:moveTo>
                <a:cubicBezTo>
                  <a:pt x="19558" y="16659"/>
                  <a:pt x="19306" y="16834"/>
                  <a:pt x="19072" y="17180"/>
                </a:cubicBezTo>
                <a:cubicBezTo>
                  <a:pt x="18783" y="17626"/>
                  <a:pt x="18461" y="18650"/>
                  <a:pt x="17924" y="20356"/>
                </a:cubicBezTo>
                <a:lnTo>
                  <a:pt x="17532" y="21600"/>
                </a:lnTo>
                <a:lnTo>
                  <a:pt x="21545" y="21600"/>
                </a:lnTo>
                <a:cubicBezTo>
                  <a:pt x="21525" y="21003"/>
                  <a:pt x="21474" y="20415"/>
                  <a:pt x="21392" y="19859"/>
                </a:cubicBezTo>
                <a:cubicBezTo>
                  <a:pt x="21306" y="19273"/>
                  <a:pt x="21188" y="18739"/>
                  <a:pt x="21044" y="18281"/>
                </a:cubicBezTo>
                <a:cubicBezTo>
                  <a:pt x="20900" y="17824"/>
                  <a:pt x="20732" y="17453"/>
                  <a:pt x="20547" y="17180"/>
                </a:cubicBezTo>
                <a:cubicBezTo>
                  <a:pt x="20314" y="16834"/>
                  <a:pt x="20062" y="16659"/>
                  <a:pt x="19810" y="16659"/>
                </a:cubicBez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4" name="Rectangle"/>
          <p:cNvSpPr>
            <a:spLocks noGrp="1"/>
          </p:cNvSpPr>
          <p:nvPr>
            <p:ph type="body" idx="21"/>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0" name="Shape"/>
          <p:cNvSpPr>
            <a:spLocks noGrp="1"/>
          </p:cNvSpPr>
          <p:nvPr>
            <p:ph type="body" idx="21"/>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8" name="Shape"/>
          <p:cNvSpPr>
            <a:spLocks noGrp="1"/>
          </p:cNvSpPr>
          <p:nvPr>
            <p:ph type="body" idx="21"/>
          </p:nvPr>
        </p:nvSpPr>
        <p:spPr>
          <a:xfrm>
            <a:off x="12192000" y="1270000"/>
            <a:ext cx="12192000" cy="11176001"/>
          </a:xfrm>
          <a:custGeom>
            <a:avLst/>
            <a:gdLst/>
            <a:ahLst/>
            <a:cxnLst>
              <a:cxn ang="0">
                <a:pos x="wd2" y="hd2"/>
              </a:cxn>
              <a:cxn ang="5400000">
                <a:pos x="wd2" y="hd2"/>
              </a:cxn>
              <a:cxn ang="10800000">
                <a:pos x="wd2" y="hd2"/>
              </a:cxn>
              <a:cxn ang="16200000">
                <a:pos x="wd2" y="hd2"/>
              </a:cxn>
            </a:cxnLst>
            <a:rect l="0" t="0" r="r" b="b"/>
            <a:pathLst>
              <a:path w="21600" h="21600" extrusionOk="0">
                <a:moveTo>
                  <a:pt x="15134" y="0"/>
                </a:moveTo>
                <a:cubicBezTo>
                  <a:pt x="10824" y="0"/>
                  <a:pt x="8238" y="0"/>
                  <a:pt x="6514" y="651"/>
                </a:cubicBezTo>
                <a:cubicBezTo>
                  <a:pt x="3764" y="1743"/>
                  <a:pt x="1598" y="4106"/>
                  <a:pt x="597" y="7106"/>
                </a:cubicBezTo>
                <a:cubicBezTo>
                  <a:pt x="202" y="8290"/>
                  <a:pt x="0" y="9540"/>
                  <a:pt x="0" y="10800"/>
                </a:cubicBezTo>
                <a:cubicBezTo>
                  <a:pt x="0" y="12060"/>
                  <a:pt x="202" y="13310"/>
                  <a:pt x="597" y="14494"/>
                </a:cubicBezTo>
                <a:cubicBezTo>
                  <a:pt x="1598" y="17494"/>
                  <a:pt x="3764" y="19857"/>
                  <a:pt x="6514" y="20949"/>
                </a:cubicBezTo>
                <a:cubicBezTo>
                  <a:pt x="8238" y="21600"/>
                  <a:pt x="10824" y="21600"/>
                  <a:pt x="15134" y="21600"/>
                </a:cubicBezTo>
                <a:lnTo>
                  <a:pt x="21600" y="21600"/>
                </a:lnTo>
                <a:lnTo>
                  <a:pt x="21600" y="0"/>
                </a:lnTo>
                <a:lnTo>
                  <a:pt x="15134"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4" name="Rounded Rectangle"/>
          <p:cNvSpPr>
            <a:spLocks noGrp="1"/>
          </p:cNvSpPr>
          <p:nvPr>
            <p:ph type="body" idx="21"/>
          </p:nvPr>
        </p:nvSpPr>
        <p:spPr>
          <a:xfrm>
            <a:off x="1270000" y="1270000"/>
            <a:ext cx="21844000" cy="11176000"/>
          </a:xfrm>
          <a:prstGeom prst="roundRect">
            <a:avLst>
              <a:gd name="adj" fmla="val 5712"/>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5" name="Rectangle"/>
          <p:cNvSpPr>
            <a:spLocks noGrp="1"/>
          </p:cNvSpPr>
          <p:nvPr>
            <p:ph type="body" sz="half" idx="22"/>
          </p:nvPr>
        </p:nvSpPr>
        <p:spPr>
          <a:xfrm>
            <a:off x="8128000" y="0"/>
            <a:ext cx="8128000" cy="13716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3" name="Rounded Rectangle"/>
          <p:cNvSpPr>
            <a:spLocks noGrp="1"/>
          </p:cNvSpPr>
          <p:nvPr>
            <p:ph type="body" idx="21"/>
          </p:nvPr>
        </p:nvSpPr>
        <p:spPr>
          <a:xfrm>
            <a:off x="1270000" y="1270000"/>
            <a:ext cx="21844000" cy="11176000"/>
          </a:xfrm>
          <a:prstGeom prst="roundRect">
            <a:avLst>
              <a:gd name="adj" fmla="val 5712"/>
            </a:avLst>
          </a:prstGeom>
          <a:solidFill>
            <a:srgbClr val="EBEBEB"/>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24" name="Rectangle"/>
          <p:cNvSpPr>
            <a:spLocks noGrp="1"/>
          </p:cNvSpPr>
          <p:nvPr>
            <p:ph type="body" sz="half" idx="22"/>
          </p:nvPr>
        </p:nvSpPr>
        <p:spPr>
          <a:xfrm>
            <a:off x="-1"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857590" y="4988207"/>
            <a:ext cx="20828001"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60300"/>
            <a:ext cx="1270000" cy="40640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mn-lt"/>
                <a:ea typeface="+mn-ea"/>
                <a:cs typeface="+mn-cs"/>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6" r:id="rId4"/>
    <p:sldLayoutId id="2147483657" r:id="rId5"/>
    <p:sldLayoutId id="2147483659" r:id="rId6"/>
    <p:sldLayoutId id="2147483660" r:id="rId7"/>
    <p:sldLayoutId id="2147483662" r:id="rId8"/>
    <p:sldLayoutId id="2147483663" r:id="rId9"/>
    <p:sldLayoutId id="2147483664" r:id="rId10"/>
    <p:sldLayoutId id="2147483665" r:id="rId11"/>
    <p:sldLayoutId id="2147483666" r:id="rId12"/>
    <p:sldLayoutId id="2147483668" r:id="rId13"/>
    <p:sldLayoutId id="2147483669" r:id="rId14"/>
    <p:sldLayoutId id="2147483670" r:id="rId15"/>
    <p:sldLayoutId id="2147483671" r:id="rId16"/>
    <p:sldLayoutId id="2147483672" r:id="rId17"/>
    <p:sldLayoutId id="2147483685" r:id="rId18"/>
    <p:sldLayoutId id="2147483693" r:id="rId19"/>
    <p:sldLayoutId id="2147483694" r:id="rId20"/>
    <p:sldLayoutId id="2147483695" r:id="rId21"/>
    <p:sldLayoutId id="2147483696" r:id="rId22"/>
    <p:sldLayoutId id="2147483698" r:id="rId23"/>
    <p:sldLayoutId id="2147483701" r:id="rId24"/>
    <p:sldLayoutId id="2147483702" r:id="rId25"/>
    <p:sldLayoutId id="2147483710" r:id="rId26"/>
    <p:sldLayoutId id="2147483712" r:id="rId27"/>
    <p:sldLayoutId id="2147483715" r:id="rId28"/>
    <p:sldLayoutId id="2147483737" r:id="rId29"/>
    <p:sldLayoutId id="2147483750" r:id="rId30"/>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xml"/><Relationship Id="rId5" Type="http://schemas.openxmlformats.org/officeDocument/2006/relationships/chart" Target="../charts/chart19.xml"/><Relationship Id="rId4" Type="http://schemas.openxmlformats.org/officeDocument/2006/relationships/chart" Target="../charts/char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chart" Target="../charts/chart36.xml"/></Relationships>
</file>

<file path=ppt/slides/_rels/slide37.xml.rels><?xml version="1.0" encoding="UTF-8" standalone="yes"?>
<Relationships xmlns="http://schemas.openxmlformats.org/package/2006/relationships"><Relationship Id="rId3" Type="http://schemas.openxmlformats.org/officeDocument/2006/relationships/chart" Target="../charts/chart40.xml"/><Relationship Id="rId7" Type="http://schemas.openxmlformats.org/officeDocument/2006/relationships/chart" Target="../charts/chart44.xml"/><Relationship Id="rId2" Type="http://schemas.openxmlformats.org/officeDocument/2006/relationships/chart" Target="../charts/chart39.xml"/><Relationship Id="rId1" Type="http://schemas.openxmlformats.org/officeDocument/2006/relationships/slideLayout" Target="../slideLayouts/slideLayout3.xml"/><Relationship Id="rId6" Type="http://schemas.openxmlformats.org/officeDocument/2006/relationships/chart" Target="../charts/chart43.xml"/><Relationship Id="rId5" Type="http://schemas.openxmlformats.org/officeDocument/2006/relationships/chart" Target="../charts/chart42.xml"/><Relationship Id="rId4" Type="http://schemas.openxmlformats.org/officeDocument/2006/relationships/chart" Target="../charts/chart41.xml"/></Relationships>
</file>

<file path=ppt/slides/_rels/slide38.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00" name="photo-1471469478635-911c1858d22e.jpeg"/>
          <p:cNvPicPr>
            <a:picLocks noGrp="1" noRot="1" noChangeAspect="1" noMove="1" noResize="1" noEditPoints="1" noAdjustHandles="1" noChangeArrowheads="1" noChangeShapeType="1" noCrop="1"/>
          </p:cNvPicPr>
          <p:nvPr>
            <p:ph type="pic" idx="21"/>
          </p:nvPr>
        </p:nvPicPr>
        <p:blipFill>
          <a:blip r:embed="rId2" cstate="print">
            <a:alphaModFix amt="61000"/>
            <a:extLst>
              <a:ext uri="{BEBA8EAE-BF5A-486C-A8C5-ECC9F3942E4B}">
                <a14:imgProps xmlns:a14="http://schemas.microsoft.com/office/drawing/2010/main">
                  <a14:imgLayer r:embed="rId3">
                    <a14:imgEffect>
                      <a14:saturation sat="75000"/>
                    </a14:imgEffect>
                  </a14:imgLayer>
                </a14:imgProps>
              </a:ext>
              <a:ext uri="{28A0092B-C50C-407E-A947-70E740481C1C}">
                <a14:useLocalDpi xmlns:a14="http://schemas.microsoft.com/office/drawing/2010/main" val="0"/>
              </a:ext>
            </a:extLst>
          </a:blip>
          <a:srcRect t="7819" b="7819"/>
          <a:stretch/>
        </p:blipFill>
        <p:spPr>
          <a:xfrm>
            <a:off x="0" y="0"/>
            <a:ext cx="24384000" cy="13715982"/>
          </a:xfrm>
          <a:prstGeom prst="rect">
            <a:avLst/>
          </a:prstGeom>
        </p:spPr>
      </p:pic>
      <p:sp>
        <p:nvSpPr>
          <p:cNvPr id="1901" name="mnml."/>
          <p:cNvSpPr txBox="1"/>
          <p:nvPr/>
        </p:nvSpPr>
        <p:spPr>
          <a:xfrm>
            <a:off x="2512826" y="3509506"/>
            <a:ext cx="19358347" cy="564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90000"/>
              </a:lnSpc>
              <a:defRPr sz="20000" spc="0">
                <a:solidFill>
                  <a:srgbClr val="FFFFFF"/>
                </a:solidFill>
                <a:latin typeface="+mn-lt"/>
                <a:ea typeface="+mn-ea"/>
                <a:cs typeface="+mn-cs"/>
                <a:sym typeface="Montserrat Bold"/>
              </a:defRPr>
            </a:lvl1pPr>
          </a:lstStyle>
          <a:p>
            <a:r>
              <a:rPr lang="en-US" sz="25000" b="1" dirty="0">
                <a:solidFill>
                  <a:srgbClr val="2F558C"/>
                </a:solidFill>
              </a:rPr>
              <a:t>AV</a:t>
            </a:r>
            <a:r>
              <a:rPr lang="en-US" sz="25000" b="1" dirty="0"/>
              <a:t> </a:t>
            </a:r>
            <a:r>
              <a:rPr lang="en-US" sz="25000" b="1" dirty="0">
                <a:solidFill>
                  <a:srgbClr val="F47920"/>
                </a:solidFill>
              </a:rPr>
              <a:t>EDGE</a:t>
            </a:r>
            <a:r>
              <a:rPr lang="en-US" sz="25000" b="1" dirty="0"/>
              <a:t> 2025</a:t>
            </a:r>
          </a:p>
          <a:p>
            <a:r>
              <a:rPr lang="en-US" sz="15000" b="1" dirty="0" err="1"/>
              <a:t>Powerpoint</a:t>
            </a:r>
            <a:r>
              <a:rPr lang="en-US" sz="15000" b="1" dirty="0"/>
              <a:t> Template</a:t>
            </a:r>
            <a:endParaRPr sz="15000" b="1"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3" nodeType="withEffect">
                                  <p:stCondLst>
                                    <p:cond delay="500"/>
                                  </p:stCondLst>
                                  <p:iterate>
                                    <p:tmAbs val="0"/>
                                  </p:iterate>
                                  <p:childTnLst>
                                    <p:set>
                                      <p:cBhvr>
                                        <p:cTn id="6" fill="hold"/>
                                        <p:tgtEl>
                                          <p:spTgt spid="1901"/>
                                        </p:tgtEl>
                                        <p:attrNameLst>
                                          <p:attrName>style.visibility</p:attrName>
                                        </p:attrNameLst>
                                      </p:cBhvr>
                                      <p:to>
                                        <p:strVal val="visible"/>
                                      </p:to>
                                    </p:set>
                                    <p:animEffect transition="in" filter="fade">
                                      <p:cBhvr>
                                        <p:cTn id="7" dur="1000"/>
                                        <p:tgtEl>
                                          <p:spTgt spid="1901"/>
                                        </p:tgtEl>
                                      </p:cBhvr>
                                    </p:animEffect>
                                  </p:childTnLst>
                                </p:cTn>
                              </p:par>
                              <p:par>
                                <p:cTn id="8" presetID="10" presetClass="entr" fill="hold" grpId="1" nodeType="withEffect">
                                  <p:stCondLst>
                                    <p:cond delay="1000"/>
                                  </p:stCondLst>
                                  <p:iterate>
                                    <p:tmAbs val="0"/>
                                  </p:iterate>
                                  <p:childTnLst>
                                    <p:set>
                                      <p:cBhvr>
                                        <p:cTn id="9" fill="hold"/>
                                        <p:tgtEl>
                                          <p:spTgt spid="1900"/>
                                        </p:tgtEl>
                                        <p:attrNameLst>
                                          <p:attrName>style.visibility</p:attrName>
                                        </p:attrNameLst>
                                      </p:cBhvr>
                                      <p:to>
                                        <p:strVal val="visible"/>
                                      </p:to>
                                    </p:set>
                                    <p:animEffect transition="in" filter="fade">
                                      <p:cBhvr>
                                        <p:cTn id="10" dur="1000"/>
                                        <p:tgtEl>
                                          <p:spTgt spid="1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 grpId="1" animBg="1" advAuto="0"/>
      <p:bldP spid="1901"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7" name="Rounded Rectangle"/>
          <p:cNvSpPr/>
          <p:nvPr/>
        </p:nvSpPr>
        <p:spPr>
          <a:xfrm>
            <a:off x="1270000" y="1270000"/>
            <a:ext cx="21844000" cy="11176000"/>
          </a:xfrm>
          <a:prstGeom prst="roundRect">
            <a:avLst>
              <a:gd name="adj" fmla="val 5712"/>
            </a:avLst>
          </a:prstGeom>
          <a:solidFill>
            <a:srgbClr val="EBEBEB"/>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18" name="Rectangle"/>
          <p:cNvSpPr/>
          <p:nvPr/>
        </p:nvSpPr>
        <p:spPr>
          <a:xfrm>
            <a:off x="10267460" y="-1"/>
            <a:ext cx="6414341" cy="13716001"/>
          </a:xfrm>
          <a:prstGeom prst="rect">
            <a:avLst/>
          </a:pr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6219" name="2D Bar Chart"/>
          <p:cNvGraphicFramePr/>
          <p:nvPr>
            <p:extLst>
              <p:ext uri="{D42A27DB-BD31-4B8C-83A1-F6EECF244321}">
                <p14:modId xmlns:p14="http://schemas.microsoft.com/office/powerpoint/2010/main" val="725120724"/>
              </p:ext>
            </p:extLst>
          </p:nvPr>
        </p:nvGraphicFramePr>
        <p:xfrm>
          <a:off x="9522357" y="3794622"/>
          <a:ext cx="5998575" cy="76606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220" name="2D Bar Chart"/>
          <p:cNvGraphicFramePr/>
          <p:nvPr>
            <p:extLst>
              <p:ext uri="{D42A27DB-BD31-4B8C-83A1-F6EECF244321}">
                <p14:modId xmlns:p14="http://schemas.microsoft.com/office/powerpoint/2010/main" val="1021084191"/>
              </p:ext>
            </p:extLst>
          </p:nvPr>
        </p:nvGraphicFramePr>
        <p:xfrm>
          <a:off x="16544190" y="3794622"/>
          <a:ext cx="5533539" cy="7660619"/>
        </p:xfrm>
        <a:graphic>
          <a:graphicData uri="http://schemas.openxmlformats.org/drawingml/2006/chart">
            <c:chart xmlns:c="http://schemas.openxmlformats.org/drawingml/2006/chart" xmlns:r="http://schemas.openxmlformats.org/officeDocument/2006/relationships" r:id="rId3"/>
          </a:graphicData>
        </a:graphic>
      </p:graphicFrame>
      <p:sp>
        <p:nvSpPr>
          <p:cNvPr id="6221" name="Double smart charts"/>
          <p:cNvSpPr txBox="1"/>
          <p:nvPr/>
        </p:nvSpPr>
        <p:spPr>
          <a:xfrm>
            <a:off x="2816345" y="3628061"/>
            <a:ext cx="5474679"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Double smart charts</a:t>
            </a:r>
          </a:p>
        </p:txBody>
      </p:sp>
      <p:sp>
        <p:nvSpPr>
          <p:cNvPr id="6222" name="Awesome template"/>
          <p:cNvSpPr txBox="1"/>
          <p:nvPr/>
        </p:nvSpPr>
        <p:spPr>
          <a:xfrm>
            <a:off x="2816345" y="2930772"/>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6223" name="Lorem ipsum dolor sit elit, consect loreretur adipiscing nisi aute. ipsum sit elit, Lorem ipsum dolor sit elit, Lorem ipsum dolor sit elit, consect"/>
          <p:cNvSpPr txBox="1"/>
          <p:nvPr/>
        </p:nvSpPr>
        <p:spPr>
          <a:xfrm>
            <a:off x="2816345" y="9216776"/>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
        <p:nvSpPr>
          <p:cNvPr id="6224" name="Title here"/>
          <p:cNvSpPr txBox="1"/>
          <p:nvPr/>
        </p:nvSpPr>
        <p:spPr>
          <a:xfrm>
            <a:off x="11345128" y="2673758"/>
            <a:ext cx="4259005"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5000" spc="0">
                <a:solidFill>
                  <a:srgbClr val="FFFFFF"/>
                </a:solidFill>
                <a:latin typeface="+mn-lt"/>
                <a:ea typeface="+mn-ea"/>
                <a:cs typeface="+mn-cs"/>
                <a:sym typeface="Montserrat Bold"/>
              </a:defRPr>
            </a:lvl1pPr>
          </a:lstStyle>
          <a:p>
            <a:r>
              <a:t>Title here</a:t>
            </a:r>
          </a:p>
        </p:txBody>
      </p:sp>
      <p:sp>
        <p:nvSpPr>
          <p:cNvPr id="6225" name="Title here"/>
          <p:cNvSpPr txBox="1"/>
          <p:nvPr/>
        </p:nvSpPr>
        <p:spPr>
          <a:xfrm>
            <a:off x="17537960" y="2673758"/>
            <a:ext cx="4259005"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5000" spc="0">
                <a:latin typeface="+mn-lt"/>
                <a:ea typeface="+mn-ea"/>
                <a:cs typeface="+mn-cs"/>
                <a:sym typeface="Montserrat Bold"/>
              </a:defRPr>
            </a:lvl1pPr>
          </a:lstStyle>
          <a:p>
            <a:r>
              <a:t>Title here</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217"/>
                                        </p:tgtEl>
                                        <p:attrNameLst>
                                          <p:attrName>style.visibility</p:attrName>
                                        </p:attrNameLst>
                                      </p:cBhvr>
                                      <p:to>
                                        <p:strVal val="visible"/>
                                      </p:to>
                                    </p:set>
                                    <p:anim calcmode="lin" valueType="num">
                                      <p:cBhvr>
                                        <p:cTn id="7" dur="1000" fill="hold"/>
                                        <p:tgtEl>
                                          <p:spTgt spid="6217"/>
                                        </p:tgtEl>
                                        <p:attrNameLst>
                                          <p:attrName>ppt_x</p:attrName>
                                        </p:attrNameLst>
                                      </p:cBhvr>
                                      <p:tavLst>
                                        <p:tav tm="0">
                                          <p:val>
                                            <p:strVal val="1+#ppt_w/2"/>
                                          </p:val>
                                        </p:tav>
                                        <p:tav tm="100000">
                                          <p:val>
                                            <p:strVal val="#ppt_x"/>
                                          </p:val>
                                        </p:tav>
                                      </p:tavLst>
                                    </p:anim>
                                    <p:anim calcmode="lin" valueType="num">
                                      <p:cBhvr>
                                        <p:cTn id="8" dur="1000" fill="hold"/>
                                        <p:tgtEl>
                                          <p:spTgt spid="6217"/>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218"/>
                                        </p:tgtEl>
                                        <p:attrNameLst>
                                          <p:attrName>style.visibility</p:attrName>
                                        </p:attrNameLst>
                                      </p:cBhvr>
                                      <p:to>
                                        <p:strVal val="visible"/>
                                      </p:to>
                                    </p:set>
                                    <p:anim calcmode="lin" valueType="num">
                                      <p:cBhvr>
                                        <p:cTn id="11" dur="1000" fill="hold"/>
                                        <p:tgtEl>
                                          <p:spTgt spid="6218"/>
                                        </p:tgtEl>
                                        <p:attrNameLst>
                                          <p:attrName>ppt_x</p:attrName>
                                        </p:attrNameLst>
                                      </p:cBhvr>
                                      <p:tavLst>
                                        <p:tav tm="0">
                                          <p:val>
                                            <p:strVal val="#ppt_x"/>
                                          </p:val>
                                        </p:tav>
                                        <p:tav tm="100000">
                                          <p:val>
                                            <p:strVal val="#ppt_x"/>
                                          </p:val>
                                        </p:tav>
                                      </p:tavLst>
                                    </p:anim>
                                    <p:anim calcmode="lin" valueType="num">
                                      <p:cBhvr>
                                        <p:cTn id="12" dur="1000" fill="hold"/>
                                        <p:tgtEl>
                                          <p:spTgt spid="6218"/>
                                        </p:tgtEl>
                                        <p:attrNameLst>
                                          <p:attrName>ppt_y</p:attrName>
                                        </p:attrNameLst>
                                      </p:cBhvr>
                                      <p:tavLst>
                                        <p:tav tm="0">
                                          <p:val>
                                            <p:strVal val="1+#ppt_h/2"/>
                                          </p:val>
                                        </p:tav>
                                        <p:tav tm="100000">
                                          <p:val>
                                            <p:strVal val="#ppt_y"/>
                                          </p:val>
                                        </p:tav>
                                      </p:tavLst>
                                    </p:anim>
                                  </p:childTnLst>
                                </p:cTn>
                              </p:par>
                              <p:par>
                                <p:cTn id="13" presetID="22" presetClass="entr" presetSubtype="8" accel="50000" decel="50000" fill="hold" grpId="3" nodeType="withEffect">
                                  <p:stCondLst>
                                    <p:cond delay="1000"/>
                                  </p:stCondLst>
                                  <p:iterate>
                                    <p:tmAbs val="0"/>
                                  </p:iterate>
                                  <p:childTnLst>
                                    <p:set>
                                      <p:cBhvr>
                                        <p:cTn id="14" fill="hold"/>
                                        <p:tgtEl>
                                          <p:spTgt spid="6219"/>
                                        </p:tgtEl>
                                        <p:attrNameLst>
                                          <p:attrName>style.visibility</p:attrName>
                                        </p:attrNameLst>
                                      </p:cBhvr>
                                      <p:to>
                                        <p:strVal val="visible"/>
                                      </p:to>
                                    </p:set>
                                    <p:animEffect transition="in" filter="wipe(left)">
                                      <p:cBhvr>
                                        <p:cTn id="15" dur="1000"/>
                                        <p:tgtEl>
                                          <p:spTgt spid="6219"/>
                                        </p:tgtEl>
                                      </p:cBhvr>
                                    </p:animEffect>
                                  </p:childTnLst>
                                </p:cTn>
                              </p:par>
                              <p:par>
                                <p:cTn id="16" presetID="22" presetClass="entr" presetSubtype="8" accel="50000" decel="50000" fill="hold" grpId="4" nodeType="withEffect">
                                  <p:stCondLst>
                                    <p:cond delay="1500"/>
                                  </p:stCondLst>
                                  <p:iterate>
                                    <p:tmAbs val="0"/>
                                  </p:iterate>
                                  <p:childTnLst>
                                    <p:set>
                                      <p:cBhvr>
                                        <p:cTn id="17" fill="hold"/>
                                        <p:tgtEl>
                                          <p:spTgt spid="6220"/>
                                        </p:tgtEl>
                                        <p:attrNameLst>
                                          <p:attrName>style.visibility</p:attrName>
                                        </p:attrNameLst>
                                      </p:cBhvr>
                                      <p:to>
                                        <p:strVal val="visible"/>
                                      </p:to>
                                    </p:set>
                                    <p:animEffect transition="in" filter="wipe(left)">
                                      <p:cBhvr>
                                        <p:cTn id="18" dur="1000"/>
                                        <p:tgtEl>
                                          <p:spTgt spid="6220"/>
                                        </p:tgtEl>
                                      </p:cBhvr>
                                    </p:animEffect>
                                  </p:childTnLst>
                                </p:cTn>
                              </p:par>
                              <p:par>
                                <p:cTn id="19" presetID="2" presetClass="entr" presetSubtype="1" accel="50000" decel="50000" fill="hold" grpId="5" nodeType="withEffect">
                                  <p:stCondLst>
                                    <p:cond delay="2000"/>
                                  </p:stCondLst>
                                  <p:iterate>
                                    <p:tmAbs val="0"/>
                                  </p:iterate>
                                  <p:childTnLst>
                                    <p:set>
                                      <p:cBhvr>
                                        <p:cTn id="20" fill="hold"/>
                                        <p:tgtEl>
                                          <p:spTgt spid="6224"/>
                                        </p:tgtEl>
                                        <p:attrNameLst>
                                          <p:attrName>style.visibility</p:attrName>
                                        </p:attrNameLst>
                                      </p:cBhvr>
                                      <p:to>
                                        <p:strVal val="visible"/>
                                      </p:to>
                                    </p:set>
                                    <p:anim calcmode="lin" valueType="num">
                                      <p:cBhvr>
                                        <p:cTn id="21" dur="1000" fill="hold"/>
                                        <p:tgtEl>
                                          <p:spTgt spid="6224"/>
                                        </p:tgtEl>
                                        <p:attrNameLst>
                                          <p:attrName>ppt_x</p:attrName>
                                        </p:attrNameLst>
                                      </p:cBhvr>
                                      <p:tavLst>
                                        <p:tav tm="0">
                                          <p:val>
                                            <p:strVal val="#ppt_x"/>
                                          </p:val>
                                        </p:tav>
                                        <p:tav tm="100000">
                                          <p:val>
                                            <p:strVal val="#ppt_x"/>
                                          </p:val>
                                        </p:tav>
                                      </p:tavLst>
                                    </p:anim>
                                    <p:anim calcmode="lin" valueType="num">
                                      <p:cBhvr>
                                        <p:cTn id="22" dur="1000" fill="hold"/>
                                        <p:tgtEl>
                                          <p:spTgt spid="6224"/>
                                        </p:tgtEl>
                                        <p:attrNameLst>
                                          <p:attrName>ppt_y</p:attrName>
                                        </p:attrNameLst>
                                      </p:cBhvr>
                                      <p:tavLst>
                                        <p:tav tm="0">
                                          <p:val>
                                            <p:strVal val="0-#ppt_h/2"/>
                                          </p:val>
                                        </p:tav>
                                        <p:tav tm="100000">
                                          <p:val>
                                            <p:strVal val="#ppt_y"/>
                                          </p:val>
                                        </p:tav>
                                      </p:tavLst>
                                    </p:anim>
                                  </p:childTnLst>
                                </p:cTn>
                              </p:par>
                              <p:par>
                                <p:cTn id="23" presetID="2" presetClass="entr" presetSubtype="1" accel="50000" decel="50000" fill="hold" grpId="6" nodeType="withEffect">
                                  <p:stCondLst>
                                    <p:cond delay="2500"/>
                                  </p:stCondLst>
                                  <p:iterate>
                                    <p:tmAbs val="0"/>
                                  </p:iterate>
                                  <p:childTnLst>
                                    <p:set>
                                      <p:cBhvr>
                                        <p:cTn id="24" fill="hold"/>
                                        <p:tgtEl>
                                          <p:spTgt spid="6225"/>
                                        </p:tgtEl>
                                        <p:attrNameLst>
                                          <p:attrName>style.visibility</p:attrName>
                                        </p:attrNameLst>
                                      </p:cBhvr>
                                      <p:to>
                                        <p:strVal val="visible"/>
                                      </p:to>
                                    </p:set>
                                    <p:anim calcmode="lin" valueType="num">
                                      <p:cBhvr>
                                        <p:cTn id="25" dur="1000" fill="hold"/>
                                        <p:tgtEl>
                                          <p:spTgt spid="6225"/>
                                        </p:tgtEl>
                                        <p:attrNameLst>
                                          <p:attrName>ppt_x</p:attrName>
                                        </p:attrNameLst>
                                      </p:cBhvr>
                                      <p:tavLst>
                                        <p:tav tm="0">
                                          <p:val>
                                            <p:strVal val="#ppt_x"/>
                                          </p:val>
                                        </p:tav>
                                        <p:tav tm="100000">
                                          <p:val>
                                            <p:strVal val="#ppt_x"/>
                                          </p:val>
                                        </p:tav>
                                      </p:tavLst>
                                    </p:anim>
                                    <p:anim calcmode="lin" valueType="num">
                                      <p:cBhvr>
                                        <p:cTn id="26" dur="1000" fill="hold"/>
                                        <p:tgtEl>
                                          <p:spTgt spid="62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7" grpId="1" animBg="1" advAuto="0"/>
      <p:bldP spid="6218" grpId="2" animBg="1" advAuto="0"/>
      <p:bldP spid="6219" grpId="3" animBg="1" advAuto="0"/>
      <p:bldP spid="6220" grpId="4" animBg="1" advAuto="0"/>
      <p:bldP spid="6224" grpId="5" animBg="1" advAuto="0"/>
      <p:bldP spid="6225" grpId="6"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7"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6228" name="Mixed Chart"/>
          <p:cNvGraphicFramePr/>
          <p:nvPr/>
        </p:nvGraphicFramePr>
        <p:xfrm>
          <a:off x="3032162" y="5825401"/>
          <a:ext cx="17706393" cy="5651981"/>
        </p:xfrm>
        <a:graphic>
          <a:graphicData uri="http://schemas.openxmlformats.org/drawingml/2006/chart">
            <c:chart xmlns:c="http://schemas.openxmlformats.org/drawingml/2006/chart" xmlns:r="http://schemas.openxmlformats.org/officeDocument/2006/relationships" r:id="rId2"/>
          </a:graphicData>
        </a:graphic>
      </p:graphicFrame>
      <p:sp>
        <p:nvSpPr>
          <p:cNvPr id="6229" name="Editable smart column charts"/>
          <p:cNvSpPr txBox="1"/>
          <p:nvPr/>
        </p:nvSpPr>
        <p:spPr>
          <a:xfrm>
            <a:off x="4738749" y="2443766"/>
            <a:ext cx="9052322" cy="200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Editable smart column charts</a:t>
            </a:r>
          </a:p>
        </p:txBody>
      </p:sp>
      <p:sp>
        <p:nvSpPr>
          <p:cNvPr id="6230" name="Shape"/>
          <p:cNvSpPr/>
          <p:nvPr/>
        </p:nvSpPr>
        <p:spPr>
          <a:xfrm>
            <a:off x="3032162" y="2392966"/>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31" name="Lorem ipsum dolor sit elit, consect loreretur adipiscing nisi aute. ipsum sit elit, Lorem ipsum dolor sit elit, Lorem ipsum dolor sit elit, consect loreretur"/>
          <p:cNvSpPr txBox="1"/>
          <p:nvPr/>
        </p:nvSpPr>
        <p:spPr>
          <a:xfrm>
            <a:off x="15358685" y="2663476"/>
            <a:ext cx="5379871"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loreretur</a:t>
            </a:r>
          </a:p>
        </p:txBody>
      </p:sp>
      <p:grpSp>
        <p:nvGrpSpPr>
          <p:cNvPr id="6235" name="Group"/>
          <p:cNvGrpSpPr/>
          <p:nvPr/>
        </p:nvGrpSpPr>
        <p:grpSpPr>
          <a:xfrm>
            <a:off x="16030671" y="5430243"/>
            <a:ext cx="2470198" cy="2470199"/>
            <a:chOff x="0" y="0"/>
            <a:chExt cx="2470197" cy="2470197"/>
          </a:xfrm>
        </p:grpSpPr>
        <p:sp>
          <p:nvSpPr>
            <p:cNvPr id="6232" name="Circle"/>
            <p:cNvSpPr/>
            <p:nvPr/>
          </p:nvSpPr>
          <p:spPr>
            <a:xfrm>
              <a:off x="0" y="0"/>
              <a:ext cx="2470198" cy="2470198"/>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33" name="79%"/>
            <p:cNvSpPr/>
            <p:nvPr/>
          </p:nvSpPr>
          <p:spPr>
            <a:xfrm>
              <a:off x="140113" y="412773"/>
              <a:ext cx="2189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79%</a:t>
              </a:r>
            </a:p>
          </p:txBody>
        </p:sp>
        <p:sp>
          <p:nvSpPr>
            <p:cNvPr id="6234" name="Lorem ipsum dolor sit."/>
            <p:cNvSpPr/>
            <p:nvPr/>
          </p:nvSpPr>
          <p:spPr>
            <a:xfrm>
              <a:off x="315373" y="1289073"/>
              <a:ext cx="1839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withEffect">
                                  <p:stCondLst>
                                    <p:cond delay="0"/>
                                  </p:stCondLst>
                                  <p:iterate>
                                    <p:tmAbs val="0"/>
                                  </p:iterate>
                                  <p:childTnLst>
                                    <p:set>
                                      <p:cBhvr>
                                        <p:cTn id="6" fill="hold"/>
                                        <p:tgtEl>
                                          <p:spTgt spid="6227"/>
                                        </p:tgtEl>
                                        <p:attrNameLst>
                                          <p:attrName>style.visibility</p:attrName>
                                        </p:attrNameLst>
                                      </p:cBhvr>
                                      <p:to>
                                        <p:strVal val="visible"/>
                                      </p:to>
                                    </p:set>
                                    <p:animEffect transition="in" filter="fade">
                                      <p:cBhvr>
                                        <p:cTn id="7" dur="1000"/>
                                        <p:tgtEl>
                                          <p:spTgt spid="6227"/>
                                        </p:tgtEl>
                                      </p:cBhvr>
                                    </p:animEffect>
                                  </p:childTnLst>
                                </p:cTn>
                              </p:par>
                              <p:par>
                                <p:cTn id="8" presetID="2" presetClass="entr" presetSubtype="8" accel="50000" decel="50000" fill="hold" grpId="2" nodeType="withEffect">
                                  <p:stCondLst>
                                    <p:cond delay="500"/>
                                  </p:stCondLst>
                                  <p:iterate>
                                    <p:tmAbs val="0"/>
                                  </p:iterate>
                                  <p:childTnLst>
                                    <p:set>
                                      <p:cBhvr>
                                        <p:cTn id="9" fill="hold"/>
                                        <p:tgtEl>
                                          <p:spTgt spid="6230"/>
                                        </p:tgtEl>
                                        <p:attrNameLst>
                                          <p:attrName>style.visibility</p:attrName>
                                        </p:attrNameLst>
                                      </p:cBhvr>
                                      <p:to>
                                        <p:strVal val="visible"/>
                                      </p:to>
                                    </p:set>
                                    <p:anim calcmode="lin" valueType="num">
                                      <p:cBhvr>
                                        <p:cTn id="10" dur="1000" fill="hold"/>
                                        <p:tgtEl>
                                          <p:spTgt spid="6230"/>
                                        </p:tgtEl>
                                        <p:attrNameLst>
                                          <p:attrName>ppt_x</p:attrName>
                                        </p:attrNameLst>
                                      </p:cBhvr>
                                      <p:tavLst>
                                        <p:tav tm="0">
                                          <p:val>
                                            <p:strVal val="0-#ppt_w/2"/>
                                          </p:val>
                                        </p:tav>
                                        <p:tav tm="100000">
                                          <p:val>
                                            <p:strVal val="#ppt_x"/>
                                          </p:val>
                                        </p:tav>
                                      </p:tavLst>
                                    </p:anim>
                                    <p:anim calcmode="lin" valueType="num">
                                      <p:cBhvr>
                                        <p:cTn id="11" dur="1000" fill="hold"/>
                                        <p:tgtEl>
                                          <p:spTgt spid="6230"/>
                                        </p:tgtEl>
                                        <p:attrNameLst>
                                          <p:attrName>ppt_y</p:attrName>
                                        </p:attrNameLst>
                                      </p:cBhvr>
                                      <p:tavLst>
                                        <p:tav tm="0">
                                          <p:val>
                                            <p:strVal val="#ppt_y"/>
                                          </p:val>
                                        </p:tav>
                                        <p:tav tm="100000">
                                          <p:val>
                                            <p:strVal val="#ppt_y"/>
                                          </p:val>
                                        </p:tav>
                                      </p:tavLst>
                                    </p:anim>
                                  </p:childTnLst>
                                </p:cTn>
                              </p:par>
                              <p:par>
                                <p:cTn id="12" presetID="22" presetClass="entr" presetSubtype="4" accel="50000" decel="50000" fill="hold" grpId="3" nodeType="withEffect">
                                  <p:stCondLst>
                                    <p:cond delay="1000"/>
                                  </p:stCondLst>
                                  <p:iterate>
                                    <p:tmAbs val="0"/>
                                  </p:iterate>
                                  <p:childTnLst>
                                    <p:set>
                                      <p:cBhvr>
                                        <p:cTn id="13" fill="hold"/>
                                        <p:tgtEl>
                                          <p:spTgt spid="6228"/>
                                        </p:tgtEl>
                                        <p:attrNameLst>
                                          <p:attrName>style.visibility</p:attrName>
                                        </p:attrNameLst>
                                      </p:cBhvr>
                                      <p:to>
                                        <p:strVal val="visible"/>
                                      </p:to>
                                    </p:set>
                                    <p:animEffect transition="in" filter="wipe(down)">
                                      <p:cBhvr>
                                        <p:cTn id="14" dur="1000"/>
                                        <p:tgtEl>
                                          <p:spTgt spid="6228"/>
                                        </p:tgtEl>
                                      </p:cBhvr>
                                    </p:animEffect>
                                  </p:childTnLst>
                                </p:cTn>
                              </p:par>
                              <p:par>
                                <p:cTn id="15" presetID="2" presetClass="entr" presetSubtype="4" accel="50000" decel="50000" fill="hold" grpId="4" nodeType="withEffect">
                                  <p:stCondLst>
                                    <p:cond delay="1500"/>
                                  </p:stCondLst>
                                  <p:iterate>
                                    <p:tmAbs val="0"/>
                                  </p:iterate>
                                  <p:childTnLst>
                                    <p:set>
                                      <p:cBhvr>
                                        <p:cTn id="16" fill="hold"/>
                                        <p:tgtEl>
                                          <p:spTgt spid="6235"/>
                                        </p:tgtEl>
                                        <p:attrNameLst>
                                          <p:attrName>style.visibility</p:attrName>
                                        </p:attrNameLst>
                                      </p:cBhvr>
                                      <p:to>
                                        <p:strVal val="visible"/>
                                      </p:to>
                                    </p:set>
                                    <p:anim calcmode="lin" valueType="num">
                                      <p:cBhvr>
                                        <p:cTn id="17" dur="1000" fill="hold"/>
                                        <p:tgtEl>
                                          <p:spTgt spid="6235"/>
                                        </p:tgtEl>
                                        <p:attrNameLst>
                                          <p:attrName>ppt_x</p:attrName>
                                        </p:attrNameLst>
                                      </p:cBhvr>
                                      <p:tavLst>
                                        <p:tav tm="0">
                                          <p:val>
                                            <p:strVal val="#ppt_x"/>
                                          </p:val>
                                        </p:tav>
                                        <p:tav tm="100000">
                                          <p:val>
                                            <p:strVal val="#ppt_x"/>
                                          </p:val>
                                        </p:tav>
                                      </p:tavLst>
                                    </p:anim>
                                    <p:anim calcmode="lin" valueType="num">
                                      <p:cBhvr>
                                        <p:cTn id="18" dur="1000" fill="hold"/>
                                        <p:tgtEl>
                                          <p:spTgt spid="6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7" grpId="1" animBg="1" advAuto="0"/>
      <p:bldP spid="6228" grpId="3" animBg="1" advAuto="0"/>
      <p:bldP spid="6230" grpId="2" animBg="1" advAuto="0"/>
      <p:bldP spid="6235"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37" name="2D Bar Chart"/>
          <p:cNvGraphicFramePr/>
          <p:nvPr/>
        </p:nvGraphicFramePr>
        <p:xfrm>
          <a:off x="11903810" y="1668016"/>
          <a:ext cx="10208782" cy="10500866"/>
        </p:xfrm>
        <a:graphic>
          <a:graphicData uri="http://schemas.openxmlformats.org/drawingml/2006/chart">
            <c:chart xmlns:c="http://schemas.openxmlformats.org/drawingml/2006/chart" xmlns:r="http://schemas.openxmlformats.org/officeDocument/2006/relationships" r:id="rId2"/>
          </a:graphicData>
        </a:graphic>
      </p:graphicFrame>
      <p:sp>
        <p:nvSpPr>
          <p:cNvPr id="6238" name="Editable smart bar charts"/>
          <p:cNvSpPr txBox="1"/>
          <p:nvPr/>
        </p:nvSpPr>
        <p:spPr>
          <a:xfrm>
            <a:off x="2055650" y="3184168"/>
            <a:ext cx="6352735"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Editable smart bar </a:t>
            </a:r>
            <a:r>
              <a:rPr>
                <a:solidFill>
                  <a:srgbClr val="D5D5D5"/>
                </a:solidFill>
              </a:rPr>
              <a:t>charts</a:t>
            </a:r>
          </a:p>
        </p:txBody>
      </p:sp>
      <p:sp>
        <p:nvSpPr>
          <p:cNvPr id="6239" name="Shape"/>
          <p:cNvSpPr/>
          <p:nvPr/>
        </p:nvSpPr>
        <p:spPr>
          <a:xfrm rot="5400000">
            <a:off x="2102597" y="163167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40" name="Lorem ipsum dolor sit elit, consect loreretur adipiscing nisi aute. ipsum sit elit, Lorem sit elit, Lorem ipsum"/>
          <p:cNvSpPr txBox="1"/>
          <p:nvPr/>
        </p:nvSpPr>
        <p:spPr>
          <a:xfrm>
            <a:off x="2055650" y="7792339"/>
            <a:ext cx="4851998"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sit elit, Lorem ipsum</a:t>
            </a:r>
          </a:p>
        </p:txBody>
      </p:sp>
      <p:grpSp>
        <p:nvGrpSpPr>
          <p:cNvPr id="6244" name="Group"/>
          <p:cNvGrpSpPr/>
          <p:nvPr/>
        </p:nvGrpSpPr>
        <p:grpSpPr>
          <a:xfrm>
            <a:off x="20260795" y="1946395"/>
            <a:ext cx="2470199" cy="2470199"/>
            <a:chOff x="0" y="0"/>
            <a:chExt cx="2470197" cy="2470197"/>
          </a:xfrm>
        </p:grpSpPr>
        <p:sp>
          <p:nvSpPr>
            <p:cNvPr id="6241" name="Circle"/>
            <p:cNvSpPr/>
            <p:nvPr/>
          </p:nvSpPr>
          <p:spPr>
            <a:xfrm>
              <a:off x="0" y="0"/>
              <a:ext cx="2470198" cy="2470198"/>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42" name="79%"/>
            <p:cNvSpPr/>
            <p:nvPr/>
          </p:nvSpPr>
          <p:spPr>
            <a:xfrm>
              <a:off x="140113" y="412773"/>
              <a:ext cx="2189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79%</a:t>
              </a:r>
            </a:p>
          </p:txBody>
        </p:sp>
        <p:sp>
          <p:nvSpPr>
            <p:cNvPr id="6243" name="Lorem ipsum dolor sit."/>
            <p:cNvSpPr/>
            <p:nvPr/>
          </p:nvSpPr>
          <p:spPr>
            <a:xfrm>
              <a:off x="315373" y="1289073"/>
              <a:ext cx="1839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a:t>
              </a:r>
            </a:p>
          </p:txBody>
        </p:sp>
      </p:grpSp>
      <p:grpSp>
        <p:nvGrpSpPr>
          <p:cNvPr id="6250" name="Group"/>
          <p:cNvGrpSpPr/>
          <p:nvPr/>
        </p:nvGrpSpPr>
        <p:grpSpPr>
          <a:xfrm>
            <a:off x="1818369" y="9554033"/>
            <a:ext cx="6590016" cy="2201851"/>
            <a:chOff x="0" y="0"/>
            <a:chExt cx="6590014" cy="2201850"/>
          </a:xfrm>
        </p:grpSpPr>
        <p:sp>
          <p:nvSpPr>
            <p:cNvPr id="6245" name="Rounded Rectangle"/>
            <p:cNvSpPr/>
            <p:nvPr/>
          </p:nvSpPr>
          <p:spPr>
            <a:xfrm>
              <a:off x="240014" y="233350"/>
              <a:ext cx="6350001" cy="1968501"/>
            </a:xfrm>
            <a:prstGeom prst="roundRect">
              <a:avLst>
                <a:gd name="adj" fmla="val 1620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46" name="Duis aute irure lorem dolor in enderit in volu ptate velit. Lorem ipsum dolor duis aute Duis aute irure lorem dolor in enderit in"/>
            <p:cNvSpPr txBox="1"/>
            <p:nvPr/>
          </p:nvSpPr>
          <p:spPr>
            <a:xfrm>
              <a:off x="803246" y="633400"/>
              <a:ext cx="5223538"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enderit in</a:t>
              </a:r>
            </a:p>
          </p:txBody>
        </p:sp>
        <p:grpSp>
          <p:nvGrpSpPr>
            <p:cNvPr id="6249" name="Group"/>
            <p:cNvGrpSpPr/>
            <p:nvPr/>
          </p:nvGrpSpPr>
          <p:grpSpPr>
            <a:xfrm>
              <a:off x="0" y="0"/>
              <a:ext cx="734030" cy="720701"/>
              <a:chOff x="0" y="0"/>
              <a:chExt cx="734029" cy="720700"/>
            </a:xfrm>
          </p:grpSpPr>
          <p:sp>
            <p:nvSpPr>
              <p:cNvPr id="6247" name="Shape"/>
              <p:cNvSpPr/>
              <p:nvPr/>
            </p:nvSpPr>
            <p:spPr>
              <a:xfrm>
                <a:off x="0" y="0"/>
                <a:ext cx="734030" cy="720701"/>
              </a:xfrm>
              <a:custGeom>
                <a:avLst/>
                <a:gdLst/>
                <a:ahLst/>
                <a:cxnLst>
                  <a:cxn ang="0">
                    <a:pos x="wd2" y="hd2"/>
                  </a:cxn>
                  <a:cxn ang="5400000">
                    <a:pos x="wd2" y="hd2"/>
                  </a:cxn>
                  <a:cxn ang="10800000">
                    <a:pos x="wd2" y="hd2"/>
                  </a:cxn>
                  <a:cxn ang="16200000">
                    <a:pos x="wd2" y="hd2"/>
                  </a:cxn>
                </a:cxnLst>
                <a:rect l="0" t="0" r="r" b="b"/>
                <a:pathLst>
                  <a:path w="21600" h="21202" extrusionOk="0">
                    <a:moveTo>
                      <a:pt x="10777" y="25"/>
                    </a:moveTo>
                    <a:cubicBezTo>
                      <a:pt x="4592" y="25"/>
                      <a:pt x="0" y="4579"/>
                      <a:pt x="0" y="10825"/>
                    </a:cubicBezTo>
                    <a:cubicBezTo>
                      <a:pt x="0" y="16647"/>
                      <a:pt x="5013" y="21202"/>
                      <a:pt x="10777" y="21202"/>
                    </a:cubicBezTo>
                    <a:cubicBezTo>
                      <a:pt x="17008" y="21202"/>
                      <a:pt x="21600" y="16225"/>
                      <a:pt x="21600" y="10402"/>
                    </a:cubicBezTo>
                    <a:cubicBezTo>
                      <a:pt x="21600" y="4579"/>
                      <a:pt x="16633" y="-398"/>
                      <a:pt x="10777" y="25"/>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48" name="Shape"/>
              <p:cNvSpPr/>
              <p:nvPr/>
            </p:nvSpPr>
            <p:spPr>
              <a:xfrm>
                <a:off x="240262" y="112560"/>
                <a:ext cx="210345" cy="467520"/>
              </a:xfrm>
              <a:custGeom>
                <a:avLst/>
                <a:gdLst/>
                <a:ahLst/>
                <a:cxnLst>
                  <a:cxn ang="0">
                    <a:pos x="wd2" y="hd2"/>
                  </a:cxn>
                  <a:cxn ang="5400000">
                    <a:pos x="wd2" y="hd2"/>
                  </a:cxn>
                  <a:cxn ang="10800000">
                    <a:pos x="wd2" y="hd2"/>
                  </a:cxn>
                  <a:cxn ang="16200000">
                    <a:pos x="wd2" y="hd2"/>
                  </a:cxn>
                </a:cxnLst>
                <a:rect l="0" t="0" r="r" b="b"/>
                <a:pathLst>
                  <a:path w="21600" h="21600" extrusionOk="0">
                    <a:moveTo>
                      <a:pt x="15894" y="0"/>
                    </a:moveTo>
                    <a:cubicBezTo>
                      <a:pt x="11643" y="0"/>
                      <a:pt x="10148" y="1995"/>
                      <a:pt x="10148" y="2659"/>
                    </a:cubicBezTo>
                    <a:cubicBezTo>
                      <a:pt x="10148" y="3912"/>
                      <a:pt x="11607" y="5244"/>
                      <a:pt x="14386" y="5244"/>
                    </a:cubicBezTo>
                    <a:cubicBezTo>
                      <a:pt x="18801" y="5244"/>
                      <a:pt x="21600" y="3916"/>
                      <a:pt x="21600" y="1999"/>
                    </a:cubicBezTo>
                    <a:cubicBezTo>
                      <a:pt x="21599" y="1335"/>
                      <a:pt x="20309" y="0"/>
                      <a:pt x="15894" y="0"/>
                    </a:cubicBezTo>
                    <a:close/>
                    <a:moveTo>
                      <a:pt x="15894" y="7811"/>
                    </a:moveTo>
                    <a:cubicBezTo>
                      <a:pt x="12951" y="7811"/>
                      <a:pt x="5723" y="9228"/>
                      <a:pt x="0" y="11808"/>
                    </a:cubicBezTo>
                    <a:cubicBezTo>
                      <a:pt x="0" y="11808"/>
                      <a:pt x="20" y="11799"/>
                      <a:pt x="204" y="11882"/>
                    </a:cubicBezTo>
                    <a:cubicBezTo>
                      <a:pt x="388" y="11965"/>
                      <a:pt x="772" y="12137"/>
                      <a:pt x="1508" y="12469"/>
                    </a:cubicBezTo>
                    <a:cubicBezTo>
                      <a:pt x="2244" y="12137"/>
                      <a:pt x="3298" y="11801"/>
                      <a:pt x="4361" y="11552"/>
                    </a:cubicBezTo>
                    <a:cubicBezTo>
                      <a:pt x="5423" y="11303"/>
                      <a:pt x="6478" y="11130"/>
                      <a:pt x="7213" y="11130"/>
                    </a:cubicBezTo>
                    <a:cubicBezTo>
                      <a:pt x="7213" y="11130"/>
                      <a:pt x="7213" y="11303"/>
                      <a:pt x="7213" y="11552"/>
                    </a:cubicBezTo>
                    <a:cubicBezTo>
                      <a:pt x="7213" y="11801"/>
                      <a:pt x="7213" y="12137"/>
                      <a:pt x="7213" y="12469"/>
                    </a:cubicBezTo>
                    <a:cubicBezTo>
                      <a:pt x="7214" y="12469"/>
                      <a:pt x="7222" y="12455"/>
                      <a:pt x="4279" y="18281"/>
                    </a:cubicBezTo>
                    <a:cubicBezTo>
                      <a:pt x="2971" y="20936"/>
                      <a:pt x="4270" y="21600"/>
                      <a:pt x="7213" y="21600"/>
                    </a:cubicBezTo>
                    <a:cubicBezTo>
                      <a:pt x="10157" y="21600"/>
                      <a:pt x="15877" y="20936"/>
                      <a:pt x="21600" y="18281"/>
                    </a:cubicBezTo>
                    <a:cubicBezTo>
                      <a:pt x="21599" y="18281"/>
                      <a:pt x="21600" y="18291"/>
                      <a:pt x="21436" y="18134"/>
                    </a:cubicBezTo>
                    <a:cubicBezTo>
                      <a:pt x="21273" y="17978"/>
                      <a:pt x="20949" y="17661"/>
                      <a:pt x="20295" y="17034"/>
                    </a:cubicBezTo>
                    <a:cubicBezTo>
                      <a:pt x="19560" y="17661"/>
                      <a:pt x="18465" y="17978"/>
                      <a:pt x="17361" y="18134"/>
                    </a:cubicBezTo>
                    <a:cubicBezTo>
                      <a:pt x="16257" y="18291"/>
                      <a:pt x="15122" y="18281"/>
                      <a:pt x="14386" y="18281"/>
                    </a:cubicBezTo>
                    <a:cubicBezTo>
                      <a:pt x="14386" y="18281"/>
                      <a:pt x="14386" y="18291"/>
                      <a:pt x="14386" y="18134"/>
                    </a:cubicBezTo>
                    <a:cubicBezTo>
                      <a:pt x="14386" y="17978"/>
                      <a:pt x="14386" y="17661"/>
                      <a:pt x="14386" y="17034"/>
                    </a:cubicBezTo>
                    <a:cubicBezTo>
                      <a:pt x="14386" y="17034"/>
                      <a:pt x="14405" y="17038"/>
                      <a:pt x="14957" y="16301"/>
                    </a:cubicBezTo>
                    <a:cubicBezTo>
                      <a:pt x="15509" y="15563"/>
                      <a:pt x="16621" y="14080"/>
                      <a:pt x="18828" y="11130"/>
                    </a:cubicBezTo>
                    <a:cubicBezTo>
                      <a:pt x="18828" y="9213"/>
                      <a:pt x="18837" y="7811"/>
                      <a:pt x="15894" y="7811"/>
                    </a:cubicBezTo>
                    <a:close/>
                  </a:path>
                </a:pathLst>
              </a:custGeom>
              <a:solidFill>
                <a:srgbClr val="FFFFFF"/>
              </a:solidFill>
              <a:ln w="12700" cap="flat">
                <a:noFill/>
                <a:miter lim="400000"/>
              </a:ln>
              <a:effectLst/>
            </p:spPr>
            <p:txBody>
              <a:bodyPr wrap="square" lIns="38100" tIns="38100" rIns="38100" bIns="38100" numCol="1" anchor="ctr">
                <a:noAutofit/>
              </a:bodyPr>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accel="50000" decel="50000" fill="hold" grpId="1" nodeType="withEffect">
                                  <p:stCondLst>
                                    <p:cond delay="0"/>
                                  </p:stCondLst>
                                  <p:iterate>
                                    <p:tmAbs val="0"/>
                                  </p:iterate>
                                  <p:childTnLst>
                                    <p:set>
                                      <p:cBhvr>
                                        <p:cTn id="6" fill="hold"/>
                                        <p:tgtEl>
                                          <p:spTgt spid="6237"/>
                                        </p:tgtEl>
                                        <p:attrNameLst>
                                          <p:attrName>style.visibility</p:attrName>
                                        </p:attrNameLst>
                                      </p:cBhvr>
                                      <p:to>
                                        <p:strVal val="visible"/>
                                      </p:to>
                                    </p:set>
                                    <p:animEffect transition="in" filter="wipe(left)">
                                      <p:cBhvr>
                                        <p:cTn id="7" dur="1000"/>
                                        <p:tgtEl>
                                          <p:spTgt spid="6237"/>
                                        </p:tgtEl>
                                      </p:cBhvr>
                                    </p:animEffect>
                                  </p:childTnLst>
                                </p:cTn>
                              </p:par>
                              <p:par>
                                <p:cTn id="8" presetID="2" presetClass="entr" presetSubtype="1" accel="50000" decel="50000" fill="hold" grpId="2" nodeType="withEffect">
                                  <p:stCondLst>
                                    <p:cond delay="500"/>
                                  </p:stCondLst>
                                  <p:iterate>
                                    <p:tmAbs val="0"/>
                                  </p:iterate>
                                  <p:childTnLst>
                                    <p:set>
                                      <p:cBhvr>
                                        <p:cTn id="9" fill="hold"/>
                                        <p:tgtEl>
                                          <p:spTgt spid="6239"/>
                                        </p:tgtEl>
                                        <p:attrNameLst>
                                          <p:attrName>style.visibility</p:attrName>
                                        </p:attrNameLst>
                                      </p:cBhvr>
                                      <p:to>
                                        <p:strVal val="visible"/>
                                      </p:to>
                                    </p:set>
                                    <p:anim calcmode="lin" valueType="num">
                                      <p:cBhvr>
                                        <p:cTn id="10" dur="1000" fill="hold"/>
                                        <p:tgtEl>
                                          <p:spTgt spid="6239"/>
                                        </p:tgtEl>
                                        <p:attrNameLst>
                                          <p:attrName>ppt_x</p:attrName>
                                        </p:attrNameLst>
                                      </p:cBhvr>
                                      <p:tavLst>
                                        <p:tav tm="0">
                                          <p:val>
                                            <p:strVal val="#ppt_x"/>
                                          </p:val>
                                        </p:tav>
                                        <p:tav tm="100000">
                                          <p:val>
                                            <p:strVal val="#ppt_x"/>
                                          </p:val>
                                        </p:tav>
                                      </p:tavLst>
                                    </p:anim>
                                    <p:anim calcmode="lin" valueType="num">
                                      <p:cBhvr>
                                        <p:cTn id="11" dur="1000" fill="hold"/>
                                        <p:tgtEl>
                                          <p:spTgt spid="6239"/>
                                        </p:tgtEl>
                                        <p:attrNameLst>
                                          <p:attrName>ppt_y</p:attrName>
                                        </p:attrNameLst>
                                      </p:cBhvr>
                                      <p:tavLst>
                                        <p:tav tm="0">
                                          <p:val>
                                            <p:strVal val="0-#ppt_h/2"/>
                                          </p:val>
                                        </p:tav>
                                        <p:tav tm="100000">
                                          <p:val>
                                            <p:strVal val="#ppt_y"/>
                                          </p:val>
                                        </p:tav>
                                      </p:tavLst>
                                    </p:anim>
                                  </p:childTnLst>
                                </p:cTn>
                              </p:par>
                              <p:par>
                                <p:cTn id="12" presetID="2" presetClass="entr" presetSubtype="2" accel="50000" decel="50000" fill="hold" grpId="3" nodeType="withEffect">
                                  <p:stCondLst>
                                    <p:cond delay="1000"/>
                                  </p:stCondLst>
                                  <p:iterate>
                                    <p:tmAbs val="0"/>
                                  </p:iterate>
                                  <p:childTnLst>
                                    <p:set>
                                      <p:cBhvr>
                                        <p:cTn id="13" fill="hold"/>
                                        <p:tgtEl>
                                          <p:spTgt spid="6244"/>
                                        </p:tgtEl>
                                        <p:attrNameLst>
                                          <p:attrName>style.visibility</p:attrName>
                                        </p:attrNameLst>
                                      </p:cBhvr>
                                      <p:to>
                                        <p:strVal val="visible"/>
                                      </p:to>
                                    </p:set>
                                    <p:anim calcmode="lin" valueType="num">
                                      <p:cBhvr>
                                        <p:cTn id="14" dur="1000" fill="hold"/>
                                        <p:tgtEl>
                                          <p:spTgt spid="6244"/>
                                        </p:tgtEl>
                                        <p:attrNameLst>
                                          <p:attrName>ppt_x</p:attrName>
                                        </p:attrNameLst>
                                      </p:cBhvr>
                                      <p:tavLst>
                                        <p:tav tm="0">
                                          <p:val>
                                            <p:strVal val="1+#ppt_w/2"/>
                                          </p:val>
                                        </p:tav>
                                        <p:tav tm="100000">
                                          <p:val>
                                            <p:strVal val="#ppt_x"/>
                                          </p:val>
                                        </p:tav>
                                      </p:tavLst>
                                    </p:anim>
                                    <p:anim calcmode="lin" valueType="num">
                                      <p:cBhvr>
                                        <p:cTn id="15" dur="1000" fill="hold"/>
                                        <p:tgtEl>
                                          <p:spTgt spid="6244"/>
                                        </p:tgtEl>
                                        <p:attrNameLst>
                                          <p:attrName>ppt_y</p:attrName>
                                        </p:attrNameLst>
                                      </p:cBhvr>
                                      <p:tavLst>
                                        <p:tav tm="0">
                                          <p:val>
                                            <p:strVal val="#ppt_y"/>
                                          </p:val>
                                        </p:tav>
                                        <p:tav tm="100000">
                                          <p:val>
                                            <p:strVal val="#ppt_y"/>
                                          </p:val>
                                        </p:tav>
                                      </p:tavLst>
                                    </p:anim>
                                  </p:childTnLst>
                                </p:cTn>
                              </p:par>
                              <p:par>
                                <p:cTn id="16" presetID="2" presetClass="entr" presetSubtype="4" accel="50000" decel="50000" fill="hold" grpId="4" nodeType="withEffect">
                                  <p:stCondLst>
                                    <p:cond delay="1500"/>
                                  </p:stCondLst>
                                  <p:iterate>
                                    <p:tmAbs val="0"/>
                                  </p:iterate>
                                  <p:childTnLst>
                                    <p:set>
                                      <p:cBhvr>
                                        <p:cTn id="17" fill="hold"/>
                                        <p:tgtEl>
                                          <p:spTgt spid="6250"/>
                                        </p:tgtEl>
                                        <p:attrNameLst>
                                          <p:attrName>style.visibility</p:attrName>
                                        </p:attrNameLst>
                                      </p:cBhvr>
                                      <p:to>
                                        <p:strVal val="visible"/>
                                      </p:to>
                                    </p:set>
                                    <p:anim calcmode="lin" valueType="num">
                                      <p:cBhvr>
                                        <p:cTn id="18" dur="1000" fill="hold"/>
                                        <p:tgtEl>
                                          <p:spTgt spid="6250"/>
                                        </p:tgtEl>
                                        <p:attrNameLst>
                                          <p:attrName>ppt_x</p:attrName>
                                        </p:attrNameLst>
                                      </p:cBhvr>
                                      <p:tavLst>
                                        <p:tav tm="0">
                                          <p:val>
                                            <p:strVal val="#ppt_x"/>
                                          </p:val>
                                        </p:tav>
                                        <p:tav tm="100000">
                                          <p:val>
                                            <p:strVal val="#ppt_x"/>
                                          </p:val>
                                        </p:tav>
                                      </p:tavLst>
                                    </p:anim>
                                    <p:anim calcmode="lin" valueType="num">
                                      <p:cBhvr>
                                        <p:cTn id="19" dur="1000" fill="hold"/>
                                        <p:tgtEl>
                                          <p:spTgt spid="6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7" grpId="1" animBg="1" advAuto="0"/>
      <p:bldP spid="6239" grpId="2" animBg="1" advAuto="0"/>
      <p:bldP spid="6244" grpId="3" animBg="1" advAuto="0"/>
      <p:bldP spid="6250"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2"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737" y="2000"/>
                  <a:pt x="19839" y="2000"/>
                  <a:pt x="19921" y="2010"/>
                </a:cubicBezTo>
                <a:cubicBezTo>
                  <a:pt x="20004" y="2019"/>
                  <a:pt x="20067" y="2038"/>
                  <a:pt x="20118" y="2076"/>
                </a:cubicBezTo>
                <a:cubicBezTo>
                  <a:pt x="20191" y="2123"/>
                  <a:pt x="20256" y="2198"/>
                  <a:pt x="20310" y="2293"/>
                </a:cubicBezTo>
                <a:cubicBezTo>
                  <a:pt x="20364" y="2389"/>
                  <a:pt x="20406" y="2505"/>
                  <a:pt x="20433" y="2635"/>
                </a:cubicBezTo>
                <a:cubicBezTo>
                  <a:pt x="20454" y="2725"/>
                  <a:pt x="20465" y="2838"/>
                  <a:pt x="20470" y="2984"/>
                </a:cubicBezTo>
                <a:cubicBezTo>
                  <a:pt x="20475" y="3131"/>
                  <a:pt x="20475" y="3311"/>
                  <a:pt x="20475" y="3537"/>
                </a:cubicBezTo>
                <a:lnTo>
                  <a:pt x="20475" y="16990"/>
                </a:lnTo>
                <a:cubicBezTo>
                  <a:pt x="20475" y="17215"/>
                  <a:pt x="20475" y="17396"/>
                  <a:pt x="20470" y="17542"/>
                </a:cubicBezTo>
                <a:cubicBezTo>
                  <a:pt x="20465" y="17689"/>
                  <a:pt x="20454" y="17802"/>
                  <a:pt x="20433" y="17892"/>
                </a:cubicBezTo>
                <a:cubicBezTo>
                  <a:pt x="20406" y="18022"/>
                  <a:pt x="20364" y="18138"/>
                  <a:pt x="20310" y="18234"/>
                </a:cubicBezTo>
                <a:cubicBezTo>
                  <a:pt x="20256" y="18330"/>
                  <a:pt x="20191" y="18404"/>
                  <a:pt x="20118" y="18452"/>
                </a:cubicBezTo>
                <a:cubicBezTo>
                  <a:pt x="20067" y="18489"/>
                  <a:pt x="20004" y="18508"/>
                  <a:pt x="19921" y="18518"/>
                </a:cubicBezTo>
                <a:cubicBezTo>
                  <a:pt x="19839" y="18527"/>
                  <a:pt x="19737" y="18527"/>
                  <a:pt x="19611" y="18527"/>
                </a:cubicBezTo>
                <a:lnTo>
                  <a:pt x="1989" y="18527"/>
                </a:lnTo>
                <a:cubicBezTo>
                  <a:pt x="1863" y="18527"/>
                  <a:pt x="1761" y="18527"/>
                  <a:pt x="1679" y="18518"/>
                </a:cubicBezTo>
                <a:cubicBezTo>
                  <a:pt x="1596" y="18508"/>
                  <a:pt x="1533" y="18489"/>
                  <a:pt x="1482" y="18452"/>
                </a:cubicBezTo>
                <a:cubicBezTo>
                  <a:pt x="1409" y="18404"/>
                  <a:pt x="1344" y="18330"/>
                  <a:pt x="1290" y="18234"/>
                </a:cubicBezTo>
                <a:cubicBezTo>
                  <a:pt x="1236" y="18138"/>
                  <a:pt x="1194" y="18022"/>
                  <a:pt x="1168" y="17892"/>
                </a:cubicBezTo>
                <a:cubicBezTo>
                  <a:pt x="1146" y="17802"/>
                  <a:pt x="1136" y="17689"/>
                  <a:pt x="1130" y="17542"/>
                </a:cubicBezTo>
                <a:cubicBezTo>
                  <a:pt x="1125" y="17396"/>
                  <a:pt x="1125" y="17215"/>
                  <a:pt x="1125" y="16990"/>
                </a:cubicBezTo>
                <a:lnTo>
                  <a:pt x="1125" y="3537"/>
                </a:lnTo>
                <a:cubicBezTo>
                  <a:pt x="1125" y="3311"/>
                  <a:pt x="1125" y="3131"/>
                  <a:pt x="1130" y="2984"/>
                </a:cubicBezTo>
                <a:cubicBezTo>
                  <a:pt x="1136" y="2838"/>
                  <a:pt x="1146" y="2725"/>
                  <a:pt x="1168" y="2635"/>
                </a:cubicBezTo>
                <a:cubicBezTo>
                  <a:pt x="1194" y="2505"/>
                  <a:pt x="1236" y="2389"/>
                  <a:pt x="1290" y="2293"/>
                </a:cubicBezTo>
                <a:cubicBezTo>
                  <a:pt x="1344" y="2198"/>
                  <a:pt x="1409" y="2123"/>
                  <a:pt x="1482" y="2076"/>
                </a:cubicBezTo>
                <a:cubicBezTo>
                  <a:pt x="1533" y="2038"/>
                  <a:pt x="1596" y="2019"/>
                  <a:pt x="1679" y="2010"/>
                </a:cubicBezTo>
                <a:cubicBezTo>
                  <a:pt x="1761" y="2000"/>
                  <a:pt x="1863" y="2000"/>
                  <a:pt x="1989" y="2000"/>
                </a:cubicBezTo>
                <a:close/>
              </a:path>
            </a:pathLst>
          </a:cu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53" name="Vector column charts"/>
          <p:cNvSpPr txBox="1"/>
          <p:nvPr/>
        </p:nvSpPr>
        <p:spPr>
          <a:xfrm>
            <a:off x="2724925" y="3315446"/>
            <a:ext cx="5474679"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Vector column </a:t>
            </a:r>
            <a:r>
              <a:rPr>
                <a:solidFill>
                  <a:srgbClr val="D5D5D5"/>
                </a:solidFill>
              </a:rPr>
              <a:t>charts</a:t>
            </a:r>
          </a:p>
        </p:txBody>
      </p:sp>
      <p:sp>
        <p:nvSpPr>
          <p:cNvPr id="6254" name="Awesome template"/>
          <p:cNvSpPr txBox="1"/>
          <p:nvPr/>
        </p:nvSpPr>
        <p:spPr>
          <a:xfrm>
            <a:off x="2724925" y="2618157"/>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6255" name="Lorem ipsum dolor sit elit, consect loreretur adipiscing nisi aute. ipsum sit elit, Lorem ipsum dolor sit elit, Lorem ipsum dolor sit elit, consect"/>
          <p:cNvSpPr txBox="1"/>
          <p:nvPr/>
        </p:nvSpPr>
        <p:spPr>
          <a:xfrm>
            <a:off x="2724925" y="8904161"/>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6259" name="Group"/>
          <p:cNvGrpSpPr/>
          <p:nvPr/>
        </p:nvGrpSpPr>
        <p:grpSpPr>
          <a:xfrm>
            <a:off x="18780120" y="3315446"/>
            <a:ext cx="4142979" cy="1922463"/>
            <a:chOff x="-604440" y="0"/>
            <a:chExt cx="4142978" cy="1922462"/>
          </a:xfrm>
        </p:grpSpPr>
        <p:sp>
          <p:nvSpPr>
            <p:cNvPr id="6256" name="Callout"/>
            <p:cNvSpPr/>
            <p:nvPr/>
          </p:nvSpPr>
          <p:spPr>
            <a:xfrm>
              <a:off x="-604441" y="0"/>
              <a:ext cx="4142979" cy="1922463"/>
            </a:xfrm>
            <a:custGeom>
              <a:avLst/>
              <a:gdLst/>
              <a:ahLst/>
              <a:cxnLst>
                <a:cxn ang="0">
                  <a:pos x="wd2" y="hd2"/>
                </a:cxn>
                <a:cxn ang="5400000">
                  <a:pos x="wd2" y="hd2"/>
                </a:cxn>
                <a:cxn ang="10800000">
                  <a:pos x="wd2" y="hd2"/>
                </a:cxn>
                <a:cxn ang="16200000">
                  <a:pos x="wd2" y="hd2"/>
                </a:cxn>
              </a:cxnLst>
              <a:rect l="0" t="0" r="r" b="b"/>
              <a:pathLst>
                <a:path w="21600" h="21600" extrusionOk="0">
                  <a:moveTo>
                    <a:pt x="5187" y="0"/>
                  </a:moveTo>
                  <a:cubicBezTo>
                    <a:pt x="4063" y="0"/>
                    <a:pt x="3151" y="1965"/>
                    <a:pt x="3151" y="4388"/>
                  </a:cubicBezTo>
                  <a:lnTo>
                    <a:pt x="3151" y="7130"/>
                  </a:lnTo>
                  <a:lnTo>
                    <a:pt x="0" y="10764"/>
                  </a:lnTo>
                  <a:lnTo>
                    <a:pt x="3151" y="14399"/>
                  </a:lnTo>
                  <a:lnTo>
                    <a:pt x="3151" y="17212"/>
                  </a:lnTo>
                  <a:cubicBezTo>
                    <a:pt x="3151" y="19635"/>
                    <a:pt x="4063" y="21600"/>
                    <a:pt x="5187" y="21600"/>
                  </a:cubicBezTo>
                  <a:lnTo>
                    <a:pt x="19564" y="21600"/>
                  </a:lnTo>
                  <a:cubicBezTo>
                    <a:pt x="20688" y="21600"/>
                    <a:pt x="21600" y="19635"/>
                    <a:pt x="21600" y="17212"/>
                  </a:cubicBezTo>
                  <a:lnTo>
                    <a:pt x="21600" y="4388"/>
                  </a:lnTo>
                  <a:cubicBezTo>
                    <a:pt x="21600" y="1965"/>
                    <a:pt x="20688" y="0"/>
                    <a:pt x="19564" y="0"/>
                  </a:cubicBezTo>
                  <a:lnTo>
                    <a:pt x="5187"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57" name="Lorem ipsum dolor sit elit, consect."/>
            <p:cNvSpPr/>
            <p:nvPr/>
          </p:nvSpPr>
          <p:spPr>
            <a:xfrm>
              <a:off x="452040" y="8470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a:t>
              </a:r>
            </a:p>
          </p:txBody>
        </p:sp>
        <p:sp>
          <p:nvSpPr>
            <p:cNvPr id="6258" name="INSERT TITLE"/>
            <p:cNvSpPr/>
            <p:nvPr/>
          </p:nvSpPr>
          <p:spPr>
            <a:xfrm>
              <a:off x="452040" y="329802"/>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INSERT TITLE</a:t>
              </a:r>
            </a:p>
          </p:txBody>
        </p:sp>
      </p:grpSp>
      <p:grpSp>
        <p:nvGrpSpPr>
          <p:cNvPr id="6265" name="Group"/>
          <p:cNvGrpSpPr/>
          <p:nvPr/>
        </p:nvGrpSpPr>
        <p:grpSpPr>
          <a:xfrm>
            <a:off x="15633834" y="6684347"/>
            <a:ext cx="2429767" cy="7031654"/>
            <a:chOff x="0" y="0"/>
            <a:chExt cx="2429765" cy="7031652"/>
          </a:xfrm>
        </p:grpSpPr>
        <p:sp>
          <p:nvSpPr>
            <p:cNvPr id="6260" name="Insert title"/>
            <p:cNvSpPr txBox="1"/>
            <p:nvPr/>
          </p:nvSpPr>
          <p:spPr>
            <a:xfrm rot="16200000">
              <a:off x="-1252363" y="2035664"/>
              <a:ext cx="2873026"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Insert title</a:t>
              </a:r>
            </a:p>
          </p:txBody>
        </p:sp>
        <p:grpSp>
          <p:nvGrpSpPr>
            <p:cNvPr id="6264" name="Group"/>
            <p:cNvGrpSpPr/>
            <p:nvPr/>
          </p:nvGrpSpPr>
          <p:grpSpPr>
            <a:xfrm>
              <a:off x="506943" y="0"/>
              <a:ext cx="1922823" cy="7031653"/>
              <a:chOff x="0" y="0"/>
              <a:chExt cx="1922822" cy="7031652"/>
            </a:xfrm>
          </p:grpSpPr>
          <p:sp>
            <p:nvSpPr>
              <p:cNvPr id="6261" name="Rectangle"/>
              <p:cNvSpPr/>
              <p:nvPr/>
            </p:nvSpPr>
            <p:spPr>
              <a:xfrm>
                <a:off x="923146" y="5075597"/>
                <a:ext cx="999677" cy="1956056"/>
              </a:xfrm>
              <a:prstGeom prst="rect">
                <a:avLst/>
              </a:prstGeom>
              <a:solidFill>
                <a:schemeClr val="accent1">
                  <a:alpha val="8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62" name="Shape"/>
              <p:cNvSpPr/>
              <p:nvPr/>
            </p:nvSpPr>
            <p:spPr>
              <a:xfrm>
                <a:off x="3004" y="3903762"/>
                <a:ext cx="1916785" cy="11681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24" y="0"/>
                    </a:lnTo>
                    <a:lnTo>
                      <a:pt x="21600" y="21600"/>
                    </a:lnTo>
                    <a:lnTo>
                      <a:pt x="10443" y="21600"/>
                    </a:lnTo>
                    <a:lnTo>
                      <a:pt x="0" y="0"/>
                    </a:lnTo>
                    <a:close/>
                  </a:path>
                </a:pathLst>
              </a:custGeom>
              <a:solidFill>
                <a:schemeClr val="accent1">
                  <a:alpha val="6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63" name="Rectangle"/>
              <p:cNvSpPr/>
              <p:nvPr/>
            </p:nvSpPr>
            <p:spPr>
              <a:xfrm>
                <a:off x="0" y="0"/>
                <a:ext cx="540374" cy="3904323"/>
              </a:xfrm>
              <a:prstGeom prst="rect">
                <a:avLst/>
              </a:prstGeom>
              <a:solidFill>
                <a:schemeClr val="accent1">
                  <a:alpha val="8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grpSp>
        <p:nvGrpSpPr>
          <p:cNvPr id="6271" name="Group"/>
          <p:cNvGrpSpPr/>
          <p:nvPr/>
        </p:nvGrpSpPr>
        <p:grpSpPr>
          <a:xfrm>
            <a:off x="8814109" y="7467648"/>
            <a:ext cx="4249291" cy="6248352"/>
            <a:chOff x="0" y="0"/>
            <a:chExt cx="4249290" cy="6248351"/>
          </a:xfrm>
        </p:grpSpPr>
        <p:sp>
          <p:nvSpPr>
            <p:cNvPr id="6266" name="Insert title"/>
            <p:cNvSpPr txBox="1"/>
            <p:nvPr/>
          </p:nvSpPr>
          <p:spPr>
            <a:xfrm rot="16200000">
              <a:off x="1941377" y="1252362"/>
              <a:ext cx="2873027"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Insert title</a:t>
              </a:r>
            </a:p>
          </p:txBody>
        </p:sp>
        <p:grpSp>
          <p:nvGrpSpPr>
            <p:cNvPr id="6270" name="Group"/>
            <p:cNvGrpSpPr/>
            <p:nvPr/>
          </p:nvGrpSpPr>
          <p:grpSpPr>
            <a:xfrm>
              <a:off x="0" y="1748755"/>
              <a:ext cx="4249291" cy="4499597"/>
              <a:chOff x="0" y="0"/>
              <a:chExt cx="4249290" cy="4499596"/>
            </a:xfrm>
          </p:grpSpPr>
          <p:sp>
            <p:nvSpPr>
              <p:cNvPr id="6267" name="Rectangle"/>
              <p:cNvSpPr/>
              <p:nvPr/>
            </p:nvSpPr>
            <p:spPr>
              <a:xfrm>
                <a:off x="0" y="2543540"/>
                <a:ext cx="999676" cy="1956057"/>
              </a:xfrm>
              <a:prstGeom prst="rect">
                <a:avLst/>
              </a:prstGeom>
              <a:solidFill>
                <a:schemeClr val="accent1">
                  <a:alpha val="4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68" name="Shape"/>
              <p:cNvSpPr/>
              <p:nvPr/>
            </p:nvSpPr>
            <p:spPr>
              <a:xfrm>
                <a:off x="4836" y="1371706"/>
                <a:ext cx="4244455" cy="1168167"/>
              </a:xfrm>
              <a:custGeom>
                <a:avLst/>
                <a:gdLst/>
                <a:ahLst/>
                <a:cxnLst>
                  <a:cxn ang="0">
                    <a:pos x="wd2" y="hd2"/>
                  </a:cxn>
                  <a:cxn ang="5400000">
                    <a:pos x="wd2" y="hd2"/>
                  </a:cxn>
                  <a:cxn ang="10800000">
                    <a:pos x="wd2" y="hd2"/>
                  </a:cxn>
                  <a:cxn ang="16200000">
                    <a:pos x="wd2" y="hd2"/>
                  </a:cxn>
                </a:cxnLst>
                <a:rect l="0" t="0" r="r" b="b"/>
                <a:pathLst>
                  <a:path w="21600" h="21600" extrusionOk="0">
                    <a:moveTo>
                      <a:pt x="18879" y="0"/>
                    </a:moveTo>
                    <a:lnTo>
                      <a:pt x="21600" y="0"/>
                    </a:lnTo>
                    <a:lnTo>
                      <a:pt x="5031" y="21600"/>
                    </a:lnTo>
                    <a:lnTo>
                      <a:pt x="0" y="21600"/>
                    </a:lnTo>
                    <a:lnTo>
                      <a:pt x="18879" y="0"/>
                    </a:lnTo>
                    <a:close/>
                  </a:path>
                </a:pathLst>
              </a:custGeom>
              <a:solidFill>
                <a:schemeClr val="accent1">
                  <a:alpha val="2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69" name="Rectangle"/>
              <p:cNvSpPr/>
              <p:nvPr/>
            </p:nvSpPr>
            <p:spPr>
              <a:xfrm>
                <a:off x="3707470" y="0"/>
                <a:ext cx="540375" cy="1372266"/>
              </a:xfrm>
              <a:prstGeom prst="rect">
                <a:avLst/>
              </a:prstGeom>
              <a:solidFill>
                <a:schemeClr val="accent1">
                  <a:alpha val="4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grpSp>
        <p:nvGrpSpPr>
          <p:cNvPr id="6277" name="Group"/>
          <p:cNvGrpSpPr/>
          <p:nvPr/>
        </p:nvGrpSpPr>
        <p:grpSpPr>
          <a:xfrm>
            <a:off x="12944061" y="6357206"/>
            <a:ext cx="1930463" cy="7358795"/>
            <a:chOff x="0" y="0"/>
            <a:chExt cx="1930462" cy="7358794"/>
          </a:xfrm>
        </p:grpSpPr>
        <p:sp>
          <p:nvSpPr>
            <p:cNvPr id="6272" name="Insert title"/>
            <p:cNvSpPr txBox="1"/>
            <p:nvPr/>
          </p:nvSpPr>
          <p:spPr>
            <a:xfrm rot="16200000">
              <a:off x="-386038" y="2362805"/>
              <a:ext cx="2873027"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Insert title</a:t>
              </a:r>
            </a:p>
          </p:txBody>
        </p:sp>
        <p:grpSp>
          <p:nvGrpSpPr>
            <p:cNvPr id="6276" name="Group"/>
            <p:cNvGrpSpPr/>
            <p:nvPr/>
          </p:nvGrpSpPr>
          <p:grpSpPr>
            <a:xfrm>
              <a:off x="0" y="-1"/>
              <a:ext cx="1930463" cy="7358796"/>
              <a:chOff x="0" y="0"/>
              <a:chExt cx="1930462" cy="7358794"/>
            </a:xfrm>
          </p:grpSpPr>
          <p:sp>
            <p:nvSpPr>
              <p:cNvPr id="6273" name="Rectangle"/>
              <p:cNvSpPr/>
              <p:nvPr/>
            </p:nvSpPr>
            <p:spPr>
              <a:xfrm>
                <a:off x="0" y="5402738"/>
                <a:ext cx="999676" cy="1956057"/>
              </a:xfrm>
              <a:prstGeom prst="rect">
                <a:avLst/>
              </a:prstGeom>
              <a:solidFill>
                <a:schemeClr val="accent1">
                  <a:alpha val="6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74" name="Shape"/>
              <p:cNvSpPr/>
              <p:nvPr/>
            </p:nvSpPr>
            <p:spPr>
              <a:xfrm>
                <a:off x="11069" y="4230904"/>
                <a:ext cx="1915757" cy="1168167"/>
              </a:xfrm>
              <a:custGeom>
                <a:avLst/>
                <a:gdLst/>
                <a:ahLst/>
                <a:cxnLst>
                  <a:cxn ang="0">
                    <a:pos x="wd2" y="hd2"/>
                  </a:cxn>
                  <a:cxn ang="5400000">
                    <a:pos x="wd2" y="hd2"/>
                  </a:cxn>
                  <a:cxn ang="10800000">
                    <a:pos x="wd2" y="hd2"/>
                  </a:cxn>
                  <a:cxn ang="16200000">
                    <a:pos x="wd2" y="hd2"/>
                  </a:cxn>
                </a:cxnLst>
                <a:rect l="0" t="0" r="r" b="b"/>
                <a:pathLst>
                  <a:path w="21600" h="21600" extrusionOk="0">
                    <a:moveTo>
                      <a:pt x="15572" y="0"/>
                    </a:moveTo>
                    <a:lnTo>
                      <a:pt x="21600" y="0"/>
                    </a:lnTo>
                    <a:lnTo>
                      <a:pt x="11097" y="21600"/>
                    </a:lnTo>
                    <a:lnTo>
                      <a:pt x="0" y="21600"/>
                    </a:lnTo>
                    <a:lnTo>
                      <a:pt x="15572" y="0"/>
                    </a:lnTo>
                    <a:close/>
                  </a:path>
                </a:pathLst>
              </a:custGeom>
              <a:solidFill>
                <a:schemeClr val="accent1">
                  <a:alpha val="4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75" name="Rectangle"/>
              <p:cNvSpPr/>
              <p:nvPr/>
            </p:nvSpPr>
            <p:spPr>
              <a:xfrm>
                <a:off x="1390088" y="0"/>
                <a:ext cx="540375" cy="4231465"/>
              </a:xfrm>
              <a:prstGeom prst="rect">
                <a:avLst/>
              </a:prstGeom>
              <a:solidFill>
                <a:schemeClr val="accent1">
                  <a:alpha val="6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grpSp>
        <p:nvGrpSpPr>
          <p:cNvPr id="6284" name="Group"/>
          <p:cNvGrpSpPr/>
          <p:nvPr/>
        </p:nvGrpSpPr>
        <p:grpSpPr>
          <a:xfrm>
            <a:off x="15942823" y="4014271"/>
            <a:ext cx="6260814" cy="9701730"/>
            <a:chOff x="0" y="0"/>
            <a:chExt cx="6260813" cy="9701728"/>
          </a:xfrm>
        </p:grpSpPr>
        <p:sp>
          <p:nvSpPr>
            <p:cNvPr id="6278" name="Insert title"/>
            <p:cNvSpPr txBox="1"/>
            <p:nvPr/>
          </p:nvSpPr>
          <p:spPr>
            <a:xfrm rot="16200000">
              <a:off x="241183" y="4705740"/>
              <a:ext cx="2873027"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Insert title</a:t>
              </a:r>
            </a:p>
          </p:txBody>
        </p:sp>
        <p:grpSp>
          <p:nvGrpSpPr>
            <p:cNvPr id="6282" name="Group"/>
            <p:cNvGrpSpPr/>
            <p:nvPr/>
          </p:nvGrpSpPr>
          <p:grpSpPr>
            <a:xfrm>
              <a:off x="2016538" y="241300"/>
              <a:ext cx="4244276" cy="9460429"/>
              <a:chOff x="0" y="0"/>
              <a:chExt cx="4244274" cy="9460429"/>
            </a:xfrm>
          </p:grpSpPr>
          <p:sp>
            <p:nvSpPr>
              <p:cNvPr id="6279" name="Rectangle"/>
              <p:cNvSpPr/>
              <p:nvPr/>
            </p:nvSpPr>
            <p:spPr>
              <a:xfrm>
                <a:off x="3244598" y="7504373"/>
                <a:ext cx="999677" cy="1956057"/>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80" name="Shape"/>
              <p:cNvSpPr/>
              <p:nvPr/>
            </p:nvSpPr>
            <p:spPr>
              <a:xfrm>
                <a:off x="0" y="6332539"/>
                <a:ext cx="4241362" cy="11681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23" y="0"/>
                    </a:lnTo>
                    <a:lnTo>
                      <a:pt x="21600" y="21600"/>
                    </a:lnTo>
                    <a:lnTo>
                      <a:pt x="16550" y="21600"/>
                    </a:lnTo>
                    <a:lnTo>
                      <a:pt x="0" y="0"/>
                    </a:lnTo>
                    <a:close/>
                  </a:path>
                </a:pathLst>
              </a:custGeom>
              <a:solidFill>
                <a:schemeClr val="accent1">
                  <a:alpha val="8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81" name="Rectangle"/>
              <p:cNvSpPr/>
              <p:nvPr/>
            </p:nvSpPr>
            <p:spPr>
              <a:xfrm>
                <a:off x="0" y="0"/>
                <a:ext cx="540374" cy="6332540"/>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283" name="7200"/>
            <p:cNvSpPr txBox="1"/>
            <p:nvPr/>
          </p:nvSpPr>
          <p:spPr>
            <a:xfrm>
              <a:off x="0" y="0"/>
              <a:ext cx="1677698"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500" cap="all" spc="125">
                  <a:latin typeface="+mn-lt"/>
                  <a:ea typeface="+mn-ea"/>
                  <a:cs typeface="+mn-cs"/>
                  <a:sym typeface="Montserrat Bold"/>
                </a:defRPr>
              </a:lvl1pPr>
            </a:lstStyle>
            <a:p>
              <a:r>
                <a:t>7200</a:t>
              </a:r>
            </a:p>
          </p:txBody>
        </p:sp>
      </p:grpSp>
      <p:grpSp>
        <p:nvGrpSpPr>
          <p:cNvPr id="6294" name="Group"/>
          <p:cNvGrpSpPr/>
          <p:nvPr/>
        </p:nvGrpSpPr>
        <p:grpSpPr>
          <a:xfrm>
            <a:off x="9773476" y="3363448"/>
            <a:ext cx="10092305" cy="7449010"/>
            <a:chOff x="0" y="0"/>
            <a:chExt cx="10092304" cy="7449008"/>
          </a:xfrm>
        </p:grpSpPr>
        <p:grpSp>
          <p:nvGrpSpPr>
            <p:cNvPr id="6289" name="Group"/>
            <p:cNvGrpSpPr/>
            <p:nvPr/>
          </p:nvGrpSpPr>
          <p:grpSpPr>
            <a:xfrm>
              <a:off x="1378490" y="203200"/>
              <a:ext cx="8713815" cy="7042609"/>
              <a:chOff x="0" y="0"/>
              <a:chExt cx="8713813" cy="7042608"/>
            </a:xfrm>
          </p:grpSpPr>
          <p:sp>
            <p:nvSpPr>
              <p:cNvPr id="6285" name="Line"/>
              <p:cNvSpPr/>
              <p:nvPr/>
            </p:nvSpPr>
            <p:spPr>
              <a:xfrm flipH="1" flipV="1">
                <a:off x="0" y="7042608"/>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sp>
            <p:nvSpPr>
              <p:cNvPr id="6286" name="Line"/>
              <p:cNvSpPr/>
              <p:nvPr/>
            </p:nvSpPr>
            <p:spPr>
              <a:xfrm flipH="1" flipV="1">
                <a:off x="0" y="0"/>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sp>
            <p:nvSpPr>
              <p:cNvPr id="6287" name="Line"/>
              <p:cNvSpPr/>
              <p:nvPr/>
            </p:nvSpPr>
            <p:spPr>
              <a:xfrm flipH="1" flipV="1">
                <a:off x="0" y="4695072"/>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sp>
            <p:nvSpPr>
              <p:cNvPr id="6288" name="Line"/>
              <p:cNvSpPr/>
              <p:nvPr/>
            </p:nvSpPr>
            <p:spPr>
              <a:xfrm flipH="1" flipV="1">
                <a:off x="0" y="2347536"/>
                <a:ext cx="8713814" cy="1"/>
              </a:xfrm>
              <a:prstGeom prst="line">
                <a:avLst/>
              </a:prstGeom>
              <a:noFill/>
              <a:ln w="25400" cap="flat">
                <a:solidFill>
                  <a:srgbClr val="929292">
                    <a:alpha val="50000"/>
                  </a:srgbClr>
                </a:solidFill>
                <a:prstDash val="solid"/>
                <a:miter lim="400000"/>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grpSp>
        <p:sp>
          <p:nvSpPr>
            <p:cNvPr id="6290" name="2500"/>
            <p:cNvSpPr txBox="1"/>
            <p:nvPr/>
          </p:nvSpPr>
          <p:spPr>
            <a:xfrm>
              <a:off x="0" y="4679784"/>
              <a:ext cx="1165279" cy="406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t>2500</a:t>
              </a:r>
            </a:p>
          </p:txBody>
        </p:sp>
        <p:sp>
          <p:nvSpPr>
            <p:cNvPr id="6291" name="0"/>
            <p:cNvSpPr txBox="1"/>
            <p:nvPr/>
          </p:nvSpPr>
          <p:spPr>
            <a:xfrm>
              <a:off x="0" y="7042608"/>
              <a:ext cx="1165279" cy="406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t>0</a:t>
              </a:r>
            </a:p>
          </p:txBody>
        </p:sp>
        <p:sp>
          <p:nvSpPr>
            <p:cNvPr id="6292" name="7500"/>
            <p:cNvSpPr txBox="1"/>
            <p:nvPr/>
          </p:nvSpPr>
          <p:spPr>
            <a:xfrm>
              <a:off x="0" y="0"/>
              <a:ext cx="1165279" cy="406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t>7500</a:t>
              </a:r>
            </a:p>
          </p:txBody>
        </p:sp>
        <p:sp>
          <p:nvSpPr>
            <p:cNvPr id="6293" name="5000"/>
            <p:cNvSpPr txBox="1"/>
            <p:nvPr/>
          </p:nvSpPr>
          <p:spPr>
            <a:xfrm>
              <a:off x="0" y="2316960"/>
              <a:ext cx="1165279" cy="406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000" i="1" cap="all" spc="100">
                  <a:latin typeface="Montserrat Regular"/>
                  <a:ea typeface="Montserrat Regular"/>
                  <a:cs typeface="Montserrat Regular"/>
                  <a:sym typeface="Montserrat Regular"/>
                </a:defRPr>
              </a:lvl1pPr>
            </a:lstStyle>
            <a:p>
              <a:r>
                <a:t>5000</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294"/>
                                        </p:tgtEl>
                                        <p:attrNameLst>
                                          <p:attrName>style.visibility</p:attrName>
                                        </p:attrNameLst>
                                      </p:cBhvr>
                                      <p:to>
                                        <p:strVal val="visible"/>
                                      </p:to>
                                    </p:set>
                                    <p:anim calcmode="lin" valueType="num">
                                      <p:cBhvr>
                                        <p:cTn id="7" dur="1000" fill="hold"/>
                                        <p:tgtEl>
                                          <p:spTgt spid="6294"/>
                                        </p:tgtEl>
                                        <p:attrNameLst>
                                          <p:attrName>ppt_x</p:attrName>
                                        </p:attrNameLst>
                                      </p:cBhvr>
                                      <p:tavLst>
                                        <p:tav tm="0">
                                          <p:val>
                                            <p:strVal val="1+#ppt_w/2"/>
                                          </p:val>
                                        </p:tav>
                                        <p:tav tm="100000">
                                          <p:val>
                                            <p:strVal val="#ppt_x"/>
                                          </p:val>
                                        </p:tav>
                                      </p:tavLst>
                                    </p:anim>
                                    <p:anim calcmode="lin" valueType="num">
                                      <p:cBhvr>
                                        <p:cTn id="8" dur="1000" fill="hold"/>
                                        <p:tgtEl>
                                          <p:spTgt spid="6294"/>
                                        </p:tgtEl>
                                        <p:attrNameLst>
                                          <p:attrName>ppt_y</p:attrName>
                                        </p:attrNameLst>
                                      </p:cBhvr>
                                      <p:tavLst>
                                        <p:tav tm="0">
                                          <p:val>
                                            <p:strVal val="#ppt_y"/>
                                          </p:val>
                                        </p:tav>
                                        <p:tav tm="100000">
                                          <p:val>
                                            <p:strVal val="#ppt_y"/>
                                          </p:val>
                                        </p:tav>
                                      </p:tavLst>
                                    </p:anim>
                                  </p:childTnLst>
                                </p:cTn>
                              </p:par>
                              <p:par>
                                <p:cTn id="9" presetID="22" presetClass="entr" presetSubtype="4" accel="50000" decel="50000" fill="hold" grpId="2" nodeType="withEffect">
                                  <p:stCondLst>
                                    <p:cond delay="500"/>
                                  </p:stCondLst>
                                  <p:iterate>
                                    <p:tmAbs val="0"/>
                                  </p:iterate>
                                  <p:childTnLst>
                                    <p:set>
                                      <p:cBhvr>
                                        <p:cTn id="10" fill="hold"/>
                                        <p:tgtEl>
                                          <p:spTgt spid="6271"/>
                                        </p:tgtEl>
                                        <p:attrNameLst>
                                          <p:attrName>style.visibility</p:attrName>
                                        </p:attrNameLst>
                                      </p:cBhvr>
                                      <p:to>
                                        <p:strVal val="visible"/>
                                      </p:to>
                                    </p:set>
                                    <p:animEffect transition="in" filter="wipe(down)">
                                      <p:cBhvr>
                                        <p:cTn id="11" dur="1000"/>
                                        <p:tgtEl>
                                          <p:spTgt spid="6271"/>
                                        </p:tgtEl>
                                      </p:cBhvr>
                                    </p:animEffect>
                                  </p:childTnLst>
                                </p:cTn>
                              </p:par>
                              <p:par>
                                <p:cTn id="12" presetID="22" presetClass="entr" presetSubtype="4" accel="50000" decel="50000" fill="hold" grpId="3" nodeType="withEffect">
                                  <p:stCondLst>
                                    <p:cond delay="1000"/>
                                  </p:stCondLst>
                                  <p:iterate>
                                    <p:tmAbs val="0"/>
                                  </p:iterate>
                                  <p:childTnLst>
                                    <p:set>
                                      <p:cBhvr>
                                        <p:cTn id="13" fill="hold"/>
                                        <p:tgtEl>
                                          <p:spTgt spid="6277"/>
                                        </p:tgtEl>
                                        <p:attrNameLst>
                                          <p:attrName>style.visibility</p:attrName>
                                        </p:attrNameLst>
                                      </p:cBhvr>
                                      <p:to>
                                        <p:strVal val="visible"/>
                                      </p:to>
                                    </p:set>
                                    <p:animEffect transition="in" filter="wipe(down)">
                                      <p:cBhvr>
                                        <p:cTn id="14" dur="1000"/>
                                        <p:tgtEl>
                                          <p:spTgt spid="6277"/>
                                        </p:tgtEl>
                                      </p:cBhvr>
                                    </p:animEffect>
                                  </p:childTnLst>
                                </p:cTn>
                              </p:par>
                              <p:par>
                                <p:cTn id="15" presetID="22" presetClass="entr" presetSubtype="4" accel="50000" decel="50000" fill="hold" grpId="4" nodeType="withEffect">
                                  <p:stCondLst>
                                    <p:cond delay="1500"/>
                                  </p:stCondLst>
                                  <p:iterate>
                                    <p:tmAbs val="0"/>
                                  </p:iterate>
                                  <p:childTnLst>
                                    <p:set>
                                      <p:cBhvr>
                                        <p:cTn id="16" fill="hold"/>
                                        <p:tgtEl>
                                          <p:spTgt spid="6265"/>
                                        </p:tgtEl>
                                        <p:attrNameLst>
                                          <p:attrName>style.visibility</p:attrName>
                                        </p:attrNameLst>
                                      </p:cBhvr>
                                      <p:to>
                                        <p:strVal val="visible"/>
                                      </p:to>
                                    </p:set>
                                    <p:animEffect transition="in" filter="wipe(down)">
                                      <p:cBhvr>
                                        <p:cTn id="17" dur="1000"/>
                                        <p:tgtEl>
                                          <p:spTgt spid="6265"/>
                                        </p:tgtEl>
                                      </p:cBhvr>
                                    </p:animEffect>
                                  </p:childTnLst>
                                </p:cTn>
                              </p:par>
                              <p:par>
                                <p:cTn id="18" presetID="22" presetClass="entr" presetSubtype="4" accel="50000" decel="50000" fill="hold" grpId="5" nodeType="withEffect">
                                  <p:stCondLst>
                                    <p:cond delay="2000"/>
                                  </p:stCondLst>
                                  <p:iterate>
                                    <p:tmAbs val="0"/>
                                  </p:iterate>
                                  <p:childTnLst>
                                    <p:set>
                                      <p:cBhvr>
                                        <p:cTn id="19" fill="hold"/>
                                        <p:tgtEl>
                                          <p:spTgt spid="6284"/>
                                        </p:tgtEl>
                                        <p:attrNameLst>
                                          <p:attrName>style.visibility</p:attrName>
                                        </p:attrNameLst>
                                      </p:cBhvr>
                                      <p:to>
                                        <p:strVal val="visible"/>
                                      </p:to>
                                    </p:set>
                                    <p:animEffect transition="in" filter="wipe(down)">
                                      <p:cBhvr>
                                        <p:cTn id="20" dur="1000"/>
                                        <p:tgtEl>
                                          <p:spTgt spid="6284"/>
                                        </p:tgtEl>
                                      </p:cBhvr>
                                    </p:animEffect>
                                  </p:childTnLst>
                                </p:cTn>
                              </p:par>
                              <p:par>
                                <p:cTn id="21" presetID="2" presetClass="entr" presetSubtype="2" accel="50000" decel="50000" fill="hold" grpId="6" nodeType="withEffect">
                                  <p:stCondLst>
                                    <p:cond delay="2500"/>
                                  </p:stCondLst>
                                  <p:iterate>
                                    <p:tmAbs val="0"/>
                                  </p:iterate>
                                  <p:childTnLst>
                                    <p:set>
                                      <p:cBhvr>
                                        <p:cTn id="22" fill="hold"/>
                                        <p:tgtEl>
                                          <p:spTgt spid="6259"/>
                                        </p:tgtEl>
                                        <p:attrNameLst>
                                          <p:attrName>style.visibility</p:attrName>
                                        </p:attrNameLst>
                                      </p:cBhvr>
                                      <p:to>
                                        <p:strVal val="visible"/>
                                      </p:to>
                                    </p:set>
                                    <p:anim calcmode="lin" valueType="num">
                                      <p:cBhvr>
                                        <p:cTn id="23" dur="1000" fill="hold"/>
                                        <p:tgtEl>
                                          <p:spTgt spid="6259"/>
                                        </p:tgtEl>
                                        <p:attrNameLst>
                                          <p:attrName>ppt_x</p:attrName>
                                        </p:attrNameLst>
                                      </p:cBhvr>
                                      <p:tavLst>
                                        <p:tav tm="0">
                                          <p:val>
                                            <p:strVal val="1+#ppt_w/2"/>
                                          </p:val>
                                        </p:tav>
                                        <p:tav tm="100000">
                                          <p:val>
                                            <p:strVal val="#ppt_x"/>
                                          </p:val>
                                        </p:tav>
                                      </p:tavLst>
                                    </p:anim>
                                    <p:anim calcmode="lin" valueType="num">
                                      <p:cBhvr>
                                        <p:cTn id="24" dur="1000" fill="hold"/>
                                        <p:tgtEl>
                                          <p:spTgt spid="6259"/>
                                        </p:tgtEl>
                                        <p:attrNameLst>
                                          <p:attrName>ppt_y</p:attrName>
                                        </p:attrNameLst>
                                      </p:cBhvr>
                                      <p:tavLst>
                                        <p:tav tm="0">
                                          <p:val>
                                            <p:strVal val="#ppt_y"/>
                                          </p:val>
                                        </p:tav>
                                        <p:tav tm="100000">
                                          <p:val>
                                            <p:strVal val="#ppt_y"/>
                                          </p:val>
                                        </p:tav>
                                      </p:tavLst>
                                    </p:anim>
                                  </p:childTnLst>
                                </p:cTn>
                              </p:par>
                              <p:par>
                                <p:cTn id="25" presetID="10" presetClass="entr" fill="hold" grpId="7" nodeType="withEffect">
                                  <p:stCondLst>
                                    <p:cond delay="3000"/>
                                  </p:stCondLst>
                                  <p:iterate>
                                    <p:tmAbs val="0"/>
                                  </p:iterate>
                                  <p:childTnLst>
                                    <p:set>
                                      <p:cBhvr>
                                        <p:cTn id="26" fill="hold"/>
                                        <p:tgtEl>
                                          <p:spTgt spid="6252"/>
                                        </p:tgtEl>
                                        <p:attrNameLst>
                                          <p:attrName>style.visibility</p:attrName>
                                        </p:attrNameLst>
                                      </p:cBhvr>
                                      <p:to>
                                        <p:strVal val="visible"/>
                                      </p:to>
                                    </p:set>
                                    <p:animEffect transition="in" filter="fade">
                                      <p:cBhvr>
                                        <p:cTn id="27" dur="1000"/>
                                        <p:tgtEl>
                                          <p:spTgt spid="6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2" grpId="7" animBg="1" advAuto="0"/>
      <p:bldP spid="6259" grpId="6" animBg="1" advAuto="0"/>
      <p:bldP spid="6265" grpId="4" animBg="1" advAuto="0"/>
      <p:bldP spid="6271" grpId="2" animBg="1" advAuto="0"/>
      <p:bldP spid="6277" grpId="3" animBg="1" advAuto="0"/>
      <p:bldP spid="6284" grpId="5" animBg="1" advAuto="0"/>
      <p:bldP spid="629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96" name="2D Column Chart"/>
          <p:cNvGraphicFramePr/>
          <p:nvPr/>
        </p:nvGraphicFramePr>
        <p:xfrm>
          <a:off x="10021892" y="6323327"/>
          <a:ext cx="4121902" cy="30004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297" name="2D Column Chart"/>
          <p:cNvGraphicFramePr/>
          <p:nvPr/>
        </p:nvGraphicFramePr>
        <p:xfrm>
          <a:off x="4137058" y="6323327"/>
          <a:ext cx="4121902" cy="30004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98" name="2D Column Chart"/>
          <p:cNvGraphicFramePr/>
          <p:nvPr/>
        </p:nvGraphicFramePr>
        <p:xfrm>
          <a:off x="15906727" y="6323327"/>
          <a:ext cx="4121902" cy="3000456"/>
        </p:xfrm>
        <a:graphic>
          <a:graphicData uri="http://schemas.openxmlformats.org/drawingml/2006/chart">
            <c:chart xmlns:c="http://schemas.openxmlformats.org/drawingml/2006/chart" xmlns:r="http://schemas.openxmlformats.org/officeDocument/2006/relationships" r:id="rId4"/>
          </a:graphicData>
        </a:graphic>
      </p:graphicFrame>
      <p:sp>
        <p:nvSpPr>
          <p:cNvPr id="6299" name="Three smart charts"/>
          <p:cNvSpPr txBox="1"/>
          <p:nvPr/>
        </p:nvSpPr>
        <p:spPr>
          <a:xfrm>
            <a:off x="4545065" y="2093912"/>
            <a:ext cx="15293870"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Three smart charts</a:t>
            </a:r>
          </a:p>
        </p:txBody>
      </p:sp>
      <p:sp>
        <p:nvSpPr>
          <p:cNvPr id="6300"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5134773" y="3912736"/>
            <a:ext cx="1411445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 Lorem ipsum dolor sit elit, consect loreretur</a:t>
            </a:r>
          </a:p>
        </p:txBody>
      </p:sp>
      <p:grpSp>
        <p:nvGrpSpPr>
          <p:cNvPr id="6303" name="Group"/>
          <p:cNvGrpSpPr/>
          <p:nvPr/>
        </p:nvGrpSpPr>
        <p:grpSpPr>
          <a:xfrm>
            <a:off x="4355371" y="9577387"/>
            <a:ext cx="3903589" cy="2044701"/>
            <a:chOff x="0" y="0"/>
            <a:chExt cx="3903587" cy="2044700"/>
          </a:xfrm>
        </p:grpSpPr>
        <p:sp>
          <p:nvSpPr>
            <p:cNvPr id="6301" name="Lorem ipsum dolor sit elit, cons loreretur adipiscing nisi aute. ipsum sit elit,"/>
            <p:cNvSpPr txBox="1"/>
            <p:nvPr/>
          </p:nvSpPr>
          <p:spPr>
            <a:xfrm>
              <a:off x="0" y="876300"/>
              <a:ext cx="3903588" cy="1168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 loreretur adipiscing nisi aute. ipsum sit elit,</a:t>
              </a:r>
            </a:p>
          </p:txBody>
        </p:sp>
        <p:sp>
          <p:nvSpPr>
            <p:cNvPr id="6302" name="2020"/>
            <p:cNvSpPr txBox="1"/>
            <p:nvPr/>
          </p:nvSpPr>
          <p:spPr>
            <a:xfrm>
              <a:off x="0" y="0"/>
              <a:ext cx="3903588" cy="876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2020</a:t>
              </a:r>
            </a:p>
          </p:txBody>
        </p:sp>
      </p:grpSp>
      <p:grpSp>
        <p:nvGrpSpPr>
          <p:cNvPr id="6306" name="Group"/>
          <p:cNvGrpSpPr/>
          <p:nvPr/>
        </p:nvGrpSpPr>
        <p:grpSpPr>
          <a:xfrm>
            <a:off x="10240205" y="9577387"/>
            <a:ext cx="3903589" cy="2044701"/>
            <a:chOff x="0" y="0"/>
            <a:chExt cx="3903587" cy="2044700"/>
          </a:xfrm>
        </p:grpSpPr>
        <p:sp>
          <p:nvSpPr>
            <p:cNvPr id="6304" name="Lorem ipsum dolor sit elit, cons loreretur adipiscing nisi aute. ipsum sit elit,"/>
            <p:cNvSpPr txBox="1"/>
            <p:nvPr/>
          </p:nvSpPr>
          <p:spPr>
            <a:xfrm>
              <a:off x="0" y="876300"/>
              <a:ext cx="3903588" cy="1168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 loreretur adipiscing nisi aute. ipsum sit elit,</a:t>
              </a:r>
            </a:p>
          </p:txBody>
        </p:sp>
        <p:sp>
          <p:nvSpPr>
            <p:cNvPr id="6305" name="2021"/>
            <p:cNvSpPr txBox="1"/>
            <p:nvPr/>
          </p:nvSpPr>
          <p:spPr>
            <a:xfrm>
              <a:off x="0" y="0"/>
              <a:ext cx="3903588" cy="876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2021</a:t>
              </a:r>
            </a:p>
          </p:txBody>
        </p:sp>
      </p:grpSp>
      <p:grpSp>
        <p:nvGrpSpPr>
          <p:cNvPr id="6309" name="Group"/>
          <p:cNvGrpSpPr/>
          <p:nvPr/>
        </p:nvGrpSpPr>
        <p:grpSpPr>
          <a:xfrm>
            <a:off x="16125040" y="9577387"/>
            <a:ext cx="3903589" cy="2044701"/>
            <a:chOff x="0" y="0"/>
            <a:chExt cx="3903587" cy="2044700"/>
          </a:xfrm>
        </p:grpSpPr>
        <p:sp>
          <p:nvSpPr>
            <p:cNvPr id="6307" name="Lorem ipsum dolor sit elit, cons loreretur adipiscing nisi aute. ipsum sit elit,"/>
            <p:cNvSpPr txBox="1"/>
            <p:nvPr/>
          </p:nvSpPr>
          <p:spPr>
            <a:xfrm>
              <a:off x="0" y="876300"/>
              <a:ext cx="3903588" cy="1168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 loreretur adipiscing nisi aute. ipsum sit elit,</a:t>
              </a:r>
            </a:p>
          </p:txBody>
        </p:sp>
        <p:sp>
          <p:nvSpPr>
            <p:cNvPr id="6308" name="2022"/>
            <p:cNvSpPr txBox="1"/>
            <p:nvPr/>
          </p:nvSpPr>
          <p:spPr>
            <a:xfrm>
              <a:off x="0" y="0"/>
              <a:ext cx="3903588" cy="876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2022</a:t>
              </a:r>
            </a:p>
          </p:txBody>
        </p:sp>
      </p:grpSp>
      <p:grpSp>
        <p:nvGrpSpPr>
          <p:cNvPr id="6313" name="Group"/>
          <p:cNvGrpSpPr/>
          <p:nvPr/>
        </p:nvGrpSpPr>
        <p:grpSpPr>
          <a:xfrm>
            <a:off x="19637771" y="4833001"/>
            <a:ext cx="2470199" cy="2470198"/>
            <a:chOff x="0" y="0"/>
            <a:chExt cx="2470197" cy="2470197"/>
          </a:xfrm>
        </p:grpSpPr>
        <p:sp>
          <p:nvSpPr>
            <p:cNvPr id="6310" name="Circle"/>
            <p:cNvSpPr/>
            <p:nvPr/>
          </p:nvSpPr>
          <p:spPr>
            <a:xfrm>
              <a:off x="0" y="0"/>
              <a:ext cx="2470198" cy="2470198"/>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11" name="79%"/>
            <p:cNvSpPr/>
            <p:nvPr/>
          </p:nvSpPr>
          <p:spPr>
            <a:xfrm>
              <a:off x="140113" y="412773"/>
              <a:ext cx="2189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79%</a:t>
              </a:r>
            </a:p>
          </p:txBody>
        </p:sp>
        <p:sp>
          <p:nvSpPr>
            <p:cNvPr id="6312" name="Lorem ipsum dolor sit."/>
            <p:cNvSpPr/>
            <p:nvPr/>
          </p:nvSpPr>
          <p:spPr>
            <a:xfrm>
              <a:off x="315373" y="1289073"/>
              <a:ext cx="1839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accel="50000" decel="50000" fill="hold" grpId="1" nodeType="withEffect">
                                  <p:stCondLst>
                                    <p:cond delay="0"/>
                                  </p:stCondLst>
                                  <p:iterate>
                                    <p:tmAbs val="0"/>
                                  </p:iterate>
                                  <p:childTnLst>
                                    <p:set>
                                      <p:cBhvr>
                                        <p:cTn id="6" fill="hold"/>
                                        <p:tgtEl>
                                          <p:spTgt spid="6297"/>
                                        </p:tgtEl>
                                        <p:attrNameLst>
                                          <p:attrName>style.visibility</p:attrName>
                                        </p:attrNameLst>
                                      </p:cBhvr>
                                      <p:to>
                                        <p:strVal val="visible"/>
                                      </p:to>
                                    </p:set>
                                    <p:animEffect transition="in" filter="wipe(down)">
                                      <p:cBhvr>
                                        <p:cTn id="7" dur="1000"/>
                                        <p:tgtEl>
                                          <p:spTgt spid="6297"/>
                                        </p:tgtEl>
                                      </p:cBhvr>
                                    </p:animEffect>
                                  </p:childTnLst>
                                </p:cTn>
                              </p:par>
                              <p:par>
                                <p:cTn id="8" presetID="22" presetClass="entr" presetSubtype="4" accel="50000" decel="50000" fill="hold" grpId="2" nodeType="withEffect">
                                  <p:stCondLst>
                                    <p:cond delay="500"/>
                                  </p:stCondLst>
                                  <p:iterate>
                                    <p:tmAbs val="0"/>
                                  </p:iterate>
                                  <p:childTnLst>
                                    <p:set>
                                      <p:cBhvr>
                                        <p:cTn id="9" fill="hold"/>
                                        <p:tgtEl>
                                          <p:spTgt spid="6296"/>
                                        </p:tgtEl>
                                        <p:attrNameLst>
                                          <p:attrName>style.visibility</p:attrName>
                                        </p:attrNameLst>
                                      </p:cBhvr>
                                      <p:to>
                                        <p:strVal val="visible"/>
                                      </p:to>
                                    </p:set>
                                    <p:animEffect transition="in" filter="wipe(down)">
                                      <p:cBhvr>
                                        <p:cTn id="10" dur="1000"/>
                                        <p:tgtEl>
                                          <p:spTgt spid="6296"/>
                                        </p:tgtEl>
                                      </p:cBhvr>
                                    </p:animEffect>
                                  </p:childTnLst>
                                </p:cTn>
                              </p:par>
                              <p:par>
                                <p:cTn id="11" presetID="22" presetClass="entr" presetSubtype="4" accel="50000" decel="50000" fill="hold" grpId="3" nodeType="withEffect">
                                  <p:stCondLst>
                                    <p:cond delay="1000"/>
                                  </p:stCondLst>
                                  <p:iterate>
                                    <p:tmAbs val="0"/>
                                  </p:iterate>
                                  <p:childTnLst>
                                    <p:set>
                                      <p:cBhvr>
                                        <p:cTn id="12" fill="hold"/>
                                        <p:tgtEl>
                                          <p:spTgt spid="6298"/>
                                        </p:tgtEl>
                                        <p:attrNameLst>
                                          <p:attrName>style.visibility</p:attrName>
                                        </p:attrNameLst>
                                      </p:cBhvr>
                                      <p:to>
                                        <p:strVal val="visible"/>
                                      </p:to>
                                    </p:set>
                                    <p:animEffect transition="in" filter="wipe(down)">
                                      <p:cBhvr>
                                        <p:cTn id="13" dur="1000"/>
                                        <p:tgtEl>
                                          <p:spTgt spid="6298"/>
                                        </p:tgtEl>
                                      </p:cBhvr>
                                    </p:animEffect>
                                  </p:childTnLst>
                                </p:cTn>
                              </p:par>
                              <p:par>
                                <p:cTn id="14" presetID="2" presetClass="entr" presetSubtype="2" accel="50000" decel="50000" fill="hold" grpId="4" nodeType="withEffect">
                                  <p:stCondLst>
                                    <p:cond delay="1500"/>
                                  </p:stCondLst>
                                  <p:iterate>
                                    <p:tmAbs val="0"/>
                                  </p:iterate>
                                  <p:childTnLst>
                                    <p:set>
                                      <p:cBhvr>
                                        <p:cTn id="15" fill="hold"/>
                                        <p:tgtEl>
                                          <p:spTgt spid="6313"/>
                                        </p:tgtEl>
                                        <p:attrNameLst>
                                          <p:attrName>style.visibility</p:attrName>
                                        </p:attrNameLst>
                                      </p:cBhvr>
                                      <p:to>
                                        <p:strVal val="visible"/>
                                      </p:to>
                                    </p:set>
                                    <p:anim calcmode="lin" valueType="num">
                                      <p:cBhvr>
                                        <p:cTn id="16" dur="1000" fill="hold"/>
                                        <p:tgtEl>
                                          <p:spTgt spid="6313"/>
                                        </p:tgtEl>
                                        <p:attrNameLst>
                                          <p:attrName>ppt_x</p:attrName>
                                        </p:attrNameLst>
                                      </p:cBhvr>
                                      <p:tavLst>
                                        <p:tav tm="0">
                                          <p:val>
                                            <p:strVal val="1+#ppt_w/2"/>
                                          </p:val>
                                        </p:tav>
                                        <p:tav tm="100000">
                                          <p:val>
                                            <p:strVal val="#ppt_x"/>
                                          </p:val>
                                        </p:tav>
                                      </p:tavLst>
                                    </p:anim>
                                    <p:anim calcmode="lin" valueType="num">
                                      <p:cBhvr>
                                        <p:cTn id="17" dur="1000" fill="hold"/>
                                        <p:tgtEl>
                                          <p:spTgt spid="6313"/>
                                        </p:tgtEl>
                                        <p:attrNameLst>
                                          <p:attrName>ppt_y</p:attrName>
                                        </p:attrNameLst>
                                      </p:cBhvr>
                                      <p:tavLst>
                                        <p:tav tm="0">
                                          <p:val>
                                            <p:strVal val="#ppt_y"/>
                                          </p:val>
                                        </p:tav>
                                        <p:tav tm="100000">
                                          <p:val>
                                            <p:strVal val="#ppt_y"/>
                                          </p:val>
                                        </p:tav>
                                      </p:tavLst>
                                    </p:anim>
                                  </p:childTnLst>
                                </p:cTn>
                              </p:par>
                              <p:par>
                                <p:cTn id="18" presetID="2" presetClass="entr" presetSubtype="4" accel="50000" decel="50000" fill="hold" grpId="5" nodeType="withEffect">
                                  <p:stCondLst>
                                    <p:cond delay="2000"/>
                                  </p:stCondLst>
                                  <p:iterate>
                                    <p:tmAbs val="0"/>
                                  </p:iterate>
                                  <p:childTnLst>
                                    <p:set>
                                      <p:cBhvr>
                                        <p:cTn id="19" fill="hold"/>
                                        <p:tgtEl>
                                          <p:spTgt spid="6303"/>
                                        </p:tgtEl>
                                        <p:attrNameLst>
                                          <p:attrName>style.visibility</p:attrName>
                                        </p:attrNameLst>
                                      </p:cBhvr>
                                      <p:to>
                                        <p:strVal val="visible"/>
                                      </p:to>
                                    </p:set>
                                    <p:anim calcmode="lin" valueType="num">
                                      <p:cBhvr>
                                        <p:cTn id="20" dur="1000" fill="hold"/>
                                        <p:tgtEl>
                                          <p:spTgt spid="6303"/>
                                        </p:tgtEl>
                                        <p:attrNameLst>
                                          <p:attrName>ppt_x</p:attrName>
                                        </p:attrNameLst>
                                      </p:cBhvr>
                                      <p:tavLst>
                                        <p:tav tm="0">
                                          <p:val>
                                            <p:strVal val="#ppt_x"/>
                                          </p:val>
                                        </p:tav>
                                        <p:tav tm="100000">
                                          <p:val>
                                            <p:strVal val="#ppt_x"/>
                                          </p:val>
                                        </p:tav>
                                      </p:tavLst>
                                    </p:anim>
                                    <p:anim calcmode="lin" valueType="num">
                                      <p:cBhvr>
                                        <p:cTn id="21" dur="1000" fill="hold"/>
                                        <p:tgtEl>
                                          <p:spTgt spid="6303"/>
                                        </p:tgtEl>
                                        <p:attrNameLst>
                                          <p:attrName>ppt_y</p:attrName>
                                        </p:attrNameLst>
                                      </p:cBhvr>
                                      <p:tavLst>
                                        <p:tav tm="0">
                                          <p:val>
                                            <p:strVal val="1+#ppt_h/2"/>
                                          </p:val>
                                        </p:tav>
                                        <p:tav tm="100000">
                                          <p:val>
                                            <p:strVal val="#ppt_y"/>
                                          </p:val>
                                        </p:tav>
                                      </p:tavLst>
                                    </p:anim>
                                  </p:childTnLst>
                                </p:cTn>
                              </p:par>
                              <p:par>
                                <p:cTn id="22" presetID="2" presetClass="entr" presetSubtype="4" accel="50000" decel="50000" fill="hold" grpId="6" nodeType="withEffect">
                                  <p:stCondLst>
                                    <p:cond delay="2500"/>
                                  </p:stCondLst>
                                  <p:iterate>
                                    <p:tmAbs val="0"/>
                                  </p:iterate>
                                  <p:childTnLst>
                                    <p:set>
                                      <p:cBhvr>
                                        <p:cTn id="23" fill="hold"/>
                                        <p:tgtEl>
                                          <p:spTgt spid="6306"/>
                                        </p:tgtEl>
                                        <p:attrNameLst>
                                          <p:attrName>style.visibility</p:attrName>
                                        </p:attrNameLst>
                                      </p:cBhvr>
                                      <p:to>
                                        <p:strVal val="visible"/>
                                      </p:to>
                                    </p:set>
                                    <p:anim calcmode="lin" valueType="num">
                                      <p:cBhvr>
                                        <p:cTn id="24" dur="1000" fill="hold"/>
                                        <p:tgtEl>
                                          <p:spTgt spid="6306"/>
                                        </p:tgtEl>
                                        <p:attrNameLst>
                                          <p:attrName>ppt_x</p:attrName>
                                        </p:attrNameLst>
                                      </p:cBhvr>
                                      <p:tavLst>
                                        <p:tav tm="0">
                                          <p:val>
                                            <p:strVal val="#ppt_x"/>
                                          </p:val>
                                        </p:tav>
                                        <p:tav tm="100000">
                                          <p:val>
                                            <p:strVal val="#ppt_x"/>
                                          </p:val>
                                        </p:tav>
                                      </p:tavLst>
                                    </p:anim>
                                    <p:anim calcmode="lin" valueType="num">
                                      <p:cBhvr>
                                        <p:cTn id="25" dur="1000" fill="hold"/>
                                        <p:tgtEl>
                                          <p:spTgt spid="6306"/>
                                        </p:tgtEl>
                                        <p:attrNameLst>
                                          <p:attrName>ppt_y</p:attrName>
                                        </p:attrNameLst>
                                      </p:cBhvr>
                                      <p:tavLst>
                                        <p:tav tm="0">
                                          <p:val>
                                            <p:strVal val="1+#ppt_h/2"/>
                                          </p:val>
                                        </p:tav>
                                        <p:tav tm="100000">
                                          <p:val>
                                            <p:strVal val="#ppt_y"/>
                                          </p:val>
                                        </p:tav>
                                      </p:tavLst>
                                    </p:anim>
                                  </p:childTnLst>
                                </p:cTn>
                              </p:par>
                              <p:par>
                                <p:cTn id="26" presetID="2" presetClass="entr" presetSubtype="4" accel="50000" decel="50000" fill="hold" grpId="7" nodeType="withEffect">
                                  <p:stCondLst>
                                    <p:cond delay="3000"/>
                                  </p:stCondLst>
                                  <p:iterate>
                                    <p:tmAbs val="0"/>
                                  </p:iterate>
                                  <p:childTnLst>
                                    <p:set>
                                      <p:cBhvr>
                                        <p:cTn id="27" fill="hold"/>
                                        <p:tgtEl>
                                          <p:spTgt spid="6309"/>
                                        </p:tgtEl>
                                        <p:attrNameLst>
                                          <p:attrName>style.visibility</p:attrName>
                                        </p:attrNameLst>
                                      </p:cBhvr>
                                      <p:to>
                                        <p:strVal val="visible"/>
                                      </p:to>
                                    </p:set>
                                    <p:anim calcmode="lin" valueType="num">
                                      <p:cBhvr>
                                        <p:cTn id="28" dur="1000" fill="hold"/>
                                        <p:tgtEl>
                                          <p:spTgt spid="6309"/>
                                        </p:tgtEl>
                                        <p:attrNameLst>
                                          <p:attrName>ppt_x</p:attrName>
                                        </p:attrNameLst>
                                      </p:cBhvr>
                                      <p:tavLst>
                                        <p:tav tm="0">
                                          <p:val>
                                            <p:strVal val="#ppt_x"/>
                                          </p:val>
                                        </p:tav>
                                        <p:tav tm="100000">
                                          <p:val>
                                            <p:strVal val="#ppt_x"/>
                                          </p:val>
                                        </p:tav>
                                      </p:tavLst>
                                    </p:anim>
                                    <p:anim calcmode="lin" valueType="num">
                                      <p:cBhvr>
                                        <p:cTn id="29" dur="1000" fill="hold"/>
                                        <p:tgtEl>
                                          <p:spTgt spid="6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6" grpId="2" animBg="1" advAuto="0"/>
      <p:bldP spid="6297" grpId="1" animBg="1" advAuto="0"/>
      <p:bldP spid="6298" grpId="3" animBg="1" advAuto="0"/>
      <p:bldP spid="6303" grpId="5" animBg="1" advAuto="0"/>
      <p:bldP spid="6306" grpId="6" animBg="1" advAuto="0"/>
      <p:bldP spid="6309" grpId="7" animBg="1" advAuto="0"/>
      <p:bldP spid="6313"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5" name="Triple smart charts"/>
          <p:cNvSpPr txBox="1"/>
          <p:nvPr/>
        </p:nvSpPr>
        <p:spPr>
          <a:xfrm>
            <a:off x="4545065" y="2093912"/>
            <a:ext cx="15293870"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Triple smart charts</a:t>
            </a:r>
          </a:p>
        </p:txBody>
      </p:sp>
      <p:sp>
        <p:nvSpPr>
          <p:cNvPr id="6316"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5134773" y="3912736"/>
            <a:ext cx="1411445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 Lorem ipsum dolor sit elit, consect loreretur</a:t>
            </a:r>
          </a:p>
        </p:txBody>
      </p:sp>
      <p:grpSp>
        <p:nvGrpSpPr>
          <p:cNvPr id="6321" name="Group"/>
          <p:cNvGrpSpPr/>
          <p:nvPr/>
        </p:nvGrpSpPr>
        <p:grpSpPr>
          <a:xfrm>
            <a:off x="4275761" y="6300956"/>
            <a:ext cx="3788924" cy="3788924"/>
            <a:chOff x="0" y="0"/>
            <a:chExt cx="3788922" cy="3788922"/>
          </a:xfrm>
        </p:grpSpPr>
        <p:graphicFrame>
          <p:nvGraphicFramePr>
            <p:cNvPr id="6317" name="2D Pie Chart"/>
            <p:cNvGraphicFramePr/>
            <p:nvPr/>
          </p:nvGraphicFramePr>
          <p:xfrm>
            <a:off x="0" y="0"/>
            <a:ext cx="3788923" cy="3788923"/>
          </p:xfrm>
          <a:graphic>
            <a:graphicData uri="http://schemas.openxmlformats.org/drawingml/2006/chart">
              <c:chart xmlns:c="http://schemas.openxmlformats.org/drawingml/2006/chart" xmlns:r="http://schemas.openxmlformats.org/officeDocument/2006/relationships" r:id="rId2"/>
            </a:graphicData>
          </a:graphic>
        </p:graphicFrame>
        <p:sp>
          <p:nvSpPr>
            <p:cNvPr id="6318" name="Circle"/>
            <p:cNvSpPr/>
            <p:nvPr/>
          </p:nvSpPr>
          <p:spPr>
            <a:xfrm>
              <a:off x="350767" y="350766"/>
              <a:ext cx="3087392" cy="308739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19" name="8934"/>
            <p:cNvSpPr txBox="1"/>
            <p:nvPr/>
          </p:nvSpPr>
          <p:spPr>
            <a:xfrm>
              <a:off x="828084" y="1072136"/>
              <a:ext cx="2132754"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8934</a:t>
              </a:r>
            </a:p>
          </p:txBody>
        </p:sp>
        <p:sp>
          <p:nvSpPr>
            <p:cNvPr id="6320" name="Lorem ipsum dolor sit elit,"/>
            <p:cNvSpPr txBox="1"/>
            <p:nvPr/>
          </p:nvSpPr>
          <p:spPr>
            <a:xfrm>
              <a:off x="826099" y="1948436"/>
              <a:ext cx="213672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a:t>
              </a:r>
            </a:p>
          </p:txBody>
        </p:sp>
      </p:grpSp>
      <p:grpSp>
        <p:nvGrpSpPr>
          <p:cNvPr id="6326" name="Group"/>
          <p:cNvGrpSpPr/>
          <p:nvPr/>
        </p:nvGrpSpPr>
        <p:grpSpPr>
          <a:xfrm>
            <a:off x="10297538" y="6300956"/>
            <a:ext cx="3788924" cy="3788924"/>
            <a:chOff x="0" y="0"/>
            <a:chExt cx="3788922" cy="3788922"/>
          </a:xfrm>
        </p:grpSpPr>
        <p:graphicFrame>
          <p:nvGraphicFramePr>
            <p:cNvPr id="6322" name="2D Pie Chart"/>
            <p:cNvGraphicFramePr/>
            <p:nvPr/>
          </p:nvGraphicFramePr>
          <p:xfrm>
            <a:off x="0" y="0"/>
            <a:ext cx="3788923" cy="3788923"/>
          </p:xfrm>
          <a:graphic>
            <a:graphicData uri="http://schemas.openxmlformats.org/drawingml/2006/chart">
              <c:chart xmlns:c="http://schemas.openxmlformats.org/drawingml/2006/chart" xmlns:r="http://schemas.openxmlformats.org/officeDocument/2006/relationships" r:id="rId3"/>
            </a:graphicData>
          </a:graphic>
        </p:graphicFrame>
        <p:sp>
          <p:nvSpPr>
            <p:cNvPr id="6323" name="Circle"/>
            <p:cNvSpPr/>
            <p:nvPr/>
          </p:nvSpPr>
          <p:spPr>
            <a:xfrm>
              <a:off x="350767" y="350766"/>
              <a:ext cx="3087392" cy="308739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24" name="8934"/>
            <p:cNvSpPr txBox="1"/>
            <p:nvPr/>
          </p:nvSpPr>
          <p:spPr>
            <a:xfrm>
              <a:off x="828085" y="1072136"/>
              <a:ext cx="2132754"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8934</a:t>
              </a:r>
            </a:p>
          </p:txBody>
        </p:sp>
        <p:sp>
          <p:nvSpPr>
            <p:cNvPr id="6325" name="Lorem ipsum dolor sit elit,"/>
            <p:cNvSpPr txBox="1"/>
            <p:nvPr/>
          </p:nvSpPr>
          <p:spPr>
            <a:xfrm>
              <a:off x="826099" y="1948436"/>
              <a:ext cx="213672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a:t>
              </a:r>
            </a:p>
          </p:txBody>
        </p:sp>
      </p:grpSp>
      <p:grpSp>
        <p:nvGrpSpPr>
          <p:cNvPr id="6331" name="Group"/>
          <p:cNvGrpSpPr/>
          <p:nvPr/>
        </p:nvGrpSpPr>
        <p:grpSpPr>
          <a:xfrm>
            <a:off x="16319315" y="6300956"/>
            <a:ext cx="3788924" cy="3788924"/>
            <a:chOff x="0" y="0"/>
            <a:chExt cx="3788922" cy="3788922"/>
          </a:xfrm>
        </p:grpSpPr>
        <p:graphicFrame>
          <p:nvGraphicFramePr>
            <p:cNvPr id="6327" name="2D Pie Chart"/>
            <p:cNvGraphicFramePr/>
            <p:nvPr>
              <p:extLst>
                <p:ext uri="{D42A27DB-BD31-4B8C-83A1-F6EECF244321}">
                  <p14:modId xmlns:p14="http://schemas.microsoft.com/office/powerpoint/2010/main" val="4187668685"/>
                </p:ext>
              </p:extLst>
            </p:nvPr>
          </p:nvGraphicFramePr>
          <p:xfrm>
            <a:off x="0" y="0"/>
            <a:ext cx="3788923" cy="3788923"/>
          </p:xfrm>
          <a:graphic>
            <a:graphicData uri="http://schemas.openxmlformats.org/drawingml/2006/chart">
              <c:chart xmlns:c="http://schemas.openxmlformats.org/drawingml/2006/chart" xmlns:r="http://schemas.openxmlformats.org/officeDocument/2006/relationships" r:id="rId4"/>
            </a:graphicData>
          </a:graphic>
        </p:graphicFrame>
        <p:sp>
          <p:nvSpPr>
            <p:cNvPr id="6328" name="Circle"/>
            <p:cNvSpPr/>
            <p:nvPr/>
          </p:nvSpPr>
          <p:spPr>
            <a:xfrm>
              <a:off x="350767" y="350766"/>
              <a:ext cx="3087392" cy="308739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29" name="8934"/>
            <p:cNvSpPr txBox="1"/>
            <p:nvPr/>
          </p:nvSpPr>
          <p:spPr>
            <a:xfrm>
              <a:off x="828084" y="1072136"/>
              <a:ext cx="2132754"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8934</a:t>
              </a:r>
            </a:p>
          </p:txBody>
        </p:sp>
        <p:sp>
          <p:nvSpPr>
            <p:cNvPr id="6330" name="Lorem ipsum dolor sit elit,"/>
            <p:cNvSpPr txBox="1"/>
            <p:nvPr/>
          </p:nvSpPr>
          <p:spPr>
            <a:xfrm>
              <a:off x="826099" y="1948436"/>
              <a:ext cx="213672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a:t>
              </a:r>
            </a:p>
          </p:txBody>
        </p:sp>
      </p:grpSp>
      <p:sp>
        <p:nvSpPr>
          <p:cNvPr id="6332" name="Lorem ipsum dolor sit elit, consect loreretur adipiscing nisi aute. ipsum sit elit,"/>
          <p:cNvSpPr txBox="1"/>
          <p:nvPr/>
        </p:nvSpPr>
        <p:spPr>
          <a:xfrm>
            <a:off x="4120836" y="10541349"/>
            <a:ext cx="4098773"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a:t>
            </a:r>
          </a:p>
        </p:txBody>
      </p:sp>
      <p:sp>
        <p:nvSpPr>
          <p:cNvPr id="6333" name="Lorem ipsum dolor sit elit, consect loreretur adipiscing nisi aute. ipsum sit elit,"/>
          <p:cNvSpPr txBox="1"/>
          <p:nvPr/>
        </p:nvSpPr>
        <p:spPr>
          <a:xfrm>
            <a:off x="10142613" y="10541349"/>
            <a:ext cx="4098773"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a:t>
            </a:r>
          </a:p>
        </p:txBody>
      </p:sp>
      <p:sp>
        <p:nvSpPr>
          <p:cNvPr id="6334" name="Lorem ipsum dolor sit elit, consect loreretur adipiscing nisi aute. ipsum sit elit,"/>
          <p:cNvSpPr txBox="1"/>
          <p:nvPr/>
        </p:nvSpPr>
        <p:spPr>
          <a:xfrm>
            <a:off x="16164391" y="10541349"/>
            <a:ext cx="4098773"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321"/>
                                        </p:tgtEl>
                                        <p:attrNameLst>
                                          <p:attrName>style.visibility</p:attrName>
                                        </p:attrNameLst>
                                      </p:cBhvr>
                                      <p:to>
                                        <p:strVal val="visible"/>
                                      </p:to>
                                    </p:set>
                                    <p:anim calcmode="lin" valueType="num">
                                      <p:cBhvr>
                                        <p:cTn id="7" dur="1000" fill="hold"/>
                                        <p:tgtEl>
                                          <p:spTgt spid="6321"/>
                                        </p:tgtEl>
                                        <p:attrNameLst>
                                          <p:attrName>ppt_x</p:attrName>
                                        </p:attrNameLst>
                                      </p:cBhvr>
                                      <p:tavLst>
                                        <p:tav tm="0">
                                          <p:val>
                                            <p:strVal val="#ppt_x"/>
                                          </p:val>
                                        </p:tav>
                                        <p:tav tm="100000">
                                          <p:val>
                                            <p:strVal val="#ppt_x"/>
                                          </p:val>
                                        </p:tav>
                                      </p:tavLst>
                                    </p:anim>
                                    <p:anim calcmode="lin" valueType="num">
                                      <p:cBhvr>
                                        <p:cTn id="8" dur="1000" fill="hold"/>
                                        <p:tgtEl>
                                          <p:spTgt spid="6321"/>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326"/>
                                        </p:tgtEl>
                                        <p:attrNameLst>
                                          <p:attrName>style.visibility</p:attrName>
                                        </p:attrNameLst>
                                      </p:cBhvr>
                                      <p:to>
                                        <p:strVal val="visible"/>
                                      </p:to>
                                    </p:set>
                                    <p:anim calcmode="lin" valueType="num">
                                      <p:cBhvr>
                                        <p:cTn id="11" dur="1000" fill="hold"/>
                                        <p:tgtEl>
                                          <p:spTgt spid="6326"/>
                                        </p:tgtEl>
                                        <p:attrNameLst>
                                          <p:attrName>ppt_x</p:attrName>
                                        </p:attrNameLst>
                                      </p:cBhvr>
                                      <p:tavLst>
                                        <p:tav tm="0">
                                          <p:val>
                                            <p:strVal val="#ppt_x"/>
                                          </p:val>
                                        </p:tav>
                                        <p:tav tm="100000">
                                          <p:val>
                                            <p:strVal val="#ppt_x"/>
                                          </p:val>
                                        </p:tav>
                                      </p:tavLst>
                                    </p:anim>
                                    <p:anim calcmode="lin" valueType="num">
                                      <p:cBhvr>
                                        <p:cTn id="12" dur="1000" fill="hold"/>
                                        <p:tgtEl>
                                          <p:spTgt spid="632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331"/>
                                        </p:tgtEl>
                                        <p:attrNameLst>
                                          <p:attrName>style.visibility</p:attrName>
                                        </p:attrNameLst>
                                      </p:cBhvr>
                                      <p:to>
                                        <p:strVal val="visible"/>
                                      </p:to>
                                    </p:set>
                                    <p:anim calcmode="lin" valueType="num">
                                      <p:cBhvr>
                                        <p:cTn id="15" dur="1000" fill="hold"/>
                                        <p:tgtEl>
                                          <p:spTgt spid="6331"/>
                                        </p:tgtEl>
                                        <p:attrNameLst>
                                          <p:attrName>ppt_x</p:attrName>
                                        </p:attrNameLst>
                                      </p:cBhvr>
                                      <p:tavLst>
                                        <p:tav tm="0">
                                          <p:val>
                                            <p:strVal val="#ppt_x"/>
                                          </p:val>
                                        </p:tav>
                                        <p:tav tm="100000">
                                          <p:val>
                                            <p:strVal val="#ppt_x"/>
                                          </p:val>
                                        </p:tav>
                                      </p:tavLst>
                                    </p:anim>
                                    <p:anim calcmode="lin" valueType="num">
                                      <p:cBhvr>
                                        <p:cTn id="16" dur="1000" fill="hold"/>
                                        <p:tgtEl>
                                          <p:spTgt spid="6331"/>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332"/>
                                        </p:tgtEl>
                                        <p:attrNameLst>
                                          <p:attrName>style.visibility</p:attrName>
                                        </p:attrNameLst>
                                      </p:cBhvr>
                                      <p:to>
                                        <p:strVal val="visible"/>
                                      </p:to>
                                    </p:set>
                                    <p:anim calcmode="lin" valueType="num">
                                      <p:cBhvr>
                                        <p:cTn id="19" dur="1000" fill="hold"/>
                                        <p:tgtEl>
                                          <p:spTgt spid="6332"/>
                                        </p:tgtEl>
                                        <p:attrNameLst>
                                          <p:attrName>ppt_x</p:attrName>
                                        </p:attrNameLst>
                                      </p:cBhvr>
                                      <p:tavLst>
                                        <p:tav tm="0">
                                          <p:val>
                                            <p:strVal val="#ppt_x"/>
                                          </p:val>
                                        </p:tav>
                                        <p:tav tm="100000">
                                          <p:val>
                                            <p:strVal val="#ppt_x"/>
                                          </p:val>
                                        </p:tav>
                                      </p:tavLst>
                                    </p:anim>
                                    <p:anim calcmode="lin" valueType="num">
                                      <p:cBhvr>
                                        <p:cTn id="20" dur="1000" fill="hold"/>
                                        <p:tgtEl>
                                          <p:spTgt spid="6332"/>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333"/>
                                        </p:tgtEl>
                                        <p:attrNameLst>
                                          <p:attrName>style.visibility</p:attrName>
                                        </p:attrNameLst>
                                      </p:cBhvr>
                                      <p:to>
                                        <p:strVal val="visible"/>
                                      </p:to>
                                    </p:set>
                                    <p:anim calcmode="lin" valueType="num">
                                      <p:cBhvr>
                                        <p:cTn id="23" dur="1000" fill="hold"/>
                                        <p:tgtEl>
                                          <p:spTgt spid="6333"/>
                                        </p:tgtEl>
                                        <p:attrNameLst>
                                          <p:attrName>ppt_x</p:attrName>
                                        </p:attrNameLst>
                                      </p:cBhvr>
                                      <p:tavLst>
                                        <p:tav tm="0">
                                          <p:val>
                                            <p:strVal val="#ppt_x"/>
                                          </p:val>
                                        </p:tav>
                                        <p:tav tm="100000">
                                          <p:val>
                                            <p:strVal val="#ppt_x"/>
                                          </p:val>
                                        </p:tav>
                                      </p:tavLst>
                                    </p:anim>
                                    <p:anim calcmode="lin" valueType="num">
                                      <p:cBhvr>
                                        <p:cTn id="24" dur="1000" fill="hold"/>
                                        <p:tgtEl>
                                          <p:spTgt spid="633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6334"/>
                                        </p:tgtEl>
                                        <p:attrNameLst>
                                          <p:attrName>style.visibility</p:attrName>
                                        </p:attrNameLst>
                                      </p:cBhvr>
                                      <p:to>
                                        <p:strVal val="visible"/>
                                      </p:to>
                                    </p:set>
                                    <p:anim calcmode="lin" valueType="num">
                                      <p:cBhvr>
                                        <p:cTn id="27" dur="1000" fill="hold"/>
                                        <p:tgtEl>
                                          <p:spTgt spid="6334"/>
                                        </p:tgtEl>
                                        <p:attrNameLst>
                                          <p:attrName>ppt_x</p:attrName>
                                        </p:attrNameLst>
                                      </p:cBhvr>
                                      <p:tavLst>
                                        <p:tav tm="0">
                                          <p:val>
                                            <p:strVal val="#ppt_x"/>
                                          </p:val>
                                        </p:tav>
                                        <p:tav tm="100000">
                                          <p:val>
                                            <p:strVal val="#ppt_x"/>
                                          </p:val>
                                        </p:tav>
                                      </p:tavLst>
                                    </p:anim>
                                    <p:anim calcmode="lin" valueType="num">
                                      <p:cBhvr>
                                        <p:cTn id="28" dur="1000" fill="hold"/>
                                        <p:tgtEl>
                                          <p:spTgt spid="63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1" grpId="1" animBg="1" advAuto="0"/>
      <p:bldP spid="6326" grpId="2" animBg="1" advAuto="0"/>
      <p:bldP spid="6331" grpId="3" animBg="1" advAuto="0"/>
      <p:bldP spid="6332" grpId="4" animBg="1" advAuto="0"/>
      <p:bldP spid="6333" grpId="5" animBg="1" advAuto="0"/>
      <p:bldP spid="6334" grpId="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6" name="Rounded Rectangle"/>
          <p:cNvSpPr/>
          <p:nvPr/>
        </p:nvSpPr>
        <p:spPr>
          <a:xfrm>
            <a:off x="1270000" y="1270000"/>
            <a:ext cx="21844000" cy="11176000"/>
          </a:xfrm>
          <a:prstGeom prst="roundRect">
            <a:avLst>
              <a:gd name="adj" fmla="val 5712"/>
            </a:avLst>
          </a:prstGeom>
          <a:solidFill>
            <a:srgbClr val="EBEBEB"/>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37" name="Rectangle"/>
          <p:cNvSpPr/>
          <p:nvPr/>
        </p:nvSpPr>
        <p:spPr>
          <a:xfrm>
            <a:off x="2655686" y="-1"/>
            <a:ext cx="9536314"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6338" name="2D Bar Chart"/>
          <p:cNvGraphicFramePr/>
          <p:nvPr/>
        </p:nvGraphicFramePr>
        <p:xfrm>
          <a:off x="11470959" y="2369753"/>
          <a:ext cx="10208781" cy="8976494"/>
        </p:xfrm>
        <a:graphic>
          <a:graphicData uri="http://schemas.openxmlformats.org/drawingml/2006/chart">
            <c:chart xmlns:c="http://schemas.openxmlformats.org/drawingml/2006/chart" xmlns:r="http://schemas.openxmlformats.org/officeDocument/2006/relationships" r:id="rId2"/>
          </a:graphicData>
        </a:graphic>
      </p:graphicFrame>
      <p:sp>
        <p:nvSpPr>
          <p:cNvPr id="6339" name="Editable smart bar charts"/>
          <p:cNvSpPr txBox="1"/>
          <p:nvPr/>
        </p:nvSpPr>
        <p:spPr>
          <a:xfrm>
            <a:off x="4196602" y="3693299"/>
            <a:ext cx="571500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Editable smart bar charts </a:t>
            </a:r>
          </a:p>
        </p:txBody>
      </p:sp>
      <p:sp>
        <p:nvSpPr>
          <p:cNvPr id="6340" name="Chart slides"/>
          <p:cNvSpPr txBox="1"/>
          <p:nvPr/>
        </p:nvSpPr>
        <p:spPr>
          <a:xfrm>
            <a:off x="4196602" y="2958679"/>
            <a:ext cx="5715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Chart slides</a:t>
            </a:r>
          </a:p>
        </p:txBody>
      </p:sp>
      <p:sp>
        <p:nvSpPr>
          <p:cNvPr id="6341" name="Lorem ipsum dolor sit elit, consect loreretur nisi ipsum dolor sit consect loreretur nisi Lorem ipsum dolor sit elit, consect loreretur nisi Lorem ipsum dolor sit elit,"/>
          <p:cNvSpPr txBox="1"/>
          <p:nvPr/>
        </p:nvSpPr>
        <p:spPr>
          <a:xfrm>
            <a:off x="4196602" y="8788820"/>
            <a:ext cx="4412449"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nisi ipsum dolor sit consect loreretur nisi Lorem ipsum dolor sit elit, consect loreretur nisi Lorem ipsum dolor sit elit,</a:t>
            </a:r>
          </a:p>
        </p:txBody>
      </p:sp>
      <p:sp>
        <p:nvSpPr>
          <p:cNvPr id="6342" name="Shape"/>
          <p:cNvSpPr/>
          <p:nvPr/>
        </p:nvSpPr>
        <p:spPr>
          <a:xfrm>
            <a:off x="9656762" y="685800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346" name="Group"/>
          <p:cNvGrpSpPr/>
          <p:nvPr/>
        </p:nvGrpSpPr>
        <p:grpSpPr>
          <a:xfrm>
            <a:off x="18382925" y="4453291"/>
            <a:ext cx="4079083" cy="2546351"/>
            <a:chOff x="0" y="0"/>
            <a:chExt cx="4079081" cy="2546350"/>
          </a:xfrm>
        </p:grpSpPr>
        <p:sp>
          <p:nvSpPr>
            <p:cNvPr id="6343" name="Callout"/>
            <p:cNvSpPr/>
            <p:nvPr/>
          </p:nvSpPr>
          <p:spPr>
            <a:xfrm>
              <a:off x="0" y="0"/>
              <a:ext cx="4079082" cy="2546350"/>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26" y="0"/>
                    <a:pt x="0" y="1484"/>
                    <a:pt x="0" y="3313"/>
                  </a:cubicBezTo>
                  <a:lnTo>
                    <a:pt x="0" y="12995"/>
                  </a:lnTo>
                  <a:cubicBezTo>
                    <a:pt x="0" y="14824"/>
                    <a:pt x="926" y="16308"/>
                    <a:pt x="2068" y="16308"/>
                  </a:cubicBezTo>
                  <a:lnTo>
                    <a:pt x="12382" y="16308"/>
                  </a:lnTo>
                  <a:lnTo>
                    <a:pt x="14095" y="21600"/>
                  </a:lnTo>
                  <a:lnTo>
                    <a:pt x="15808" y="16308"/>
                  </a:lnTo>
                  <a:lnTo>
                    <a:pt x="19532" y="16308"/>
                  </a:lnTo>
                  <a:cubicBezTo>
                    <a:pt x="20674" y="16308"/>
                    <a:pt x="21600" y="14824"/>
                    <a:pt x="21600" y="12995"/>
                  </a:cubicBezTo>
                  <a:lnTo>
                    <a:pt x="21600" y="3313"/>
                  </a:lnTo>
                  <a:cubicBezTo>
                    <a:pt x="21600" y="1484"/>
                    <a:pt x="20674" y="0"/>
                    <a:pt x="19532" y="0"/>
                  </a:cubicBezTo>
                  <a:lnTo>
                    <a:pt x="2068"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44" name="Lorem ipsum dolor sit elit, consect loreretur."/>
            <p:cNvSpPr txBox="1"/>
            <p:nvPr/>
          </p:nvSpPr>
          <p:spPr>
            <a:xfrm>
              <a:off x="452040" y="847049"/>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sp>
          <p:nvSpPr>
            <p:cNvPr id="6345" name="INSERT TITLE"/>
            <p:cNvSpPr txBox="1"/>
            <p:nvPr/>
          </p:nvSpPr>
          <p:spPr>
            <a:xfrm>
              <a:off x="452040" y="329802"/>
              <a:ext cx="317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INSERT TITLE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336"/>
                                        </p:tgtEl>
                                        <p:attrNameLst>
                                          <p:attrName>style.visibility</p:attrName>
                                        </p:attrNameLst>
                                      </p:cBhvr>
                                      <p:to>
                                        <p:strVal val="visible"/>
                                      </p:to>
                                    </p:set>
                                    <p:anim calcmode="lin" valueType="num">
                                      <p:cBhvr>
                                        <p:cTn id="7" dur="1000" fill="hold"/>
                                        <p:tgtEl>
                                          <p:spTgt spid="6336"/>
                                        </p:tgtEl>
                                        <p:attrNameLst>
                                          <p:attrName>ppt_x</p:attrName>
                                        </p:attrNameLst>
                                      </p:cBhvr>
                                      <p:tavLst>
                                        <p:tav tm="0">
                                          <p:val>
                                            <p:strVal val="1+#ppt_w/2"/>
                                          </p:val>
                                        </p:tav>
                                        <p:tav tm="100000">
                                          <p:val>
                                            <p:strVal val="#ppt_x"/>
                                          </p:val>
                                        </p:tav>
                                      </p:tavLst>
                                    </p:anim>
                                    <p:anim calcmode="lin" valueType="num">
                                      <p:cBhvr>
                                        <p:cTn id="8" dur="1000" fill="hold"/>
                                        <p:tgtEl>
                                          <p:spTgt spid="633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6337"/>
                                        </p:tgtEl>
                                        <p:attrNameLst>
                                          <p:attrName>style.visibility</p:attrName>
                                        </p:attrNameLst>
                                      </p:cBhvr>
                                      <p:to>
                                        <p:strVal val="visible"/>
                                      </p:to>
                                    </p:set>
                                    <p:anim calcmode="lin" valueType="num">
                                      <p:cBhvr>
                                        <p:cTn id="11" dur="1000" fill="hold"/>
                                        <p:tgtEl>
                                          <p:spTgt spid="6337"/>
                                        </p:tgtEl>
                                        <p:attrNameLst>
                                          <p:attrName>ppt_x</p:attrName>
                                        </p:attrNameLst>
                                      </p:cBhvr>
                                      <p:tavLst>
                                        <p:tav tm="0">
                                          <p:val>
                                            <p:strVal val="0-#ppt_w/2"/>
                                          </p:val>
                                        </p:tav>
                                        <p:tav tm="100000">
                                          <p:val>
                                            <p:strVal val="#ppt_x"/>
                                          </p:val>
                                        </p:tav>
                                      </p:tavLst>
                                    </p:anim>
                                    <p:anim calcmode="lin" valueType="num">
                                      <p:cBhvr>
                                        <p:cTn id="12" dur="1000" fill="hold"/>
                                        <p:tgtEl>
                                          <p:spTgt spid="6337"/>
                                        </p:tgtEl>
                                        <p:attrNameLst>
                                          <p:attrName>ppt_y</p:attrName>
                                        </p:attrNameLst>
                                      </p:cBhvr>
                                      <p:tavLst>
                                        <p:tav tm="0">
                                          <p:val>
                                            <p:strVal val="#ppt_y"/>
                                          </p:val>
                                        </p:tav>
                                        <p:tav tm="100000">
                                          <p:val>
                                            <p:strVal val="#ppt_y"/>
                                          </p:val>
                                        </p:tav>
                                      </p:tavLst>
                                    </p:anim>
                                  </p:childTnLst>
                                </p:cTn>
                              </p:par>
                              <p:par>
                                <p:cTn id="13" presetID="22" presetClass="entr" presetSubtype="8" accel="50000" decel="50000" fill="hold" grpId="3" nodeType="withEffect">
                                  <p:stCondLst>
                                    <p:cond delay="1000"/>
                                  </p:stCondLst>
                                  <p:iterate>
                                    <p:tmAbs val="0"/>
                                  </p:iterate>
                                  <p:childTnLst>
                                    <p:set>
                                      <p:cBhvr>
                                        <p:cTn id="14" fill="hold"/>
                                        <p:tgtEl>
                                          <p:spTgt spid="6338"/>
                                        </p:tgtEl>
                                        <p:attrNameLst>
                                          <p:attrName>style.visibility</p:attrName>
                                        </p:attrNameLst>
                                      </p:cBhvr>
                                      <p:to>
                                        <p:strVal val="visible"/>
                                      </p:to>
                                    </p:set>
                                    <p:animEffect transition="in" filter="wipe(left)">
                                      <p:cBhvr>
                                        <p:cTn id="15" dur="1000"/>
                                        <p:tgtEl>
                                          <p:spTgt spid="6338"/>
                                        </p:tgtEl>
                                      </p:cBhvr>
                                    </p:animEffect>
                                  </p:childTnLst>
                                </p:cTn>
                              </p:par>
                              <p:par>
                                <p:cTn id="16" presetID="2" presetClass="entr" presetSubtype="8" accel="50000" decel="50000" fill="hold" grpId="4" nodeType="withEffect">
                                  <p:stCondLst>
                                    <p:cond delay="1500"/>
                                  </p:stCondLst>
                                  <p:iterate>
                                    <p:tmAbs val="0"/>
                                  </p:iterate>
                                  <p:childTnLst>
                                    <p:set>
                                      <p:cBhvr>
                                        <p:cTn id="17" fill="hold"/>
                                        <p:tgtEl>
                                          <p:spTgt spid="6342"/>
                                        </p:tgtEl>
                                        <p:attrNameLst>
                                          <p:attrName>style.visibility</p:attrName>
                                        </p:attrNameLst>
                                      </p:cBhvr>
                                      <p:to>
                                        <p:strVal val="visible"/>
                                      </p:to>
                                    </p:set>
                                    <p:anim calcmode="lin" valueType="num">
                                      <p:cBhvr>
                                        <p:cTn id="18" dur="1000" fill="hold"/>
                                        <p:tgtEl>
                                          <p:spTgt spid="6342"/>
                                        </p:tgtEl>
                                        <p:attrNameLst>
                                          <p:attrName>ppt_x</p:attrName>
                                        </p:attrNameLst>
                                      </p:cBhvr>
                                      <p:tavLst>
                                        <p:tav tm="0">
                                          <p:val>
                                            <p:strVal val="0-#ppt_w/2"/>
                                          </p:val>
                                        </p:tav>
                                        <p:tav tm="100000">
                                          <p:val>
                                            <p:strVal val="#ppt_x"/>
                                          </p:val>
                                        </p:tav>
                                      </p:tavLst>
                                    </p:anim>
                                    <p:anim calcmode="lin" valueType="num">
                                      <p:cBhvr>
                                        <p:cTn id="19" dur="1000" fill="hold"/>
                                        <p:tgtEl>
                                          <p:spTgt spid="6342"/>
                                        </p:tgtEl>
                                        <p:attrNameLst>
                                          <p:attrName>ppt_y</p:attrName>
                                        </p:attrNameLst>
                                      </p:cBhvr>
                                      <p:tavLst>
                                        <p:tav tm="0">
                                          <p:val>
                                            <p:strVal val="#ppt_y"/>
                                          </p:val>
                                        </p:tav>
                                        <p:tav tm="100000">
                                          <p:val>
                                            <p:strVal val="#ppt_y"/>
                                          </p:val>
                                        </p:tav>
                                      </p:tavLst>
                                    </p:anim>
                                  </p:childTnLst>
                                </p:cTn>
                              </p:par>
                              <p:par>
                                <p:cTn id="20" presetID="2" presetClass="entr" presetSubtype="1" accel="50000" decel="50000" fill="hold" grpId="5" nodeType="withEffect">
                                  <p:stCondLst>
                                    <p:cond delay="2000"/>
                                  </p:stCondLst>
                                  <p:iterate>
                                    <p:tmAbs val="0"/>
                                  </p:iterate>
                                  <p:childTnLst>
                                    <p:set>
                                      <p:cBhvr>
                                        <p:cTn id="21" fill="hold"/>
                                        <p:tgtEl>
                                          <p:spTgt spid="6346"/>
                                        </p:tgtEl>
                                        <p:attrNameLst>
                                          <p:attrName>style.visibility</p:attrName>
                                        </p:attrNameLst>
                                      </p:cBhvr>
                                      <p:to>
                                        <p:strVal val="visible"/>
                                      </p:to>
                                    </p:set>
                                    <p:anim calcmode="lin" valueType="num">
                                      <p:cBhvr>
                                        <p:cTn id="22" dur="1000" fill="hold"/>
                                        <p:tgtEl>
                                          <p:spTgt spid="6346"/>
                                        </p:tgtEl>
                                        <p:attrNameLst>
                                          <p:attrName>ppt_x</p:attrName>
                                        </p:attrNameLst>
                                      </p:cBhvr>
                                      <p:tavLst>
                                        <p:tav tm="0">
                                          <p:val>
                                            <p:strVal val="#ppt_x"/>
                                          </p:val>
                                        </p:tav>
                                        <p:tav tm="100000">
                                          <p:val>
                                            <p:strVal val="#ppt_x"/>
                                          </p:val>
                                        </p:tav>
                                      </p:tavLst>
                                    </p:anim>
                                    <p:anim calcmode="lin" valueType="num">
                                      <p:cBhvr>
                                        <p:cTn id="23" dur="1000" fill="hold"/>
                                        <p:tgtEl>
                                          <p:spTgt spid="63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6" grpId="1" animBg="1" advAuto="0"/>
      <p:bldP spid="6337" grpId="2" animBg="1" advAuto="0"/>
      <p:bldP spid="6338" grpId="3" animBg="1" advAuto="0"/>
      <p:bldP spid="6342" grpId="4" animBg="1" advAuto="0"/>
      <p:bldP spid="6346" grpId="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50" name="Group"/>
          <p:cNvGrpSpPr/>
          <p:nvPr/>
        </p:nvGrpSpPr>
        <p:grpSpPr>
          <a:xfrm>
            <a:off x="14150736" y="2207528"/>
            <a:ext cx="3788924" cy="3788924"/>
            <a:chOff x="0" y="0"/>
            <a:chExt cx="3788922" cy="3788922"/>
          </a:xfrm>
        </p:grpSpPr>
        <p:graphicFrame>
          <p:nvGraphicFramePr>
            <p:cNvPr id="6348" name="2D Pie Chart"/>
            <p:cNvGraphicFramePr/>
            <p:nvPr/>
          </p:nvGraphicFramePr>
          <p:xfrm>
            <a:off x="0" y="0"/>
            <a:ext cx="3788923" cy="3788923"/>
          </p:xfrm>
          <a:graphic>
            <a:graphicData uri="http://schemas.openxmlformats.org/drawingml/2006/chart">
              <c:chart xmlns:c="http://schemas.openxmlformats.org/drawingml/2006/chart" xmlns:r="http://schemas.openxmlformats.org/officeDocument/2006/relationships" r:id="rId2"/>
            </a:graphicData>
          </a:graphic>
        </p:graphicFrame>
        <p:sp>
          <p:nvSpPr>
            <p:cNvPr id="6349" name="Circle"/>
            <p:cNvSpPr/>
            <p:nvPr/>
          </p:nvSpPr>
          <p:spPr>
            <a:xfrm>
              <a:off x="905571" y="905570"/>
              <a:ext cx="1977784" cy="1977784"/>
            </a:xfrm>
            <a:prstGeom prst="ellipse">
              <a:avLst/>
            </a:prstGeom>
            <a:solidFill>
              <a:srgbClr val="FFFFFF"/>
            </a:solidFill>
            <a:ln w="12700" cap="flat">
              <a:noFill/>
              <a:miter lim="400000"/>
            </a:ln>
            <a:effectLst>
              <a:outerShdw blurRad="1270000" dist="635000" dir="3413958"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353" name="Group"/>
          <p:cNvGrpSpPr/>
          <p:nvPr/>
        </p:nvGrpSpPr>
        <p:grpSpPr>
          <a:xfrm>
            <a:off x="14150736" y="7719548"/>
            <a:ext cx="3788924" cy="3788924"/>
            <a:chOff x="0" y="0"/>
            <a:chExt cx="3788922" cy="3788922"/>
          </a:xfrm>
        </p:grpSpPr>
        <p:graphicFrame>
          <p:nvGraphicFramePr>
            <p:cNvPr id="6351" name="2D Pie Chart"/>
            <p:cNvGraphicFramePr/>
            <p:nvPr/>
          </p:nvGraphicFramePr>
          <p:xfrm>
            <a:off x="0" y="0"/>
            <a:ext cx="3788923" cy="3788923"/>
          </p:xfrm>
          <a:graphic>
            <a:graphicData uri="http://schemas.openxmlformats.org/drawingml/2006/chart">
              <c:chart xmlns:c="http://schemas.openxmlformats.org/drawingml/2006/chart" xmlns:r="http://schemas.openxmlformats.org/officeDocument/2006/relationships" r:id="rId3"/>
            </a:graphicData>
          </a:graphic>
        </p:graphicFrame>
        <p:sp>
          <p:nvSpPr>
            <p:cNvPr id="6352" name="Circle"/>
            <p:cNvSpPr/>
            <p:nvPr/>
          </p:nvSpPr>
          <p:spPr>
            <a:xfrm>
              <a:off x="629257" y="629256"/>
              <a:ext cx="2530412" cy="2530412"/>
            </a:xfrm>
            <a:prstGeom prst="ellipse">
              <a:avLst/>
            </a:prstGeom>
            <a:solidFill>
              <a:srgbClr val="FFFFFF"/>
            </a:solidFill>
            <a:ln w="12700" cap="flat">
              <a:noFill/>
              <a:miter lim="400000"/>
            </a:ln>
            <a:effectLst>
              <a:outerShdw blurRad="1270000" dist="635000" dir="3413958"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354" name="Double smart charts"/>
          <p:cNvSpPr txBox="1"/>
          <p:nvPr/>
        </p:nvSpPr>
        <p:spPr>
          <a:xfrm>
            <a:off x="3971998" y="2436116"/>
            <a:ext cx="638573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Double smart </a:t>
            </a:r>
            <a:r>
              <a:rPr>
                <a:solidFill>
                  <a:srgbClr val="D5D5D5"/>
                </a:solidFill>
              </a:rPr>
              <a:t>charts</a:t>
            </a:r>
          </a:p>
        </p:txBody>
      </p:sp>
      <p:sp>
        <p:nvSpPr>
          <p:cNvPr id="6355" name="Shape"/>
          <p:cNvSpPr/>
          <p:nvPr/>
        </p:nvSpPr>
        <p:spPr>
          <a:xfrm>
            <a:off x="2096515" y="2461516"/>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56" name="Lorem ipsum dolor sit elit, consect loreretur adipiscing nisi aute. elit, sit elit, sit elit, consect loreretur adipiscing nisi aute. ipsum sit elit, Lorem ipsum dolor elit, Lorem"/>
          <p:cNvSpPr txBox="1"/>
          <p:nvPr/>
        </p:nvSpPr>
        <p:spPr>
          <a:xfrm>
            <a:off x="3971998" y="6897584"/>
            <a:ext cx="5458217"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elit, sit elit, sit elit, consect loreretur adipiscing nisi aute. ipsum sit elit, Lorem ipsum dolor elit, Lorem</a:t>
            </a:r>
          </a:p>
        </p:txBody>
      </p:sp>
      <p:grpSp>
        <p:nvGrpSpPr>
          <p:cNvPr id="6359" name="Group"/>
          <p:cNvGrpSpPr/>
          <p:nvPr/>
        </p:nvGrpSpPr>
        <p:grpSpPr>
          <a:xfrm>
            <a:off x="3971998" y="9327863"/>
            <a:ext cx="2453020" cy="783621"/>
            <a:chOff x="0" y="0"/>
            <a:chExt cx="2453019" cy="783619"/>
          </a:xfrm>
        </p:grpSpPr>
        <p:sp>
          <p:nvSpPr>
            <p:cNvPr id="6357"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6358" name="Rounded Rectangle"/>
            <p:cNvSpPr/>
            <p:nvPr/>
          </p:nvSpPr>
          <p:spPr>
            <a:xfrm>
              <a:off x="0" y="0"/>
              <a:ext cx="919839" cy="363774"/>
            </a:xfrm>
            <a:prstGeom prst="roundRect">
              <a:avLst>
                <a:gd name="adj" fmla="val 37929"/>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362" name="Group"/>
          <p:cNvGrpSpPr/>
          <p:nvPr/>
        </p:nvGrpSpPr>
        <p:grpSpPr>
          <a:xfrm>
            <a:off x="7164863" y="9327863"/>
            <a:ext cx="2453020" cy="783621"/>
            <a:chOff x="0" y="0"/>
            <a:chExt cx="2453019" cy="783619"/>
          </a:xfrm>
        </p:grpSpPr>
        <p:sp>
          <p:nvSpPr>
            <p:cNvPr id="6360"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6361" name="Rounded Rectangle"/>
            <p:cNvSpPr/>
            <p:nvPr/>
          </p:nvSpPr>
          <p:spPr>
            <a:xfrm>
              <a:off x="0" y="0"/>
              <a:ext cx="919839" cy="363774"/>
            </a:xfrm>
            <a:prstGeom prst="roundRect">
              <a:avLst>
                <a:gd name="adj" fmla="val 37929"/>
              </a:avLst>
            </a:prstGeom>
            <a:solidFill>
              <a:srgbClr val="EAB363"/>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365" name="Group"/>
          <p:cNvGrpSpPr/>
          <p:nvPr/>
        </p:nvGrpSpPr>
        <p:grpSpPr>
          <a:xfrm>
            <a:off x="18722337" y="8461485"/>
            <a:ext cx="3110972" cy="1136651"/>
            <a:chOff x="0" y="0"/>
            <a:chExt cx="3110970" cy="1136650"/>
          </a:xfrm>
        </p:grpSpPr>
        <p:sp>
          <p:nvSpPr>
            <p:cNvPr id="6363" name="Lorem ipsum dolor sit elit, consect loreretur. Lorem ipsum dolor sit"/>
            <p:cNvSpPr/>
            <p:nvPr/>
          </p:nvSpPr>
          <p:spPr>
            <a:xfrm>
              <a:off x="0" y="113665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a:t>
              </a:r>
            </a:p>
          </p:txBody>
        </p:sp>
        <p:sp>
          <p:nvSpPr>
            <p:cNvPr id="6364" name="22%"/>
            <p:cNvSpPr/>
            <p:nvPr/>
          </p:nvSpPr>
          <p:spPr>
            <a:xfrm>
              <a:off x="0" y="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22%</a:t>
              </a:r>
            </a:p>
          </p:txBody>
        </p:sp>
      </p:grpSp>
      <p:grpSp>
        <p:nvGrpSpPr>
          <p:cNvPr id="6368" name="Group"/>
          <p:cNvGrpSpPr/>
          <p:nvPr/>
        </p:nvGrpSpPr>
        <p:grpSpPr>
          <a:xfrm>
            <a:off x="18722337" y="2368439"/>
            <a:ext cx="3764475" cy="1498601"/>
            <a:chOff x="0" y="0"/>
            <a:chExt cx="3764473" cy="1498599"/>
          </a:xfrm>
        </p:grpSpPr>
        <p:sp>
          <p:nvSpPr>
            <p:cNvPr id="6366" name="Lorem ipsum dolor sit elit, consect loreretur. Lorem ipsum dolor sit elit, consect loreretur. Lorem ipsum dolor sit elit, consect loreretur."/>
            <p:cNvSpPr/>
            <p:nvPr/>
          </p:nvSpPr>
          <p:spPr>
            <a:xfrm>
              <a:off x="0" y="1498599"/>
              <a:ext cx="3764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 Lorem ipsum dolor sit elit, consect loreretur.</a:t>
              </a:r>
            </a:p>
          </p:txBody>
        </p:sp>
        <p:sp>
          <p:nvSpPr>
            <p:cNvPr id="6367" name="28%"/>
            <p:cNvSpPr/>
            <p:nvPr/>
          </p:nvSpPr>
          <p:spPr>
            <a:xfrm>
              <a:off x="0" y="0"/>
              <a:ext cx="374932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28%</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355"/>
                                        </p:tgtEl>
                                        <p:attrNameLst>
                                          <p:attrName>style.visibility</p:attrName>
                                        </p:attrNameLst>
                                      </p:cBhvr>
                                      <p:to>
                                        <p:strVal val="visible"/>
                                      </p:to>
                                    </p:set>
                                    <p:anim calcmode="lin" valueType="num">
                                      <p:cBhvr>
                                        <p:cTn id="7" dur="1000" fill="hold"/>
                                        <p:tgtEl>
                                          <p:spTgt spid="6355"/>
                                        </p:tgtEl>
                                        <p:attrNameLst>
                                          <p:attrName>ppt_x</p:attrName>
                                        </p:attrNameLst>
                                      </p:cBhvr>
                                      <p:tavLst>
                                        <p:tav tm="0">
                                          <p:val>
                                            <p:strVal val="0-#ppt_w/2"/>
                                          </p:val>
                                        </p:tav>
                                        <p:tav tm="100000">
                                          <p:val>
                                            <p:strVal val="#ppt_x"/>
                                          </p:val>
                                        </p:tav>
                                      </p:tavLst>
                                    </p:anim>
                                    <p:anim calcmode="lin" valueType="num">
                                      <p:cBhvr>
                                        <p:cTn id="8" dur="1000" fill="hold"/>
                                        <p:tgtEl>
                                          <p:spTgt spid="635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6350"/>
                                        </p:tgtEl>
                                        <p:attrNameLst>
                                          <p:attrName>style.visibility</p:attrName>
                                        </p:attrNameLst>
                                      </p:cBhvr>
                                      <p:to>
                                        <p:strVal val="visible"/>
                                      </p:to>
                                    </p:set>
                                    <p:anim calcmode="lin" valueType="num">
                                      <p:cBhvr>
                                        <p:cTn id="11" dur="1000" fill="hold"/>
                                        <p:tgtEl>
                                          <p:spTgt spid="6350"/>
                                        </p:tgtEl>
                                        <p:attrNameLst>
                                          <p:attrName>ppt_x</p:attrName>
                                        </p:attrNameLst>
                                      </p:cBhvr>
                                      <p:tavLst>
                                        <p:tav tm="0">
                                          <p:val>
                                            <p:strVal val="1+#ppt_w/2"/>
                                          </p:val>
                                        </p:tav>
                                        <p:tav tm="100000">
                                          <p:val>
                                            <p:strVal val="#ppt_x"/>
                                          </p:val>
                                        </p:tav>
                                      </p:tavLst>
                                    </p:anim>
                                    <p:anim calcmode="lin" valueType="num">
                                      <p:cBhvr>
                                        <p:cTn id="12" dur="1000" fill="hold"/>
                                        <p:tgtEl>
                                          <p:spTgt spid="6350"/>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6368"/>
                                        </p:tgtEl>
                                        <p:attrNameLst>
                                          <p:attrName>style.visibility</p:attrName>
                                        </p:attrNameLst>
                                      </p:cBhvr>
                                      <p:to>
                                        <p:strVal val="visible"/>
                                      </p:to>
                                    </p:set>
                                    <p:anim calcmode="lin" valueType="num">
                                      <p:cBhvr>
                                        <p:cTn id="15" dur="1000" fill="hold"/>
                                        <p:tgtEl>
                                          <p:spTgt spid="6368"/>
                                        </p:tgtEl>
                                        <p:attrNameLst>
                                          <p:attrName>ppt_x</p:attrName>
                                        </p:attrNameLst>
                                      </p:cBhvr>
                                      <p:tavLst>
                                        <p:tav tm="0">
                                          <p:val>
                                            <p:strVal val="1+#ppt_w/2"/>
                                          </p:val>
                                        </p:tav>
                                        <p:tav tm="100000">
                                          <p:val>
                                            <p:strVal val="#ppt_x"/>
                                          </p:val>
                                        </p:tav>
                                      </p:tavLst>
                                    </p:anim>
                                    <p:anim calcmode="lin" valueType="num">
                                      <p:cBhvr>
                                        <p:cTn id="16" dur="1000" fill="hold"/>
                                        <p:tgtEl>
                                          <p:spTgt spid="6368"/>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6353"/>
                                        </p:tgtEl>
                                        <p:attrNameLst>
                                          <p:attrName>style.visibility</p:attrName>
                                        </p:attrNameLst>
                                      </p:cBhvr>
                                      <p:to>
                                        <p:strVal val="visible"/>
                                      </p:to>
                                    </p:set>
                                    <p:anim calcmode="lin" valueType="num">
                                      <p:cBhvr>
                                        <p:cTn id="19" dur="1000" fill="hold"/>
                                        <p:tgtEl>
                                          <p:spTgt spid="6353"/>
                                        </p:tgtEl>
                                        <p:attrNameLst>
                                          <p:attrName>ppt_x</p:attrName>
                                        </p:attrNameLst>
                                      </p:cBhvr>
                                      <p:tavLst>
                                        <p:tav tm="0">
                                          <p:val>
                                            <p:strVal val="1+#ppt_w/2"/>
                                          </p:val>
                                        </p:tav>
                                        <p:tav tm="100000">
                                          <p:val>
                                            <p:strVal val="#ppt_x"/>
                                          </p:val>
                                        </p:tav>
                                      </p:tavLst>
                                    </p:anim>
                                    <p:anim calcmode="lin" valueType="num">
                                      <p:cBhvr>
                                        <p:cTn id="20" dur="1000" fill="hold"/>
                                        <p:tgtEl>
                                          <p:spTgt spid="6353"/>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6365"/>
                                        </p:tgtEl>
                                        <p:attrNameLst>
                                          <p:attrName>style.visibility</p:attrName>
                                        </p:attrNameLst>
                                      </p:cBhvr>
                                      <p:to>
                                        <p:strVal val="visible"/>
                                      </p:to>
                                    </p:set>
                                    <p:anim calcmode="lin" valueType="num">
                                      <p:cBhvr>
                                        <p:cTn id="23" dur="1000" fill="hold"/>
                                        <p:tgtEl>
                                          <p:spTgt spid="6365"/>
                                        </p:tgtEl>
                                        <p:attrNameLst>
                                          <p:attrName>ppt_x</p:attrName>
                                        </p:attrNameLst>
                                      </p:cBhvr>
                                      <p:tavLst>
                                        <p:tav tm="0">
                                          <p:val>
                                            <p:strVal val="1+#ppt_w/2"/>
                                          </p:val>
                                        </p:tav>
                                        <p:tav tm="100000">
                                          <p:val>
                                            <p:strVal val="#ppt_x"/>
                                          </p:val>
                                        </p:tav>
                                      </p:tavLst>
                                    </p:anim>
                                    <p:anim calcmode="lin" valueType="num">
                                      <p:cBhvr>
                                        <p:cTn id="24" dur="1000" fill="hold"/>
                                        <p:tgtEl>
                                          <p:spTgt spid="6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 grpId="2" animBg="1" advAuto="0"/>
      <p:bldP spid="6353" grpId="4" animBg="1" advAuto="0"/>
      <p:bldP spid="6355" grpId="1" animBg="1" advAuto="0"/>
      <p:bldP spid="6365" grpId="5" animBg="1" advAuto="0"/>
      <p:bldP spid="6368"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74" name="Group"/>
          <p:cNvGrpSpPr/>
          <p:nvPr/>
        </p:nvGrpSpPr>
        <p:grpSpPr>
          <a:xfrm>
            <a:off x="8650026" y="3548469"/>
            <a:ext cx="6447809" cy="2676792"/>
            <a:chOff x="0" y="0"/>
            <a:chExt cx="6447808" cy="2676791"/>
          </a:xfrm>
        </p:grpSpPr>
        <p:graphicFrame>
          <p:nvGraphicFramePr>
            <p:cNvPr id="6370" name="2D Pie Chart"/>
            <p:cNvGraphicFramePr/>
            <p:nvPr>
              <p:extLst>
                <p:ext uri="{D42A27DB-BD31-4B8C-83A1-F6EECF244321}">
                  <p14:modId xmlns:p14="http://schemas.microsoft.com/office/powerpoint/2010/main" val="3908625972"/>
                </p:ext>
              </p:extLst>
            </p:nvPr>
          </p:nvGraphicFramePr>
          <p:xfrm>
            <a:off x="0" y="0"/>
            <a:ext cx="2676791" cy="2676791"/>
          </p:xfrm>
          <a:graphic>
            <a:graphicData uri="http://schemas.openxmlformats.org/drawingml/2006/chart">
              <c:chart xmlns:c="http://schemas.openxmlformats.org/drawingml/2006/chart" xmlns:r="http://schemas.openxmlformats.org/officeDocument/2006/relationships" r:id="rId2"/>
            </a:graphicData>
          </a:graphic>
        </p:graphicFrame>
        <p:grpSp>
          <p:nvGrpSpPr>
            <p:cNvPr id="6373" name="Group"/>
            <p:cNvGrpSpPr/>
            <p:nvPr/>
          </p:nvGrpSpPr>
          <p:grpSpPr>
            <a:xfrm>
              <a:off x="3272807" y="452036"/>
              <a:ext cx="3175001" cy="604319"/>
              <a:chOff x="0" y="0"/>
              <a:chExt cx="3175000" cy="604318"/>
            </a:xfrm>
          </p:grpSpPr>
          <p:sp>
            <p:nvSpPr>
              <p:cNvPr id="6371" name="Lorem ipsum dolor sit elit, consect loreretur adipis nisi lorem Lorem ipsum"/>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 Lorem ipsum</a:t>
                </a:r>
              </a:p>
            </p:txBody>
          </p:sp>
          <p:sp>
            <p:nvSpPr>
              <p:cNvPr id="6372"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grpSp>
        <p:nvGrpSpPr>
          <p:cNvPr id="6379" name="Group"/>
          <p:cNvGrpSpPr/>
          <p:nvPr/>
        </p:nvGrpSpPr>
        <p:grpSpPr>
          <a:xfrm>
            <a:off x="8650026" y="7490740"/>
            <a:ext cx="6447808" cy="2676791"/>
            <a:chOff x="0" y="0"/>
            <a:chExt cx="6447807" cy="2676790"/>
          </a:xfrm>
        </p:grpSpPr>
        <p:graphicFrame>
          <p:nvGraphicFramePr>
            <p:cNvPr id="6375" name="2D Pie Chart"/>
            <p:cNvGraphicFramePr/>
            <p:nvPr>
              <p:extLst>
                <p:ext uri="{D42A27DB-BD31-4B8C-83A1-F6EECF244321}">
                  <p14:modId xmlns:p14="http://schemas.microsoft.com/office/powerpoint/2010/main" val="1445851420"/>
                </p:ext>
              </p:extLst>
            </p:nvPr>
          </p:nvGraphicFramePr>
          <p:xfrm>
            <a:off x="0" y="0"/>
            <a:ext cx="2676791" cy="2676791"/>
          </p:xfrm>
          <a:graphic>
            <a:graphicData uri="http://schemas.openxmlformats.org/drawingml/2006/chart">
              <c:chart xmlns:c="http://schemas.openxmlformats.org/drawingml/2006/chart" xmlns:r="http://schemas.openxmlformats.org/officeDocument/2006/relationships" r:id="rId3"/>
            </a:graphicData>
          </a:graphic>
        </p:graphicFrame>
        <p:grpSp>
          <p:nvGrpSpPr>
            <p:cNvPr id="6378" name="Group"/>
            <p:cNvGrpSpPr/>
            <p:nvPr/>
          </p:nvGrpSpPr>
          <p:grpSpPr>
            <a:xfrm>
              <a:off x="3272807" y="452035"/>
              <a:ext cx="3175001" cy="604320"/>
              <a:chOff x="0" y="0"/>
              <a:chExt cx="3175000" cy="604318"/>
            </a:xfrm>
          </p:grpSpPr>
          <p:sp>
            <p:nvSpPr>
              <p:cNvPr id="6376" name="Lorem ipsum dolor sit elit, consect loreretur adipis nisi lorem Lorem ipsum"/>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 Lorem ipsum</a:t>
                </a:r>
              </a:p>
            </p:txBody>
          </p:sp>
          <p:sp>
            <p:nvSpPr>
              <p:cNvPr id="6377"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grpSp>
        <p:nvGrpSpPr>
          <p:cNvPr id="6384" name="Group"/>
          <p:cNvGrpSpPr/>
          <p:nvPr/>
        </p:nvGrpSpPr>
        <p:grpSpPr>
          <a:xfrm>
            <a:off x="15693851" y="3548469"/>
            <a:ext cx="6447809" cy="2676791"/>
            <a:chOff x="0" y="0"/>
            <a:chExt cx="6447807" cy="2676790"/>
          </a:xfrm>
        </p:grpSpPr>
        <p:graphicFrame>
          <p:nvGraphicFramePr>
            <p:cNvPr id="6380" name="2D Pie Chart"/>
            <p:cNvGraphicFramePr/>
            <p:nvPr>
              <p:extLst>
                <p:ext uri="{D42A27DB-BD31-4B8C-83A1-F6EECF244321}">
                  <p14:modId xmlns:p14="http://schemas.microsoft.com/office/powerpoint/2010/main" val="2254086395"/>
                </p:ext>
              </p:extLst>
            </p:nvPr>
          </p:nvGraphicFramePr>
          <p:xfrm>
            <a:off x="0" y="0"/>
            <a:ext cx="2676791" cy="2676791"/>
          </p:xfrm>
          <a:graphic>
            <a:graphicData uri="http://schemas.openxmlformats.org/drawingml/2006/chart">
              <c:chart xmlns:c="http://schemas.openxmlformats.org/drawingml/2006/chart" xmlns:r="http://schemas.openxmlformats.org/officeDocument/2006/relationships" r:id="rId4"/>
            </a:graphicData>
          </a:graphic>
        </p:graphicFrame>
        <p:grpSp>
          <p:nvGrpSpPr>
            <p:cNvPr id="6383" name="Group"/>
            <p:cNvGrpSpPr/>
            <p:nvPr/>
          </p:nvGrpSpPr>
          <p:grpSpPr>
            <a:xfrm>
              <a:off x="3272807" y="452036"/>
              <a:ext cx="3175001" cy="604319"/>
              <a:chOff x="0" y="0"/>
              <a:chExt cx="3175000" cy="604318"/>
            </a:xfrm>
          </p:grpSpPr>
          <p:sp>
            <p:nvSpPr>
              <p:cNvPr id="6381" name="Lorem ipsum dolor sit elit, consect loreretur adipis nisi lorem Lorem ipsum"/>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 Lorem ipsum</a:t>
                </a:r>
              </a:p>
            </p:txBody>
          </p:sp>
          <p:sp>
            <p:nvSpPr>
              <p:cNvPr id="6382"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grpSp>
        <p:nvGrpSpPr>
          <p:cNvPr id="6389" name="Group"/>
          <p:cNvGrpSpPr/>
          <p:nvPr/>
        </p:nvGrpSpPr>
        <p:grpSpPr>
          <a:xfrm>
            <a:off x="15693851" y="7490740"/>
            <a:ext cx="6447809" cy="2676791"/>
            <a:chOff x="0" y="0"/>
            <a:chExt cx="6447807" cy="2676790"/>
          </a:xfrm>
        </p:grpSpPr>
        <p:graphicFrame>
          <p:nvGraphicFramePr>
            <p:cNvPr id="6385" name="2D Pie Chart"/>
            <p:cNvGraphicFramePr/>
            <p:nvPr>
              <p:extLst>
                <p:ext uri="{D42A27DB-BD31-4B8C-83A1-F6EECF244321}">
                  <p14:modId xmlns:p14="http://schemas.microsoft.com/office/powerpoint/2010/main" val="846837341"/>
                </p:ext>
              </p:extLst>
            </p:nvPr>
          </p:nvGraphicFramePr>
          <p:xfrm>
            <a:off x="0" y="0"/>
            <a:ext cx="2676791" cy="2676791"/>
          </p:xfrm>
          <a:graphic>
            <a:graphicData uri="http://schemas.openxmlformats.org/drawingml/2006/chart">
              <c:chart xmlns:c="http://schemas.openxmlformats.org/drawingml/2006/chart" xmlns:r="http://schemas.openxmlformats.org/officeDocument/2006/relationships" r:id="rId5"/>
            </a:graphicData>
          </a:graphic>
        </p:graphicFrame>
        <p:grpSp>
          <p:nvGrpSpPr>
            <p:cNvPr id="6388" name="Group"/>
            <p:cNvGrpSpPr/>
            <p:nvPr/>
          </p:nvGrpSpPr>
          <p:grpSpPr>
            <a:xfrm>
              <a:off x="3272807" y="452035"/>
              <a:ext cx="3175001" cy="604320"/>
              <a:chOff x="0" y="0"/>
              <a:chExt cx="3175000" cy="604318"/>
            </a:xfrm>
          </p:grpSpPr>
          <p:sp>
            <p:nvSpPr>
              <p:cNvPr id="6386" name="Lorem ipsum dolor sit elit, consect loreretur adipis nisi lorem Lorem ipsum"/>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 Lorem ipsum</a:t>
                </a:r>
              </a:p>
            </p:txBody>
          </p:sp>
          <p:sp>
            <p:nvSpPr>
              <p:cNvPr id="6387"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grpSp>
        <p:nvGrpSpPr>
          <p:cNvPr id="6392" name="Group"/>
          <p:cNvGrpSpPr/>
          <p:nvPr/>
        </p:nvGrpSpPr>
        <p:grpSpPr>
          <a:xfrm>
            <a:off x="15026231" y="1643571"/>
            <a:ext cx="4012011" cy="1846264"/>
            <a:chOff x="0" y="0"/>
            <a:chExt cx="4012009" cy="1846262"/>
          </a:xfrm>
        </p:grpSpPr>
        <p:sp>
          <p:nvSpPr>
            <p:cNvPr id="6390" name="Callout"/>
            <p:cNvSpPr/>
            <p:nvPr/>
          </p:nvSpPr>
          <p:spPr>
            <a:xfrm>
              <a:off x="0" y="0"/>
              <a:ext cx="4012010" cy="1846263"/>
            </a:xfrm>
            <a:custGeom>
              <a:avLst/>
              <a:gdLst/>
              <a:ahLst/>
              <a:cxnLst>
                <a:cxn ang="0">
                  <a:pos x="wd2" y="hd2"/>
                </a:cxn>
                <a:cxn ang="5400000">
                  <a:pos x="wd2" y="hd2"/>
                </a:cxn>
                <a:cxn ang="10800000">
                  <a:pos x="wd2" y="hd2"/>
                </a:cxn>
                <a:cxn ang="16200000">
                  <a:pos x="wd2" y="hd2"/>
                </a:cxn>
              </a:cxnLst>
              <a:rect l="0" t="0" r="r" b="b"/>
              <a:pathLst>
                <a:path w="21600" h="21600" extrusionOk="0">
                  <a:moveTo>
                    <a:pt x="2103" y="0"/>
                  </a:moveTo>
                  <a:cubicBezTo>
                    <a:pt x="942" y="0"/>
                    <a:pt x="0" y="2046"/>
                    <a:pt x="0" y="4569"/>
                  </a:cubicBezTo>
                  <a:lnTo>
                    <a:pt x="0" y="11492"/>
                  </a:lnTo>
                  <a:cubicBezTo>
                    <a:pt x="0" y="14015"/>
                    <a:pt x="942" y="16061"/>
                    <a:pt x="2103" y="16061"/>
                  </a:cubicBezTo>
                  <a:lnTo>
                    <a:pt x="8233" y="16061"/>
                  </a:lnTo>
                  <a:lnTo>
                    <a:pt x="10585" y="21600"/>
                  </a:lnTo>
                  <a:lnTo>
                    <a:pt x="12938" y="16061"/>
                  </a:lnTo>
                  <a:lnTo>
                    <a:pt x="19497" y="16061"/>
                  </a:lnTo>
                  <a:cubicBezTo>
                    <a:pt x="20658" y="16061"/>
                    <a:pt x="21600" y="14015"/>
                    <a:pt x="21600" y="11492"/>
                  </a:cubicBezTo>
                  <a:lnTo>
                    <a:pt x="21600" y="4569"/>
                  </a:lnTo>
                  <a:cubicBezTo>
                    <a:pt x="21600" y="2046"/>
                    <a:pt x="20658" y="0"/>
                    <a:pt x="19497" y="0"/>
                  </a:cubicBezTo>
                  <a:lnTo>
                    <a:pt x="2103"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91" name="584.194"/>
            <p:cNvSpPr/>
            <p:nvPr/>
          </p:nvSpPr>
          <p:spPr>
            <a:xfrm>
              <a:off x="470249" y="235733"/>
              <a:ext cx="307151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584.194</a:t>
              </a:r>
            </a:p>
          </p:txBody>
        </p:sp>
      </p:grpSp>
      <p:sp>
        <p:nvSpPr>
          <p:cNvPr id="6393" name="Editable four smart pie charts"/>
          <p:cNvSpPr txBox="1"/>
          <p:nvPr/>
        </p:nvSpPr>
        <p:spPr>
          <a:xfrm>
            <a:off x="2177544" y="4317803"/>
            <a:ext cx="5524210"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Editable four smart pie charts</a:t>
            </a:r>
          </a:p>
        </p:txBody>
      </p:sp>
      <p:sp>
        <p:nvSpPr>
          <p:cNvPr id="6394" name="Shape"/>
          <p:cNvSpPr/>
          <p:nvPr/>
        </p:nvSpPr>
        <p:spPr>
          <a:xfrm>
            <a:off x="6877901" y="8194135"/>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95" name="Lorem ipsum dolor sit elit, consect loreretur adipiscing nisi aute. elit, sit elit,"/>
          <p:cNvSpPr txBox="1"/>
          <p:nvPr/>
        </p:nvSpPr>
        <p:spPr>
          <a:xfrm>
            <a:off x="2210541" y="8244935"/>
            <a:ext cx="3430739"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elit, sit elit,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374"/>
                                        </p:tgtEl>
                                        <p:attrNameLst>
                                          <p:attrName>style.visibility</p:attrName>
                                        </p:attrNameLst>
                                      </p:cBhvr>
                                      <p:to>
                                        <p:strVal val="visible"/>
                                      </p:to>
                                    </p:set>
                                    <p:anim calcmode="lin" valueType="num">
                                      <p:cBhvr>
                                        <p:cTn id="7" dur="1000" fill="hold"/>
                                        <p:tgtEl>
                                          <p:spTgt spid="6374"/>
                                        </p:tgtEl>
                                        <p:attrNameLst>
                                          <p:attrName>ppt_x</p:attrName>
                                        </p:attrNameLst>
                                      </p:cBhvr>
                                      <p:tavLst>
                                        <p:tav tm="0">
                                          <p:val>
                                            <p:strVal val="#ppt_x"/>
                                          </p:val>
                                        </p:tav>
                                        <p:tav tm="100000">
                                          <p:val>
                                            <p:strVal val="#ppt_x"/>
                                          </p:val>
                                        </p:tav>
                                      </p:tavLst>
                                    </p:anim>
                                    <p:anim calcmode="lin" valueType="num">
                                      <p:cBhvr>
                                        <p:cTn id="8" dur="1000" fill="hold"/>
                                        <p:tgtEl>
                                          <p:spTgt spid="6374"/>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384"/>
                                        </p:tgtEl>
                                        <p:attrNameLst>
                                          <p:attrName>style.visibility</p:attrName>
                                        </p:attrNameLst>
                                      </p:cBhvr>
                                      <p:to>
                                        <p:strVal val="visible"/>
                                      </p:to>
                                    </p:set>
                                    <p:anim calcmode="lin" valueType="num">
                                      <p:cBhvr>
                                        <p:cTn id="11" dur="1000" fill="hold"/>
                                        <p:tgtEl>
                                          <p:spTgt spid="6384"/>
                                        </p:tgtEl>
                                        <p:attrNameLst>
                                          <p:attrName>ppt_x</p:attrName>
                                        </p:attrNameLst>
                                      </p:cBhvr>
                                      <p:tavLst>
                                        <p:tav tm="0">
                                          <p:val>
                                            <p:strVal val="#ppt_x"/>
                                          </p:val>
                                        </p:tav>
                                        <p:tav tm="100000">
                                          <p:val>
                                            <p:strVal val="#ppt_x"/>
                                          </p:val>
                                        </p:tav>
                                      </p:tavLst>
                                    </p:anim>
                                    <p:anim calcmode="lin" valueType="num">
                                      <p:cBhvr>
                                        <p:cTn id="12" dur="1000" fill="hold"/>
                                        <p:tgtEl>
                                          <p:spTgt spid="6384"/>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379"/>
                                        </p:tgtEl>
                                        <p:attrNameLst>
                                          <p:attrName>style.visibility</p:attrName>
                                        </p:attrNameLst>
                                      </p:cBhvr>
                                      <p:to>
                                        <p:strVal val="visible"/>
                                      </p:to>
                                    </p:set>
                                    <p:anim calcmode="lin" valueType="num">
                                      <p:cBhvr>
                                        <p:cTn id="15" dur="1000" fill="hold"/>
                                        <p:tgtEl>
                                          <p:spTgt spid="6379"/>
                                        </p:tgtEl>
                                        <p:attrNameLst>
                                          <p:attrName>ppt_x</p:attrName>
                                        </p:attrNameLst>
                                      </p:cBhvr>
                                      <p:tavLst>
                                        <p:tav tm="0">
                                          <p:val>
                                            <p:strVal val="#ppt_x"/>
                                          </p:val>
                                        </p:tav>
                                        <p:tav tm="100000">
                                          <p:val>
                                            <p:strVal val="#ppt_x"/>
                                          </p:val>
                                        </p:tav>
                                      </p:tavLst>
                                    </p:anim>
                                    <p:anim calcmode="lin" valueType="num">
                                      <p:cBhvr>
                                        <p:cTn id="16" dur="1000" fill="hold"/>
                                        <p:tgtEl>
                                          <p:spTgt spid="6379"/>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389"/>
                                        </p:tgtEl>
                                        <p:attrNameLst>
                                          <p:attrName>style.visibility</p:attrName>
                                        </p:attrNameLst>
                                      </p:cBhvr>
                                      <p:to>
                                        <p:strVal val="visible"/>
                                      </p:to>
                                    </p:set>
                                    <p:anim calcmode="lin" valueType="num">
                                      <p:cBhvr>
                                        <p:cTn id="19" dur="1000" fill="hold"/>
                                        <p:tgtEl>
                                          <p:spTgt spid="6389"/>
                                        </p:tgtEl>
                                        <p:attrNameLst>
                                          <p:attrName>ppt_x</p:attrName>
                                        </p:attrNameLst>
                                      </p:cBhvr>
                                      <p:tavLst>
                                        <p:tav tm="0">
                                          <p:val>
                                            <p:strVal val="#ppt_x"/>
                                          </p:val>
                                        </p:tav>
                                        <p:tav tm="100000">
                                          <p:val>
                                            <p:strVal val="#ppt_x"/>
                                          </p:val>
                                        </p:tav>
                                      </p:tavLst>
                                    </p:anim>
                                    <p:anim calcmode="lin" valueType="num">
                                      <p:cBhvr>
                                        <p:cTn id="20" dur="1000" fill="hold"/>
                                        <p:tgtEl>
                                          <p:spTgt spid="6389"/>
                                        </p:tgtEl>
                                        <p:attrNameLst>
                                          <p:attrName>ppt_y</p:attrName>
                                        </p:attrNameLst>
                                      </p:cBhvr>
                                      <p:tavLst>
                                        <p:tav tm="0">
                                          <p:val>
                                            <p:strVal val="1+#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6394"/>
                                        </p:tgtEl>
                                        <p:attrNameLst>
                                          <p:attrName>style.visibility</p:attrName>
                                        </p:attrNameLst>
                                      </p:cBhvr>
                                      <p:to>
                                        <p:strVal val="visible"/>
                                      </p:to>
                                    </p:set>
                                    <p:anim calcmode="lin" valueType="num">
                                      <p:cBhvr>
                                        <p:cTn id="23" dur="1000" fill="hold"/>
                                        <p:tgtEl>
                                          <p:spTgt spid="6394"/>
                                        </p:tgtEl>
                                        <p:attrNameLst>
                                          <p:attrName>ppt_x</p:attrName>
                                        </p:attrNameLst>
                                      </p:cBhvr>
                                      <p:tavLst>
                                        <p:tav tm="0">
                                          <p:val>
                                            <p:strVal val="0-#ppt_w/2"/>
                                          </p:val>
                                        </p:tav>
                                        <p:tav tm="100000">
                                          <p:val>
                                            <p:strVal val="#ppt_x"/>
                                          </p:val>
                                        </p:tav>
                                      </p:tavLst>
                                    </p:anim>
                                    <p:anim calcmode="lin" valueType="num">
                                      <p:cBhvr>
                                        <p:cTn id="24" dur="1000" fill="hold"/>
                                        <p:tgtEl>
                                          <p:spTgt spid="6394"/>
                                        </p:tgtEl>
                                        <p:attrNameLst>
                                          <p:attrName>ppt_y</p:attrName>
                                        </p:attrNameLst>
                                      </p:cBhvr>
                                      <p:tavLst>
                                        <p:tav tm="0">
                                          <p:val>
                                            <p:strVal val="#ppt_y"/>
                                          </p:val>
                                        </p:tav>
                                        <p:tav tm="100000">
                                          <p:val>
                                            <p:strVal val="#ppt_y"/>
                                          </p:val>
                                        </p:tav>
                                      </p:tavLst>
                                    </p:anim>
                                  </p:childTnLst>
                                </p:cTn>
                              </p:par>
                              <p:par>
                                <p:cTn id="25" presetID="10" presetClass="entr" accel="50000" decel="50000" fill="hold" grpId="6" nodeType="withEffect">
                                  <p:stCondLst>
                                    <p:cond delay="2500"/>
                                  </p:stCondLst>
                                  <p:iterate>
                                    <p:tmAbs val="0"/>
                                  </p:iterate>
                                  <p:childTnLst>
                                    <p:set>
                                      <p:cBhvr>
                                        <p:cTn id="26" fill="hold"/>
                                        <p:tgtEl>
                                          <p:spTgt spid="6395"/>
                                        </p:tgtEl>
                                        <p:attrNameLst>
                                          <p:attrName>style.visibility</p:attrName>
                                        </p:attrNameLst>
                                      </p:cBhvr>
                                      <p:to>
                                        <p:strVal val="visible"/>
                                      </p:to>
                                    </p:set>
                                    <p:animEffect transition="in" filter="fade">
                                      <p:cBhvr>
                                        <p:cTn id="27" dur="1000"/>
                                        <p:tgtEl>
                                          <p:spTgt spid="6395"/>
                                        </p:tgtEl>
                                      </p:cBhvr>
                                    </p:animEffect>
                                  </p:childTnLst>
                                </p:cTn>
                              </p:par>
                              <p:par>
                                <p:cTn id="28" presetID="2" presetClass="entr" presetSubtype="1" accel="50000" decel="50000" fill="hold" grpId="7" nodeType="withEffect">
                                  <p:stCondLst>
                                    <p:cond delay="3000"/>
                                  </p:stCondLst>
                                  <p:iterate>
                                    <p:tmAbs val="0"/>
                                  </p:iterate>
                                  <p:childTnLst>
                                    <p:set>
                                      <p:cBhvr>
                                        <p:cTn id="29" fill="hold"/>
                                        <p:tgtEl>
                                          <p:spTgt spid="6392"/>
                                        </p:tgtEl>
                                        <p:attrNameLst>
                                          <p:attrName>style.visibility</p:attrName>
                                        </p:attrNameLst>
                                      </p:cBhvr>
                                      <p:to>
                                        <p:strVal val="visible"/>
                                      </p:to>
                                    </p:set>
                                    <p:anim calcmode="lin" valueType="num">
                                      <p:cBhvr>
                                        <p:cTn id="30" dur="1000" fill="hold"/>
                                        <p:tgtEl>
                                          <p:spTgt spid="6392"/>
                                        </p:tgtEl>
                                        <p:attrNameLst>
                                          <p:attrName>ppt_x</p:attrName>
                                        </p:attrNameLst>
                                      </p:cBhvr>
                                      <p:tavLst>
                                        <p:tav tm="0">
                                          <p:val>
                                            <p:strVal val="#ppt_x"/>
                                          </p:val>
                                        </p:tav>
                                        <p:tav tm="100000">
                                          <p:val>
                                            <p:strVal val="#ppt_x"/>
                                          </p:val>
                                        </p:tav>
                                      </p:tavLst>
                                    </p:anim>
                                    <p:anim calcmode="lin" valueType="num">
                                      <p:cBhvr>
                                        <p:cTn id="31" dur="1000" fill="hold"/>
                                        <p:tgtEl>
                                          <p:spTgt spid="63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4" grpId="1" animBg="1" advAuto="0"/>
      <p:bldP spid="6379" grpId="3" animBg="1" advAuto="0"/>
      <p:bldP spid="6384" grpId="2" animBg="1" advAuto="0"/>
      <p:bldP spid="6389" grpId="4" animBg="1" advAuto="0"/>
      <p:bldP spid="6392" grpId="7" animBg="1" advAuto="0"/>
      <p:bldP spid="6394" grpId="5" animBg="1" advAuto="0"/>
      <p:bldP spid="6395" grpId="6"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7" name="Rectangle"/>
          <p:cNvSpPr/>
          <p:nvPr/>
        </p:nvSpPr>
        <p:spPr>
          <a:xfrm>
            <a:off x="0" y="-1"/>
            <a:ext cx="8128001"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98" name="Rectangle"/>
          <p:cNvSpPr/>
          <p:nvPr/>
        </p:nvSpPr>
        <p:spPr>
          <a:xfrm>
            <a:off x="8128000" y="-1"/>
            <a:ext cx="8128000" cy="13716001"/>
          </a:xfrm>
          <a:prstGeom prst="rect">
            <a:avLst/>
          </a:prstGeom>
          <a:gradFill>
            <a:gsLst>
              <a:gs pos="0">
                <a:srgbClr val="FFFFFF"/>
              </a:gs>
              <a:gs pos="100000">
                <a:srgbClr val="EBEBEB"/>
              </a:gs>
            </a:gsLst>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399" name="Recycled vector graphics"/>
          <p:cNvSpPr txBox="1"/>
          <p:nvPr/>
        </p:nvSpPr>
        <p:spPr>
          <a:xfrm>
            <a:off x="1778000" y="5402579"/>
            <a:ext cx="6350000"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Recycled vector graphics</a:t>
            </a:r>
          </a:p>
        </p:txBody>
      </p:sp>
      <p:sp>
        <p:nvSpPr>
          <p:cNvPr id="6400" name="Awesome template"/>
          <p:cNvSpPr txBox="1"/>
          <p:nvPr/>
        </p:nvSpPr>
        <p:spPr>
          <a:xfrm>
            <a:off x="1778000" y="4696191"/>
            <a:ext cx="635000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Awesome template</a:t>
            </a:r>
          </a:p>
        </p:txBody>
      </p:sp>
      <p:sp>
        <p:nvSpPr>
          <p:cNvPr id="6401" name="Lorem ipsum dolor sit elit, consect loreretur adipiscing nisi aute. ipsum sit elit, Lorem ipsum dolor sit elit,"/>
          <p:cNvSpPr txBox="1"/>
          <p:nvPr/>
        </p:nvSpPr>
        <p:spPr>
          <a:xfrm>
            <a:off x="1778000" y="8601568"/>
            <a:ext cx="3826219"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a:t>
            </a:r>
          </a:p>
        </p:txBody>
      </p:sp>
      <p:sp>
        <p:nvSpPr>
          <p:cNvPr id="6402" name="Shape"/>
          <p:cNvSpPr/>
          <p:nvPr/>
        </p:nvSpPr>
        <p:spPr>
          <a:xfrm rot="5400000">
            <a:off x="1824946" y="296377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405" name="Group"/>
          <p:cNvGrpSpPr/>
          <p:nvPr/>
        </p:nvGrpSpPr>
        <p:grpSpPr>
          <a:xfrm>
            <a:off x="19116254" y="2523422"/>
            <a:ext cx="3810001" cy="604320"/>
            <a:chOff x="0" y="0"/>
            <a:chExt cx="3810000" cy="604318"/>
          </a:xfrm>
        </p:grpSpPr>
        <p:sp>
          <p:nvSpPr>
            <p:cNvPr id="6403" name="Lorem ipsum dolor sit elit, consect loreretur Lorem ipsum dolor sit Lorem ipsum dolor sit elit, consect"/>
            <p:cNvSpPr/>
            <p:nvPr/>
          </p:nvSpPr>
          <p:spPr>
            <a:xfrm>
              <a:off x="0" y="60431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a:t>
              </a:r>
            </a:p>
          </p:txBody>
        </p:sp>
        <p:sp>
          <p:nvSpPr>
            <p:cNvPr id="6404" name="insert titl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408" name="Group"/>
          <p:cNvGrpSpPr/>
          <p:nvPr/>
        </p:nvGrpSpPr>
        <p:grpSpPr>
          <a:xfrm>
            <a:off x="19116254" y="9083634"/>
            <a:ext cx="3810001" cy="604320"/>
            <a:chOff x="0" y="0"/>
            <a:chExt cx="3810000" cy="604318"/>
          </a:xfrm>
        </p:grpSpPr>
        <p:sp>
          <p:nvSpPr>
            <p:cNvPr id="6406" name="Lorem ipsum dolor sit elit, consect loreretur Lorem ipsum dolor sit Lorem ipsum dolor sit elit, consect"/>
            <p:cNvSpPr/>
            <p:nvPr/>
          </p:nvSpPr>
          <p:spPr>
            <a:xfrm>
              <a:off x="0" y="60431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a:t>
              </a:r>
            </a:p>
          </p:txBody>
        </p:sp>
        <p:sp>
          <p:nvSpPr>
            <p:cNvPr id="6407" name="insert titl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411" name="Group"/>
          <p:cNvGrpSpPr/>
          <p:nvPr/>
        </p:nvGrpSpPr>
        <p:grpSpPr>
          <a:xfrm>
            <a:off x="10287000" y="2523422"/>
            <a:ext cx="3810000" cy="604320"/>
            <a:chOff x="0" y="0"/>
            <a:chExt cx="3810000" cy="604318"/>
          </a:xfrm>
        </p:grpSpPr>
        <p:sp>
          <p:nvSpPr>
            <p:cNvPr id="6409" name="Lorem ipsum dolor sit elit, consect loreretur Lorem ipsum dolor sit Lorem ipsum dolor sit elit, consect Lorem ipsum dolor sit elit, consect loreretur"/>
            <p:cNvSpPr/>
            <p:nvPr/>
          </p:nvSpPr>
          <p:spPr>
            <a:xfrm>
              <a:off x="0" y="60431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 Lorem ipsum dolor sit elit, consect loreretur</a:t>
              </a:r>
            </a:p>
          </p:txBody>
        </p:sp>
        <p:sp>
          <p:nvSpPr>
            <p:cNvPr id="6410" name="insert titl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414" name="Group"/>
          <p:cNvGrpSpPr/>
          <p:nvPr/>
        </p:nvGrpSpPr>
        <p:grpSpPr>
          <a:xfrm>
            <a:off x="10287000" y="8283534"/>
            <a:ext cx="3810000" cy="604320"/>
            <a:chOff x="0" y="0"/>
            <a:chExt cx="3810000" cy="604318"/>
          </a:xfrm>
        </p:grpSpPr>
        <p:sp>
          <p:nvSpPr>
            <p:cNvPr id="6412" name="Lorem ipsum dolor sit elit, consect loreretur Lorem ipsum dolor sit Lorem ipsum dolor sit elit, consect Lorem ipsum dolor sit elit, consect loreretur Lorem ipsum dolor sit Lorem"/>
            <p:cNvSpPr/>
            <p:nvPr/>
          </p:nvSpPr>
          <p:spPr>
            <a:xfrm>
              <a:off x="0" y="604318"/>
              <a:ext cx="3810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 Lorem ipsum dolor sit elit, consect loreretur Lorem ipsum dolor sit Lorem</a:t>
              </a:r>
            </a:p>
          </p:txBody>
        </p:sp>
        <p:sp>
          <p:nvSpPr>
            <p:cNvPr id="6413" name="insert titl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426" name="Group"/>
          <p:cNvGrpSpPr/>
          <p:nvPr/>
        </p:nvGrpSpPr>
        <p:grpSpPr>
          <a:xfrm>
            <a:off x="12884465" y="3487019"/>
            <a:ext cx="6743070" cy="6741962"/>
            <a:chOff x="0" y="0"/>
            <a:chExt cx="6743069" cy="6741961"/>
          </a:xfrm>
        </p:grpSpPr>
        <p:grpSp>
          <p:nvGrpSpPr>
            <p:cNvPr id="6421" name="Group"/>
            <p:cNvGrpSpPr/>
            <p:nvPr/>
          </p:nvGrpSpPr>
          <p:grpSpPr>
            <a:xfrm>
              <a:off x="-1" y="0"/>
              <a:ext cx="6743071" cy="6741962"/>
              <a:chOff x="0" y="0"/>
              <a:chExt cx="6743069" cy="6741961"/>
            </a:xfrm>
          </p:grpSpPr>
          <p:sp>
            <p:nvSpPr>
              <p:cNvPr id="6415" name="Shape"/>
              <p:cNvSpPr/>
              <p:nvPr/>
            </p:nvSpPr>
            <p:spPr>
              <a:xfrm>
                <a:off x="0" y="2295074"/>
                <a:ext cx="3365807" cy="4040020"/>
              </a:xfrm>
              <a:custGeom>
                <a:avLst/>
                <a:gdLst/>
                <a:ahLst/>
                <a:cxnLst>
                  <a:cxn ang="0">
                    <a:pos x="wd2" y="hd2"/>
                  </a:cxn>
                  <a:cxn ang="5400000">
                    <a:pos x="wd2" y="hd2"/>
                  </a:cxn>
                  <a:cxn ang="10800000">
                    <a:pos x="wd2" y="hd2"/>
                  </a:cxn>
                  <a:cxn ang="16200000">
                    <a:pos x="wd2" y="hd2"/>
                  </a:cxn>
                </a:cxnLst>
                <a:rect l="0" t="0" r="r" b="b"/>
                <a:pathLst>
                  <a:path w="21600" h="21600" extrusionOk="0">
                    <a:moveTo>
                      <a:pt x="10800" y="5736"/>
                    </a:moveTo>
                    <a:cubicBezTo>
                      <a:pt x="10800" y="5736"/>
                      <a:pt x="10800" y="5772"/>
                      <a:pt x="10800" y="5808"/>
                    </a:cubicBezTo>
                    <a:cubicBezTo>
                      <a:pt x="10800" y="6208"/>
                      <a:pt x="10844" y="6607"/>
                      <a:pt x="10887" y="6970"/>
                    </a:cubicBezTo>
                    <a:cubicBezTo>
                      <a:pt x="11192" y="8967"/>
                      <a:pt x="12237" y="10709"/>
                      <a:pt x="13979" y="12161"/>
                    </a:cubicBezTo>
                    <a:cubicBezTo>
                      <a:pt x="15460" y="13396"/>
                      <a:pt x="17115" y="14194"/>
                      <a:pt x="19031" y="14557"/>
                    </a:cubicBezTo>
                    <a:cubicBezTo>
                      <a:pt x="19858" y="14739"/>
                      <a:pt x="20685" y="14811"/>
                      <a:pt x="21600" y="14811"/>
                    </a:cubicBezTo>
                    <a:cubicBezTo>
                      <a:pt x="21600" y="21600"/>
                      <a:pt x="21600" y="21600"/>
                      <a:pt x="21600" y="21600"/>
                    </a:cubicBezTo>
                    <a:cubicBezTo>
                      <a:pt x="20642" y="21600"/>
                      <a:pt x="19684" y="21564"/>
                      <a:pt x="18726" y="21455"/>
                    </a:cubicBezTo>
                    <a:cubicBezTo>
                      <a:pt x="14719" y="20983"/>
                      <a:pt x="11235" y="19494"/>
                      <a:pt x="8231" y="16990"/>
                    </a:cubicBezTo>
                    <a:cubicBezTo>
                      <a:pt x="4877" y="14158"/>
                      <a:pt x="3005" y="10854"/>
                      <a:pt x="2700" y="6970"/>
                    </a:cubicBezTo>
                    <a:cubicBezTo>
                      <a:pt x="2656" y="6607"/>
                      <a:pt x="2656" y="6208"/>
                      <a:pt x="2656" y="5808"/>
                    </a:cubicBezTo>
                    <a:cubicBezTo>
                      <a:pt x="2656" y="5772"/>
                      <a:pt x="2656" y="5736"/>
                      <a:pt x="2656" y="5736"/>
                    </a:cubicBezTo>
                    <a:cubicBezTo>
                      <a:pt x="0" y="5736"/>
                      <a:pt x="0" y="5736"/>
                      <a:pt x="0" y="5736"/>
                    </a:cubicBezTo>
                    <a:cubicBezTo>
                      <a:pt x="6837" y="0"/>
                      <a:pt x="6837" y="0"/>
                      <a:pt x="6837" y="0"/>
                    </a:cubicBezTo>
                    <a:cubicBezTo>
                      <a:pt x="13631" y="5736"/>
                      <a:pt x="13631" y="5736"/>
                      <a:pt x="13631" y="5736"/>
                    </a:cubicBezTo>
                    <a:lnTo>
                      <a:pt x="10800" y="5736"/>
                    </a:lnTo>
                    <a:close/>
                  </a:path>
                </a:pathLst>
              </a:custGeom>
              <a:solidFill>
                <a:srgbClr val="57CB98"/>
              </a:solidFill>
              <a:ln w="12700" cap="flat">
                <a:noFill/>
                <a:miter lim="400000"/>
              </a:ln>
              <a:effectLst/>
            </p:spPr>
            <p:txBody>
              <a:bodyPr wrap="square" lIns="45719" tIns="45719" rIns="45719" bIns="45719" numCol="1" anchor="t">
                <a:noAutofit/>
              </a:bodyPr>
              <a:lstStyle/>
              <a:p>
                <a:pPr algn="ctr" defTabSz="1557866">
                  <a:lnSpc>
                    <a:spcPct val="100000"/>
                  </a:lnSpc>
                  <a:defRPr sz="5200" spc="0">
                    <a:solidFill>
                      <a:srgbClr val="FFFFFF"/>
                    </a:solidFill>
                    <a:latin typeface="Helvetica Neue Medium"/>
                    <a:ea typeface="Helvetica Neue Medium"/>
                    <a:cs typeface="Helvetica Neue Medium"/>
                    <a:sym typeface="Helvetica Neue Medium"/>
                  </a:defRPr>
                </a:pPr>
                <a:endParaRPr/>
              </a:p>
            </p:txBody>
          </p:sp>
          <p:sp>
            <p:nvSpPr>
              <p:cNvPr id="6416" name="Shape"/>
              <p:cNvSpPr/>
              <p:nvPr/>
            </p:nvSpPr>
            <p:spPr>
              <a:xfrm>
                <a:off x="2280156" y="3366683"/>
                <a:ext cx="4050426" cy="3375279"/>
              </a:xfrm>
              <a:custGeom>
                <a:avLst/>
                <a:gdLst/>
                <a:ahLst/>
                <a:cxnLst>
                  <a:cxn ang="0">
                    <a:pos x="wd2" y="hd2"/>
                  </a:cxn>
                  <a:cxn ang="5400000">
                    <a:pos x="wd2" y="hd2"/>
                  </a:cxn>
                  <a:cxn ang="10800000">
                    <a:pos x="wd2" y="hd2"/>
                  </a:cxn>
                  <a:cxn ang="16200000">
                    <a:pos x="wd2" y="hd2"/>
                  </a:cxn>
                </a:cxnLst>
                <a:rect l="0" t="0" r="r" b="b"/>
                <a:pathLst>
                  <a:path w="21600" h="21600" extrusionOk="0">
                    <a:moveTo>
                      <a:pt x="14581" y="2651"/>
                    </a:moveTo>
                    <a:cubicBezTo>
                      <a:pt x="14762" y="1825"/>
                      <a:pt x="14834" y="956"/>
                      <a:pt x="14834" y="87"/>
                    </a:cubicBezTo>
                    <a:cubicBezTo>
                      <a:pt x="14834" y="43"/>
                      <a:pt x="14834" y="0"/>
                      <a:pt x="14834" y="0"/>
                    </a:cubicBezTo>
                    <a:cubicBezTo>
                      <a:pt x="21600" y="0"/>
                      <a:pt x="21600" y="0"/>
                      <a:pt x="21600" y="0"/>
                    </a:cubicBezTo>
                    <a:cubicBezTo>
                      <a:pt x="21600" y="0"/>
                      <a:pt x="21600" y="43"/>
                      <a:pt x="21600" y="87"/>
                    </a:cubicBezTo>
                    <a:cubicBezTo>
                      <a:pt x="21600" y="1043"/>
                      <a:pt x="21528" y="1999"/>
                      <a:pt x="21419" y="2955"/>
                    </a:cubicBezTo>
                    <a:cubicBezTo>
                      <a:pt x="20949" y="6954"/>
                      <a:pt x="19465" y="10474"/>
                      <a:pt x="16969" y="13473"/>
                    </a:cubicBezTo>
                    <a:cubicBezTo>
                      <a:pt x="13893" y="17167"/>
                      <a:pt x="10167" y="18992"/>
                      <a:pt x="5825" y="18992"/>
                    </a:cubicBezTo>
                    <a:cubicBezTo>
                      <a:pt x="5825" y="18992"/>
                      <a:pt x="5789" y="18992"/>
                      <a:pt x="5789" y="18992"/>
                    </a:cubicBezTo>
                    <a:cubicBezTo>
                      <a:pt x="5789" y="21600"/>
                      <a:pt x="5789" y="21600"/>
                      <a:pt x="5789" y="21600"/>
                    </a:cubicBezTo>
                    <a:cubicBezTo>
                      <a:pt x="0" y="14820"/>
                      <a:pt x="0" y="14820"/>
                      <a:pt x="0" y="14820"/>
                    </a:cubicBezTo>
                    <a:cubicBezTo>
                      <a:pt x="5789" y="8040"/>
                      <a:pt x="5789" y="8040"/>
                      <a:pt x="5789" y="8040"/>
                    </a:cubicBezTo>
                    <a:cubicBezTo>
                      <a:pt x="5789" y="10865"/>
                      <a:pt x="5789" y="10865"/>
                      <a:pt x="5789" y="10865"/>
                    </a:cubicBezTo>
                    <a:cubicBezTo>
                      <a:pt x="5789" y="10865"/>
                      <a:pt x="5825" y="10865"/>
                      <a:pt x="5825" y="10865"/>
                    </a:cubicBezTo>
                    <a:cubicBezTo>
                      <a:pt x="8322" y="10865"/>
                      <a:pt x="10420" y="9822"/>
                      <a:pt x="12193" y="7693"/>
                    </a:cubicBezTo>
                    <a:cubicBezTo>
                      <a:pt x="13423" y="6215"/>
                      <a:pt x="14219" y="4520"/>
                      <a:pt x="14581" y="2651"/>
                    </a:cubicBezTo>
                    <a:close/>
                  </a:path>
                </a:pathLst>
              </a:custGeom>
              <a:solidFill>
                <a:srgbClr val="80EB9A"/>
              </a:solidFill>
              <a:ln w="12700" cap="flat">
                <a:noFill/>
                <a:miter lim="400000"/>
              </a:ln>
              <a:effectLst/>
            </p:spPr>
            <p:txBody>
              <a:bodyPr wrap="square" lIns="45719" tIns="45719" rIns="45719" bIns="45719" numCol="1" anchor="t">
                <a:noAutofit/>
              </a:bodyPr>
              <a:lstStyle/>
              <a:p>
                <a:pPr algn="ctr" defTabSz="1557866">
                  <a:lnSpc>
                    <a:spcPct val="100000"/>
                  </a:lnSpc>
                  <a:defRPr sz="5200" spc="0">
                    <a:solidFill>
                      <a:srgbClr val="FFFFFF"/>
                    </a:solidFill>
                    <a:latin typeface="Helvetica Neue Medium"/>
                    <a:ea typeface="Helvetica Neue Medium"/>
                    <a:cs typeface="Helvetica Neue Medium"/>
                    <a:sym typeface="Helvetica Neue Medium"/>
                  </a:defRPr>
                </a:pPr>
                <a:endParaRPr/>
              </a:p>
            </p:txBody>
          </p:sp>
          <p:sp>
            <p:nvSpPr>
              <p:cNvPr id="6417" name="Shape"/>
              <p:cNvSpPr/>
              <p:nvPr/>
            </p:nvSpPr>
            <p:spPr>
              <a:xfrm>
                <a:off x="3365806" y="412598"/>
                <a:ext cx="3377263" cy="4054345"/>
              </a:xfrm>
              <a:custGeom>
                <a:avLst/>
                <a:gdLst/>
                <a:ahLst/>
                <a:cxnLst>
                  <a:cxn ang="0">
                    <a:pos x="wd2" y="hd2"/>
                  </a:cxn>
                  <a:cxn ang="5400000">
                    <a:pos x="wd2" y="hd2"/>
                  </a:cxn>
                  <a:cxn ang="10800000">
                    <a:pos x="wd2" y="hd2"/>
                  </a:cxn>
                  <a:cxn ang="16200000">
                    <a:pos x="wd2" y="hd2"/>
                  </a:cxn>
                </a:cxnLst>
                <a:rect l="0" t="0" r="r" b="b"/>
                <a:pathLst>
                  <a:path w="21600" h="21600" extrusionOk="0">
                    <a:moveTo>
                      <a:pt x="2906" y="181"/>
                    </a:moveTo>
                    <a:cubicBezTo>
                      <a:pt x="6896" y="651"/>
                      <a:pt x="10410" y="2135"/>
                      <a:pt x="13402" y="4667"/>
                    </a:cubicBezTo>
                    <a:cubicBezTo>
                      <a:pt x="17089" y="7707"/>
                      <a:pt x="18911" y="11397"/>
                      <a:pt x="18954" y="15739"/>
                    </a:cubicBezTo>
                    <a:cubicBezTo>
                      <a:pt x="21600" y="15739"/>
                      <a:pt x="21600" y="15739"/>
                      <a:pt x="21600" y="15739"/>
                    </a:cubicBezTo>
                    <a:cubicBezTo>
                      <a:pt x="14790" y="21600"/>
                      <a:pt x="14790" y="21600"/>
                      <a:pt x="14790" y="21600"/>
                    </a:cubicBezTo>
                    <a:cubicBezTo>
                      <a:pt x="7981" y="15739"/>
                      <a:pt x="7981" y="15739"/>
                      <a:pt x="7981" y="15739"/>
                    </a:cubicBezTo>
                    <a:cubicBezTo>
                      <a:pt x="10843" y="15739"/>
                      <a:pt x="10843" y="15739"/>
                      <a:pt x="10843" y="15739"/>
                    </a:cubicBezTo>
                    <a:cubicBezTo>
                      <a:pt x="10800" y="13278"/>
                      <a:pt x="9759" y="11180"/>
                      <a:pt x="7677" y="9443"/>
                    </a:cubicBezTo>
                    <a:cubicBezTo>
                      <a:pt x="6202" y="8213"/>
                      <a:pt x="4511" y="7417"/>
                      <a:pt x="2602" y="7019"/>
                    </a:cubicBezTo>
                    <a:cubicBezTo>
                      <a:pt x="1778" y="6874"/>
                      <a:pt x="911" y="6802"/>
                      <a:pt x="43" y="6802"/>
                    </a:cubicBezTo>
                    <a:cubicBezTo>
                      <a:pt x="43" y="6802"/>
                      <a:pt x="0" y="6802"/>
                      <a:pt x="0" y="6802"/>
                    </a:cubicBezTo>
                    <a:cubicBezTo>
                      <a:pt x="0" y="0"/>
                      <a:pt x="0" y="0"/>
                      <a:pt x="0" y="0"/>
                    </a:cubicBezTo>
                    <a:cubicBezTo>
                      <a:pt x="0" y="0"/>
                      <a:pt x="43" y="0"/>
                      <a:pt x="43" y="0"/>
                    </a:cubicBezTo>
                    <a:cubicBezTo>
                      <a:pt x="1041" y="0"/>
                      <a:pt x="1995" y="72"/>
                      <a:pt x="2906" y="181"/>
                    </a:cubicBezTo>
                    <a:close/>
                  </a:path>
                </a:pathLst>
              </a:custGeom>
              <a:solidFill>
                <a:srgbClr val="C6FACC"/>
              </a:solidFill>
              <a:ln w="12700" cap="flat">
                <a:noFill/>
                <a:miter lim="400000"/>
              </a:ln>
              <a:effectLst/>
            </p:spPr>
            <p:txBody>
              <a:bodyPr wrap="square" lIns="45719" tIns="45719" rIns="45719" bIns="45719" numCol="1" anchor="t">
                <a:noAutofit/>
              </a:bodyPr>
              <a:lstStyle/>
              <a:p>
                <a:pPr algn="ctr" defTabSz="1557866">
                  <a:lnSpc>
                    <a:spcPct val="100000"/>
                  </a:lnSpc>
                  <a:defRPr sz="5200" spc="0">
                    <a:solidFill>
                      <a:srgbClr val="FFFFFF"/>
                    </a:solidFill>
                    <a:latin typeface="Helvetica Neue Medium"/>
                    <a:ea typeface="Helvetica Neue Medium"/>
                    <a:cs typeface="Helvetica Neue Medium"/>
                    <a:sym typeface="Helvetica Neue Medium"/>
                  </a:defRPr>
                </a:pPr>
                <a:endParaRPr/>
              </a:p>
            </p:txBody>
          </p:sp>
          <p:sp>
            <p:nvSpPr>
              <p:cNvPr id="6418" name="Shape"/>
              <p:cNvSpPr/>
              <p:nvPr/>
            </p:nvSpPr>
            <p:spPr>
              <a:xfrm>
                <a:off x="412491" y="0"/>
                <a:ext cx="4038968" cy="3366682"/>
              </a:xfrm>
              <a:custGeom>
                <a:avLst/>
                <a:gdLst/>
                <a:ahLst/>
                <a:cxnLst>
                  <a:cxn ang="0">
                    <a:pos x="wd2" y="hd2"/>
                  </a:cxn>
                  <a:cxn ang="5400000">
                    <a:pos x="wd2" y="hd2"/>
                  </a:cxn>
                  <a:cxn ang="10800000">
                    <a:pos x="wd2" y="hd2"/>
                  </a:cxn>
                  <a:cxn ang="16200000">
                    <a:pos x="wd2" y="hd2"/>
                  </a:cxn>
                </a:cxnLst>
                <a:rect l="0" t="0" r="r" b="b"/>
                <a:pathLst>
                  <a:path w="21600" h="21600" extrusionOk="0">
                    <a:moveTo>
                      <a:pt x="3485" y="14719"/>
                    </a:moveTo>
                    <a:cubicBezTo>
                      <a:pt x="3485" y="14719"/>
                      <a:pt x="3449" y="14719"/>
                      <a:pt x="3449" y="14719"/>
                    </a:cubicBezTo>
                    <a:cubicBezTo>
                      <a:pt x="3485" y="14719"/>
                      <a:pt x="3485" y="14719"/>
                      <a:pt x="3485" y="14719"/>
                    </a:cubicBezTo>
                    <a:close/>
                    <a:moveTo>
                      <a:pt x="15792" y="0"/>
                    </a:moveTo>
                    <a:cubicBezTo>
                      <a:pt x="21600" y="6837"/>
                      <a:pt x="21600" y="6837"/>
                      <a:pt x="21600" y="6837"/>
                    </a:cubicBezTo>
                    <a:cubicBezTo>
                      <a:pt x="15792" y="13674"/>
                      <a:pt x="15792" y="13674"/>
                      <a:pt x="15792" y="13674"/>
                    </a:cubicBezTo>
                    <a:cubicBezTo>
                      <a:pt x="15792" y="10844"/>
                      <a:pt x="15792" y="10844"/>
                      <a:pt x="15792" y="10844"/>
                    </a:cubicBezTo>
                    <a:cubicBezTo>
                      <a:pt x="13323" y="10844"/>
                      <a:pt x="11217" y="11889"/>
                      <a:pt x="9439" y="14023"/>
                    </a:cubicBezTo>
                    <a:cubicBezTo>
                      <a:pt x="8241" y="15503"/>
                      <a:pt x="7406" y="17158"/>
                      <a:pt x="7043" y="19031"/>
                    </a:cubicBezTo>
                    <a:cubicBezTo>
                      <a:pt x="6897" y="19858"/>
                      <a:pt x="6789" y="20685"/>
                      <a:pt x="6789" y="21600"/>
                    </a:cubicBezTo>
                    <a:cubicBezTo>
                      <a:pt x="0" y="21600"/>
                      <a:pt x="0" y="21600"/>
                      <a:pt x="0" y="21600"/>
                    </a:cubicBezTo>
                    <a:cubicBezTo>
                      <a:pt x="0" y="20598"/>
                      <a:pt x="73" y="19640"/>
                      <a:pt x="182" y="18682"/>
                    </a:cubicBezTo>
                    <a:cubicBezTo>
                      <a:pt x="653" y="14719"/>
                      <a:pt x="2142" y="11235"/>
                      <a:pt x="4647" y="8274"/>
                    </a:cubicBezTo>
                    <a:cubicBezTo>
                      <a:pt x="7732" y="4529"/>
                      <a:pt x="11435" y="2700"/>
                      <a:pt x="15792" y="2656"/>
                    </a:cubicBezTo>
                    <a:lnTo>
                      <a:pt x="15792" y="0"/>
                    </a:lnTo>
                    <a:close/>
                  </a:path>
                </a:pathLst>
              </a:custGeom>
              <a:solidFill>
                <a:srgbClr val="37A2A5"/>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19" name="Shape"/>
              <p:cNvSpPr/>
              <p:nvPr/>
            </p:nvSpPr>
            <p:spPr>
              <a:xfrm>
                <a:off x="0" y="2312140"/>
                <a:ext cx="2122607" cy="1070475"/>
              </a:xfrm>
              <a:custGeom>
                <a:avLst/>
                <a:gdLst/>
                <a:ahLst/>
                <a:cxnLst>
                  <a:cxn ang="0">
                    <a:pos x="wd2" y="hd2"/>
                  </a:cxn>
                  <a:cxn ang="5400000">
                    <a:pos x="wd2" y="hd2"/>
                  </a:cxn>
                  <a:cxn ang="10800000">
                    <a:pos x="wd2" y="hd2"/>
                  </a:cxn>
                  <a:cxn ang="16200000">
                    <a:pos x="wd2" y="hd2"/>
                  </a:cxn>
                </a:cxnLst>
                <a:rect l="0" t="0" r="r" b="b"/>
                <a:pathLst>
                  <a:path w="21600" h="21600" extrusionOk="0">
                    <a:moveTo>
                      <a:pt x="526" y="21600"/>
                    </a:moveTo>
                    <a:cubicBezTo>
                      <a:pt x="351" y="21600"/>
                      <a:pt x="175" y="21600"/>
                      <a:pt x="0" y="21600"/>
                    </a:cubicBezTo>
                    <a:cubicBezTo>
                      <a:pt x="5417" y="10800"/>
                      <a:pt x="8126" y="5400"/>
                      <a:pt x="9480" y="2700"/>
                    </a:cubicBezTo>
                    <a:cubicBezTo>
                      <a:pt x="10835" y="0"/>
                      <a:pt x="10835" y="0"/>
                      <a:pt x="10835" y="0"/>
                    </a:cubicBezTo>
                    <a:cubicBezTo>
                      <a:pt x="16217" y="10800"/>
                      <a:pt x="18909" y="16200"/>
                      <a:pt x="20254" y="18900"/>
                    </a:cubicBezTo>
                    <a:cubicBezTo>
                      <a:pt x="21600" y="21600"/>
                      <a:pt x="21600" y="21600"/>
                      <a:pt x="21600" y="21600"/>
                    </a:cubicBezTo>
                    <a:cubicBezTo>
                      <a:pt x="14575" y="21600"/>
                      <a:pt x="7551" y="21600"/>
                      <a:pt x="526" y="21600"/>
                    </a:cubicBezTo>
                    <a:close/>
                  </a:path>
                </a:pathLst>
              </a:custGeom>
              <a:solidFill>
                <a:srgbClr val="57CB98"/>
              </a:solidFill>
              <a:ln w="12700" cap="flat">
                <a:noFill/>
                <a:miter lim="400000"/>
              </a:ln>
              <a:effectLst/>
            </p:spPr>
            <p:txBody>
              <a:bodyPr wrap="square" lIns="45719" tIns="45719" rIns="45719" bIns="45719" numCol="1" anchor="t">
                <a:noAutofit/>
              </a:bodyPr>
              <a:lstStyle/>
              <a:p>
                <a:pPr algn="ctr" defTabSz="1557866">
                  <a:lnSpc>
                    <a:spcPct val="100000"/>
                  </a:lnSpc>
                  <a:defRPr sz="5200" spc="0">
                    <a:solidFill>
                      <a:srgbClr val="FFFFFF"/>
                    </a:solidFill>
                    <a:latin typeface="Helvetica Neue Medium"/>
                    <a:ea typeface="Helvetica Neue Medium"/>
                    <a:cs typeface="Helvetica Neue Medium"/>
                    <a:sym typeface="Helvetica Neue Medium"/>
                  </a:defRPr>
                </a:pPr>
                <a:endParaRPr/>
              </a:p>
            </p:txBody>
          </p:sp>
          <p:sp>
            <p:nvSpPr>
              <p:cNvPr id="6420" name="Circle"/>
              <p:cNvSpPr/>
              <p:nvPr/>
            </p:nvSpPr>
            <p:spPr>
              <a:xfrm>
                <a:off x="1451558" y="1451004"/>
                <a:ext cx="3839954" cy="3839954"/>
              </a:xfrm>
              <a:prstGeom prst="ellipse">
                <a:avLst/>
              </a:prstGeom>
              <a:solidFill>
                <a:srgbClr val="FFFFFF"/>
              </a:solidFill>
              <a:ln w="12700" cap="flat">
                <a:noFill/>
                <a:miter lim="400000"/>
              </a:ln>
              <a:effectLst>
                <a:outerShdw blurRad="1270000" dist="635000" dir="3600000" rotWithShape="0">
                  <a:srgbClr val="000000">
                    <a:alpha val="25000"/>
                  </a:srgbClr>
                </a:outerShdw>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425" name="Group"/>
            <p:cNvGrpSpPr/>
            <p:nvPr/>
          </p:nvGrpSpPr>
          <p:grpSpPr>
            <a:xfrm>
              <a:off x="1198153" y="2020260"/>
              <a:ext cx="4346761" cy="2701442"/>
              <a:chOff x="0" y="0"/>
              <a:chExt cx="4346759" cy="2701441"/>
            </a:xfrm>
          </p:grpSpPr>
          <p:sp>
            <p:nvSpPr>
              <p:cNvPr id="6422" name="Shape"/>
              <p:cNvSpPr/>
              <p:nvPr/>
            </p:nvSpPr>
            <p:spPr>
              <a:xfrm>
                <a:off x="1579534" y="0"/>
                <a:ext cx="1202892" cy="10567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16772"/>
                      <a:pt x="21165" y="16324"/>
                    </a:cubicBezTo>
                    <a:cubicBezTo>
                      <a:pt x="20818" y="15876"/>
                      <a:pt x="20079" y="15030"/>
                      <a:pt x="18471" y="14582"/>
                    </a:cubicBezTo>
                    <a:cubicBezTo>
                      <a:pt x="16950" y="13687"/>
                      <a:pt x="16167" y="12791"/>
                      <a:pt x="16167" y="11497"/>
                    </a:cubicBezTo>
                    <a:cubicBezTo>
                      <a:pt x="16167" y="10601"/>
                      <a:pt x="16950" y="11049"/>
                      <a:pt x="16950" y="9755"/>
                    </a:cubicBezTo>
                    <a:cubicBezTo>
                      <a:pt x="16950" y="8859"/>
                      <a:pt x="17732" y="9755"/>
                      <a:pt x="17732" y="7913"/>
                    </a:cubicBezTo>
                    <a:cubicBezTo>
                      <a:pt x="17732" y="7515"/>
                      <a:pt x="17341" y="7515"/>
                      <a:pt x="17341" y="7515"/>
                    </a:cubicBezTo>
                    <a:cubicBezTo>
                      <a:pt x="17341" y="7515"/>
                      <a:pt x="17732" y="6619"/>
                      <a:pt x="17732" y="5724"/>
                    </a:cubicBezTo>
                    <a:cubicBezTo>
                      <a:pt x="17732" y="4877"/>
                      <a:pt x="17341" y="3086"/>
                      <a:pt x="15037" y="3086"/>
                    </a:cubicBezTo>
                    <a:cubicBezTo>
                      <a:pt x="12734" y="3086"/>
                      <a:pt x="12343" y="4877"/>
                      <a:pt x="12343" y="5724"/>
                    </a:cubicBezTo>
                    <a:cubicBezTo>
                      <a:pt x="12343" y="6619"/>
                      <a:pt x="12734" y="7515"/>
                      <a:pt x="12734" y="7515"/>
                    </a:cubicBezTo>
                    <a:cubicBezTo>
                      <a:pt x="12734" y="7515"/>
                      <a:pt x="12343" y="7515"/>
                      <a:pt x="12343" y="7913"/>
                    </a:cubicBezTo>
                    <a:cubicBezTo>
                      <a:pt x="12343" y="9755"/>
                      <a:pt x="12734" y="8859"/>
                      <a:pt x="13125" y="9755"/>
                    </a:cubicBezTo>
                    <a:cubicBezTo>
                      <a:pt x="13125" y="11049"/>
                      <a:pt x="13516" y="10601"/>
                      <a:pt x="13516" y="11497"/>
                    </a:cubicBezTo>
                    <a:cubicBezTo>
                      <a:pt x="13516" y="12393"/>
                      <a:pt x="13516" y="13239"/>
                      <a:pt x="12734" y="13687"/>
                    </a:cubicBezTo>
                    <a:cubicBezTo>
                      <a:pt x="16167" y="15876"/>
                      <a:pt x="16559" y="15876"/>
                      <a:pt x="16559" y="18116"/>
                    </a:cubicBezTo>
                    <a:cubicBezTo>
                      <a:pt x="16559" y="21600"/>
                      <a:pt x="16559" y="21600"/>
                      <a:pt x="16559" y="21600"/>
                    </a:cubicBezTo>
                    <a:lnTo>
                      <a:pt x="21600" y="21600"/>
                    </a:lnTo>
                    <a:close/>
                    <a:moveTo>
                      <a:pt x="11213" y="15030"/>
                    </a:moveTo>
                    <a:cubicBezTo>
                      <a:pt x="8866" y="14135"/>
                      <a:pt x="8127" y="13239"/>
                      <a:pt x="8127" y="11497"/>
                    </a:cubicBezTo>
                    <a:cubicBezTo>
                      <a:pt x="8127" y="10153"/>
                      <a:pt x="8866" y="10601"/>
                      <a:pt x="9257" y="8361"/>
                    </a:cubicBezTo>
                    <a:cubicBezTo>
                      <a:pt x="9257" y="7913"/>
                      <a:pt x="10039" y="8361"/>
                      <a:pt x="10039" y="6619"/>
                    </a:cubicBezTo>
                    <a:cubicBezTo>
                      <a:pt x="10039" y="5724"/>
                      <a:pt x="9648" y="5724"/>
                      <a:pt x="9648" y="5724"/>
                    </a:cubicBezTo>
                    <a:cubicBezTo>
                      <a:pt x="9648" y="5724"/>
                      <a:pt x="9648" y="4429"/>
                      <a:pt x="10039" y="3534"/>
                    </a:cubicBezTo>
                    <a:cubicBezTo>
                      <a:pt x="10039" y="2638"/>
                      <a:pt x="9257" y="0"/>
                      <a:pt x="6563" y="0"/>
                    </a:cubicBezTo>
                    <a:cubicBezTo>
                      <a:pt x="3477" y="0"/>
                      <a:pt x="3086" y="2638"/>
                      <a:pt x="3086" y="3534"/>
                    </a:cubicBezTo>
                    <a:cubicBezTo>
                      <a:pt x="3086" y="4429"/>
                      <a:pt x="3086" y="5724"/>
                      <a:pt x="3086" y="5724"/>
                    </a:cubicBezTo>
                    <a:cubicBezTo>
                      <a:pt x="3086" y="5724"/>
                      <a:pt x="3086" y="5724"/>
                      <a:pt x="3086" y="6619"/>
                    </a:cubicBezTo>
                    <a:cubicBezTo>
                      <a:pt x="3086" y="8361"/>
                      <a:pt x="3477" y="7913"/>
                      <a:pt x="3868" y="8361"/>
                    </a:cubicBezTo>
                    <a:cubicBezTo>
                      <a:pt x="3868" y="10601"/>
                      <a:pt x="4650" y="10153"/>
                      <a:pt x="4650" y="11497"/>
                    </a:cubicBezTo>
                    <a:cubicBezTo>
                      <a:pt x="4650" y="13239"/>
                      <a:pt x="3868" y="14135"/>
                      <a:pt x="1956" y="15030"/>
                    </a:cubicBezTo>
                    <a:cubicBezTo>
                      <a:pt x="1173" y="15429"/>
                      <a:pt x="0" y="15876"/>
                      <a:pt x="0" y="17220"/>
                    </a:cubicBezTo>
                    <a:cubicBezTo>
                      <a:pt x="0" y="21600"/>
                      <a:pt x="0" y="21600"/>
                      <a:pt x="0" y="21600"/>
                    </a:cubicBezTo>
                    <a:cubicBezTo>
                      <a:pt x="15037" y="21600"/>
                      <a:pt x="15037" y="21600"/>
                      <a:pt x="15037" y="21600"/>
                    </a:cubicBezTo>
                    <a:cubicBezTo>
                      <a:pt x="15037" y="21600"/>
                      <a:pt x="15037" y="18962"/>
                      <a:pt x="15037" y="18116"/>
                    </a:cubicBezTo>
                    <a:cubicBezTo>
                      <a:pt x="15037" y="17220"/>
                      <a:pt x="13125" y="16324"/>
                      <a:pt x="11213" y="15030"/>
                    </a:cubicBezTo>
                    <a:close/>
                  </a:path>
                </a:pathLst>
              </a:cu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23" name="832.524"/>
              <p:cNvSpPr txBox="1"/>
              <p:nvPr/>
            </p:nvSpPr>
            <p:spPr>
              <a:xfrm>
                <a:off x="0" y="1056791"/>
                <a:ext cx="4346760"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832.524</a:t>
                </a:r>
              </a:p>
            </p:txBody>
          </p:sp>
          <p:sp>
            <p:nvSpPr>
              <p:cNvPr id="6424" name="Lorem ipsum dolor sit elit, consect lorer"/>
              <p:cNvSpPr txBox="1"/>
              <p:nvPr/>
            </p:nvSpPr>
            <p:spPr>
              <a:xfrm>
                <a:off x="829226" y="1933091"/>
                <a:ext cx="2703507"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a:t>
                </a:r>
              </a:p>
            </p:txBody>
          </p:sp>
        </p:gr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6397"/>
                                        </p:tgtEl>
                                        <p:attrNameLst>
                                          <p:attrName>style.visibility</p:attrName>
                                        </p:attrNameLst>
                                      </p:cBhvr>
                                      <p:to>
                                        <p:strVal val="visible"/>
                                      </p:to>
                                    </p:set>
                                    <p:anim calcmode="lin" valueType="num">
                                      <p:cBhvr>
                                        <p:cTn id="7" dur="1000" fill="hold"/>
                                        <p:tgtEl>
                                          <p:spTgt spid="6397"/>
                                        </p:tgtEl>
                                        <p:attrNameLst>
                                          <p:attrName>ppt_x</p:attrName>
                                        </p:attrNameLst>
                                      </p:cBhvr>
                                      <p:tavLst>
                                        <p:tav tm="0">
                                          <p:val>
                                            <p:strVal val="#ppt_x"/>
                                          </p:val>
                                        </p:tav>
                                        <p:tav tm="100000">
                                          <p:val>
                                            <p:strVal val="#ppt_x"/>
                                          </p:val>
                                        </p:tav>
                                      </p:tavLst>
                                    </p:anim>
                                    <p:anim calcmode="lin" valueType="num">
                                      <p:cBhvr>
                                        <p:cTn id="8" dur="1000" fill="hold"/>
                                        <p:tgtEl>
                                          <p:spTgt spid="6397"/>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6398"/>
                                        </p:tgtEl>
                                        <p:attrNameLst>
                                          <p:attrName>style.visibility</p:attrName>
                                        </p:attrNameLst>
                                      </p:cBhvr>
                                      <p:to>
                                        <p:strVal val="visible"/>
                                      </p:to>
                                    </p:set>
                                    <p:anim calcmode="lin" valueType="num">
                                      <p:cBhvr>
                                        <p:cTn id="11" dur="1000" fill="hold"/>
                                        <p:tgtEl>
                                          <p:spTgt spid="6398"/>
                                        </p:tgtEl>
                                        <p:attrNameLst>
                                          <p:attrName>ppt_x</p:attrName>
                                        </p:attrNameLst>
                                      </p:cBhvr>
                                      <p:tavLst>
                                        <p:tav tm="0">
                                          <p:val>
                                            <p:strVal val="1+#ppt_w/2"/>
                                          </p:val>
                                        </p:tav>
                                        <p:tav tm="100000">
                                          <p:val>
                                            <p:strVal val="#ppt_x"/>
                                          </p:val>
                                        </p:tav>
                                      </p:tavLst>
                                    </p:anim>
                                    <p:anim calcmode="lin" valueType="num">
                                      <p:cBhvr>
                                        <p:cTn id="12" dur="1000" fill="hold"/>
                                        <p:tgtEl>
                                          <p:spTgt spid="6398"/>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6402"/>
                                        </p:tgtEl>
                                        <p:attrNameLst>
                                          <p:attrName>style.visibility</p:attrName>
                                        </p:attrNameLst>
                                      </p:cBhvr>
                                      <p:to>
                                        <p:strVal val="visible"/>
                                      </p:to>
                                    </p:set>
                                    <p:anim calcmode="lin" valueType="num">
                                      <p:cBhvr>
                                        <p:cTn id="15" dur="1000" fill="hold"/>
                                        <p:tgtEl>
                                          <p:spTgt spid="6402"/>
                                        </p:tgtEl>
                                        <p:attrNameLst>
                                          <p:attrName>ppt_x</p:attrName>
                                        </p:attrNameLst>
                                      </p:cBhvr>
                                      <p:tavLst>
                                        <p:tav tm="0">
                                          <p:val>
                                            <p:strVal val="#ppt_x"/>
                                          </p:val>
                                        </p:tav>
                                        <p:tav tm="100000">
                                          <p:val>
                                            <p:strVal val="#ppt_x"/>
                                          </p:val>
                                        </p:tav>
                                      </p:tavLst>
                                    </p:anim>
                                    <p:anim calcmode="lin" valueType="num">
                                      <p:cBhvr>
                                        <p:cTn id="16" dur="1000" fill="hold"/>
                                        <p:tgtEl>
                                          <p:spTgt spid="6402"/>
                                        </p:tgtEl>
                                        <p:attrNameLst>
                                          <p:attrName>ppt_y</p:attrName>
                                        </p:attrNameLst>
                                      </p:cBhvr>
                                      <p:tavLst>
                                        <p:tav tm="0">
                                          <p:val>
                                            <p:strVal val="0-#ppt_h/2"/>
                                          </p:val>
                                        </p:tav>
                                        <p:tav tm="100000">
                                          <p:val>
                                            <p:strVal val="#ppt_y"/>
                                          </p:val>
                                        </p:tav>
                                      </p:tavLst>
                                    </p:anim>
                                  </p:childTnLst>
                                </p:cTn>
                              </p:par>
                              <p:par>
                                <p:cTn id="17" presetID="10" presetClass="entr" accel="50000" decel="50000" fill="hold" grpId="4" nodeType="withEffect">
                                  <p:stCondLst>
                                    <p:cond delay="1500"/>
                                  </p:stCondLst>
                                  <p:iterate>
                                    <p:tmAbs val="0"/>
                                  </p:iterate>
                                  <p:childTnLst>
                                    <p:set>
                                      <p:cBhvr>
                                        <p:cTn id="18" fill="hold"/>
                                        <p:tgtEl>
                                          <p:spTgt spid="6426"/>
                                        </p:tgtEl>
                                        <p:attrNameLst>
                                          <p:attrName>style.visibility</p:attrName>
                                        </p:attrNameLst>
                                      </p:cBhvr>
                                      <p:to>
                                        <p:strVal val="visible"/>
                                      </p:to>
                                    </p:set>
                                    <p:animEffect transition="in" filter="fade">
                                      <p:cBhvr>
                                        <p:cTn id="19" dur="1000"/>
                                        <p:tgtEl>
                                          <p:spTgt spid="6426"/>
                                        </p:tgtEl>
                                      </p:cBhvr>
                                    </p:animEffect>
                                  </p:childTnLst>
                                </p:cTn>
                              </p:par>
                              <p:par>
                                <p:cTn id="20" presetID="2" presetClass="entr" presetSubtype="1" accel="50000" decel="50000" fill="hold" grpId="5" nodeType="withEffect">
                                  <p:stCondLst>
                                    <p:cond delay="2000"/>
                                  </p:stCondLst>
                                  <p:iterate>
                                    <p:tmAbs val="0"/>
                                  </p:iterate>
                                  <p:childTnLst>
                                    <p:set>
                                      <p:cBhvr>
                                        <p:cTn id="21" fill="hold"/>
                                        <p:tgtEl>
                                          <p:spTgt spid="6411"/>
                                        </p:tgtEl>
                                        <p:attrNameLst>
                                          <p:attrName>style.visibility</p:attrName>
                                        </p:attrNameLst>
                                      </p:cBhvr>
                                      <p:to>
                                        <p:strVal val="visible"/>
                                      </p:to>
                                    </p:set>
                                    <p:anim calcmode="lin" valueType="num">
                                      <p:cBhvr>
                                        <p:cTn id="22" dur="1000" fill="hold"/>
                                        <p:tgtEl>
                                          <p:spTgt spid="6411"/>
                                        </p:tgtEl>
                                        <p:attrNameLst>
                                          <p:attrName>ppt_x</p:attrName>
                                        </p:attrNameLst>
                                      </p:cBhvr>
                                      <p:tavLst>
                                        <p:tav tm="0">
                                          <p:val>
                                            <p:strVal val="#ppt_x"/>
                                          </p:val>
                                        </p:tav>
                                        <p:tav tm="100000">
                                          <p:val>
                                            <p:strVal val="#ppt_x"/>
                                          </p:val>
                                        </p:tav>
                                      </p:tavLst>
                                    </p:anim>
                                    <p:anim calcmode="lin" valueType="num">
                                      <p:cBhvr>
                                        <p:cTn id="23" dur="1000" fill="hold"/>
                                        <p:tgtEl>
                                          <p:spTgt spid="6411"/>
                                        </p:tgtEl>
                                        <p:attrNameLst>
                                          <p:attrName>ppt_y</p:attrName>
                                        </p:attrNameLst>
                                      </p:cBhvr>
                                      <p:tavLst>
                                        <p:tav tm="0">
                                          <p:val>
                                            <p:strVal val="0-#ppt_h/2"/>
                                          </p:val>
                                        </p:tav>
                                        <p:tav tm="100000">
                                          <p:val>
                                            <p:strVal val="#ppt_y"/>
                                          </p:val>
                                        </p:tav>
                                      </p:tavLst>
                                    </p:anim>
                                  </p:childTnLst>
                                </p:cTn>
                              </p:par>
                              <p:par>
                                <p:cTn id="24" presetID="2" presetClass="entr" presetSubtype="1" accel="50000" decel="50000" fill="hold" grpId="6" nodeType="withEffect">
                                  <p:stCondLst>
                                    <p:cond delay="2500"/>
                                  </p:stCondLst>
                                  <p:iterate>
                                    <p:tmAbs val="0"/>
                                  </p:iterate>
                                  <p:childTnLst>
                                    <p:set>
                                      <p:cBhvr>
                                        <p:cTn id="25" fill="hold"/>
                                        <p:tgtEl>
                                          <p:spTgt spid="6405"/>
                                        </p:tgtEl>
                                        <p:attrNameLst>
                                          <p:attrName>style.visibility</p:attrName>
                                        </p:attrNameLst>
                                      </p:cBhvr>
                                      <p:to>
                                        <p:strVal val="visible"/>
                                      </p:to>
                                    </p:set>
                                    <p:anim calcmode="lin" valueType="num">
                                      <p:cBhvr>
                                        <p:cTn id="26" dur="1000" fill="hold"/>
                                        <p:tgtEl>
                                          <p:spTgt spid="6405"/>
                                        </p:tgtEl>
                                        <p:attrNameLst>
                                          <p:attrName>ppt_x</p:attrName>
                                        </p:attrNameLst>
                                      </p:cBhvr>
                                      <p:tavLst>
                                        <p:tav tm="0">
                                          <p:val>
                                            <p:strVal val="#ppt_x"/>
                                          </p:val>
                                        </p:tav>
                                        <p:tav tm="100000">
                                          <p:val>
                                            <p:strVal val="#ppt_x"/>
                                          </p:val>
                                        </p:tav>
                                      </p:tavLst>
                                    </p:anim>
                                    <p:anim calcmode="lin" valueType="num">
                                      <p:cBhvr>
                                        <p:cTn id="27" dur="1000" fill="hold"/>
                                        <p:tgtEl>
                                          <p:spTgt spid="6405"/>
                                        </p:tgtEl>
                                        <p:attrNameLst>
                                          <p:attrName>ppt_y</p:attrName>
                                        </p:attrNameLst>
                                      </p:cBhvr>
                                      <p:tavLst>
                                        <p:tav tm="0">
                                          <p:val>
                                            <p:strVal val="0-#ppt_h/2"/>
                                          </p:val>
                                        </p:tav>
                                        <p:tav tm="100000">
                                          <p:val>
                                            <p:strVal val="#ppt_y"/>
                                          </p:val>
                                        </p:tav>
                                      </p:tavLst>
                                    </p:anim>
                                  </p:childTnLst>
                                </p:cTn>
                              </p:par>
                              <p:par>
                                <p:cTn id="28" presetID="2" presetClass="entr" presetSubtype="4" accel="50000" decel="50000" fill="hold" grpId="7" nodeType="withEffect">
                                  <p:stCondLst>
                                    <p:cond delay="3000"/>
                                  </p:stCondLst>
                                  <p:iterate>
                                    <p:tmAbs val="0"/>
                                  </p:iterate>
                                  <p:childTnLst>
                                    <p:set>
                                      <p:cBhvr>
                                        <p:cTn id="29" fill="hold"/>
                                        <p:tgtEl>
                                          <p:spTgt spid="6414"/>
                                        </p:tgtEl>
                                        <p:attrNameLst>
                                          <p:attrName>style.visibility</p:attrName>
                                        </p:attrNameLst>
                                      </p:cBhvr>
                                      <p:to>
                                        <p:strVal val="visible"/>
                                      </p:to>
                                    </p:set>
                                    <p:anim calcmode="lin" valueType="num">
                                      <p:cBhvr>
                                        <p:cTn id="30" dur="1000" fill="hold"/>
                                        <p:tgtEl>
                                          <p:spTgt spid="6414"/>
                                        </p:tgtEl>
                                        <p:attrNameLst>
                                          <p:attrName>ppt_x</p:attrName>
                                        </p:attrNameLst>
                                      </p:cBhvr>
                                      <p:tavLst>
                                        <p:tav tm="0">
                                          <p:val>
                                            <p:strVal val="#ppt_x"/>
                                          </p:val>
                                        </p:tav>
                                        <p:tav tm="100000">
                                          <p:val>
                                            <p:strVal val="#ppt_x"/>
                                          </p:val>
                                        </p:tav>
                                      </p:tavLst>
                                    </p:anim>
                                    <p:anim calcmode="lin" valueType="num">
                                      <p:cBhvr>
                                        <p:cTn id="31" dur="1000" fill="hold"/>
                                        <p:tgtEl>
                                          <p:spTgt spid="6414"/>
                                        </p:tgtEl>
                                        <p:attrNameLst>
                                          <p:attrName>ppt_y</p:attrName>
                                        </p:attrNameLst>
                                      </p:cBhvr>
                                      <p:tavLst>
                                        <p:tav tm="0">
                                          <p:val>
                                            <p:strVal val="1+#ppt_h/2"/>
                                          </p:val>
                                        </p:tav>
                                        <p:tav tm="100000">
                                          <p:val>
                                            <p:strVal val="#ppt_y"/>
                                          </p:val>
                                        </p:tav>
                                      </p:tavLst>
                                    </p:anim>
                                  </p:childTnLst>
                                </p:cTn>
                              </p:par>
                              <p:par>
                                <p:cTn id="32" presetID="2" presetClass="entr" presetSubtype="4" accel="50000" decel="50000" fill="hold" grpId="8" nodeType="withEffect">
                                  <p:stCondLst>
                                    <p:cond delay="3500"/>
                                  </p:stCondLst>
                                  <p:iterate>
                                    <p:tmAbs val="0"/>
                                  </p:iterate>
                                  <p:childTnLst>
                                    <p:set>
                                      <p:cBhvr>
                                        <p:cTn id="33" fill="hold"/>
                                        <p:tgtEl>
                                          <p:spTgt spid="6408"/>
                                        </p:tgtEl>
                                        <p:attrNameLst>
                                          <p:attrName>style.visibility</p:attrName>
                                        </p:attrNameLst>
                                      </p:cBhvr>
                                      <p:to>
                                        <p:strVal val="visible"/>
                                      </p:to>
                                    </p:set>
                                    <p:anim calcmode="lin" valueType="num">
                                      <p:cBhvr>
                                        <p:cTn id="34" dur="1000" fill="hold"/>
                                        <p:tgtEl>
                                          <p:spTgt spid="6408"/>
                                        </p:tgtEl>
                                        <p:attrNameLst>
                                          <p:attrName>ppt_x</p:attrName>
                                        </p:attrNameLst>
                                      </p:cBhvr>
                                      <p:tavLst>
                                        <p:tav tm="0">
                                          <p:val>
                                            <p:strVal val="#ppt_x"/>
                                          </p:val>
                                        </p:tav>
                                        <p:tav tm="100000">
                                          <p:val>
                                            <p:strVal val="#ppt_x"/>
                                          </p:val>
                                        </p:tav>
                                      </p:tavLst>
                                    </p:anim>
                                    <p:anim calcmode="lin" valueType="num">
                                      <p:cBhvr>
                                        <p:cTn id="35" dur="1000" fill="hold"/>
                                        <p:tgtEl>
                                          <p:spTgt spid="64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7" grpId="1" animBg="1" advAuto="0"/>
      <p:bldP spid="6398" grpId="2" animBg="1" advAuto="0"/>
      <p:bldP spid="6402" grpId="3" animBg="1" advAuto="0"/>
      <p:bldP spid="6405" grpId="6" animBg="1" advAuto="0"/>
      <p:bldP spid="6408" grpId="8" animBg="1" advAuto="0"/>
      <p:bldP spid="6411" grpId="5" animBg="1" advAuto="0"/>
      <p:bldP spid="6414" grpId="7" animBg="1" advAuto="0"/>
      <p:bldP spid="6426"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898" name="Group"/>
          <p:cNvGrpSpPr/>
          <p:nvPr/>
        </p:nvGrpSpPr>
        <p:grpSpPr>
          <a:xfrm>
            <a:off x="2753468" y="-2"/>
            <a:ext cx="21630534" cy="13716005"/>
            <a:chOff x="0" y="-1"/>
            <a:chExt cx="21630532" cy="13716003"/>
          </a:xfrm>
        </p:grpSpPr>
        <p:grpSp>
          <p:nvGrpSpPr>
            <p:cNvPr id="1857" name="Group"/>
            <p:cNvGrpSpPr/>
            <p:nvPr/>
          </p:nvGrpSpPr>
          <p:grpSpPr>
            <a:xfrm>
              <a:off x="7997311" y="1407738"/>
              <a:ext cx="13619857" cy="11736514"/>
              <a:chOff x="1411324" y="0"/>
              <a:chExt cx="13619855" cy="11736513"/>
            </a:xfrm>
          </p:grpSpPr>
          <p:pic>
            <p:nvPicPr>
              <p:cNvPr id="1855" name="Image" descr="Image"/>
              <p:cNvPicPr>
                <a:picLocks noChangeAspect="1"/>
              </p:cNvPicPr>
              <p:nvPr/>
            </p:nvPicPr>
            <p:blipFill>
              <a:blip r:embed="rId2"/>
              <a:srcRect r="20252"/>
              <a:stretch>
                <a:fillRect/>
              </a:stretch>
            </p:blipFill>
            <p:spPr>
              <a:xfrm>
                <a:off x="1411324" y="0"/>
                <a:ext cx="13619857" cy="11736514"/>
              </a:xfrm>
              <a:prstGeom prst="rect">
                <a:avLst/>
              </a:prstGeom>
              <a:ln w="12700" cap="flat">
                <a:noFill/>
                <a:miter lim="400000"/>
              </a:ln>
              <a:effectLst/>
            </p:spPr>
          </p:pic>
          <p:sp>
            <p:nvSpPr>
              <p:cNvPr id="1856" name="Rectangle"/>
              <p:cNvSpPr/>
              <p:nvPr/>
            </p:nvSpPr>
            <p:spPr>
              <a:xfrm>
                <a:off x="8791371" y="591766"/>
                <a:ext cx="2215772" cy="214965"/>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73" name="Group"/>
            <p:cNvGrpSpPr/>
            <p:nvPr/>
          </p:nvGrpSpPr>
          <p:grpSpPr>
            <a:xfrm>
              <a:off x="0" y="3809358"/>
              <a:ext cx="10620893" cy="6325885"/>
              <a:chOff x="0" y="1650999"/>
              <a:chExt cx="10620892" cy="6325883"/>
            </a:xfrm>
          </p:grpSpPr>
          <p:sp>
            <p:nvSpPr>
              <p:cNvPr id="1858" name="Need any support?…"/>
              <p:cNvSpPr/>
              <p:nvPr/>
            </p:nvSpPr>
            <p:spPr>
              <a:xfrm>
                <a:off x="0" y="7976883"/>
                <a:ext cx="48823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solidFill>
                      <a:srgbClr val="FFFFFF"/>
                    </a:solidFill>
                    <a:latin typeface="Montserrat Regular"/>
                    <a:ea typeface="Montserrat Regular"/>
                    <a:cs typeface="Montserrat Regular"/>
                    <a:sym typeface="Montserrat Regular"/>
                  </a:defRPr>
                </a:pPr>
                <a:r>
                  <a:rPr dirty="0"/>
                  <a:t>Need any support?</a:t>
                </a:r>
              </a:p>
              <a:p>
                <a:pPr>
                  <a:defRPr sz="2000" spc="59">
                    <a:solidFill>
                      <a:srgbClr val="FFFFFF"/>
                    </a:solidFill>
                    <a:latin typeface="Montserrat Regular"/>
                    <a:ea typeface="Montserrat Regular"/>
                    <a:cs typeface="Montserrat Regular"/>
                    <a:sym typeface="Montserrat Regular"/>
                  </a:defRPr>
                </a:pPr>
                <a:r>
                  <a:rPr dirty="0"/>
                  <a:t>Feel free to contact us</a:t>
                </a:r>
              </a:p>
            </p:txBody>
          </p:sp>
          <p:sp>
            <p:nvSpPr>
              <p:cNvPr id="1859" name="HOW TO CHANGE…"/>
              <p:cNvSpPr/>
              <p:nvPr/>
            </p:nvSpPr>
            <p:spPr>
              <a:xfrm>
                <a:off x="0" y="1650999"/>
                <a:ext cx="106208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solidFill>
                      <a:srgbClr val="FFFFFF"/>
                    </a:solidFill>
                    <a:latin typeface="Montserrat ExtraBold"/>
                    <a:ea typeface="Montserrat ExtraBold"/>
                    <a:cs typeface="Montserrat ExtraBold"/>
                    <a:sym typeface="Montserrat ExtraBold"/>
                  </a:defRPr>
                </a:pPr>
                <a:r>
                  <a:rPr dirty="0"/>
                  <a:t>HOW TO CHANGE</a:t>
                </a:r>
              </a:p>
              <a:p>
                <a:pPr>
                  <a:lnSpc>
                    <a:spcPct val="100000"/>
                  </a:lnSpc>
                  <a:defRPr sz="5000" cap="all" spc="0">
                    <a:solidFill>
                      <a:srgbClr val="FFFFFF"/>
                    </a:solidFill>
                    <a:latin typeface="Montserrat ExtraBold"/>
                    <a:ea typeface="Montserrat ExtraBold"/>
                    <a:cs typeface="Montserrat ExtraBold"/>
                    <a:sym typeface="Montserrat ExtraBold"/>
                  </a:defRPr>
                </a:pPr>
                <a:r>
                  <a:rPr dirty="0"/>
                  <a:t>Pictures</a:t>
                </a:r>
              </a:p>
            </p:txBody>
          </p:sp>
          <p:grpSp>
            <p:nvGrpSpPr>
              <p:cNvPr id="1862" name="Group"/>
              <p:cNvGrpSpPr/>
              <p:nvPr/>
            </p:nvGrpSpPr>
            <p:grpSpPr>
              <a:xfrm>
                <a:off x="0" y="2430761"/>
                <a:ext cx="619460" cy="619460"/>
                <a:chOff x="0" y="0"/>
                <a:chExt cx="619459" cy="619459"/>
              </a:xfrm>
            </p:grpSpPr>
            <p:sp>
              <p:nvSpPr>
                <p:cNvPr id="1860"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1"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grpSp>
            <p:nvGrpSpPr>
              <p:cNvPr id="1865" name="Group"/>
              <p:cNvGrpSpPr/>
              <p:nvPr/>
            </p:nvGrpSpPr>
            <p:grpSpPr>
              <a:xfrm>
                <a:off x="0" y="3885858"/>
                <a:ext cx="619460" cy="619460"/>
                <a:chOff x="0" y="0"/>
                <a:chExt cx="619459" cy="619459"/>
              </a:xfrm>
            </p:grpSpPr>
            <p:sp>
              <p:nvSpPr>
                <p:cNvPr id="1863"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4"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nvGrpSpPr>
              <p:cNvPr id="1868" name="Group"/>
              <p:cNvGrpSpPr/>
              <p:nvPr/>
            </p:nvGrpSpPr>
            <p:grpSpPr>
              <a:xfrm>
                <a:off x="0" y="5340955"/>
                <a:ext cx="619460" cy="619460"/>
                <a:chOff x="0" y="0"/>
                <a:chExt cx="619459" cy="619459"/>
              </a:xfrm>
            </p:grpSpPr>
            <p:sp>
              <p:nvSpPr>
                <p:cNvPr id="1866"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7"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71" name="Group"/>
              <p:cNvGrpSpPr/>
              <p:nvPr/>
            </p:nvGrpSpPr>
            <p:grpSpPr>
              <a:xfrm>
                <a:off x="0" y="6402351"/>
                <a:ext cx="619460" cy="619460"/>
                <a:chOff x="0" y="0"/>
                <a:chExt cx="619459" cy="619459"/>
              </a:xfrm>
            </p:grpSpPr>
            <p:sp>
              <p:nvSpPr>
                <p:cNvPr id="1869"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0"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sp>
            <p:nvSpPr>
              <p:cNvPr id="1872" name="Select and Right Click…"/>
              <p:cNvSpPr/>
              <p:nvPr/>
            </p:nvSpPr>
            <p:spPr>
              <a:xfrm>
                <a:off x="1205241" y="2537290"/>
                <a:ext cx="85053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solidFill>
                      <a:srgbClr val="FFFFFF"/>
                    </a:solidFill>
                    <a:latin typeface="Montserrat Regular"/>
                    <a:ea typeface="Montserrat Regular"/>
                    <a:cs typeface="Montserrat Regular"/>
                    <a:sym typeface="Montserrat Regular"/>
                  </a:defRPr>
                </a:pPr>
                <a:r>
                  <a:rPr dirty="0"/>
                  <a:t>Select and Right Click</a:t>
                </a:r>
              </a:p>
              <a:p>
                <a:pPr>
                  <a:lnSpc>
                    <a:spcPct val="140000"/>
                  </a:lnSpc>
                  <a:defRPr sz="2000" spc="59">
                    <a:solidFill>
                      <a:srgbClr val="FFFFFF"/>
                    </a:solidFill>
                    <a:latin typeface="Montserrat Regular"/>
                    <a:ea typeface="Montserrat Regular"/>
                    <a:cs typeface="Montserrat Regular"/>
                    <a:sym typeface="Montserrat Regular"/>
                  </a:defRPr>
                </a:pPr>
                <a:r>
                  <a:rPr dirty="0"/>
                  <a:t>the</a:t>
                </a:r>
                <a:r>
                  <a:rPr dirty="0">
                    <a:latin typeface="+mn-lt"/>
                    <a:ea typeface="+mn-ea"/>
                    <a:cs typeface="+mn-cs"/>
                    <a:sym typeface="Montserrat Bold"/>
                  </a:rPr>
                  <a:t> IMAGE PLACEHOLDER</a:t>
                </a:r>
                <a:r>
                  <a:rPr dirty="0"/>
                  <a:t>.</a:t>
                </a:r>
              </a:p>
              <a:p>
                <a:pPr>
                  <a:lnSpc>
                    <a:spcPct val="200000"/>
                  </a:lnSpc>
                  <a:defRPr sz="2000" spc="59">
                    <a:solidFill>
                      <a:srgbClr val="FFFFFF"/>
                    </a:solidFill>
                    <a:latin typeface="Montserrat Regular"/>
                    <a:ea typeface="Montserrat Regular"/>
                    <a:cs typeface="Montserrat Regular"/>
                    <a:sym typeface="Montserrat Regular"/>
                  </a:defRPr>
                </a:pPr>
                <a:endParaRPr dirty="0"/>
              </a:p>
              <a:p>
                <a:pPr>
                  <a:lnSpc>
                    <a:spcPct val="140000"/>
                  </a:lnSpc>
                  <a:defRPr sz="2000" spc="59">
                    <a:solidFill>
                      <a:srgbClr val="FFFFFF"/>
                    </a:solidFill>
                    <a:latin typeface="Montserrat Regular"/>
                    <a:ea typeface="Montserrat Regular"/>
                    <a:cs typeface="Montserrat Regular"/>
                    <a:sym typeface="Montserrat Regular"/>
                  </a:defRPr>
                </a:pPr>
                <a:r>
                  <a:rPr dirty="0"/>
                  <a:t>Hover </a:t>
                </a:r>
                <a:r>
                  <a:rPr dirty="0">
                    <a:latin typeface="+mn-lt"/>
                    <a:ea typeface="+mn-ea"/>
                    <a:cs typeface="+mn-cs"/>
                    <a:sym typeface="Montserrat Bold"/>
                  </a:rPr>
                  <a:t>CHANGE PICTURE</a:t>
                </a:r>
                <a:r>
                  <a:rPr dirty="0"/>
                  <a:t> submenu,</a:t>
                </a:r>
              </a:p>
              <a:p>
                <a:pPr>
                  <a:lnSpc>
                    <a:spcPct val="140000"/>
                  </a:lnSpc>
                  <a:defRPr sz="2000" spc="59">
                    <a:solidFill>
                      <a:srgbClr val="FFFFFF"/>
                    </a:solidFill>
                    <a:latin typeface="Montserrat Regular"/>
                    <a:ea typeface="Montserrat Regular"/>
                    <a:cs typeface="Montserrat Regular"/>
                    <a:sym typeface="Montserrat Regular"/>
                  </a:defRPr>
                </a:pPr>
                <a:r>
                  <a:rPr dirty="0"/>
                  <a:t>Then select </a:t>
                </a:r>
                <a:r>
                  <a:rPr dirty="0">
                    <a:latin typeface="+mn-lt"/>
                    <a:ea typeface="+mn-ea"/>
                    <a:cs typeface="+mn-cs"/>
                    <a:sym typeface="Montserrat Bold"/>
                  </a:rPr>
                  <a:t>FROM A FILE…</a:t>
                </a:r>
              </a:p>
              <a:p>
                <a:pPr>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latin typeface="+mn-lt"/>
                    <a:ea typeface="+mn-ea"/>
                    <a:cs typeface="+mn-cs"/>
                    <a:sym typeface="Montserrat Bold"/>
                  </a:rPr>
                  <a:t>Choose your image file</a:t>
                </a:r>
              </a:p>
              <a:p>
                <a:pPr algn="just">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t>Select </a:t>
                </a:r>
                <a:r>
                  <a:rPr dirty="0">
                    <a:latin typeface="+mn-lt"/>
                    <a:ea typeface="+mn-ea"/>
                    <a:cs typeface="+mn-cs"/>
                    <a:sym typeface="Montserrat Bold"/>
                  </a:rPr>
                  <a:t>INSERT. </a:t>
                </a:r>
                <a:r>
                  <a:rPr dirty="0"/>
                  <a:t>Done.</a:t>
                </a:r>
              </a:p>
            </p:txBody>
          </p:sp>
        </p:grpSp>
        <p:sp>
          <p:nvSpPr>
            <p:cNvPr id="1875" name="Rectangle"/>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6" name="Rectangle"/>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nvGrpSpPr>
            <p:cNvPr id="1879" name="Group"/>
            <p:cNvGrpSpPr/>
            <p:nvPr/>
          </p:nvGrpSpPr>
          <p:grpSpPr>
            <a:xfrm rot="5400000">
              <a:off x="11198877" y="4523821"/>
              <a:ext cx="5704323" cy="12680039"/>
              <a:chOff x="0" y="0"/>
              <a:chExt cx="5704321" cy="12680038"/>
            </a:xfrm>
          </p:grpSpPr>
          <p:sp>
            <p:nvSpPr>
              <p:cNvPr id="1877" name="Rectangle"/>
              <p:cNvSpPr/>
              <p:nvPr/>
            </p:nvSpPr>
            <p:spPr>
              <a:xfrm rot="16200000">
                <a:off x="-4263441" y="4263440"/>
                <a:ext cx="12680040" cy="4153158"/>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8" name="Rectangle"/>
              <p:cNvSpPr/>
              <p:nvPr/>
            </p:nvSpPr>
            <p:spPr>
              <a:xfrm rot="16200000">
                <a:off x="-1422954" y="5552763"/>
                <a:ext cx="12680040" cy="1574512"/>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pic>
          <p:nvPicPr>
            <p:cNvPr id="1880" name="Image" descr="Image"/>
            <p:cNvPicPr>
              <a:picLocks noChangeAspect="1"/>
            </p:cNvPicPr>
            <p:nvPr/>
          </p:nvPicPr>
          <p:blipFill>
            <a:blip r:embed="rId3"/>
            <a:srcRect l="19312"/>
            <a:stretch>
              <a:fillRect/>
            </a:stretch>
          </p:blipFill>
          <p:spPr>
            <a:xfrm>
              <a:off x="6884480" y="6427432"/>
              <a:ext cx="8474540" cy="6248401"/>
            </a:xfrm>
            <a:prstGeom prst="rect">
              <a:avLst/>
            </a:prstGeom>
            <a:ln w="12700" cap="flat">
              <a:noFill/>
              <a:miter lim="400000"/>
            </a:ln>
            <a:effectLst/>
          </p:spPr>
        </p:pic>
        <p:grpSp>
          <p:nvGrpSpPr>
            <p:cNvPr id="1883" name="Group"/>
            <p:cNvGrpSpPr/>
            <p:nvPr/>
          </p:nvGrpSpPr>
          <p:grpSpPr>
            <a:xfrm>
              <a:off x="6884480" y="6909898"/>
              <a:ext cx="5649959" cy="4880078"/>
              <a:chOff x="0" y="0"/>
              <a:chExt cx="5649958" cy="4880076"/>
            </a:xfrm>
          </p:grpSpPr>
          <p:sp>
            <p:nvSpPr>
              <p:cNvPr id="1881" name="Rectangle"/>
              <p:cNvSpPr/>
              <p:nvPr/>
            </p:nvSpPr>
            <p:spPr>
              <a:xfrm rot="5400000">
                <a:off x="676025" y="-93858"/>
                <a:ext cx="4880076" cy="5067791"/>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2" name="Rectangle"/>
              <p:cNvSpPr/>
              <p:nvPr/>
            </p:nvSpPr>
            <p:spPr>
              <a:xfrm rot="5400000">
                <a:off x="-2148954" y="2148953"/>
                <a:ext cx="4880077" cy="582170"/>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86" name="Group"/>
            <p:cNvGrpSpPr/>
            <p:nvPr/>
          </p:nvGrpSpPr>
          <p:grpSpPr>
            <a:xfrm>
              <a:off x="12515840" y="7649133"/>
              <a:ext cx="619460" cy="619460"/>
              <a:chOff x="0" y="0"/>
              <a:chExt cx="619459" cy="619459"/>
            </a:xfrm>
          </p:grpSpPr>
          <p:sp>
            <p:nvSpPr>
              <p:cNvPr id="1884"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5"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89" name="Group"/>
            <p:cNvGrpSpPr/>
            <p:nvPr/>
          </p:nvGrpSpPr>
          <p:grpSpPr>
            <a:xfrm>
              <a:off x="12923105" y="11035514"/>
              <a:ext cx="619460" cy="619460"/>
              <a:chOff x="0" y="0"/>
              <a:chExt cx="619459" cy="619459"/>
            </a:xfrm>
          </p:grpSpPr>
          <p:sp>
            <p:nvSpPr>
              <p:cNvPr id="1887"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8"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pic>
          <p:nvPicPr>
            <p:cNvPr id="1890" name="Image" descr="Image"/>
            <p:cNvPicPr>
              <a:picLocks noChangeAspect="1"/>
            </p:cNvPicPr>
            <p:nvPr/>
          </p:nvPicPr>
          <p:blipFill>
            <a:blip r:embed="rId4"/>
            <a:stretch>
              <a:fillRect/>
            </a:stretch>
          </p:blipFill>
          <p:spPr>
            <a:xfrm>
              <a:off x="15049222" y="5016841"/>
              <a:ext cx="4684146" cy="8352635"/>
            </a:xfrm>
            <a:prstGeom prst="rect">
              <a:avLst/>
            </a:prstGeom>
            <a:ln w="12700" cap="flat">
              <a:noFill/>
              <a:miter lim="400000"/>
            </a:ln>
            <a:effectLst/>
          </p:spPr>
        </p:pic>
        <p:grpSp>
          <p:nvGrpSpPr>
            <p:cNvPr id="1893" name="Group"/>
            <p:cNvGrpSpPr/>
            <p:nvPr/>
          </p:nvGrpSpPr>
          <p:grpSpPr>
            <a:xfrm>
              <a:off x="15049222" y="5016841"/>
              <a:ext cx="619460" cy="619460"/>
              <a:chOff x="0" y="0"/>
              <a:chExt cx="619459" cy="619459"/>
            </a:xfrm>
          </p:grpSpPr>
          <p:sp>
            <p:nvSpPr>
              <p:cNvPr id="1891"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2"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pic>
          <p:nvPicPr>
            <p:cNvPr id="1894" name="Image" descr="Image"/>
            <p:cNvPicPr>
              <a:picLocks noChangeAspect="1"/>
            </p:cNvPicPr>
            <p:nvPr/>
          </p:nvPicPr>
          <p:blipFill>
            <a:blip r:embed="rId5"/>
            <a:stretch>
              <a:fillRect/>
            </a:stretch>
          </p:blipFill>
          <p:spPr>
            <a:xfrm>
              <a:off x="18291650" y="6286403"/>
              <a:ext cx="2692401" cy="1828801"/>
            </a:xfrm>
            <a:prstGeom prst="rect">
              <a:avLst/>
            </a:prstGeom>
            <a:ln w="12700" cap="flat">
              <a:noFill/>
              <a:miter lim="400000"/>
            </a:ln>
            <a:effectLst/>
          </p:spPr>
        </p:pic>
        <p:grpSp>
          <p:nvGrpSpPr>
            <p:cNvPr id="1897" name="Group"/>
            <p:cNvGrpSpPr/>
            <p:nvPr/>
          </p:nvGrpSpPr>
          <p:grpSpPr>
            <a:xfrm>
              <a:off x="18065867" y="6427432"/>
              <a:ext cx="619460" cy="619460"/>
              <a:chOff x="0" y="0"/>
              <a:chExt cx="619459" cy="619459"/>
            </a:xfrm>
          </p:grpSpPr>
          <p:sp>
            <p:nvSpPr>
              <p:cNvPr id="1895"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6"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8" name="Rectangle"/>
          <p:cNvSpPr/>
          <p:nvPr/>
        </p:nvSpPr>
        <p:spPr>
          <a:xfrm>
            <a:off x="11011080" y="-1"/>
            <a:ext cx="8921711"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29" name="Editable vector graphic"/>
          <p:cNvSpPr txBox="1"/>
          <p:nvPr/>
        </p:nvSpPr>
        <p:spPr>
          <a:xfrm>
            <a:off x="1778000" y="5402579"/>
            <a:ext cx="6350000"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Editable vector graphic</a:t>
            </a:r>
          </a:p>
        </p:txBody>
      </p:sp>
      <p:sp>
        <p:nvSpPr>
          <p:cNvPr id="6430" name="Awesome template"/>
          <p:cNvSpPr txBox="1"/>
          <p:nvPr/>
        </p:nvSpPr>
        <p:spPr>
          <a:xfrm>
            <a:off x="1778000" y="4696191"/>
            <a:ext cx="635000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6431" name="Lorem ipsum dolor sit elit, consect loreretur adipiscing nisi aute. ipsum sit elit, Lorem ipsum dolor sit elit,"/>
          <p:cNvSpPr txBox="1"/>
          <p:nvPr/>
        </p:nvSpPr>
        <p:spPr>
          <a:xfrm>
            <a:off x="1778000" y="8601568"/>
            <a:ext cx="3826219"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sp>
        <p:nvSpPr>
          <p:cNvPr id="6432" name="Shape"/>
          <p:cNvSpPr/>
          <p:nvPr/>
        </p:nvSpPr>
        <p:spPr>
          <a:xfrm rot="5400000">
            <a:off x="1824946" y="296377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33" name="Shape"/>
          <p:cNvSpPr/>
          <p:nvPr/>
        </p:nvSpPr>
        <p:spPr>
          <a:xfrm>
            <a:off x="12915925" y="9797667"/>
            <a:ext cx="589830" cy="464885"/>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34" name="Shape"/>
          <p:cNvSpPr/>
          <p:nvPr/>
        </p:nvSpPr>
        <p:spPr>
          <a:xfrm>
            <a:off x="9761422" y="6576310"/>
            <a:ext cx="545854" cy="563380"/>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35" name="Shape"/>
          <p:cNvSpPr/>
          <p:nvPr/>
        </p:nvSpPr>
        <p:spPr>
          <a:xfrm>
            <a:off x="11327017" y="8166552"/>
            <a:ext cx="610984" cy="546000"/>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36" name="Shape"/>
          <p:cNvSpPr/>
          <p:nvPr/>
        </p:nvSpPr>
        <p:spPr>
          <a:xfrm>
            <a:off x="11327017" y="4905793"/>
            <a:ext cx="610987" cy="545997"/>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37" name="Shape"/>
          <p:cNvSpPr/>
          <p:nvPr/>
        </p:nvSpPr>
        <p:spPr>
          <a:xfrm>
            <a:off x="12915925" y="3325771"/>
            <a:ext cx="610983" cy="546000"/>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453" name="Group"/>
          <p:cNvGrpSpPr/>
          <p:nvPr/>
        </p:nvGrpSpPr>
        <p:grpSpPr>
          <a:xfrm>
            <a:off x="11011080" y="1087640"/>
            <a:ext cx="13372921" cy="11540720"/>
            <a:chOff x="0" y="0"/>
            <a:chExt cx="13372919" cy="11540718"/>
          </a:xfrm>
        </p:grpSpPr>
        <p:sp>
          <p:nvSpPr>
            <p:cNvPr id="6438" name="Shape"/>
            <p:cNvSpPr/>
            <p:nvPr/>
          </p:nvSpPr>
          <p:spPr>
            <a:xfrm>
              <a:off x="8921175" y="2311746"/>
              <a:ext cx="1393207" cy="2654327"/>
            </a:xfrm>
            <a:custGeom>
              <a:avLst/>
              <a:gdLst/>
              <a:ahLst/>
              <a:cxnLst>
                <a:cxn ang="0">
                  <a:pos x="wd2" y="hd2"/>
                </a:cxn>
                <a:cxn ang="5400000">
                  <a:pos x="wd2" y="hd2"/>
                </a:cxn>
                <a:cxn ang="10800000">
                  <a:pos x="wd2" y="hd2"/>
                </a:cxn>
                <a:cxn ang="16200000">
                  <a:pos x="wd2" y="hd2"/>
                </a:cxn>
              </a:cxnLst>
              <a:rect l="0" t="0" r="r" b="b"/>
              <a:pathLst>
                <a:path w="21600" h="21600" extrusionOk="0">
                  <a:moveTo>
                    <a:pt x="0" y="8657"/>
                  </a:moveTo>
                  <a:lnTo>
                    <a:pt x="21600" y="0"/>
                  </a:lnTo>
                  <a:lnTo>
                    <a:pt x="21600" y="18729"/>
                  </a:lnTo>
                  <a:lnTo>
                    <a:pt x="0" y="21600"/>
                  </a:lnTo>
                  <a:lnTo>
                    <a:pt x="0" y="8657"/>
                  </a:lnTo>
                  <a:close/>
                </a:path>
              </a:pathLst>
            </a:custGeom>
            <a:solidFill>
              <a:schemeClr val="accent1">
                <a:alpha val="4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39" name="Shape"/>
            <p:cNvSpPr/>
            <p:nvPr/>
          </p:nvSpPr>
          <p:spPr>
            <a:xfrm>
              <a:off x="8921175" y="4617194"/>
              <a:ext cx="1393207" cy="2308985"/>
            </a:xfrm>
            <a:custGeom>
              <a:avLst/>
              <a:gdLst/>
              <a:ahLst/>
              <a:cxnLst>
                <a:cxn ang="0">
                  <a:pos x="wd2" y="hd2"/>
                </a:cxn>
                <a:cxn ang="5400000">
                  <a:pos x="wd2" y="hd2"/>
                </a:cxn>
                <a:cxn ang="10800000">
                  <a:pos x="wd2" y="hd2"/>
                </a:cxn>
                <a:cxn ang="16200000">
                  <a:pos x="wd2" y="hd2"/>
                </a:cxn>
              </a:cxnLst>
              <a:rect l="0" t="0" r="r" b="b"/>
              <a:pathLst>
                <a:path w="21600" h="21600" extrusionOk="0">
                  <a:moveTo>
                    <a:pt x="0" y="3264"/>
                  </a:moveTo>
                  <a:lnTo>
                    <a:pt x="21600" y="0"/>
                  </a:lnTo>
                  <a:lnTo>
                    <a:pt x="21600" y="21600"/>
                  </a:lnTo>
                  <a:lnTo>
                    <a:pt x="0" y="18143"/>
                  </a:lnTo>
                  <a:lnTo>
                    <a:pt x="0" y="3264"/>
                  </a:lnTo>
                  <a:close/>
                </a:path>
              </a:pathLst>
            </a:custGeom>
            <a:solidFill>
              <a:schemeClr val="accent1">
                <a:alpha val="3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0" name="Shape"/>
            <p:cNvSpPr/>
            <p:nvPr/>
          </p:nvSpPr>
          <p:spPr>
            <a:xfrm rot="10800000" flipH="1">
              <a:off x="8921175" y="6556631"/>
              <a:ext cx="1393207" cy="2654327"/>
            </a:xfrm>
            <a:custGeom>
              <a:avLst/>
              <a:gdLst/>
              <a:ahLst/>
              <a:cxnLst>
                <a:cxn ang="0">
                  <a:pos x="wd2" y="hd2"/>
                </a:cxn>
                <a:cxn ang="5400000">
                  <a:pos x="wd2" y="hd2"/>
                </a:cxn>
                <a:cxn ang="10800000">
                  <a:pos x="wd2" y="hd2"/>
                </a:cxn>
                <a:cxn ang="16200000">
                  <a:pos x="wd2" y="hd2"/>
                </a:cxn>
              </a:cxnLst>
              <a:rect l="0" t="0" r="r" b="b"/>
              <a:pathLst>
                <a:path w="21600" h="21600" extrusionOk="0">
                  <a:moveTo>
                    <a:pt x="0" y="8657"/>
                  </a:moveTo>
                  <a:lnTo>
                    <a:pt x="21600" y="0"/>
                  </a:lnTo>
                  <a:lnTo>
                    <a:pt x="21600" y="18729"/>
                  </a:lnTo>
                  <a:lnTo>
                    <a:pt x="0" y="21600"/>
                  </a:lnTo>
                  <a:lnTo>
                    <a:pt x="0" y="8657"/>
                  </a:lnTo>
                  <a:close/>
                </a:path>
              </a:pathLst>
            </a:custGeom>
            <a:solidFill>
              <a:schemeClr val="accent1">
                <a:alpha val="2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1" name="Rectangle"/>
            <p:cNvSpPr/>
            <p:nvPr/>
          </p:nvSpPr>
          <p:spPr>
            <a:xfrm>
              <a:off x="10314382" y="2293731"/>
              <a:ext cx="3058538" cy="2311747"/>
            </a:xfrm>
            <a:prstGeom prst="rect">
              <a:avLst/>
            </a:prstGeom>
            <a:solidFill>
              <a:schemeClr val="accent1">
                <a:alpha val="8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2" name="Rectangle"/>
            <p:cNvSpPr/>
            <p:nvPr/>
          </p:nvSpPr>
          <p:spPr>
            <a:xfrm>
              <a:off x="10314382" y="4605478"/>
              <a:ext cx="3058538" cy="2311748"/>
            </a:xfrm>
            <a:prstGeom prst="rect">
              <a:avLst/>
            </a:prstGeom>
            <a:solidFill>
              <a:schemeClr val="accent1">
                <a:alpha val="7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3" name="Rectangle"/>
            <p:cNvSpPr/>
            <p:nvPr/>
          </p:nvSpPr>
          <p:spPr>
            <a:xfrm>
              <a:off x="10314382" y="6917225"/>
              <a:ext cx="3058538" cy="2311748"/>
            </a:xfrm>
            <a:prstGeom prst="rect">
              <a:avLst/>
            </a:prstGeom>
            <a:solidFill>
              <a:schemeClr val="accent1">
                <a:alpha val="5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4" name="Rectangle"/>
            <p:cNvSpPr/>
            <p:nvPr/>
          </p:nvSpPr>
          <p:spPr>
            <a:xfrm>
              <a:off x="10314382" y="0"/>
              <a:ext cx="3058538" cy="2311747"/>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5" name="Rectangle"/>
            <p:cNvSpPr/>
            <p:nvPr/>
          </p:nvSpPr>
          <p:spPr>
            <a:xfrm>
              <a:off x="10314382" y="9228972"/>
              <a:ext cx="3058538" cy="2311747"/>
            </a:xfrm>
            <a:prstGeom prst="rect">
              <a:avLst/>
            </a:prstGeom>
            <a:solidFill>
              <a:schemeClr val="accent1">
                <a:alpha val="4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6" name="Rectangle"/>
            <p:cNvSpPr/>
            <p:nvPr/>
          </p:nvSpPr>
          <p:spPr>
            <a:xfrm>
              <a:off x="1612036" y="3375514"/>
              <a:ext cx="7309139" cy="1590559"/>
            </a:xfrm>
            <a:prstGeom prst="rect">
              <a:avLst/>
            </a:prstGeom>
            <a:solidFill>
              <a:schemeClr val="accent1">
                <a:alpha val="8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7" name="Rectangle"/>
            <p:cNvSpPr/>
            <p:nvPr/>
          </p:nvSpPr>
          <p:spPr>
            <a:xfrm>
              <a:off x="0" y="4966072"/>
              <a:ext cx="8921175" cy="1590559"/>
            </a:xfrm>
            <a:prstGeom prst="rect">
              <a:avLst/>
            </a:prstGeom>
            <a:solidFill>
              <a:schemeClr val="accent1">
                <a:alpha val="7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8" name="Rectangle"/>
            <p:cNvSpPr/>
            <p:nvPr/>
          </p:nvSpPr>
          <p:spPr>
            <a:xfrm>
              <a:off x="1612036" y="6556632"/>
              <a:ext cx="7309139" cy="1590559"/>
            </a:xfrm>
            <a:prstGeom prst="rect">
              <a:avLst/>
            </a:prstGeom>
            <a:solidFill>
              <a:schemeClr val="accent1">
                <a:alpha val="5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49" name="Rectangle"/>
            <p:cNvSpPr/>
            <p:nvPr/>
          </p:nvSpPr>
          <p:spPr>
            <a:xfrm>
              <a:off x="3165829" y="1784955"/>
              <a:ext cx="5755346" cy="1590560"/>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50" name="Rectangle"/>
            <p:cNvSpPr/>
            <p:nvPr/>
          </p:nvSpPr>
          <p:spPr>
            <a:xfrm>
              <a:off x="3165829" y="8147189"/>
              <a:ext cx="5755346" cy="1590559"/>
            </a:xfrm>
            <a:prstGeom prst="rect">
              <a:avLst/>
            </a:prstGeom>
            <a:solidFill>
              <a:schemeClr val="accent1">
                <a:alpha val="4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51" name="Shape"/>
            <p:cNvSpPr/>
            <p:nvPr/>
          </p:nvSpPr>
          <p:spPr>
            <a:xfrm>
              <a:off x="8921175" y="19591"/>
              <a:ext cx="1393207" cy="3356078"/>
            </a:xfrm>
            <a:custGeom>
              <a:avLst/>
              <a:gdLst/>
              <a:ahLst/>
              <a:cxnLst>
                <a:cxn ang="0">
                  <a:pos x="wd2" y="hd2"/>
                </a:cxn>
                <a:cxn ang="5400000">
                  <a:pos x="wd2" y="hd2"/>
                </a:cxn>
                <a:cxn ang="10800000">
                  <a:pos x="wd2" y="hd2"/>
                </a:cxn>
                <a:cxn ang="16200000">
                  <a:pos x="wd2" y="hd2"/>
                </a:cxn>
              </a:cxnLst>
              <a:rect l="0" t="0" r="r" b="b"/>
              <a:pathLst>
                <a:path w="21600" h="21600" extrusionOk="0">
                  <a:moveTo>
                    <a:pt x="0" y="11363"/>
                  </a:moveTo>
                  <a:lnTo>
                    <a:pt x="21600" y="0"/>
                  </a:lnTo>
                  <a:lnTo>
                    <a:pt x="21600" y="14785"/>
                  </a:lnTo>
                  <a:lnTo>
                    <a:pt x="0" y="21600"/>
                  </a:lnTo>
                  <a:lnTo>
                    <a:pt x="0" y="11363"/>
                  </a:lnTo>
                  <a:close/>
                </a:path>
              </a:pathLst>
            </a:custGeom>
            <a:solidFill>
              <a:schemeClr val="accent1">
                <a:alpha val="5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52" name="Shape"/>
            <p:cNvSpPr/>
            <p:nvPr/>
          </p:nvSpPr>
          <p:spPr>
            <a:xfrm rot="10800000" flipH="1">
              <a:off x="8921175" y="8147189"/>
              <a:ext cx="1393207" cy="3356078"/>
            </a:xfrm>
            <a:custGeom>
              <a:avLst/>
              <a:gdLst/>
              <a:ahLst/>
              <a:cxnLst>
                <a:cxn ang="0">
                  <a:pos x="wd2" y="hd2"/>
                </a:cxn>
                <a:cxn ang="5400000">
                  <a:pos x="wd2" y="hd2"/>
                </a:cxn>
                <a:cxn ang="10800000">
                  <a:pos x="wd2" y="hd2"/>
                </a:cxn>
                <a:cxn ang="16200000">
                  <a:pos x="wd2" y="hd2"/>
                </a:cxn>
              </a:cxnLst>
              <a:rect l="0" t="0" r="r" b="b"/>
              <a:pathLst>
                <a:path w="21600" h="21600" extrusionOk="0">
                  <a:moveTo>
                    <a:pt x="0" y="11363"/>
                  </a:moveTo>
                  <a:lnTo>
                    <a:pt x="21600" y="0"/>
                  </a:lnTo>
                  <a:lnTo>
                    <a:pt x="21600" y="14785"/>
                  </a:lnTo>
                  <a:lnTo>
                    <a:pt x="0" y="21600"/>
                  </a:lnTo>
                  <a:lnTo>
                    <a:pt x="0" y="11363"/>
                  </a:lnTo>
                  <a:close/>
                </a:path>
              </a:pathLst>
            </a:custGeom>
            <a:solidFill>
              <a:schemeClr val="accent1">
                <a:alpha val="1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454" name="Lorem ipsum dolor sit elit, consect loreretur adipiscing nisi aute. ipsum sit elit, consect. consect loreretur adipiscing."/>
          <p:cNvSpPr txBox="1"/>
          <p:nvPr/>
        </p:nvSpPr>
        <p:spPr>
          <a:xfrm>
            <a:off x="11817098" y="6473824"/>
            <a:ext cx="7309140"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Lorem ipsum dolor sit elit, consect loreretur adipiscing nisi aute. ipsum sit elit, consect. consect loreretur adipiscing.</a:t>
            </a:r>
          </a:p>
        </p:txBody>
      </p:sp>
      <p:sp>
        <p:nvSpPr>
          <p:cNvPr id="6455" name="Lorem ipsum dolor sit elit, consect loreretur adipiscing nisi aute. ipsum sit"/>
          <p:cNvSpPr txBox="1"/>
          <p:nvPr/>
        </p:nvSpPr>
        <p:spPr>
          <a:xfrm>
            <a:off x="13370892" y="4874259"/>
            <a:ext cx="5755346"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Lorem ipsum dolor sit elit, consect loreretur adipiscing nisi aute. ipsum sit</a:t>
            </a:r>
          </a:p>
        </p:txBody>
      </p:sp>
      <p:sp>
        <p:nvSpPr>
          <p:cNvPr id="6456" name="Lorem ipsum dolor sit elit, consect loreretur adipiscing nisi aute. ipsum sit"/>
          <p:cNvSpPr txBox="1"/>
          <p:nvPr/>
        </p:nvSpPr>
        <p:spPr>
          <a:xfrm>
            <a:off x="13370892" y="8046370"/>
            <a:ext cx="5755346"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Lorem ipsum dolor sit elit, consect loreretur adipiscing nisi aute. ipsum sit</a:t>
            </a:r>
          </a:p>
        </p:txBody>
      </p:sp>
      <p:sp>
        <p:nvSpPr>
          <p:cNvPr id="6457" name="Lorem ipsum dolor sit elit, consect loreretur adipiscing nisi"/>
          <p:cNvSpPr txBox="1"/>
          <p:nvPr/>
        </p:nvSpPr>
        <p:spPr>
          <a:xfrm>
            <a:off x="14870050" y="9645936"/>
            <a:ext cx="4256188"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Lorem ipsum dolor sit elit, consect loreretur adipiscing nisi</a:t>
            </a:r>
          </a:p>
        </p:txBody>
      </p:sp>
      <p:sp>
        <p:nvSpPr>
          <p:cNvPr id="6458" name="Lorem ipsum dolor sit elit, consect loreretur adipiscing nisi"/>
          <p:cNvSpPr txBox="1"/>
          <p:nvPr/>
        </p:nvSpPr>
        <p:spPr>
          <a:xfrm>
            <a:off x="14870050" y="3283700"/>
            <a:ext cx="4256188"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Lorem ipsum dolor sit elit, consect loreretur adipiscing nisi</a:t>
            </a:r>
          </a:p>
        </p:txBody>
      </p:sp>
      <p:sp>
        <p:nvSpPr>
          <p:cNvPr id="6459" name="Shape"/>
          <p:cNvSpPr/>
          <p:nvPr/>
        </p:nvSpPr>
        <p:spPr>
          <a:xfrm>
            <a:off x="22537828" y="11240043"/>
            <a:ext cx="589831" cy="464886"/>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60" name="Shape"/>
          <p:cNvSpPr/>
          <p:nvPr/>
        </p:nvSpPr>
        <p:spPr>
          <a:xfrm>
            <a:off x="22581804" y="6576310"/>
            <a:ext cx="545855" cy="563380"/>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61" name="Shape"/>
          <p:cNvSpPr/>
          <p:nvPr/>
        </p:nvSpPr>
        <p:spPr>
          <a:xfrm>
            <a:off x="22549239" y="8961832"/>
            <a:ext cx="610983" cy="546000"/>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62" name="Shape"/>
          <p:cNvSpPr/>
          <p:nvPr/>
        </p:nvSpPr>
        <p:spPr>
          <a:xfrm>
            <a:off x="22549239" y="4273255"/>
            <a:ext cx="610986" cy="545997"/>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63" name="Shape"/>
          <p:cNvSpPr/>
          <p:nvPr/>
        </p:nvSpPr>
        <p:spPr>
          <a:xfrm>
            <a:off x="22549239" y="1970514"/>
            <a:ext cx="610983" cy="546000"/>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6432"/>
                                        </p:tgtEl>
                                        <p:attrNameLst>
                                          <p:attrName>style.visibility</p:attrName>
                                        </p:attrNameLst>
                                      </p:cBhvr>
                                      <p:to>
                                        <p:strVal val="visible"/>
                                      </p:to>
                                    </p:set>
                                    <p:anim calcmode="lin" valueType="num">
                                      <p:cBhvr>
                                        <p:cTn id="7" dur="1000" fill="hold"/>
                                        <p:tgtEl>
                                          <p:spTgt spid="6432"/>
                                        </p:tgtEl>
                                        <p:attrNameLst>
                                          <p:attrName>ppt_x</p:attrName>
                                        </p:attrNameLst>
                                      </p:cBhvr>
                                      <p:tavLst>
                                        <p:tav tm="0">
                                          <p:val>
                                            <p:strVal val="#ppt_x"/>
                                          </p:val>
                                        </p:tav>
                                        <p:tav tm="100000">
                                          <p:val>
                                            <p:strVal val="#ppt_x"/>
                                          </p:val>
                                        </p:tav>
                                      </p:tavLst>
                                    </p:anim>
                                    <p:anim calcmode="lin" valueType="num">
                                      <p:cBhvr>
                                        <p:cTn id="8" dur="1000" fill="hold"/>
                                        <p:tgtEl>
                                          <p:spTgt spid="6432"/>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6453"/>
                                        </p:tgtEl>
                                        <p:attrNameLst>
                                          <p:attrName>style.visibility</p:attrName>
                                        </p:attrNameLst>
                                      </p:cBhvr>
                                      <p:to>
                                        <p:strVal val="visible"/>
                                      </p:to>
                                    </p:set>
                                    <p:anim calcmode="lin" valueType="num">
                                      <p:cBhvr>
                                        <p:cTn id="11" dur="1000" fill="hold"/>
                                        <p:tgtEl>
                                          <p:spTgt spid="6453"/>
                                        </p:tgtEl>
                                        <p:attrNameLst>
                                          <p:attrName>ppt_x</p:attrName>
                                        </p:attrNameLst>
                                      </p:cBhvr>
                                      <p:tavLst>
                                        <p:tav tm="0">
                                          <p:val>
                                            <p:strVal val="1+#ppt_w/2"/>
                                          </p:val>
                                        </p:tav>
                                        <p:tav tm="100000">
                                          <p:val>
                                            <p:strVal val="#ppt_x"/>
                                          </p:val>
                                        </p:tav>
                                      </p:tavLst>
                                    </p:anim>
                                    <p:anim calcmode="lin" valueType="num">
                                      <p:cBhvr>
                                        <p:cTn id="12" dur="1000" fill="hold"/>
                                        <p:tgtEl>
                                          <p:spTgt spid="6453"/>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6428"/>
                                        </p:tgtEl>
                                        <p:attrNameLst>
                                          <p:attrName>style.visibility</p:attrName>
                                        </p:attrNameLst>
                                      </p:cBhvr>
                                      <p:to>
                                        <p:strVal val="visible"/>
                                      </p:to>
                                    </p:set>
                                    <p:anim calcmode="lin" valueType="num">
                                      <p:cBhvr>
                                        <p:cTn id="15" dur="1000" fill="hold"/>
                                        <p:tgtEl>
                                          <p:spTgt spid="6428"/>
                                        </p:tgtEl>
                                        <p:attrNameLst>
                                          <p:attrName>ppt_x</p:attrName>
                                        </p:attrNameLst>
                                      </p:cBhvr>
                                      <p:tavLst>
                                        <p:tav tm="0">
                                          <p:val>
                                            <p:strVal val="1+#ppt_w/2"/>
                                          </p:val>
                                        </p:tav>
                                        <p:tav tm="100000">
                                          <p:val>
                                            <p:strVal val="#ppt_x"/>
                                          </p:val>
                                        </p:tav>
                                      </p:tavLst>
                                    </p:anim>
                                    <p:anim calcmode="lin" valueType="num">
                                      <p:cBhvr>
                                        <p:cTn id="16" dur="1000" fill="hold"/>
                                        <p:tgtEl>
                                          <p:spTgt spid="6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8" grpId="3" animBg="1" advAuto="0"/>
      <p:bldP spid="6432" grpId="1" animBg="1" advAuto="0"/>
      <p:bldP spid="6453"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5" name="Rectangle"/>
          <p:cNvSpPr/>
          <p:nvPr/>
        </p:nvSpPr>
        <p:spPr>
          <a:xfrm>
            <a:off x="1271196" y="-1"/>
            <a:ext cx="8629112"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66" name="Rectangle"/>
          <p:cNvSpPr/>
          <p:nvPr/>
        </p:nvSpPr>
        <p:spPr>
          <a:xfrm>
            <a:off x="0" y="-1"/>
            <a:ext cx="1271197"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6467" name="2D Column Chart"/>
          <p:cNvGraphicFramePr/>
          <p:nvPr/>
        </p:nvGraphicFramePr>
        <p:xfrm>
          <a:off x="11810302" y="2877740"/>
          <a:ext cx="10078231" cy="8089933"/>
        </p:xfrm>
        <a:graphic>
          <a:graphicData uri="http://schemas.openxmlformats.org/drawingml/2006/chart">
            <c:chart xmlns:c="http://schemas.openxmlformats.org/drawingml/2006/chart" xmlns:r="http://schemas.openxmlformats.org/officeDocument/2006/relationships" r:id="rId2"/>
          </a:graphicData>
        </a:graphic>
      </p:graphicFrame>
      <p:sp>
        <p:nvSpPr>
          <p:cNvPr id="6468" name="Smart columns"/>
          <p:cNvSpPr txBox="1"/>
          <p:nvPr/>
        </p:nvSpPr>
        <p:spPr>
          <a:xfrm>
            <a:off x="2834889" y="3732624"/>
            <a:ext cx="5934578"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Smart columns</a:t>
            </a:r>
          </a:p>
        </p:txBody>
      </p:sp>
      <p:sp>
        <p:nvSpPr>
          <p:cNvPr id="6469" name="INFOGRAPHICS"/>
          <p:cNvSpPr txBox="1"/>
          <p:nvPr/>
        </p:nvSpPr>
        <p:spPr>
          <a:xfrm>
            <a:off x="2834889" y="3035336"/>
            <a:ext cx="593457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INFOGRAPHICS</a:t>
            </a:r>
          </a:p>
        </p:txBody>
      </p:sp>
      <p:grpSp>
        <p:nvGrpSpPr>
          <p:cNvPr id="6472" name="Group"/>
          <p:cNvGrpSpPr/>
          <p:nvPr/>
        </p:nvGrpSpPr>
        <p:grpSpPr>
          <a:xfrm>
            <a:off x="2834889" y="9337927"/>
            <a:ext cx="5080001" cy="466437"/>
            <a:chOff x="0" y="-110836"/>
            <a:chExt cx="5080000" cy="466436"/>
          </a:xfrm>
        </p:grpSpPr>
        <p:sp>
          <p:nvSpPr>
            <p:cNvPr id="6470"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6471"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
        <p:nvSpPr>
          <p:cNvPr id="6473" name="Lorem ipsum dolor sit elit, consect loreretur adipiscing nisi aute. ipsum sit elit, Lorem ipsum dolor sit elit, Lorem ipsum dolor sit elit, consect"/>
          <p:cNvSpPr txBox="1"/>
          <p:nvPr/>
        </p:nvSpPr>
        <p:spPr>
          <a:xfrm>
            <a:off x="2834889" y="6862156"/>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6477" name="Group"/>
          <p:cNvGrpSpPr/>
          <p:nvPr/>
        </p:nvGrpSpPr>
        <p:grpSpPr>
          <a:xfrm>
            <a:off x="19073086" y="2339504"/>
            <a:ext cx="3459569" cy="3459568"/>
            <a:chOff x="0" y="0"/>
            <a:chExt cx="3459567" cy="3459567"/>
          </a:xfrm>
        </p:grpSpPr>
        <p:sp>
          <p:nvSpPr>
            <p:cNvPr id="6474" name="Circle"/>
            <p:cNvSpPr/>
            <p:nvPr/>
          </p:nvSpPr>
          <p:spPr>
            <a:xfrm>
              <a:off x="0" y="0"/>
              <a:ext cx="3459568" cy="3459568"/>
            </a:xfrm>
            <a:prstGeom prst="ellipse">
              <a:avLst/>
            </a:prstGeom>
            <a:solidFill>
              <a:schemeClr val="accent1">
                <a:alpha val="80000"/>
              </a:schemeClr>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75" name="79%"/>
            <p:cNvSpPr txBox="1"/>
            <p:nvPr/>
          </p:nvSpPr>
          <p:spPr>
            <a:xfrm>
              <a:off x="187013" y="618407"/>
              <a:ext cx="3085540"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solidFill>
                    <a:srgbClr val="FFFFFF"/>
                  </a:solidFill>
                  <a:latin typeface="+mn-lt"/>
                  <a:ea typeface="+mn-ea"/>
                  <a:cs typeface="+mn-cs"/>
                  <a:sym typeface="Montserrat Bold"/>
                </a:defRPr>
              </a:lvl1pPr>
            </a:lstStyle>
            <a:p>
              <a:r>
                <a:t>79%</a:t>
              </a:r>
            </a:p>
          </p:txBody>
        </p:sp>
        <p:sp>
          <p:nvSpPr>
            <p:cNvPr id="6476" name="Lorem ipsum dolor sit. Lorem ipsum. dolor sit."/>
            <p:cNvSpPr txBox="1"/>
            <p:nvPr/>
          </p:nvSpPr>
          <p:spPr>
            <a:xfrm>
              <a:off x="585428" y="1672759"/>
              <a:ext cx="2288709"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Lorem ipsum. dolor sit.</a:t>
              </a:r>
            </a:p>
          </p:txBody>
        </p:sp>
      </p:grpSp>
      <p:sp>
        <p:nvSpPr>
          <p:cNvPr id="6478" name="Shape"/>
          <p:cNvSpPr/>
          <p:nvPr/>
        </p:nvSpPr>
        <p:spPr>
          <a:xfrm>
            <a:off x="15673311" y="3434287"/>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466"/>
                                        </p:tgtEl>
                                        <p:attrNameLst>
                                          <p:attrName>style.visibility</p:attrName>
                                        </p:attrNameLst>
                                      </p:cBhvr>
                                      <p:to>
                                        <p:strVal val="visible"/>
                                      </p:to>
                                    </p:set>
                                    <p:anim calcmode="lin" valueType="num">
                                      <p:cBhvr>
                                        <p:cTn id="7" dur="1000" fill="hold"/>
                                        <p:tgtEl>
                                          <p:spTgt spid="6466"/>
                                        </p:tgtEl>
                                        <p:attrNameLst>
                                          <p:attrName>ppt_x</p:attrName>
                                        </p:attrNameLst>
                                      </p:cBhvr>
                                      <p:tavLst>
                                        <p:tav tm="0">
                                          <p:val>
                                            <p:strVal val="0-#ppt_w/2"/>
                                          </p:val>
                                        </p:tav>
                                        <p:tav tm="100000">
                                          <p:val>
                                            <p:strVal val="#ppt_x"/>
                                          </p:val>
                                        </p:tav>
                                      </p:tavLst>
                                    </p:anim>
                                    <p:anim calcmode="lin" valueType="num">
                                      <p:cBhvr>
                                        <p:cTn id="8" dur="1000" fill="hold"/>
                                        <p:tgtEl>
                                          <p:spTgt spid="6466"/>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6465"/>
                                        </p:tgtEl>
                                        <p:attrNameLst>
                                          <p:attrName>style.visibility</p:attrName>
                                        </p:attrNameLst>
                                      </p:cBhvr>
                                      <p:to>
                                        <p:strVal val="visible"/>
                                      </p:to>
                                    </p:set>
                                    <p:anim calcmode="lin" valueType="num">
                                      <p:cBhvr>
                                        <p:cTn id="11" dur="1000" fill="hold"/>
                                        <p:tgtEl>
                                          <p:spTgt spid="6465"/>
                                        </p:tgtEl>
                                        <p:attrNameLst>
                                          <p:attrName>ppt_x</p:attrName>
                                        </p:attrNameLst>
                                      </p:cBhvr>
                                      <p:tavLst>
                                        <p:tav tm="0">
                                          <p:val>
                                            <p:strVal val="1+#ppt_w/2"/>
                                          </p:val>
                                        </p:tav>
                                        <p:tav tm="100000">
                                          <p:val>
                                            <p:strVal val="#ppt_x"/>
                                          </p:val>
                                        </p:tav>
                                      </p:tavLst>
                                    </p:anim>
                                    <p:anim calcmode="lin" valueType="num">
                                      <p:cBhvr>
                                        <p:cTn id="12" dur="1000" fill="hold"/>
                                        <p:tgtEl>
                                          <p:spTgt spid="6465"/>
                                        </p:tgtEl>
                                        <p:attrNameLst>
                                          <p:attrName>ppt_y</p:attrName>
                                        </p:attrNameLst>
                                      </p:cBhvr>
                                      <p:tavLst>
                                        <p:tav tm="0">
                                          <p:val>
                                            <p:strVal val="#ppt_y"/>
                                          </p:val>
                                        </p:tav>
                                        <p:tav tm="100000">
                                          <p:val>
                                            <p:strVal val="#ppt_y"/>
                                          </p:val>
                                        </p:tav>
                                      </p:tavLst>
                                    </p:anim>
                                  </p:childTnLst>
                                </p:cTn>
                              </p:par>
                              <p:par>
                                <p:cTn id="13" presetID="22" presetClass="entr" presetSubtype="4" accel="50000" decel="50000" fill="hold" grpId="3" nodeType="withEffect">
                                  <p:stCondLst>
                                    <p:cond delay="1000"/>
                                  </p:stCondLst>
                                  <p:iterate>
                                    <p:tmAbs val="0"/>
                                  </p:iterate>
                                  <p:childTnLst>
                                    <p:set>
                                      <p:cBhvr>
                                        <p:cTn id="14" fill="hold"/>
                                        <p:tgtEl>
                                          <p:spTgt spid="6467"/>
                                        </p:tgtEl>
                                        <p:attrNameLst>
                                          <p:attrName>style.visibility</p:attrName>
                                        </p:attrNameLst>
                                      </p:cBhvr>
                                      <p:to>
                                        <p:strVal val="visible"/>
                                      </p:to>
                                    </p:set>
                                    <p:animEffect transition="in" filter="wipe(down)">
                                      <p:cBhvr>
                                        <p:cTn id="15" dur="1000"/>
                                        <p:tgtEl>
                                          <p:spTgt spid="6467"/>
                                        </p:tgtEl>
                                      </p:cBhvr>
                                    </p:animEffect>
                                  </p:childTnLst>
                                </p:cTn>
                              </p:par>
                              <p:par>
                                <p:cTn id="16" presetID="2" presetClass="entr" presetSubtype="8" accel="50000" decel="50000" fill="hold" grpId="4" nodeType="withEffect">
                                  <p:stCondLst>
                                    <p:cond delay="1500"/>
                                  </p:stCondLst>
                                  <p:iterate>
                                    <p:tmAbs val="0"/>
                                  </p:iterate>
                                  <p:childTnLst>
                                    <p:set>
                                      <p:cBhvr>
                                        <p:cTn id="17" fill="hold"/>
                                        <p:tgtEl>
                                          <p:spTgt spid="6478"/>
                                        </p:tgtEl>
                                        <p:attrNameLst>
                                          <p:attrName>style.visibility</p:attrName>
                                        </p:attrNameLst>
                                      </p:cBhvr>
                                      <p:to>
                                        <p:strVal val="visible"/>
                                      </p:to>
                                    </p:set>
                                    <p:anim calcmode="lin" valueType="num">
                                      <p:cBhvr>
                                        <p:cTn id="18" dur="1000" fill="hold"/>
                                        <p:tgtEl>
                                          <p:spTgt spid="6478"/>
                                        </p:tgtEl>
                                        <p:attrNameLst>
                                          <p:attrName>ppt_x</p:attrName>
                                        </p:attrNameLst>
                                      </p:cBhvr>
                                      <p:tavLst>
                                        <p:tav tm="0">
                                          <p:val>
                                            <p:strVal val="0-#ppt_w/2"/>
                                          </p:val>
                                        </p:tav>
                                        <p:tav tm="100000">
                                          <p:val>
                                            <p:strVal val="#ppt_x"/>
                                          </p:val>
                                        </p:tav>
                                      </p:tavLst>
                                    </p:anim>
                                    <p:anim calcmode="lin" valueType="num">
                                      <p:cBhvr>
                                        <p:cTn id="19" dur="1000" fill="hold"/>
                                        <p:tgtEl>
                                          <p:spTgt spid="6478"/>
                                        </p:tgtEl>
                                        <p:attrNameLst>
                                          <p:attrName>ppt_y</p:attrName>
                                        </p:attrNameLst>
                                      </p:cBhvr>
                                      <p:tavLst>
                                        <p:tav tm="0">
                                          <p:val>
                                            <p:strVal val="#ppt_y"/>
                                          </p:val>
                                        </p:tav>
                                        <p:tav tm="100000">
                                          <p:val>
                                            <p:strVal val="#ppt_y"/>
                                          </p:val>
                                        </p:tav>
                                      </p:tavLst>
                                    </p:anim>
                                  </p:childTnLst>
                                </p:cTn>
                              </p:par>
                              <p:par>
                                <p:cTn id="20" presetID="2" presetClass="entr" presetSubtype="1" accel="50000" decel="50000" fill="hold" grpId="5" nodeType="withEffect">
                                  <p:stCondLst>
                                    <p:cond delay="2000"/>
                                  </p:stCondLst>
                                  <p:iterate>
                                    <p:tmAbs val="0"/>
                                  </p:iterate>
                                  <p:childTnLst>
                                    <p:set>
                                      <p:cBhvr>
                                        <p:cTn id="21" fill="hold"/>
                                        <p:tgtEl>
                                          <p:spTgt spid="6477"/>
                                        </p:tgtEl>
                                        <p:attrNameLst>
                                          <p:attrName>style.visibility</p:attrName>
                                        </p:attrNameLst>
                                      </p:cBhvr>
                                      <p:to>
                                        <p:strVal val="visible"/>
                                      </p:to>
                                    </p:set>
                                    <p:anim calcmode="lin" valueType="num">
                                      <p:cBhvr>
                                        <p:cTn id="22" dur="1000" fill="hold"/>
                                        <p:tgtEl>
                                          <p:spTgt spid="6477"/>
                                        </p:tgtEl>
                                        <p:attrNameLst>
                                          <p:attrName>ppt_x</p:attrName>
                                        </p:attrNameLst>
                                      </p:cBhvr>
                                      <p:tavLst>
                                        <p:tav tm="0">
                                          <p:val>
                                            <p:strVal val="#ppt_x"/>
                                          </p:val>
                                        </p:tav>
                                        <p:tav tm="100000">
                                          <p:val>
                                            <p:strVal val="#ppt_x"/>
                                          </p:val>
                                        </p:tav>
                                      </p:tavLst>
                                    </p:anim>
                                    <p:anim calcmode="lin" valueType="num">
                                      <p:cBhvr>
                                        <p:cTn id="23" dur="1000" fill="hold"/>
                                        <p:tgtEl>
                                          <p:spTgt spid="6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5" grpId="2" animBg="1" advAuto="0"/>
      <p:bldP spid="6466" grpId="1" animBg="1" advAuto="0"/>
      <p:bldP spid="6467" grpId="3" animBg="1" advAuto="0"/>
      <p:bldP spid="6477" grpId="5" animBg="1" advAuto="0"/>
      <p:bldP spid="6478"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0" name="Rectangle"/>
          <p:cNvSpPr/>
          <p:nvPr/>
        </p:nvSpPr>
        <p:spPr>
          <a:xfrm>
            <a:off x="8766984" y="0"/>
            <a:ext cx="6210028" cy="13716000"/>
          </a:xfrm>
          <a:prstGeom prst="rect">
            <a:avLst/>
          </a:prstGeom>
          <a:gradFill>
            <a:gsLst>
              <a:gs pos="0">
                <a:srgbClr val="FFFFFF"/>
              </a:gs>
              <a:gs pos="100000">
                <a:srgbClr val="EBEBEB"/>
              </a:gs>
            </a:gsLst>
          </a:gradFill>
          <a:ln w="12700">
            <a:miter lim="400000"/>
          </a:ln>
        </p:spPr>
        <p:txBody>
          <a:bodyPr lIns="38100" tIns="38100" rIns="38100" bIns="38100" anchor="ctr"/>
          <a:lstStyle/>
          <a:p>
            <a:pP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503" name="Group"/>
          <p:cNvGrpSpPr/>
          <p:nvPr/>
        </p:nvGrpSpPr>
        <p:grpSpPr>
          <a:xfrm>
            <a:off x="8766984" y="2839487"/>
            <a:ext cx="15617016" cy="8037026"/>
            <a:chOff x="0" y="0"/>
            <a:chExt cx="15617015" cy="8037024"/>
          </a:xfrm>
        </p:grpSpPr>
        <p:grpSp>
          <p:nvGrpSpPr>
            <p:cNvPr id="6486" name="Group"/>
            <p:cNvGrpSpPr/>
            <p:nvPr/>
          </p:nvGrpSpPr>
          <p:grpSpPr>
            <a:xfrm>
              <a:off x="9554828" y="0"/>
              <a:ext cx="4849750" cy="8037025"/>
              <a:chOff x="0" y="0"/>
              <a:chExt cx="4849748" cy="8037024"/>
            </a:xfrm>
          </p:grpSpPr>
          <p:sp>
            <p:nvSpPr>
              <p:cNvPr id="6481" name="Line"/>
              <p:cNvSpPr/>
              <p:nvPr/>
            </p:nvSpPr>
            <p:spPr>
              <a:xfrm flipH="1">
                <a:off x="0" y="0"/>
                <a:ext cx="1" cy="8037025"/>
              </a:xfrm>
              <a:prstGeom prst="line">
                <a:avLst/>
              </a:prstGeom>
              <a:noFill/>
              <a:ln w="63500" cap="rnd">
                <a:solidFill>
                  <a:srgbClr val="A6AAA9">
                    <a:alpha val="50000"/>
                  </a:srgbClr>
                </a:solidFill>
                <a:custDash>
                  <a:ds d="100000" sp="200000"/>
                </a:custDash>
                <a:round/>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sp>
            <p:nvSpPr>
              <p:cNvPr id="6482" name="Line"/>
              <p:cNvSpPr/>
              <p:nvPr/>
            </p:nvSpPr>
            <p:spPr>
              <a:xfrm flipH="1">
                <a:off x="1212437" y="0"/>
                <a:ext cx="1" cy="8037025"/>
              </a:xfrm>
              <a:prstGeom prst="line">
                <a:avLst/>
              </a:prstGeom>
              <a:noFill/>
              <a:ln w="63500" cap="rnd">
                <a:solidFill>
                  <a:srgbClr val="A6AAA9">
                    <a:alpha val="50000"/>
                  </a:srgbClr>
                </a:solidFill>
                <a:custDash>
                  <a:ds d="100000" sp="200000"/>
                </a:custDash>
                <a:round/>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sp>
            <p:nvSpPr>
              <p:cNvPr id="6483" name="Line"/>
              <p:cNvSpPr/>
              <p:nvPr/>
            </p:nvSpPr>
            <p:spPr>
              <a:xfrm flipH="1">
                <a:off x="2424874" y="0"/>
                <a:ext cx="1" cy="8037025"/>
              </a:xfrm>
              <a:prstGeom prst="line">
                <a:avLst/>
              </a:prstGeom>
              <a:noFill/>
              <a:ln w="63500" cap="rnd">
                <a:solidFill>
                  <a:srgbClr val="A6AAA9">
                    <a:alpha val="50000"/>
                  </a:srgbClr>
                </a:solidFill>
                <a:custDash>
                  <a:ds d="100000" sp="200000"/>
                </a:custDash>
                <a:round/>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sp>
            <p:nvSpPr>
              <p:cNvPr id="6484" name="Line"/>
              <p:cNvSpPr/>
              <p:nvPr/>
            </p:nvSpPr>
            <p:spPr>
              <a:xfrm flipH="1">
                <a:off x="3637311" y="0"/>
                <a:ext cx="1" cy="8037025"/>
              </a:xfrm>
              <a:prstGeom prst="line">
                <a:avLst/>
              </a:prstGeom>
              <a:noFill/>
              <a:ln w="63500" cap="rnd">
                <a:solidFill>
                  <a:srgbClr val="A6AAA9">
                    <a:alpha val="50000"/>
                  </a:srgbClr>
                </a:solidFill>
                <a:custDash>
                  <a:ds d="100000" sp="200000"/>
                </a:custDash>
                <a:round/>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sp>
            <p:nvSpPr>
              <p:cNvPr id="6485" name="Line"/>
              <p:cNvSpPr/>
              <p:nvPr/>
            </p:nvSpPr>
            <p:spPr>
              <a:xfrm flipH="1">
                <a:off x="4849748" y="0"/>
                <a:ext cx="1" cy="8037025"/>
              </a:xfrm>
              <a:prstGeom prst="line">
                <a:avLst/>
              </a:prstGeom>
              <a:noFill/>
              <a:ln w="63500" cap="rnd">
                <a:solidFill>
                  <a:srgbClr val="A6AAA9">
                    <a:alpha val="50000"/>
                  </a:srgbClr>
                </a:solidFill>
                <a:custDash>
                  <a:ds d="100000" sp="200000"/>
                </a:custDash>
                <a:round/>
              </a:ln>
              <a:effectLst/>
            </p:spPr>
            <p:txBody>
              <a:bodyPr wrap="square" lIns="50800" tIns="50800" rIns="50800" bIns="50800" numCol="1" anchor="ctr">
                <a:noAutofit/>
              </a:bodyPr>
              <a:lstStyle/>
              <a:p>
                <a:pPr algn="ctr">
                  <a:lnSpc>
                    <a:spcPct val="100000"/>
                  </a:lnSpc>
                  <a:defRPr sz="3200" spc="0">
                    <a:solidFill>
                      <a:srgbClr val="000000"/>
                    </a:solidFill>
                    <a:latin typeface="Helvetica Light"/>
                    <a:ea typeface="Helvetica Light"/>
                    <a:cs typeface="Helvetica Light"/>
                    <a:sym typeface="Helvetica Light"/>
                  </a:defRPr>
                </a:pPr>
                <a:endParaRPr/>
              </a:p>
            </p:txBody>
          </p:sp>
        </p:grpSp>
        <p:sp>
          <p:nvSpPr>
            <p:cNvPr id="6487" name="Rectangle"/>
            <p:cNvSpPr/>
            <p:nvPr/>
          </p:nvSpPr>
          <p:spPr>
            <a:xfrm>
              <a:off x="8342390" y="4137593"/>
              <a:ext cx="7274626" cy="849109"/>
            </a:xfrm>
            <a:prstGeom prst="rect">
              <a:avLst/>
            </a:prstGeom>
            <a:solidFill>
              <a:srgbClr val="454546">
                <a:alpha val="15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88" name="Rectangle"/>
            <p:cNvSpPr/>
            <p:nvPr/>
          </p:nvSpPr>
          <p:spPr>
            <a:xfrm>
              <a:off x="8342390" y="5201398"/>
              <a:ext cx="7274626" cy="849109"/>
            </a:xfrm>
            <a:prstGeom prst="rect">
              <a:avLst/>
            </a:prstGeom>
            <a:solidFill>
              <a:srgbClr val="454546">
                <a:alpha val="15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89" name="Rectangle"/>
            <p:cNvSpPr/>
            <p:nvPr/>
          </p:nvSpPr>
          <p:spPr>
            <a:xfrm>
              <a:off x="8342390" y="3056190"/>
              <a:ext cx="7274626" cy="849109"/>
            </a:xfrm>
            <a:prstGeom prst="rect">
              <a:avLst/>
            </a:prstGeom>
            <a:solidFill>
              <a:srgbClr val="454546">
                <a:alpha val="15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0" name="Rectangle"/>
            <p:cNvSpPr/>
            <p:nvPr/>
          </p:nvSpPr>
          <p:spPr>
            <a:xfrm>
              <a:off x="8342390" y="1980653"/>
              <a:ext cx="7274626" cy="849109"/>
            </a:xfrm>
            <a:prstGeom prst="rect">
              <a:avLst/>
            </a:prstGeom>
            <a:solidFill>
              <a:srgbClr val="454546">
                <a:alpha val="15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1" name="Shape"/>
            <p:cNvSpPr/>
            <p:nvPr/>
          </p:nvSpPr>
          <p:spPr>
            <a:xfrm>
              <a:off x="6178034" y="5207264"/>
              <a:ext cx="2164357" cy="2326219"/>
            </a:xfrm>
            <a:custGeom>
              <a:avLst/>
              <a:gdLst/>
              <a:ahLst/>
              <a:cxnLst>
                <a:cxn ang="0">
                  <a:pos x="wd2" y="hd2"/>
                </a:cxn>
                <a:cxn ang="5400000">
                  <a:pos x="wd2" y="hd2"/>
                </a:cxn>
                <a:cxn ang="10800000">
                  <a:pos x="wd2" y="hd2"/>
                </a:cxn>
                <a:cxn ang="16200000">
                  <a:pos x="wd2" y="hd2"/>
                </a:cxn>
              </a:cxnLst>
              <a:rect l="0" t="0" r="r" b="b"/>
              <a:pathLst>
                <a:path w="21600" h="21600" extrusionOk="0">
                  <a:moveTo>
                    <a:pt x="0" y="8206"/>
                  </a:moveTo>
                  <a:lnTo>
                    <a:pt x="21600" y="0"/>
                  </a:lnTo>
                  <a:lnTo>
                    <a:pt x="21600" y="7884"/>
                  </a:lnTo>
                  <a:lnTo>
                    <a:pt x="0" y="21600"/>
                  </a:lnTo>
                  <a:lnTo>
                    <a:pt x="0" y="8206"/>
                  </a:lnTo>
                  <a:close/>
                </a:path>
              </a:pathLst>
            </a:custGeom>
            <a:solidFill>
              <a:srgbClr val="D5D5D5">
                <a:alpha val="50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2" name="Shape"/>
            <p:cNvSpPr/>
            <p:nvPr/>
          </p:nvSpPr>
          <p:spPr>
            <a:xfrm>
              <a:off x="6178034" y="2374404"/>
              <a:ext cx="2164357" cy="15308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9620"/>
                  </a:lnTo>
                  <a:lnTo>
                    <a:pt x="21600" y="21600"/>
                  </a:lnTo>
                  <a:lnTo>
                    <a:pt x="0" y="20333"/>
                  </a:lnTo>
                  <a:lnTo>
                    <a:pt x="0" y="0"/>
                  </a:lnTo>
                  <a:close/>
                </a:path>
              </a:pathLst>
            </a:custGeom>
            <a:solidFill>
              <a:schemeClr val="accent1">
                <a:alpha val="50000"/>
              </a:scheme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93" name="Shape"/>
            <p:cNvSpPr/>
            <p:nvPr/>
          </p:nvSpPr>
          <p:spPr>
            <a:xfrm>
              <a:off x="6178034" y="4131727"/>
              <a:ext cx="2164357" cy="1559507"/>
            </a:xfrm>
            <a:custGeom>
              <a:avLst/>
              <a:gdLst/>
              <a:ahLst/>
              <a:cxnLst>
                <a:cxn ang="0">
                  <a:pos x="wd2" y="hd2"/>
                </a:cxn>
                <a:cxn ang="5400000">
                  <a:pos x="wd2" y="hd2"/>
                </a:cxn>
                <a:cxn ang="10800000">
                  <a:pos x="wd2" y="hd2"/>
                </a:cxn>
                <a:cxn ang="16200000">
                  <a:pos x="wd2" y="hd2"/>
                </a:cxn>
              </a:cxnLst>
              <a:rect l="0" t="0" r="r" b="b"/>
              <a:pathLst>
                <a:path w="21600" h="21600" extrusionOk="0">
                  <a:moveTo>
                    <a:pt x="0" y="1414"/>
                  </a:moveTo>
                  <a:lnTo>
                    <a:pt x="21600" y="0"/>
                  </a:lnTo>
                  <a:lnTo>
                    <a:pt x="21600" y="11761"/>
                  </a:lnTo>
                  <a:lnTo>
                    <a:pt x="0" y="21600"/>
                  </a:lnTo>
                  <a:lnTo>
                    <a:pt x="0" y="1414"/>
                  </a:lnTo>
                  <a:close/>
                </a:path>
              </a:pathLst>
            </a:custGeom>
            <a:solidFill>
              <a:srgbClr val="454546">
                <a:alpha val="50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4" name="Shape"/>
            <p:cNvSpPr/>
            <p:nvPr/>
          </p:nvSpPr>
          <p:spPr>
            <a:xfrm>
              <a:off x="6178034" y="505842"/>
              <a:ext cx="2164357" cy="23239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3708"/>
                  </a:lnTo>
                  <a:lnTo>
                    <a:pt x="21600" y="21600"/>
                  </a:lnTo>
                  <a:lnTo>
                    <a:pt x="0" y="13343"/>
                  </a:lnTo>
                  <a:lnTo>
                    <a:pt x="0" y="0"/>
                  </a:lnTo>
                  <a:close/>
                </a:path>
              </a:pathLst>
            </a:custGeom>
            <a:solidFill>
              <a:srgbClr val="929292">
                <a:alpha val="50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5" name="Rectangle"/>
            <p:cNvSpPr/>
            <p:nvPr/>
          </p:nvSpPr>
          <p:spPr>
            <a:xfrm>
              <a:off x="8342390" y="5207264"/>
              <a:ext cx="2164357" cy="849109"/>
            </a:xfrm>
            <a:prstGeom prst="rect">
              <a:avLst/>
            </a:prstGeom>
            <a:solidFill>
              <a:srgbClr val="D5D5D5"/>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6" name="Rectangle"/>
            <p:cNvSpPr/>
            <p:nvPr/>
          </p:nvSpPr>
          <p:spPr>
            <a:xfrm>
              <a:off x="8342390" y="3056190"/>
              <a:ext cx="4099260" cy="849109"/>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497" name="Rectangle"/>
            <p:cNvSpPr/>
            <p:nvPr/>
          </p:nvSpPr>
          <p:spPr>
            <a:xfrm>
              <a:off x="8342390" y="4131727"/>
              <a:ext cx="3389491" cy="849109"/>
            </a:xfrm>
            <a:prstGeom prst="rect">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8" name="Rectangle"/>
            <p:cNvSpPr/>
            <p:nvPr/>
          </p:nvSpPr>
          <p:spPr>
            <a:xfrm>
              <a:off x="8342390" y="1980653"/>
              <a:ext cx="2748697" cy="849109"/>
            </a:xfrm>
            <a:prstGeom prst="rect">
              <a:avLst/>
            </a:pr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499" name="Rectangle"/>
            <p:cNvSpPr/>
            <p:nvPr/>
          </p:nvSpPr>
          <p:spPr>
            <a:xfrm>
              <a:off x="-1" y="6067569"/>
              <a:ext cx="6178036" cy="1463614"/>
            </a:xfrm>
            <a:prstGeom prst="rect">
              <a:avLst/>
            </a:prstGeom>
            <a:solidFill>
              <a:srgbClr val="D5D5D5"/>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500" name="Rectangle"/>
            <p:cNvSpPr/>
            <p:nvPr/>
          </p:nvSpPr>
          <p:spPr>
            <a:xfrm>
              <a:off x="0" y="2359752"/>
              <a:ext cx="6178035" cy="1463613"/>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01" name="Rectangle"/>
            <p:cNvSpPr/>
            <p:nvPr/>
          </p:nvSpPr>
          <p:spPr>
            <a:xfrm>
              <a:off x="0" y="4213661"/>
              <a:ext cx="6178035" cy="1463613"/>
            </a:xfrm>
            <a:prstGeom prst="rect">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502" name="Rectangle"/>
            <p:cNvSpPr/>
            <p:nvPr/>
          </p:nvSpPr>
          <p:spPr>
            <a:xfrm>
              <a:off x="0" y="505842"/>
              <a:ext cx="6178035" cy="1463614"/>
            </a:xfrm>
            <a:prstGeom prst="rect">
              <a:avLst/>
            </a:prstGeom>
            <a:solidFill>
              <a:srgbClr val="929292"/>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
        <p:nvSpPr>
          <p:cNvPr id="6504" name="Vector unique bar charts"/>
          <p:cNvSpPr txBox="1"/>
          <p:nvPr/>
        </p:nvSpPr>
        <p:spPr>
          <a:xfrm>
            <a:off x="2243978" y="3947159"/>
            <a:ext cx="5474679"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Vector unique bar charts</a:t>
            </a:r>
          </a:p>
        </p:txBody>
      </p:sp>
      <p:sp>
        <p:nvSpPr>
          <p:cNvPr id="6505" name="Awesome template"/>
          <p:cNvSpPr txBox="1"/>
          <p:nvPr/>
        </p:nvSpPr>
        <p:spPr>
          <a:xfrm>
            <a:off x="2243978" y="3249871"/>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6506" name="Lorem ipsum dolor sit elit, consect loreretur adipiscing nisi aute. ipsum sit elit, Lorem ipsum dolor sit elit, Lorem ipsum dolor sit elit, consect ipsum dolor sit elit, consect loreretur adipiscing nisi aute. ipsum sit elit, Lorem ipsum dolor sit elit, "/>
          <p:cNvSpPr txBox="1"/>
          <p:nvPr/>
        </p:nvSpPr>
        <p:spPr>
          <a:xfrm>
            <a:off x="2243978" y="7651554"/>
            <a:ext cx="4630184"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ipsum dolor sit elit, consect loreretur adipiscing nisi aute. ipsum sit elit, Lorem ipsum dolor sit elit, Lorem ipsum</a:t>
            </a:r>
          </a:p>
        </p:txBody>
      </p:sp>
      <p:sp>
        <p:nvSpPr>
          <p:cNvPr id="6507" name="Lorem ipsum dolor sit elit, consect loreretur adipiscing nisi aute. ipsum sit"/>
          <p:cNvSpPr txBox="1"/>
          <p:nvPr/>
        </p:nvSpPr>
        <p:spPr>
          <a:xfrm>
            <a:off x="9200422" y="3705107"/>
            <a:ext cx="5147065"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a:t>
            </a:r>
          </a:p>
        </p:txBody>
      </p:sp>
      <p:sp>
        <p:nvSpPr>
          <p:cNvPr id="6508" name="Lorem ipsum dolor sit elit, consect loreretur adipiscing nisi aute. ipsum sit"/>
          <p:cNvSpPr txBox="1"/>
          <p:nvPr/>
        </p:nvSpPr>
        <p:spPr>
          <a:xfrm>
            <a:off x="9200422" y="5491374"/>
            <a:ext cx="5147065"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a:t>
            </a:r>
          </a:p>
        </p:txBody>
      </p:sp>
      <p:sp>
        <p:nvSpPr>
          <p:cNvPr id="6509" name="Lorem ipsum dolor sit elit, consect loreretur adipiscing nisi aute. ipsum sit"/>
          <p:cNvSpPr txBox="1"/>
          <p:nvPr/>
        </p:nvSpPr>
        <p:spPr>
          <a:xfrm>
            <a:off x="9200422" y="7339562"/>
            <a:ext cx="5147065"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a:t>
            </a:r>
          </a:p>
        </p:txBody>
      </p:sp>
      <p:sp>
        <p:nvSpPr>
          <p:cNvPr id="6510" name="Lorem ipsum dolor sit elit, consect loreretur adipiscing nisi aute. ipsum sit"/>
          <p:cNvSpPr txBox="1"/>
          <p:nvPr/>
        </p:nvSpPr>
        <p:spPr>
          <a:xfrm>
            <a:off x="9200422" y="9213150"/>
            <a:ext cx="5147065"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a:t>
            </a:r>
          </a:p>
        </p:txBody>
      </p:sp>
      <p:sp>
        <p:nvSpPr>
          <p:cNvPr id="6511" name="7892"/>
          <p:cNvSpPr txBox="1"/>
          <p:nvPr/>
        </p:nvSpPr>
        <p:spPr>
          <a:xfrm>
            <a:off x="20129917" y="5008774"/>
            <a:ext cx="128680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ontserrat Regular"/>
                <a:ea typeface="Montserrat Regular"/>
                <a:cs typeface="Montserrat Regular"/>
                <a:sym typeface="Montserrat Regular"/>
              </a:defRPr>
            </a:lvl1pPr>
          </a:lstStyle>
          <a:p>
            <a:r>
              <a:t>7892</a:t>
            </a:r>
          </a:p>
        </p:txBody>
      </p:sp>
      <p:sp>
        <p:nvSpPr>
          <p:cNvPr id="6512" name="7892"/>
          <p:cNvSpPr txBox="1"/>
          <p:nvPr/>
        </p:nvSpPr>
        <p:spPr>
          <a:xfrm>
            <a:off x="21484020" y="6092193"/>
            <a:ext cx="128680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7892</a:t>
            </a:r>
          </a:p>
        </p:txBody>
      </p:sp>
      <p:sp>
        <p:nvSpPr>
          <p:cNvPr id="6513" name="7892"/>
          <p:cNvSpPr txBox="1"/>
          <p:nvPr/>
        </p:nvSpPr>
        <p:spPr>
          <a:xfrm>
            <a:off x="20815217" y="7168954"/>
            <a:ext cx="128680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ontserrat Regular"/>
                <a:ea typeface="Montserrat Regular"/>
                <a:cs typeface="Montserrat Regular"/>
                <a:sym typeface="Montserrat Regular"/>
              </a:defRPr>
            </a:lvl1pPr>
          </a:lstStyle>
          <a:p>
            <a:r>
              <a:t>7892</a:t>
            </a:r>
          </a:p>
        </p:txBody>
      </p:sp>
      <p:sp>
        <p:nvSpPr>
          <p:cNvPr id="6514" name="7892"/>
          <p:cNvSpPr txBox="1"/>
          <p:nvPr/>
        </p:nvSpPr>
        <p:spPr>
          <a:xfrm>
            <a:off x="19624885" y="8245715"/>
            <a:ext cx="128680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ontserrat Regular"/>
                <a:ea typeface="Montserrat Regular"/>
                <a:cs typeface="Montserrat Regular"/>
                <a:sym typeface="Montserrat Regular"/>
              </a:defRPr>
            </a:lvl1pPr>
          </a:lstStyle>
          <a:p>
            <a:r>
              <a:t>7892</a:t>
            </a:r>
          </a:p>
        </p:txBody>
      </p:sp>
      <p:grpSp>
        <p:nvGrpSpPr>
          <p:cNvPr id="6520" name="Group"/>
          <p:cNvGrpSpPr/>
          <p:nvPr/>
        </p:nvGrpSpPr>
        <p:grpSpPr>
          <a:xfrm>
            <a:off x="17721981" y="2471187"/>
            <a:ext cx="5975307" cy="368301"/>
            <a:chOff x="0" y="0"/>
            <a:chExt cx="5975305" cy="368300"/>
          </a:xfrm>
        </p:grpSpPr>
        <p:sp>
          <p:nvSpPr>
            <p:cNvPr id="6515" name="800"/>
            <p:cNvSpPr txBox="1"/>
            <p:nvPr/>
          </p:nvSpPr>
          <p:spPr>
            <a:xfrm>
              <a:off x="0" y="0"/>
              <a:ext cx="1159436"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929292"/>
                  </a:solidFill>
                </a:defRPr>
              </a:lvl1pPr>
            </a:lstStyle>
            <a:p>
              <a:r>
                <a:t>800</a:t>
              </a:r>
            </a:p>
          </p:txBody>
        </p:sp>
        <p:sp>
          <p:nvSpPr>
            <p:cNvPr id="6516" name="800"/>
            <p:cNvSpPr txBox="1"/>
            <p:nvPr/>
          </p:nvSpPr>
          <p:spPr>
            <a:xfrm>
              <a:off x="1203966" y="0"/>
              <a:ext cx="1159437"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929292"/>
                  </a:solidFill>
                </a:defRPr>
              </a:lvl1pPr>
            </a:lstStyle>
            <a:p>
              <a:r>
                <a:t>800</a:t>
              </a:r>
            </a:p>
          </p:txBody>
        </p:sp>
        <p:sp>
          <p:nvSpPr>
            <p:cNvPr id="6517" name="800"/>
            <p:cNvSpPr txBox="1"/>
            <p:nvPr/>
          </p:nvSpPr>
          <p:spPr>
            <a:xfrm>
              <a:off x="2407935" y="0"/>
              <a:ext cx="1159436"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929292"/>
                  </a:solidFill>
                </a:defRPr>
              </a:lvl1pPr>
            </a:lstStyle>
            <a:p>
              <a:r>
                <a:t>800</a:t>
              </a:r>
            </a:p>
          </p:txBody>
        </p:sp>
        <p:sp>
          <p:nvSpPr>
            <p:cNvPr id="6518" name="800"/>
            <p:cNvSpPr txBox="1"/>
            <p:nvPr/>
          </p:nvSpPr>
          <p:spPr>
            <a:xfrm>
              <a:off x="3611902" y="0"/>
              <a:ext cx="1159436"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929292"/>
                  </a:solidFill>
                </a:defRPr>
              </a:lvl1pPr>
            </a:lstStyle>
            <a:p>
              <a:r>
                <a:t>800</a:t>
              </a:r>
            </a:p>
          </p:txBody>
        </p:sp>
        <p:sp>
          <p:nvSpPr>
            <p:cNvPr id="6519" name="800"/>
            <p:cNvSpPr txBox="1"/>
            <p:nvPr/>
          </p:nvSpPr>
          <p:spPr>
            <a:xfrm>
              <a:off x="4815870" y="0"/>
              <a:ext cx="1159436"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929292"/>
                  </a:solidFill>
                </a:defRPr>
              </a:lvl1pPr>
            </a:lstStyle>
            <a:p>
              <a:r>
                <a:t>800</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480"/>
                                        </p:tgtEl>
                                        <p:attrNameLst>
                                          <p:attrName>style.visibility</p:attrName>
                                        </p:attrNameLst>
                                      </p:cBhvr>
                                      <p:to>
                                        <p:strVal val="visible"/>
                                      </p:to>
                                    </p:set>
                                    <p:anim calcmode="lin" valueType="num">
                                      <p:cBhvr>
                                        <p:cTn id="7" dur="1000" fill="hold"/>
                                        <p:tgtEl>
                                          <p:spTgt spid="6480"/>
                                        </p:tgtEl>
                                        <p:attrNameLst>
                                          <p:attrName>ppt_x</p:attrName>
                                        </p:attrNameLst>
                                      </p:cBhvr>
                                      <p:tavLst>
                                        <p:tav tm="0">
                                          <p:val>
                                            <p:strVal val="1+#ppt_w/2"/>
                                          </p:val>
                                        </p:tav>
                                        <p:tav tm="100000">
                                          <p:val>
                                            <p:strVal val="#ppt_x"/>
                                          </p:val>
                                        </p:tav>
                                      </p:tavLst>
                                    </p:anim>
                                    <p:anim calcmode="lin" valueType="num">
                                      <p:cBhvr>
                                        <p:cTn id="8" dur="1000" fill="hold"/>
                                        <p:tgtEl>
                                          <p:spTgt spid="6480"/>
                                        </p:tgtEl>
                                        <p:attrNameLst>
                                          <p:attrName>ppt_y</p:attrName>
                                        </p:attrNameLst>
                                      </p:cBhvr>
                                      <p:tavLst>
                                        <p:tav tm="0">
                                          <p:val>
                                            <p:strVal val="#ppt_y"/>
                                          </p:val>
                                        </p:tav>
                                        <p:tav tm="100000">
                                          <p:val>
                                            <p:strVal val="#ppt_y"/>
                                          </p:val>
                                        </p:tav>
                                      </p:tavLst>
                                    </p:anim>
                                  </p:childTnLst>
                                </p:cTn>
                              </p:par>
                              <p:par>
                                <p:cTn id="9" presetID="22" presetClass="entr" presetSubtype="8" accel="50000" decel="50000" fill="hold" grpId="2" nodeType="withEffect">
                                  <p:stCondLst>
                                    <p:cond delay="500"/>
                                  </p:stCondLst>
                                  <p:iterate>
                                    <p:tmAbs val="0"/>
                                  </p:iterate>
                                  <p:childTnLst>
                                    <p:set>
                                      <p:cBhvr>
                                        <p:cTn id="10" fill="hold"/>
                                        <p:tgtEl>
                                          <p:spTgt spid="6503"/>
                                        </p:tgtEl>
                                        <p:attrNameLst>
                                          <p:attrName>style.visibility</p:attrName>
                                        </p:attrNameLst>
                                      </p:cBhvr>
                                      <p:to>
                                        <p:strVal val="visible"/>
                                      </p:to>
                                    </p:set>
                                    <p:animEffect transition="in" filter="wipe(left)">
                                      <p:cBhvr>
                                        <p:cTn id="11" dur="1000"/>
                                        <p:tgtEl>
                                          <p:spTgt spid="6503"/>
                                        </p:tgtEl>
                                      </p:cBhvr>
                                    </p:animEffect>
                                  </p:childTnLst>
                                </p:cTn>
                              </p:par>
                              <p:par>
                                <p:cTn id="12" presetID="2" presetClass="entr" presetSubtype="1" accel="50000" decel="50000" fill="hold" grpId="3" nodeType="withEffect">
                                  <p:stCondLst>
                                    <p:cond delay="1000"/>
                                  </p:stCondLst>
                                  <p:iterate>
                                    <p:tmAbs val="0"/>
                                  </p:iterate>
                                  <p:childTnLst>
                                    <p:set>
                                      <p:cBhvr>
                                        <p:cTn id="13" fill="hold"/>
                                        <p:tgtEl>
                                          <p:spTgt spid="6520"/>
                                        </p:tgtEl>
                                        <p:attrNameLst>
                                          <p:attrName>style.visibility</p:attrName>
                                        </p:attrNameLst>
                                      </p:cBhvr>
                                      <p:to>
                                        <p:strVal val="visible"/>
                                      </p:to>
                                    </p:set>
                                    <p:anim calcmode="lin" valueType="num">
                                      <p:cBhvr>
                                        <p:cTn id="14" dur="1000" fill="hold"/>
                                        <p:tgtEl>
                                          <p:spTgt spid="6520"/>
                                        </p:tgtEl>
                                        <p:attrNameLst>
                                          <p:attrName>ppt_x</p:attrName>
                                        </p:attrNameLst>
                                      </p:cBhvr>
                                      <p:tavLst>
                                        <p:tav tm="0">
                                          <p:val>
                                            <p:strVal val="#ppt_x"/>
                                          </p:val>
                                        </p:tav>
                                        <p:tav tm="100000">
                                          <p:val>
                                            <p:strVal val="#ppt_x"/>
                                          </p:val>
                                        </p:tav>
                                      </p:tavLst>
                                    </p:anim>
                                    <p:anim calcmode="lin" valueType="num">
                                      <p:cBhvr>
                                        <p:cTn id="15" dur="1000" fill="hold"/>
                                        <p:tgtEl>
                                          <p:spTgt spid="6520"/>
                                        </p:tgtEl>
                                        <p:attrNameLst>
                                          <p:attrName>ppt_y</p:attrName>
                                        </p:attrNameLst>
                                      </p:cBhvr>
                                      <p:tavLst>
                                        <p:tav tm="0">
                                          <p:val>
                                            <p:strVal val="0-#ppt_h/2"/>
                                          </p:val>
                                        </p:tav>
                                        <p:tav tm="100000">
                                          <p:val>
                                            <p:strVal val="#ppt_y"/>
                                          </p:val>
                                        </p:tav>
                                      </p:tavLst>
                                    </p:anim>
                                  </p:childTnLst>
                                </p:cTn>
                              </p:par>
                              <p:par>
                                <p:cTn id="16" presetID="2" presetClass="entr" presetSubtype="2" accel="50000" decel="50000" fill="hold" grpId="4" nodeType="withEffect">
                                  <p:stCondLst>
                                    <p:cond delay="2000"/>
                                  </p:stCondLst>
                                  <p:iterate>
                                    <p:tmAbs val="0"/>
                                  </p:iterate>
                                  <p:childTnLst>
                                    <p:set>
                                      <p:cBhvr>
                                        <p:cTn id="17" fill="hold"/>
                                        <p:tgtEl>
                                          <p:spTgt spid="6511"/>
                                        </p:tgtEl>
                                        <p:attrNameLst>
                                          <p:attrName>style.visibility</p:attrName>
                                        </p:attrNameLst>
                                      </p:cBhvr>
                                      <p:to>
                                        <p:strVal val="visible"/>
                                      </p:to>
                                    </p:set>
                                    <p:anim calcmode="lin" valueType="num">
                                      <p:cBhvr>
                                        <p:cTn id="18" dur="1000" fill="hold"/>
                                        <p:tgtEl>
                                          <p:spTgt spid="6511"/>
                                        </p:tgtEl>
                                        <p:attrNameLst>
                                          <p:attrName>ppt_x</p:attrName>
                                        </p:attrNameLst>
                                      </p:cBhvr>
                                      <p:tavLst>
                                        <p:tav tm="0">
                                          <p:val>
                                            <p:strVal val="1+#ppt_w/2"/>
                                          </p:val>
                                        </p:tav>
                                        <p:tav tm="100000">
                                          <p:val>
                                            <p:strVal val="#ppt_x"/>
                                          </p:val>
                                        </p:tav>
                                      </p:tavLst>
                                    </p:anim>
                                    <p:anim calcmode="lin" valueType="num">
                                      <p:cBhvr>
                                        <p:cTn id="19" dur="1000" fill="hold"/>
                                        <p:tgtEl>
                                          <p:spTgt spid="6511"/>
                                        </p:tgtEl>
                                        <p:attrNameLst>
                                          <p:attrName>ppt_y</p:attrName>
                                        </p:attrNameLst>
                                      </p:cBhvr>
                                      <p:tavLst>
                                        <p:tav tm="0">
                                          <p:val>
                                            <p:strVal val="#ppt_y"/>
                                          </p:val>
                                        </p:tav>
                                        <p:tav tm="100000">
                                          <p:val>
                                            <p:strVal val="#ppt_y"/>
                                          </p:val>
                                        </p:tav>
                                      </p:tavLst>
                                    </p:anim>
                                  </p:childTnLst>
                                </p:cTn>
                              </p:par>
                              <p:par>
                                <p:cTn id="20" presetID="2" presetClass="entr" presetSubtype="2" accel="50000" decel="50000" fill="hold" grpId="5" nodeType="withEffect">
                                  <p:stCondLst>
                                    <p:cond delay="2500"/>
                                  </p:stCondLst>
                                  <p:iterate>
                                    <p:tmAbs val="0"/>
                                  </p:iterate>
                                  <p:childTnLst>
                                    <p:set>
                                      <p:cBhvr>
                                        <p:cTn id="21" fill="hold"/>
                                        <p:tgtEl>
                                          <p:spTgt spid="6512"/>
                                        </p:tgtEl>
                                        <p:attrNameLst>
                                          <p:attrName>style.visibility</p:attrName>
                                        </p:attrNameLst>
                                      </p:cBhvr>
                                      <p:to>
                                        <p:strVal val="visible"/>
                                      </p:to>
                                    </p:set>
                                    <p:anim calcmode="lin" valueType="num">
                                      <p:cBhvr>
                                        <p:cTn id="22" dur="1000" fill="hold"/>
                                        <p:tgtEl>
                                          <p:spTgt spid="6512"/>
                                        </p:tgtEl>
                                        <p:attrNameLst>
                                          <p:attrName>ppt_x</p:attrName>
                                        </p:attrNameLst>
                                      </p:cBhvr>
                                      <p:tavLst>
                                        <p:tav tm="0">
                                          <p:val>
                                            <p:strVal val="1+#ppt_w/2"/>
                                          </p:val>
                                        </p:tav>
                                        <p:tav tm="100000">
                                          <p:val>
                                            <p:strVal val="#ppt_x"/>
                                          </p:val>
                                        </p:tav>
                                      </p:tavLst>
                                    </p:anim>
                                    <p:anim calcmode="lin" valueType="num">
                                      <p:cBhvr>
                                        <p:cTn id="23" dur="1000" fill="hold"/>
                                        <p:tgtEl>
                                          <p:spTgt spid="6512"/>
                                        </p:tgtEl>
                                        <p:attrNameLst>
                                          <p:attrName>ppt_y</p:attrName>
                                        </p:attrNameLst>
                                      </p:cBhvr>
                                      <p:tavLst>
                                        <p:tav tm="0">
                                          <p:val>
                                            <p:strVal val="#ppt_y"/>
                                          </p:val>
                                        </p:tav>
                                        <p:tav tm="100000">
                                          <p:val>
                                            <p:strVal val="#ppt_y"/>
                                          </p:val>
                                        </p:tav>
                                      </p:tavLst>
                                    </p:anim>
                                  </p:childTnLst>
                                </p:cTn>
                              </p:par>
                              <p:par>
                                <p:cTn id="24" presetID="2" presetClass="entr" presetSubtype="2" accel="50000" decel="50000" fill="hold" grpId="6" nodeType="withEffect">
                                  <p:stCondLst>
                                    <p:cond delay="3000"/>
                                  </p:stCondLst>
                                  <p:iterate>
                                    <p:tmAbs val="0"/>
                                  </p:iterate>
                                  <p:childTnLst>
                                    <p:set>
                                      <p:cBhvr>
                                        <p:cTn id="25" fill="hold"/>
                                        <p:tgtEl>
                                          <p:spTgt spid="6513"/>
                                        </p:tgtEl>
                                        <p:attrNameLst>
                                          <p:attrName>style.visibility</p:attrName>
                                        </p:attrNameLst>
                                      </p:cBhvr>
                                      <p:to>
                                        <p:strVal val="visible"/>
                                      </p:to>
                                    </p:set>
                                    <p:anim calcmode="lin" valueType="num">
                                      <p:cBhvr>
                                        <p:cTn id="26" dur="1000" fill="hold"/>
                                        <p:tgtEl>
                                          <p:spTgt spid="6513"/>
                                        </p:tgtEl>
                                        <p:attrNameLst>
                                          <p:attrName>ppt_x</p:attrName>
                                        </p:attrNameLst>
                                      </p:cBhvr>
                                      <p:tavLst>
                                        <p:tav tm="0">
                                          <p:val>
                                            <p:strVal val="1+#ppt_w/2"/>
                                          </p:val>
                                        </p:tav>
                                        <p:tav tm="100000">
                                          <p:val>
                                            <p:strVal val="#ppt_x"/>
                                          </p:val>
                                        </p:tav>
                                      </p:tavLst>
                                    </p:anim>
                                    <p:anim calcmode="lin" valueType="num">
                                      <p:cBhvr>
                                        <p:cTn id="27" dur="1000" fill="hold"/>
                                        <p:tgtEl>
                                          <p:spTgt spid="6513"/>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7" nodeType="withEffect">
                                  <p:stCondLst>
                                    <p:cond delay="3500"/>
                                  </p:stCondLst>
                                  <p:iterate>
                                    <p:tmAbs val="0"/>
                                  </p:iterate>
                                  <p:childTnLst>
                                    <p:set>
                                      <p:cBhvr>
                                        <p:cTn id="29" fill="hold"/>
                                        <p:tgtEl>
                                          <p:spTgt spid="6514"/>
                                        </p:tgtEl>
                                        <p:attrNameLst>
                                          <p:attrName>style.visibility</p:attrName>
                                        </p:attrNameLst>
                                      </p:cBhvr>
                                      <p:to>
                                        <p:strVal val="visible"/>
                                      </p:to>
                                    </p:set>
                                    <p:anim calcmode="lin" valueType="num">
                                      <p:cBhvr>
                                        <p:cTn id="30" dur="1000" fill="hold"/>
                                        <p:tgtEl>
                                          <p:spTgt spid="6514"/>
                                        </p:tgtEl>
                                        <p:attrNameLst>
                                          <p:attrName>ppt_x</p:attrName>
                                        </p:attrNameLst>
                                      </p:cBhvr>
                                      <p:tavLst>
                                        <p:tav tm="0">
                                          <p:val>
                                            <p:strVal val="1+#ppt_w/2"/>
                                          </p:val>
                                        </p:tav>
                                        <p:tav tm="100000">
                                          <p:val>
                                            <p:strVal val="#ppt_x"/>
                                          </p:val>
                                        </p:tav>
                                      </p:tavLst>
                                    </p:anim>
                                    <p:anim calcmode="lin" valueType="num">
                                      <p:cBhvr>
                                        <p:cTn id="31" dur="1000" fill="hold"/>
                                        <p:tgtEl>
                                          <p:spTgt spid="6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0" grpId="1" animBg="1" advAuto="0"/>
      <p:bldP spid="6503" grpId="2" animBg="1" advAuto="0"/>
      <p:bldP spid="6511" grpId="4" animBg="1" advAuto="0"/>
      <p:bldP spid="6512" grpId="5" animBg="1" advAuto="0"/>
      <p:bldP spid="6513" grpId="6" animBg="1" advAuto="0"/>
      <p:bldP spid="6514" grpId="7" animBg="1" advAuto="0"/>
      <p:bldP spid="6520"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 name="Rounded Rectangle"/>
          <p:cNvSpPr/>
          <p:nvPr/>
        </p:nvSpPr>
        <p:spPr>
          <a:xfrm>
            <a:off x="8128000" y="1270000"/>
            <a:ext cx="14986000" cy="11176000"/>
          </a:xfrm>
          <a:prstGeom prst="roundRect">
            <a:avLst>
              <a:gd name="adj" fmla="val 5712"/>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23" name="Rounded Rectangle"/>
          <p:cNvSpPr/>
          <p:nvPr/>
        </p:nvSpPr>
        <p:spPr>
          <a:xfrm>
            <a:off x="1270000" y="2730500"/>
            <a:ext cx="10922000" cy="8255000"/>
          </a:xfrm>
          <a:prstGeom prst="roundRect">
            <a:avLst>
              <a:gd name="adj" fmla="val 7734"/>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6524" name="2D Line Chart"/>
          <p:cNvGraphicFramePr/>
          <p:nvPr>
            <p:extLst>
              <p:ext uri="{D42A27DB-BD31-4B8C-83A1-F6EECF244321}">
                <p14:modId xmlns:p14="http://schemas.microsoft.com/office/powerpoint/2010/main" val="3718347280"/>
              </p:ext>
            </p:extLst>
          </p:nvPr>
        </p:nvGraphicFramePr>
        <p:xfrm>
          <a:off x="2757218" y="5477305"/>
          <a:ext cx="8165484" cy="4599416"/>
        </p:xfrm>
        <a:graphic>
          <a:graphicData uri="http://schemas.openxmlformats.org/drawingml/2006/chart">
            <c:chart xmlns:c="http://schemas.openxmlformats.org/drawingml/2006/chart" xmlns:r="http://schemas.openxmlformats.org/officeDocument/2006/relationships" r:id="rId2"/>
          </a:graphicData>
        </a:graphic>
      </p:graphicFrame>
      <p:sp>
        <p:nvSpPr>
          <p:cNvPr id="6525" name="2022"/>
          <p:cNvSpPr txBox="1"/>
          <p:nvPr/>
        </p:nvSpPr>
        <p:spPr>
          <a:xfrm>
            <a:off x="2757218" y="3643571"/>
            <a:ext cx="7458507"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2022</a:t>
            </a:r>
          </a:p>
        </p:txBody>
      </p:sp>
      <p:sp>
        <p:nvSpPr>
          <p:cNvPr id="6526" name="Editable smart line charts"/>
          <p:cNvSpPr txBox="1"/>
          <p:nvPr/>
        </p:nvSpPr>
        <p:spPr>
          <a:xfrm>
            <a:off x="13666485" y="3427788"/>
            <a:ext cx="7625820" cy="200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Editable smart line charts</a:t>
            </a:r>
          </a:p>
        </p:txBody>
      </p:sp>
      <p:sp>
        <p:nvSpPr>
          <p:cNvPr id="6527" name="INFOGRAPHICS"/>
          <p:cNvSpPr txBox="1"/>
          <p:nvPr/>
        </p:nvSpPr>
        <p:spPr>
          <a:xfrm>
            <a:off x="13666485" y="2730500"/>
            <a:ext cx="7625820"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INFOGRAPHICS</a:t>
            </a:r>
          </a:p>
        </p:txBody>
      </p:sp>
      <p:grpSp>
        <p:nvGrpSpPr>
          <p:cNvPr id="6530" name="Group"/>
          <p:cNvGrpSpPr/>
          <p:nvPr/>
        </p:nvGrpSpPr>
        <p:grpSpPr>
          <a:xfrm>
            <a:off x="13666485" y="9349934"/>
            <a:ext cx="5080001" cy="466437"/>
            <a:chOff x="0" y="-110836"/>
            <a:chExt cx="5080000" cy="466436"/>
          </a:xfrm>
        </p:grpSpPr>
        <p:sp>
          <p:nvSpPr>
            <p:cNvPr id="6528"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6529"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
        <p:nvSpPr>
          <p:cNvPr id="6531" name="Lorem ipsum dolor sit elit, consect loreretur adipiscing nisi aute. ipsum sit elit, Lorem ipsum dolor sit elit, Lorem ipsum dolor sit elit, consect Lorem ipsum dolor sit elit, consect loreretur adipiscing nisi aute. ipsum sit elit, Lorem ipsum…"/>
          <p:cNvSpPr txBox="1"/>
          <p:nvPr/>
        </p:nvSpPr>
        <p:spPr>
          <a:xfrm>
            <a:off x="13666485" y="5873750"/>
            <a:ext cx="7625820" cy="2768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a:t>
            </a:r>
          </a:p>
          <a:p>
            <a:endParaRPr/>
          </a:p>
          <a:p>
            <a:r>
              <a:t>Lorem ipsum dolor sit elit, consect loreretur adipiscing nisi aute. ipsum sit elit, Lorem ipsum dolor sit elit, Lorem ipsum</a:t>
            </a: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522"/>
                                        </p:tgtEl>
                                        <p:attrNameLst>
                                          <p:attrName>style.visibility</p:attrName>
                                        </p:attrNameLst>
                                      </p:cBhvr>
                                      <p:to>
                                        <p:strVal val="visible"/>
                                      </p:to>
                                    </p:set>
                                    <p:anim calcmode="lin" valueType="num">
                                      <p:cBhvr>
                                        <p:cTn id="7" dur="1000" fill="hold"/>
                                        <p:tgtEl>
                                          <p:spTgt spid="6522"/>
                                        </p:tgtEl>
                                        <p:attrNameLst>
                                          <p:attrName>ppt_x</p:attrName>
                                        </p:attrNameLst>
                                      </p:cBhvr>
                                      <p:tavLst>
                                        <p:tav tm="0">
                                          <p:val>
                                            <p:strVal val="0-#ppt_w/2"/>
                                          </p:val>
                                        </p:tav>
                                        <p:tav tm="100000">
                                          <p:val>
                                            <p:strVal val="#ppt_x"/>
                                          </p:val>
                                        </p:tav>
                                      </p:tavLst>
                                    </p:anim>
                                    <p:anim calcmode="lin" valueType="num">
                                      <p:cBhvr>
                                        <p:cTn id="8" dur="1000" fill="hold"/>
                                        <p:tgtEl>
                                          <p:spTgt spid="6522"/>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6523"/>
                                        </p:tgtEl>
                                        <p:attrNameLst>
                                          <p:attrName>style.visibility</p:attrName>
                                        </p:attrNameLst>
                                      </p:cBhvr>
                                      <p:to>
                                        <p:strVal val="visible"/>
                                      </p:to>
                                    </p:set>
                                    <p:anim calcmode="lin" valueType="num">
                                      <p:cBhvr>
                                        <p:cTn id="11" dur="1000" fill="hold"/>
                                        <p:tgtEl>
                                          <p:spTgt spid="6523"/>
                                        </p:tgtEl>
                                        <p:attrNameLst>
                                          <p:attrName>ppt_x</p:attrName>
                                        </p:attrNameLst>
                                      </p:cBhvr>
                                      <p:tavLst>
                                        <p:tav tm="0">
                                          <p:val>
                                            <p:strVal val="1+#ppt_w/2"/>
                                          </p:val>
                                        </p:tav>
                                        <p:tav tm="100000">
                                          <p:val>
                                            <p:strVal val="#ppt_x"/>
                                          </p:val>
                                        </p:tav>
                                      </p:tavLst>
                                    </p:anim>
                                    <p:anim calcmode="lin" valueType="num">
                                      <p:cBhvr>
                                        <p:cTn id="12" dur="1000" fill="hold"/>
                                        <p:tgtEl>
                                          <p:spTgt spid="6523"/>
                                        </p:tgtEl>
                                        <p:attrNameLst>
                                          <p:attrName>ppt_y</p:attrName>
                                        </p:attrNameLst>
                                      </p:cBhvr>
                                      <p:tavLst>
                                        <p:tav tm="0">
                                          <p:val>
                                            <p:strVal val="#ppt_y"/>
                                          </p:val>
                                        </p:tav>
                                        <p:tav tm="100000">
                                          <p:val>
                                            <p:strVal val="#ppt_y"/>
                                          </p:val>
                                        </p:tav>
                                      </p:tavLst>
                                    </p:anim>
                                  </p:childTnLst>
                                </p:cTn>
                              </p:par>
                              <p:par>
                                <p:cTn id="13" presetID="22" presetClass="entr" presetSubtype="8" fill="hold" grpId="3" nodeType="withEffect">
                                  <p:stCondLst>
                                    <p:cond delay="1000"/>
                                  </p:stCondLst>
                                  <p:iterate>
                                    <p:tmAbs val="0"/>
                                  </p:iterate>
                                  <p:childTnLst>
                                    <p:set>
                                      <p:cBhvr>
                                        <p:cTn id="14" fill="hold"/>
                                        <p:tgtEl>
                                          <p:spTgt spid="6524"/>
                                        </p:tgtEl>
                                        <p:attrNameLst>
                                          <p:attrName>style.visibility</p:attrName>
                                        </p:attrNameLst>
                                      </p:cBhvr>
                                      <p:to>
                                        <p:strVal val="visible"/>
                                      </p:to>
                                    </p:set>
                                    <p:animEffect transition="in" filter="wipe(left)">
                                      <p:cBhvr>
                                        <p:cTn id="15" dur="1000"/>
                                        <p:tgtEl>
                                          <p:spTgt spid="6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 grpId="1" animBg="1" advAuto="0"/>
      <p:bldP spid="6523" grpId="2" animBg="1" advAuto="0"/>
      <p:bldP spid="6524" grpId="3"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 name="Rounded Rectangle"/>
          <p:cNvSpPr/>
          <p:nvPr/>
        </p:nvSpPr>
        <p:spPr>
          <a:xfrm>
            <a:off x="12192000" y="1270000"/>
            <a:ext cx="10922000" cy="11176000"/>
          </a:xfrm>
          <a:prstGeom prst="roundRect">
            <a:avLst>
              <a:gd name="adj" fmla="val 5845"/>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34" name="Rounded Rectangle"/>
          <p:cNvSpPr/>
          <p:nvPr/>
        </p:nvSpPr>
        <p:spPr>
          <a:xfrm>
            <a:off x="8371362" y="2730500"/>
            <a:ext cx="7641277" cy="8255000"/>
          </a:xfrm>
          <a:prstGeom prst="roundRect">
            <a:avLst>
              <a:gd name="adj" fmla="val 8355"/>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540" name="Group"/>
          <p:cNvGrpSpPr/>
          <p:nvPr/>
        </p:nvGrpSpPr>
        <p:grpSpPr>
          <a:xfrm>
            <a:off x="13167301" y="4012663"/>
            <a:ext cx="5690674" cy="5690674"/>
            <a:chOff x="0" y="0"/>
            <a:chExt cx="5690672" cy="5690672"/>
          </a:xfrm>
        </p:grpSpPr>
        <p:graphicFrame>
          <p:nvGraphicFramePr>
            <p:cNvPr id="6535" name="2D Pie Chart"/>
            <p:cNvGraphicFramePr/>
            <p:nvPr>
              <p:extLst>
                <p:ext uri="{D42A27DB-BD31-4B8C-83A1-F6EECF244321}">
                  <p14:modId xmlns:p14="http://schemas.microsoft.com/office/powerpoint/2010/main" val="1305149842"/>
                </p:ext>
              </p:extLst>
            </p:nvPr>
          </p:nvGraphicFramePr>
          <p:xfrm>
            <a:off x="0" y="0"/>
            <a:ext cx="5690673" cy="5690673"/>
          </p:xfrm>
          <a:graphic>
            <a:graphicData uri="http://schemas.openxmlformats.org/drawingml/2006/chart">
              <c:chart xmlns:c="http://schemas.openxmlformats.org/drawingml/2006/chart" xmlns:r="http://schemas.openxmlformats.org/officeDocument/2006/relationships" r:id="rId2"/>
            </a:graphicData>
          </a:graphic>
        </p:graphicFrame>
        <p:sp>
          <p:nvSpPr>
            <p:cNvPr id="6536" name="Circle"/>
            <p:cNvSpPr/>
            <p:nvPr/>
          </p:nvSpPr>
          <p:spPr>
            <a:xfrm>
              <a:off x="607586" y="607585"/>
              <a:ext cx="4475504" cy="447550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37" name="Shape"/>
            <p:cNvSpPr/>
            <p:nvPr/>
          </p:nvSpPr>
          <p:spPr>
            <a:xfrm>
              <a:off x="2845068" y="607579"/>
              <a:ext cx="2238111" cy="4475535"/>
            </a:xfrm>
            <a:custGeom>
              <a:avLst/>
              <a:gdLst/>
              <a:ahLst/>
              <a:cxnLst>
                <a:cxn ang="0">
                  <a:pos x="wd2" y="hd2"/>
                </a:cxn>
                <a:cxn ang="5400000">
                  <a:pos x="wd2" y="hd2"/>
                </a:cxn>
                <a:cxn ang="10800000">
                  <a:pos x="wd2" y="hd2"/>
                </a:cxn>
                <a:cxn ang="16200000">
                  <a:pos x="wd2" y="hd2"/>
                </a:cxn>
              </a:cxnLst>
              <a:rect l="0" t="0" r="r" b="b"/>
              <a:pathLst>
                <a:path w="19679" h="21599" extrusionOk="0">
                  <a:moveTo>
                    <a:pt x="0" y="0"/>
                  </a:moveTo>
                  <a:lnTo>
                    <a:pt x="0" y="21600"/>
                  </a:lnTo>
                  <a:cubicBezTo>
                    <a:pt x="5037" y="21600"/>
                    <a:pt x="10073" y="20546"/>
                    <a:pt x="13916" y="18437"/>
                  </a:cubicBezTo>
                  <a:cubicBezTo>
                    <a:pt x="21600" y="14220"/>
                    <a:pt x="21600" y="7380"/>
                    <a:pt x="13916" y="3163"/>
                  </a:cubicBezTo>
                  <a:cubicBezTo>
                    <a:pt x="10073" y="1054"/>
                    <a:pt x="5037" y="0"/>
                    <a:pt x="0" y="0"/>
                  </a:cubicBezTo>
                  <a:close/>
                </a:path>
              </a:pathLst>
            </a:custGeom>
            <a:solidFill>
              <a:srgbClr val="000000">
                <a:alpha val="10000"/>
              </a:srgbClr>
            </a:soli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538" name="8934"/>
            <p:cNvSpPr/>
            <p:nvPr/>
          </p:nvSpPr>
          <p:spPr>
            <a:xfrm>
              <a:off x="829228" y="1711861"/>
              <a:ext cx="40322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9000" spc="0">
                  <a:solidFill>
                    <a:srgbClr val="FFFFFF"/>
                  </a:solidFill>
                  <a:latin typeface="+mn-lt"/>
                  <a:ea typeface="+mn-ea"/>
                  <a:cs typeface="+mn-cs"/>
                  <a:sym typeface="Montserrat Bold"/>
                </a:defRPr>
              </a:lvl1pPr>
            </a:lstStyle>
            <a:p>
              <a:r>
                <a:t>8934</a:t>
              </a:r>
            </a:p>
          </p:txBody>
        </p:sp>
        <p:sp>
          <p:nvSpPr>
            <p:cNvPr id="6539" name="Lorem ipsum dolor sit elit, consect loreretur."/>
            <p:cNvSpPr/>
            <p:nvPr/>
          </p:nvSpPr>
          <p:spPr>
            <a:xfrm>
              <a:off x="1289851" y="3210461"/>
              <a:ext cx="3110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grpSp>
      <p:sp>
        <p:nvSpPr>
          <p:cNvPr id="6541" name="Editable smart pie charts"/>
          <p:cNvSpPr txBox="1"/>
          <p:nvPr/>
        </p:nvSpPr>
        <p:spPr>
          <a:xfrm>
            <a:off x="2243978" y="3427788"/>
            <a:ext cx="5474679"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Editable smart pie charts</a:t>
            </a:r>
          </a:p>
        </p:txBody>
      </p:sp>
      <p:sp>
        <p:nvSpPr>
          <p:cNvPr id="6542" name="Awesome template"/>
          <p:cNvSpPr txBox="1"/>
          <p:nvPr/>
        </p:nvSpPr>
        <p:spPr>
          <a:xfrm>
            <a:off x="2243978" y="2730500"/>
            <a:ext cx="5474679"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6543" name="Lorem ipsum dolor sit elit, consect loreretur adipiscing nisi aute. ipsum sit elit, Lorem ipsum dolor sit elit, Lorem ipsum dolor sit elit, consect"/>
          <p:cNvSpPr txBox="1"/>
          <p:nvPr/>
        </p:nvSpPr>
        <p:spPr>
          <a:xfrm>
            <a:off x="2243978" y="9417050"/>
            <a:ext cx="4630184" cy="1568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6547" name="Group"/>
          <p:cNvGrpSpPr/>
          <p:nvPr/>
        </p:nvGrpSpPr>
        <p:grpSpPr>
          <a:xfrm>
            <a:off x="19470992" y="4083685"/>
            <a:ext cx="3110972" cy="4050031"/>
            <a:chOff x="0" y="0"/>
            <a:chExt cx="3110970" cy="4050029"/>
          </a:xfrm>
        </p:grpSpPr>
        <p:sp>
          <p:nvSpPr>
            <p:cNvPr id="6544" name="Lorem ipsum dolor sit elit, consect loreretur. Lorem ipsum dolor sit elit, consect loreretur. Lorem ipsum dolor sit"/>
            <p:cNvSpPr/>
            <p:nvPr/>
          </p:nvSpPr>
          <p:spPr>
            <a:xfrm>
              <a:off x="0" y="1827529"/>
              <a:ext cx="311097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 Lorem ipsum dolor sit</a:t>
              </a:r>
            </a:p>
          </p:txBody>
        </p:sp>
        <p:sp>
          <p:nvSpPr>
            <p:cNvPr id="6545" name="Insert title"/>
            <p:cNvSpPr/>
            <p:nvPr/>
          </p:nvSpPr>
          <p:spPr>
            <a:xfrm>
              <a:off x="0" y="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Insert title</a:t>
              </a:r>
            </a:p>
          </p:txBody>
        </p:sp>
        <p:sp>
          <p:nvSpPr>
            <p:cNvPr id="6546" name="58%"/>
            <p:cNvSpPr/>
            <p:nvPr/>
          </p:nvSpPr>
          <p:spPr>
            <a:xfrm>
              <a:off x="0" y="4050029"/>
              <a:ext cx="311097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58%</a:t>
              </a:r>
            </a:p>
          </p:txBody>
        </p:sp>
      </p:grpSp>
      <p:grpSp>
        <p:nvGrpSpPr>
          <p:cNvPr id="6551" name="Group"/>
          <p:cNvGrpSpPr/>
          <p:nvPr/>
        </p:nvGrpSpPr>
        <p:grpSpPr>
          <a:xfrm>
            <a:off x="9260215" y="4083685"/>
            <a:ext cx="3110972" cy="4050031"/>
            <a:chOff x="0" y="0"/>
            <a:chExt cx="3110970" cy="4050029"/>
          </a:xfrm>
        </p:grpSpPr>
        <p:sp>
          <p:nvSpPr>
            <p:cNvPr id="6548" name="Lorem ipsum dolor sit elit, consect loreretur. Lorem ipsum dolor sit elit, consect loreretur. Lorem ipsum dolor sit"/>
            <p:cNvSpPr/>
            <p:nvPr/>
          </p:nvSpPr>
          <p:spPr>
            <a:xfrm>
              <a:off x="0" y="1827529"/>
              <a:ext cx="311097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 consect loreretur. Lorem ipsum dolor sit</a:t>
              </a:r>
            </a:p>
          </p:txBody>
        </p:sp>
        <p:sp>
          <p:nvSpPr>
            <p:cNvPr id="6549" name="Insert title"/>
            <p:cNvSpPr/>
            <p:nvPr/>
          </p:nvSpPr>
          <p:spPr>
            <a:xfrm>
              <a:off x="0" y="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Insert title</a:t>
              </a:r>
            </a:p>
          </p:txBody>
        </p:sp>
        <p:sp>
          <p:nvSpPr>
            <p:cNvPr id="6550" name="42%"/>
            <p:cNvSpPr/>
            <p:nvPr/>
          </p:nvSpPr>
          <p:spPr>
            <a:xfrm>
              <a:off x="0" y="4050029"/>
              <a:ext cx="311097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solidFill>
                    <a:srgbClr val="FFFFFF"/>
                  </a:solidFill>
                  <a:latin typeface="+mn-lt"/>
                  <a:ea typeface="+mn-ea"/>
                  <a:cs typeface="+mn-cs"/>
                  <a:sym typeface="Montserrat Bold"/>
                </a:defRPr>
              </a:lvl1pPr>
            </a:lstStyle>
            <a:p>
              <a:r>
                <a:t>42%</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533"/>
                                        </p:tgtEl>
                                        <p:attrNameLst>
                                          <p:attrName>style.visibility</p:attrName>
                                        </p:attrNameLst>
                                      </p:cBhvr>
                                      <p:to>
                                        <p:strVal val="visible"/>
                                      </p:to>
                                    </p:set>
                                    <p:anim calcmode="lin" valueType="num">
                                      <p:cBhvr>
                                        <p:cTn id="7" dur="1000" fill="hold"/>
                                        <p:tgtEl>
                                          <p:spTgt spid="6533"/>
                                        </p:tgtEl>
                                        <p:attrNameLst>
                                          <p:attrName>ppt_x</p:attrName>
                                        </p:attrNameLst>
                                      </p:cBhvr>
                                      <p:tavLst>
                                        <p:tav tm="0">
                                          <p:val>
                                            <p:strVal val="0-#ppt_w/2"/>
                                          </p:val>
                                        </p:tav>
                                        <p:tav tm="100000">
                                          <p:val>
                                            <p:strVal val="#ppt_x"/>
                                          </p:val>
                                        </p:tav>
                                      </p:tavLst>
                                    </p:anim>
                                    <p:anim calcmode="lin" valueType="num">
                                      <p:cBhvr>
                                        <p:cTn id="8" dur="1000" fill="hold"/>
                                        <p:tgtEl>
                                          <p:spTgt spid="6533"/>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6534"/>
                                        </p:tgtEl>
                                        <p:attrNameLst>
                                          <p:attrName>style.visibility</p:attrName>
                                        </p:attrNameLst>
                                      </p:cBhvr>
                                      <p:to>
                                        <p:strVal val="visible"/>
                                      </p:to>
                                    </p:set>
                                    <p:anim calcmode="lin" valueType="num">
                                      <p:cBhvr>
                                        <p:cTn id="11" dur="1000" fill="hold"/>
                                        <p:tgtEl>
                                          <p:spTgt spid="6534"/>
                                        </p:tgtEl>
                                        <p:attrNameLst>
                                          <p:attrName>ppt_x</p:attrName>
                                        </p:attrNameLst>
                                      </p:cBhvr>
                                      <p:tavLst>
                                        <p:tav tm="0">
                                          <p:val>
                                            <p:strVal val="1+#ppt_w/2"/>
                                          </p:val>
                                        </p:tav>
                                        <p:tav tm="100000">
                                          <p:val>
                                            <p:strVal val="#ppt_x"/>
                                          </p:val>
                                        </p:tav>
                                      </p:tavLst>
                                    </p:anim>
                                    <p:anim calcmode="lin" valueType="num">
                                      <p:cBhvr>
                                        <p:cTn id="12" dur="1000" fill="hold"/>
                                        <p:tgtEl>
                                          <p:spTgt spid="6534"/>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540"/>
                                        </p:tgtEl>
                                        <p:attrNameLst>
                                          <p:attrName>style.visibility</p:attrName>
                                        </p:attrNameLst>
                                      </p:cBhvr>
                                      <p:to>
                                        <p:strVal val="visible"/>
                                      </p:to>
                                    </p:set>
                                    <p:anim calcmode="lin" valueType="num">
                                      <p:cBhvr>
                                        <p:cTn id="15" dur="1000" fill="hold"/>
                                        <p:tgtEl>
                                          <p:spTgt spid="6540"/>
                                        </p:tgtEl>
                                        <p:attrNameLst>
                                          <p:attrName>ppt_x</p:attrName>
                                        </p:attrNameLst>
                                      </p:cBhvr>
                                      <p:tavLst>
                                        <p:tav tm="0">
                                          <p:val>
                                            <p:strVal val="#ppt_x"/>
                                          </p:val>
                                        </p:tav>
                                        <p:tav tm="100000">
                                          <p:val>
                                            <p:strVal val="#ppt_x"/>
                                          </p:val>
                                        </p:tav>
                                      </p:tavLst>
                                    </p:anim>
                                    <p:anim calcmode="lin" valueType="num">
                                      <p:cBhvr>
                                        <p:cTn id="16" dur="1000" fill="hold"/>
                                        <p:tgtEl>
                                          <p:spTgt spid="6540"/>
                                        </p:tgtEl>
                                        <p:attrNameLst>
                                          <p:attrName>ppt_y</p:attrName>
                                        </p:attrNameLst>
                                      </p:cBhvr>
                                      <p:tavLst>
                                        <p:tav tm="0">
                                          <p:val>
                                            <p:strVal val="1+#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6547"/>
                                        </p:tgtEl>
                                        <p:attrNameLst>
                                          <p:attrName>style.visibility</p:attrName>
                                        </p:attrNameLst>
                                      </p:cBhvr>
                                      <p:to>
                                        <p:strVal val="visible"/>
                                      </p:to>
                                    </p:set>
                                    <p:anim calcmode="lin" valueType="num">
                                      <p:cBhvr>
                                        <p:cTn id="19" dur="1000" fill="hold"/>
                                        <p:tgtEl>
                                          <p:spTgt spid="6547"/>
                                        </p:tgtEl>
                                        <p:attrNameLst>
                                          <p:attrName>ppt_x</p:attrName>
                                        </p:attrNameLst>
                                      </p:cBhvr>
                                      <p:tavLst>
                                        <p:tav tm="0">
                                          <p:val>
                                            <p:strVal val="#ppt_x"/>
                                          </p:val>
                                        </p:tav>
                                        <p:tav tm="100000">
                                          <p:val>
                                            <p:strVal val="#ppt_x"/>
                                          </p:val>
                                        </p:tav>
                                      </p:tavLst>
                                    </p:anim>
                                    <p:anim calcmode="lin" valueType="num">
                                      <p:cBhvr>
                                        <p:cTn id="20" dur="1000" fill="hold"/>
                                        <p:tgtEl>
                                          <p:spTgt spid="65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 grpId="1" animBg="1" advAuto="0"/>
      <p:bldP spid="6534" grpId="2" animBg="1" advAuto="0"/>
      <p:bldP spid="6540" grpId="3" animBg="1" advAuto="0"/>
      <p:bldP spid="6547" grpId="4"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 name="2D Column Chart"/>
          <p:cNvGraphicFramePr/>
          <p:nvPr>
            <p:extLst>
              <p:ext uri="{D42A27DB-BD31-4B8C-83A1-F6EECF244321}">
                <p14:modId xmlns:p14="http://schemas.microsoft.com/office/powerpoint/2010/main" val="1830424096"/>
              </p:ext>
            </p:extLst>
          </p:nvPr>
        </p:nvGraphicFramePr>
        <p:xfrm>
          <a:off x="11532996" y="2304816"/>
          <a:ext cx="10632842" cy="12020483"/>
        </p:xfrm>
        <a:graphic>
          <a:graphicData uri="http://schemas.openxmlformats.org/drawingml/2006/chart">
            <c:chart xmlns:c="http://schemas.openxmlformats.org/drawingml/2006/chart" xmlns:r="http://schemas.openxmlformats.org/officeDocument/2006/relationships" r:id="rId2"/>
          </a:graphicData>
        </a:graphic>
      </p:graphicFrame>
      <p:sp>
        <p:nvSpPr>
          <p:cNvPr id="6554" name="Smart column charts"/>
          <p:cNvSpPr txBox="1"/>
          <p:nvPr/>
        </p:nvSpPr>
        <p:spPr>
          <a:xfrm>
            <a:off x="2055650" y="3313753"/>
            <a:ext cx="6352735"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Smart column </a:t>
            </a:r>
            <a:r>
              <a:rPr>
                <a:solidFill>
                  <a:srgbClr val="D5D5D5"/>
                </a:solidFill>
              </a:rPr>
              <a:t>charts</a:t>
            </a:r>
          </a:p>
        </p:txBody>
      </p:sp>
      <p:sp>
        <p:nvSpPr>
          <p:cNvPr id="6555" name="Shape"/>
          <p:cNvSpPr/>
          <p:nvPr/>
        </p:nvSpPr>
        <p:spPr>
          <a:xfrm rot="5400000">
            <a:off x="2102597" y="1761256"/>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56" name="Lorem ipsum dolor sit elit, consect loreretur adipiscing nisi aute. ipsum sit elit, Lorem sit elit, Lorem ipsum"/>
          <p:cNvSpPr txBox="1"/>
          <p:nvPr/>
        </p:nvSpPr>
        <p:spPr>
          <a:xfrm>
            <a:off x="2055650" y="7921925"/>
            <a:ext cx="4851998"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sit elit, Lorem ipsum</a:t>
            </a:r>
          </a:p>
        </p:txBody>
      </p:sp>
      <p:grpSp>
        <p:nvGrpSpPr>
          <p:cNvPr id="6560" name="Group"/>
          <p:cNvGrpSpPr/>
          <p:nvPr/>
        </p:nvGrpSpPr>
        <p:grpSpPr>
          <a:xfrm>
            <a:off x="12590735" y="2911042"/>
            <a:ext cx="4731545" cy="1922463"/>
            <a:chOff x="0" y="0"/>
            <a:chExt cx="4731543" cy="1922462"/>
          </a:xfrm>
        </p:grpSpPr>
        <p:sp>
          <p:nvSpPr>
            <p:cNvPr id="6557" name="Callout"/>
            <p:cNvSpPr/>
            <p:nvPr/>
          </p:nvSpPr>
          <p:spPr>
            <a:xfrm>
              <a:off x="0" y="0"/>
              <a:ext cx="4731544" cy="1922463"/>
            </a:xfrm>
            <a:custGeom>
              <a:avLst/>
              <a:gdLst/>
              <a:ahLst/>
              <a:cxnLst>
                <a:cxn ang="0">
                  <a:pos x="wd2" y="hd2"/>
                </a:cxn>
                <a:cxn ang="5400000">
                  <a:pos x="wd2" y="hd2"/>
                </a:cxn>
                <a:cxn ang="10800000">
                  <a:pos x="wd2" y="hd2"/>
                </a:cxn>
                <a:cxn ang="16200000">
                  <a:pos x="wd2" y="hd2"/>
                </a:cxn>
              </a:cxnLst>
              <a:rect l="0" t="0" r="r" b="b"/>
              <a:pathLst>
                <a:path w="21600" h="21600" extrusionOk="0">
                  <a:moveTo>
                    <a:pt x="1783" y="0"/>
                  </a:moveTo>
                  <a:cubicBezTo>
                    <a:pt x="798" y="0"/>
                    <a:pt x="0" y="1965"/>
                    <a:pt x="0" y="4388"/>
                  </a:cubicBezTo>
                  <a:lnTo>
                    <a:pt x="0" y="17212"/>
                  </a:lnTo>
                  <a:cubicBezTo>
                    <a:pt x="0" y="19635"/>
                    <a:pt x="798" y="21600"/>
                    <a:pt x="1783" y="21600"/>
                  </a:cubicBezTo>
                  <a:lnTo>
                    <a:pt x="16839" y="21600"/>
                  </a:lnTo>
                  <a:cubicBezTo>
                    <a:pt x="17823" y="21600"/>
                    <a:pt x="18621" y="19635"/>
                    <a:pt x="18621" y="17212"/>
                  </a:cubicBezTo>
                  <a:lnTo>
                    <a:pt x="18621" y="14523"/>
                  </a:lnTo>
                  <a:lnTo>
                    <a:pt x="21600" y="10889"/>
                  </a:lnTo>
                  <a:lnTo>
                    <a:pt x="18621" y="7251"/>
                  </a:lnTo>
                  <a:lnTo>
                    <a:pt x="18621" y="4388"/>
                  </a:lnTo>
                  <a:cubicBezTo>
                    <a:pt x="18621" y="1965"/>
                    <a:pt x="17823" y="0"/>
                    <a:pt x="16839" y="0"/>
                  </a:cubicBezTo>
                  <a:lnTo>
                    <a:pt x="1783"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58" name="Lorem ipsum dolor sit elit, consect loreretur."/>
            <p:cNvSpPr txBox="1"/>
            <p:nvPr/>
          </p:nvSpPr>
          <p:spPr>
            <a:xfrm>
              <a:off x="452040" y="847049"/>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sp>
          <p:nvSpPr>
            <p:cNvPr id="6559" name="INSERT TITLE"/>
            <p:cNvSpPr txBox="1"/>
            <p:nvPr/>
          </p:nvSpPr>
          <p:spPr>
            <a:xfrm>
              <a:off x="452040" y="329802"/>
              <a:ext cx="317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INSERT TITLE</a:t>
              </a:r>
            </a:p>
          </p:txBody>
        </p:sp>
      </p:grpSp>
      <p:grpSp>
        <p:nvGrpSpPr>
          <p:cNvPr id="6564" name="Group"/>
          <p:cNvGrpSpPr/>
          <p:nvPr/>
        </p:nvGrpSpPr>
        <p:grpSpPr>
          <a:xfrm>
            <a:off x="2055650" y="9685297"/>
            <a:ext cx="6350001" cy="2222501"/>
            <a:chOff x="0" y="0"/>
            <a:chExt cx="6350000" cy="2222500"/>
          </a:xfrm>
        </p:grpSpPr>
        <p:sp>
          <p:nvSpPr>
            <p:cNvPr id="6561" name="Rounded Rectangle"/>
            <p:cNvSpPr/>
            <p:nvPr/>
          </p:nvSpPr>
          <p:spPr>
            <a:xfrm>
              <a:off x="0" y="0"/>
              <a:ext cx="6350000" cy="2222500"/>
            </a:xfrm>
            <a:prstGeom prst="roundRect">
              <a:avLst>
                <a:gd name="adj" fmla="val 14356"/>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62" name="Rectangle"/>
            <p:cNvSpPr/>
            <p:nvPr/>
          </p:nvSpPr>
          <p:spPr>
            <a:xfrm>
              <a:off x="0" y="0"/>
              <a:ext cx="319240" cy="2222500"/>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63" name="Duis aute irure lorem dolor in enderit in volu ptate velit. Lorem ipsum dolor duis aute iru re lorem dolor in enderit in voluptate velit. Lorem ipsum dolor."/>
            <p:cNvSpPr txBox="1"/>
            <p:nvPr/>
          </p:nvSpPr>
          <p:spPr>
            <a:xfrm>
              <a:off x="774659" y="327025"/>
              <a:ext cx="5012110" cy="1568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iru re lorem dolor in enderit in voluptate velit. Lorem ipsum dolor.</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6555"/>
                                        </p:tgtEl>
                                        <p:attrNameLst>
                                          <p:attrName>style.visibility</p:attrName>
                                        </p:attrNameLst>
                                      </p:cBhvr>
                                      <p:to>
                                        <p:strVal val="visible"/>
                                      </p:to>
                                    </p:set>
                                    <p:anim calcmode="lin" valueType="num">
                                      <p:cBhvr>
                                        <p:cTn id="7" dur="1000" fill="hold"/>
                                        <p:tgtEl>
                                          <p:spTgt spid="6555"/>
                                        </p:tgtEl>
                                        <p:attrNameLst>
                                          <p:attrName>ppt_x</p:attrName>
                                        </p:attrNameLst>
                                      </p:cBhvr>
                                      <p:tavLst>
                                        <p:tav tm="0">
                                          <p:val>
                                            <p:strVal val="#ppt_x"/>
                                          </p:val>
                                        </p:tav>
                                        <p:tav tm="100000">
                                          <p:val>
                                            <p:strVal val="#ppt_x"/>
                                          </p:val>
                                        </p:tav>
                                      </p:tavLst>
                                    </p:anim>
                                    <p:anim calcmode="lin" valueType="num">
                                      <p:cBhvr>
                                        <p:cTn id="8" dur="1000" fill="hold"/>
                                        <p:tgtEl>
                                          <p:spTgt spid="6555"/>
                                        </p:tgtEl>
                                        <p:attrNameLst>
                                          <p:attrName>ppt_y</p:attrName>
                                        </p:attrNameLst>
                                      </p:cBhvr>
                                      <p:tavLst>
                                        <p:tav tm="0">
                                          <p:val>
                                            <p:strVal val="0-#ppt_h/2"/>
                                          </p:val>
                                        </p:tav>
                                        <p:tav tm="100000">
                                          <p:val>
                                            <p:strVal val="#ppt_y"/>
                                          </p:val>
                                        </p:tav>
                                      </p:tavLst>
                                    </p:anim>
                                  </p:childTnLst>
                                </p:cTn>
                              </p:par>
                              <p:par>
                                <p:cTn id="9" presetID="22" presetClass="entr" presetSubtype="4" accel="50000" decel="50000" fill="hold" grpId="2" nodeType="withEffect">
                                  <p:stCondLst>
                                    <p:cond delay="500"/>
                                  </p:stCondLst>
                                  <p:iterate>
                                    <p:tmAbs val="0"/>
                                  </p:iterate>
                                  <p:childTnLst>
                                    <p:set>
                                      <p:cBhvr>
                                        <p:cTn id="10" fill="hold"/>
                                        <p:tgtEl>
                                          <p:spTgt spid="6553"/>
                                        </p:tgtEl>
                                        <p:attrNameLst>
                                          <p:attrName>style.visibility</p:attrName>
                                        </p:attrNameLst>
                                      </p:cBhvr>
                                      <p:to>
                                        <p:strVal val="visible"/>
                                      </p:to>
                                    </p:set>
                                    <p:animEffect transition="in" filter="wipe(down)">
                                      <p:cBhvr>
                                        <p:cTn id="11" dur="1000"/>
                                        <p:tgtEl>
                                          <p:spTgt spid="6553"/>
                                        </p:tgtEl>
                                      </p:cBhvr>
                                    </p:animEffect>
                                  </p:childTnLst>
                                </p:cTn>
                              </p:par>
                              <p:par>
                                <p:cTn id="12" presetID="2" presetClass="entr" presetSubtype="8" accel="50000" decel="50000" fill="hold" grpId="3" nodeType="withEffect">
                                  <p:stCondLst>
                                    <p:cond delay="1000"/>
                                  </p:stCondLst>
                                  <p:iterate>
                                    <p:tmAbs val="0"/>
                                  </p:iterate>
                                  <p:childTnLst>
                                    <p:set>
                                      <p:cBhvr>
                                        <p:cTn id="13" fill="hold"/>
                                        <p:tgtEl>
                                          <p:spTgt spid="6560"/>
                                        </p:tgtEl>
                                        <p:attrNameLst>
                                          <p:attrName>style.visibility</p:attrName>
                                        </p:attrNameLst>
                                      </p:cBhvr>
                                      <p:to>
                                        <p:strVal val="visible"/>
                                      </p:to>
                                    </p:set>
                                    <p:anim calcmode="lin" valueType="num">
                                      <p:cBhvr>
                                        <p:cTn id="14" dur="1000" fill="hold"/>
                                        <p:tgtEl>
                                          <p:spTgt spid="6560"/>
                                        </p:tgtEl>
                                        <p:attrNameLst>
                                          <p:attrName>ppt_x</p:attrName>
                                        </p:attrNameLst>
                                      </p:cBhvr>
                                      <p:tavLst>
                                        <p:tav tm="0">
                                          <p:val>
                                            <p:strVal val="0-#ppt_w/2"/>
                                          </p:val>
                                        </p:tav>
                                        <p:tav tm="100000">
                                          <p:val>
                                            <p:strVal val="#ppt_x"/>
                                          </p:val>
                                        </p:tav>
                                      </p:tavLst>
                                    </p:anim>
                                    <p:anim calcmode="lin" valueType="num">
                                      <p:cBhvr>
                                        <p:cTn id="15" dur="1000" fill="hold"/>
                                        <p:tgtEl>
                                          <p:spTgt spid="6560"/>
                                        </p:tgtEl>
                                        <p:attrNameLst>
                                          <p:attrName>ppt_y</p:attrName>
                                        </p:attrNameLst>
                                      </p:cBhvr>
                                      <p:tavLst>
                                        <p:tav tm="0">
                                          <p:val>
                                            <p:strVal val="#ppt_y"/>
                                          </p:val>
                                        </p:tav>
                                        <p:tav tm="100000">
                                          <p:val>
                                            <p:strVal val="#ppt_y"/>
                                          </p:val>
                                        </p:tav>
                                      </p:tavLst>
                                    </p:anim>
                                  </p:childTnLst>
                                </p:cTn>
                              </p:par>
                              <p:par>
                                <p:cTn id="16" presetID="2" presetClass="entr" presetSubtype="4" accel="50000" decel="50000" fill="hold" grpId="4" nodeType="withEffect">
                                  <p:stCondLst>
                                    <p:cond delay="1500"/>
                                  </p:stCondLst>
                                  <p:iterate>
                                    <p:tmAbs val="0"/>
                                  </p:iterate>
                                  <p:childTnLst>
                                    <p:set>
                                      <p:cBhvr>
                                        <p:cTn id="17" fill="hold"/>
                                        <p:tgtEl>
                                          <p:spTgt spid="6564"/>
                                        </p:tgtEl>
                                        <p:attrNameLst>
                                          <p:attrName>style.visibility</p:attrName>
                                        </p:attrNameLst>
                                      </p:cBhvr>
                                      <p:to>
                                        <p:strVal val="visible"/>
                                      </p:to>
                                    </p:set>
                                    <p:anim calcmode="lin" valueType="num">
                                      <p:cBhvr>
                                        <p:cTn id="18" dur="1000" fill="hold"/>
                                        <p:tgtEl>
                                          <p:spTgt spid="6564"/>
                                        </p:tgtEl>
                                        <p:attrNameLst>
                                          <p:attrName>ppt_x</p:attrName>
                                        </p:attrNameLst>
                                      </p:cBhvr>
                                      <p:tavLst>
                                        <p:tav tm="0">
                                          <p:val>
                                            <p:strVal val="#ppt_x"/>
                                          </p:val>
                                        </p:tav>
                                        <p:tav tm="100000">
                                          <p:val>
                                            <p:strVal val="#ppt_x"/>
                                          </p:val>
                                        </p:tav>
                                      </p:tavLst>
                                    </p:anim>
                                    <p:anim calcmode="lin" valueType="num">
                                      <p:cBhvr>
                                        <p:cTn id="19" dur="1000" fill="hold"/>
                                        <p:tgtEl>
                                          <p:spTgt spid="65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 grpId="2" animBg="1" advAuto="0"/>
      <p:bldP spid="6555" grpId="1" animBg="1" advAuto="0"/>
      <p:bldP spid="6560" grpId="3" animBg="1" advAuto="0"/>
      <p:bldP spid="6564" grpId="4"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6" name="2D Column Chart"/>
          <p:cNvGraphicFramePr/>
          <p:nvPr>
            <p:extLst>
              <p:ext uri="{D42A27DB-BD31-4B8C-83A1-F6EECF244321}">
                <p14:modId xmlns:p14="http://schemas.microsoft.com/office/powerpoint/2010/main" val="919089853"/>
              </p:ext>
            </p:extLst>
          </p:nvPr>
        </p:nvGraphicFramePr>
        <p:xfrm>
          <a:off x="2462064" y="4606507"/>
          <a:ext cx="19459872" cy="9665627"/>
        </p:xfrm>
        <a:graphic>
          <a:graphicData uri="http://schemas.openxmlformats.org/drawingml/2006/chart">
            <c:chart xmlns:c="http://schemas.openxmlformats.org/drawingml/2006/chart" xmlns:r="http://schemas.openxmlformats.org/officeDocument/2006/relationships" r:id="rId2"/>
          </a:graphicData>
        </a:graphic>
      </p:graphicFrame>
      <p:sp>
        <p:nvSpPr>
          <p:cNvPr id="6567" name="Editable smart column charts"/>
          <p:cNvSpPr txBox="1"/>
          <p:nvPr/>
        </p:nvSpPr>
        <p:spPr>
          <a:xfrm>
            <a:off x="4251531" y="1866630"/>
            <a:ext cx="6968627" cy="200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Editable smart column charts</a:t>
            </a:r>
          </a:p>
        </p:txBody>
      </p:sp>
      <p:sp>
        <p:nvSpPr>
          <p:cNvPr id="6568" name="Shape"/>
          <p:cNvSpPr/>
          <p:nvPr/>
        </p:nvSpPr>
        <p:spPr>
          <a:xfrm>
            <a:off x="2421250" y="197458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69" name="Lorem ipsum dolor sit elit, consect loreretur adipiscing nisi aute. ipsum sit elit, Lorem ipsum dolor sit elit, Lorem ipsum dolor sit elit,"/>
          <p:cNvSpPr txBox="1"/>
          <p:nvPr/>
        </p:nvSpPr>
        <p:spPr>
          <a:xfrm>
            <a:off x="11874331" y="2086340"/>
            <a:ext cx="448059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a:t>
            </a:r>
          </a:p>
        </p:txBody>
      </p:sp>
      <p:grpSp>
        <p:nvGrpSpPr>
          <p:cNvPr id="6573" name="Group"/>
          <p:cNvGrpSpPr/>
          <p:nvPr/>
        </p:nvGrpSpPr>
        <p:grpSpPr>
          <a:xfrm>
            <a:off x="14879080" y="5592041"/>
            <a:ext cx="4079083" cy="2534445"/>
            <a:chOff x="0" y="0"/>
            <a:chExt cx="4079081" cy="2534443"/>
          </a:xfrm>
        </p:grpSpPr>
        <p:sp>
          <p:nvSpPr>
            <p:cNvPr id="6570" name="Callout"/>
            <p:cNvSpPr/>
            <p:nvPr/>
          </p:nvSpPr>
          <p:spPr>
            <a:xfrm>
              <a:off x="0" y="0"/>
              <a:ext cx="4079082" cy="2534444"/>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26" y="0"/>
                    <a:pt x="0" y="1491"/>
                    <a:pt x="0" y="3328"/>
                  </a:cubicBezTo>
                  <a:lnTo>
                    <a:pt x="0" y="13056"/>
                  </a:lnTo>
                  <a:cubicBezTo>
                    <a:pt x="0" y="14894"/>
                    <a:pt x="926" y="16384"/>
                    <a:pt x="2068" y="16384"/>
                  </a:cubicBezTo>
                  <a:lnTo>
                    <a:pt x="14640" y="16384"/>
                  </a:lnTo>
                  <a:lnTo>
                    <a:pt x="16352" y="21600"/>
                  </a:lnTo>
                  <a:lnTo>
                    <a:pt x="18067" y="16384"/>
                  </a:lnTo>
                  <a:lnTo>
                    <a:pt x="19532" y="16384"/>
                  </a:lnTo>
                  <a:cubicBezTo>
                    <a:pt x="20674" y="16384"/>
                    <a:pt x="21600" y="14894"/>
                    <a:pt x="21600" y="13056"/>
                  </a:cubicBezTo>
                  <a:lnTo>
                    <a:pt x="21600" y="3328"/>
                  </a:lnTo>
                  <a:cubicBezTo>
                    <a:pt x="21600" y="1491"/>
                    <a:pt x="20674" y="0"/>
                    <a:pt x="19532" y="0"/>
                  </a:cubicBezTo>
                  <a:lnTo>
                    <a:pt x="2068"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71" name="Lorem ipsum dolor sit elit, consect loreretur."/>
            <p:cNvSpPr txBox="1"/>
            <p:nvPr/>
          </p:nvSpPr>
          <p:spPr>
            <a:xfrm>
              <a:off x="452040" y="847049"/>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sp>
          <p:nvSpPr>
            <p:cNvPr id="6572" name="INSERT TITLE"/>
            <p:cNvSpPr txBox="1"/>
            <p:nvPr/>
          </p:nvSpPr>
          <p:spPr>
            <a:xfrm>
              <a:off x="452040" y="329802"/>
              <a:ext cx="317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INSERT TITLE</a:t>
              </a:r>
            </a:p>
          </p:txBody>
        </p:sp>
      </p:grpSp>
      <p:grpSp>
        <p:nvGrpSpPr>
          <p:cNvPr id="6576" name="Group"/>
          <p:cNvGrpSpPr/>
          <p:nvPr/>
        </p:nvGrpSpPr>
        <p:grpSpPr>
          <a:xfrm>
            <a:off x="18124710" y="2498163"/>
            <a:ext cx="3797226" cy="190501"/>
            <a:chOff x="0" y="88899"/>
            <a:chExt cx="3797224" cy="190500"/>
          </a:xfrm>
        </p:grpSpPr>
        <p:sp>
          <p:nvSpPr>
            <p:cNvPr id="6574" name="Rounded Rectangle"/>
            <p:cNvSpPr/>
            <p:nvPr/>
          </p:nvSpPr>
          <p:spPr>
            <a:xfrm>
              <a:off x="0" y="88899"/>
              <a:ext cx="889000" cy="190501"/>
            </a:xfrm>
            <a:prstGeom prst="roundRect">
              <a:avLst>
                <a:gd name="adj" fmla="val 5000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75"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579" name="Group"/>
          <p:cNvGrpSpPr/>
          <p:nvPr/>
        </p:nvGrpSpPr>
        <p:grpSpPr>
          <a:xfrm>
            <a:off x="18124710" y="3052467"/>
            <a:ext cx="3797226" cy="190501"/>
            <a:chOff x="0" y="88899"/>
            <a:chExt cx="3797224" cy="190500"/>
          </a:xfrm>
        </p:grpSpPr>
        <p:sp>
          <p:nvSpPr>
            <p:cNvPr id="6577" name="Rounded Rectangle"/>
            <p:cNvSpPr/>
            <p:nvPr/>
          </p:nvSpPr>
          <p:spPr>
            <a:xfrm>
              <a:off x="0" y="88899"/>
              <a:ext cx="889000" cy="190501"/>
            </a:xfrm>
            <a:prstGeom prst="roundRect">
              <a:avLst>
                <a:gd name="adj" fmla="val 50000"/>
              </a:avLst>
            </a:prstGeom>
            <a:solidFill>
              <a:srgbClr val="92929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78"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568"/>
                                        </p:tgtEl>
                                        <p:attrNameLst>
                                          <p:attrName>style.visibility</p:attrName>
                                        </p:attrNameLst>
                                      </p:cBhvr>
                                      <p:to>
                                        <p:strVal val="visible"/>
                                      </p:to>
                                    </p:set>
                                    <p:anim calcmode="lin" valueType="num">
                                      <p:cBhvr>
                                        <p:cTn id="7" dur="1000" fill="hold"/>
                                        <p:tgtEl>
                                          <p:spTgt spid="6568"/>
                                        </p:tgtEl>
                                        <p:attrNameLst>
                                          <p:attrName>ppt_x</p:attrName>
                                        </p:attrNameLst>
                                      </p:cBhvr>
                                      <p:tavLst>
                                        <p:tav tm="0">
                                          <p:val>
                                            <p:strVal val="0-#ppt_w/2"/>
                                          </p:val>
                                        </p:tav>
                                        <p:tav tm="100000">
                                          <p:val>
                                            <p:strVal val="#ppt_x"/>
                                          </p:val>
                                        </p:tav>
                                      </p:tavLst>
                                    </p:anim>
                                    <p:anim calcmode="lin" valueType="num">
                                      <p:cBhvr>
                                        <p:cTn id="8" dur="1000" fill="hold"/>
                                        <p:tgtEl>
                                          <p:spTgt spid="6568"/>
                                        </p:tgtEl>
                                        <p:attrNameLst>
                                          <p:attrName>ppt_y</p:attrName>
                                        </p:attrNameLst>
                                      </p:cBhvr>
                                      <p:tavLst>
                                        <p:tav tm="0">
                                          <p:val>
                                            <p:strVal val="#ppt_y"/>
                                          </p:val>
                                        </p:tav>
                                        <p:tav tm="100000">
                                          <p:val>
                                            <p:strVal val="#ppt_y"/>
                                          </p:val>
                                        </p:tav>
                                      </p:tavLst>
                                    </p:anim>
                                  </p:childTnLst>
                                </p:cTn>
                              </p:par>
                              <p:par>
                                <p:cTn id="9" presetID="22" presetClass="entr" presetSubtype="4" accel="50000" decel="50000" fill="hold" grpId="2" nodeType="withEffect">
                                  <p:stCondLst>
                                    <p:cond delay="500"/>
                                  </p:stCondLst>
                                  <p:iterate>
                                    <p:tmAbs val="0"/>
                                  </p:iterate>
                                  <p:childTnLst>
                                    <p:set>
                                      <p:cBhvr>
                                        <p:cTn id="10" fill="hold"/>
                                        <p:tgtEl>
                                          <p:spTgt spid="6566"/>
                                        </p:tgtEl>
                                        <p:attrNameLst>
                                          <p:attrName>style.visibility</p:attrName>
                                        </p:attrNameLst>
                                      </p:cBhvr>
                                      <p:to>
                                        <p:strVal val="visible"/>
                                      </p:to>
                                    </p:set>
                                    <p:animEffect transition="in" filter="wipe(down)">
                                      <p:cBhvr>
                                        <p:cTn id="11" dur="1000"/>
                                        <p:tgtEl>
                                          <p:spTgt spid="6566"/>
                                        </p:tgtEl>
                                      </p:cBhvr>
                                    </p:animEffect>
                                  </p:childTnLst>
                                </p:cTn>
                              </p:par>
                              <p:par>
                                <p:cTn id="12" presetID="2" presetClass="entr" presetSubtype="1" accel="50000" decel="50000" fill="hold" grpId="3" nodeType="withEffect">
                                  <p:stCondLst>
                                    <p:cond delay="1000"/>
                                  </p:stCondLst>
                                  <p:iterate>
                                    <p:tmAbs val="0"/>
                                  </p:iterate>
                                  <p:childTnLst>
                                    <p:set>
                                      <p:cBhvr>
                                        <p:cTn id="13" fill="hold"/>
                                        <p:tgtEl>
                                          <p:spTgt spid="6573"/>
                                        </p:tgtEl>
                                        <p:attrNameLst>
                                          <p:attrName>style.visibility</p:attrName>
                                        </p:attrNameLst>
                                      </p:cBhvr>
                                      <p:to>
                                        <p:strVal val="visible"/>
                                      </p:to>
                                    </p:set>
                                    <p:anim calcmode="lin" valueType="num">
                                      <p:cBhvr>
                                        <p:cTn id="14" dur="1000" fill="hold"/>
                                        <p:tgtEl>
                                          <p:spTgt spid="6573"/>
                                        </p:tgtEl>
                                        <p:attrNameLst>
                                          <p:attrName>ppt_x</p:attrName>
                                        </p:attrNameLst>
                                      </p:cBhvr>
                                      <p:tavLst>
                                        <p:tav tm="0">
                                          <p:val>
                                            <p:strVal val="#ppt_x"/>
                                          </p:val>
                                        </p:tav>
                                        <p:tav tm="100000">
                                          <p:val>
                                            <p:strVal val="#ppt_x"/>
                                          </p:val>
                                        </p:tav>
                                      </p:tavLst>
                                    </p:anim>
                                    <p:anim calcmode="lin" valueType="num">
                                      <p:cBhvr>
                                        <p:cTn id="15" dur="1000" fill="hold"/>
                                        <p:tgtEl>
                                          <p:spTgt spid="65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6" grpId="2" animBg="1" advAuto="0"/>
      <p:bldP spid="6568" grpId="1" animBg="1" advAuto="0"/>
      <p:bldP spid="6573"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1" name="Rectangle"/>
          <p:cNvSpPr/>
          <p:nvPr/>
        </p:nvSpPr>
        <p:spPr>
          <a:xfrm>
            <a:off x="8128000" y="0"/>
            <a:ext cx="16256000" cy="13716001"/>
          </a:xfrm>
          <a:prstGeom prst="rect">
            <a:avLst/>
          </a:prstGeom>
          <a:gradFill>
            <a:gsLst>
              <a:gs pos="0">
                <a:srgbClr val="FFFFFF">
                  <a:alpha val="0"/>
                </a:srgbClr>
              </a:gs>
              <a:gs pos="100000">
                <a:srgbClr val="FFFFFF"/>
              </a:gs>
            </a:gsLst>
          </a:gradFill>
          <a:ln w="12700">
            <a:miter lim="400000"/>
          </a:ln>
        </p:spPr>
        <p:txBody>
          <a:bodyPr lIns="0" tIns="0" rIns="0" bIns="0" anchor="ctr"/>
          <a:lstStyle/>
          <a:p>
            <a:pPr algn="ctr">
              <a:lnSpc>
                <a:spcPct val="100000"/>
              </a:lnSpc>
              <a:defRPr sz="3200" spc="0">
                <a:solidFill>
                  <a:srgbClr val="FFFFFF">
                    <a:alpha val="0"/>
                  </a:srgbClr>
                </a:solidFill>
                <a:latin typeface="Helvetica Neue Medium"/>
                <a:ea typeface="Helvetica Neue Medium"/>
                <a:cs typeface="Helvetica Neue Medium"/>
                <a:sym typeface="Helvetica Neue Medium"/>
              </a:defRPr>
            </a:pPr>
            <a:endParaRPr/>
          </a:p>
        </p:txBody>
      </p:sp>
      <p:graphicFrame>
        <p:nvGraphicFramePr>
          <p:cNvPr id="6582" name="2D Column Chart"/>
          <p:cNvGraphicFramePr/>
          <p:nvPr/>
        </p:nvGraphicFramePr>
        <p:xfrm>
          <a:off x="13007722" y="2752881"/>
          <a:ext cx="5178805" cy="35275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583" name="2D Column Chart"/>
          <p:cNvGraphicFramePr/>
          <p:nvPr/>
        </p:nvGraphicFramePr>
        <p:xfrm>
          <a:off x="13007722" y="7260195"/>
          <a:ext cx="5178805" cy="3527537"/>
        </p:xfrm>
        <a:graphic>
          <a:graphicData uri="http://schemas.openxmlformats.org/drawingml/2006/chart">
            <c:chart xmlns:c="http://schemas.openxmlformats.org/drawingml/2006/chart" xmlns:r="http://schemas.openxmlformats.org/officeDocument/2006/relationships" r:id="rId3"/>
          </a:graphicData>
        </a:graphic>
      </p:graphicFrame>
      <p:sp>
        <p:nvSpPr>
          <p:cNvPr id="6584" name="Double smart charts"/>
          <p:cNvSpPr txBox="1"/>
          <p:nvPr/>
        </p:nvSpPr>
        <p:spPr>
          <a:xfrm>
            <a:off x="4209706" y="3057681"/>
            <a:ext cx="66675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Double smart charts</a:t>
            </a:r>
          </a:p>
        </p:txBody>
      </p:sp>
      <p:sp>
        <p:nvSpPr>
          <p:cNvPr id="6585" name="Lorem ipsum dolor sit elit, consect loreretur adipiscing nisi aute. ipsum sit elit, Lorem ipsum dolor sit elit, Lorem ipsum dolor sit elit, consect loreretur adipiscing nisi aute. ipsum sit elit, Lorem ipsum dolor sit elit, Lorem ipsum dolor sit elit, co"/>
          <p:cNvSpPr txBox="1"/>
          <p:nvPr/>
        </p:nvSpPr>
        <p:spPr>
          <a:xfrm>
            <a:off x="4209706" y="7489668"/>
            <a:ext cx="6667501" cy="3168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 Lorem ipsum dolor sit elit,</a:t>
            </a:r>
          </a:p>
        </p:txBody>
      </p:sp>
      <p:sp>
        <p:nvSpPr>
          <p:cNvPr id="6586" name="Shape"/>
          <p:cNvSpPr/>
          <p:nvPr/>
        </p:nvSpPr>
        <p:spPr>
          <a:xfrm>
            <a:off x="2459089" y="3258982"/>
            <a:ext cx="1179415"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589" name="Group"/>
          <p:cNvGrpSpPr/>
          <p:nvPr/>
        </p:nvGrpSpPr>
        <p:grpSpPr>
          <a:xfrm>
            <a:off x="19114315" y="3428308"/>
            <a:ext cx="3403201" cy="2352070"/>
            <a:chOff x="0" y="0"/>
            <a:chExt cx="3403200" cy="2352069"/>
          </a:xfrm>
        </p:grpSpPr>
        <p:sp>
          <p:nvSpPr>
            <p:cNvPr id="6587" name="Lorem ipsum dolor sit elit, consect loreretur adipiscing nisi aute. elit, sit elit, sit elit, consect loreretur"/>
            <p:cNvSpPr txBox="1"/>
            <p:nvPr/>
          </p:nvSpPr>
          <p:spPr>
            <a:xfrm>
              <a:off x="0" y="783619"/>
              <a:ext cx="34032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elit, sit elit, sit elit, consect loreretur</a:t>
              </a:r>
            </a:p>
          </p:txBody>
        </p:sp>
        <p:sp>
          <p:nvSpPr>
            <p:cNvPr id="6588" name="Rounded Rectangle"/>
            <p:cNvSpPr/>
            <p:nvPr/>
          </p:nvSpPr>
          <p:spPr>
            <a:xfrm>
              <a:off x="0" y="0"/>
              <a:ext cx="919839" cy="482600"/>
            </a:xfrm>
            <a:prstGeom prst="roundRect">
              <a:avLst>
                <a:gd name="adj" fmla="val 28590"/>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592" name="Group"/>
          <p:cNvGrpSpPr/>
          <p:nvPr/>
        </p:nvGrpSpPr>
        <p:grpSpPr>
          <a:xfrm>
            <a:off x="19114315" y="7935622"/>
            <a:ext cx="3403201" cy="2352070"/>
            <a:chOff x="0" y="0"/>
            <a:chExt cx="3403200" cy="2352069"/>
          </a:xfrm>
        </p:grpSpPr>
        <p:sp>
          <p:nvSpPr>
            <p:cNvPr id="6590" name="Lorem ipsum dolor sit elit, consect loreretur adipiscing nisi aute. elit, sit elit, sit elit, consect loreretur"/>
            <p:cNvSpPr txBox="1"/>
            <p:nvPr/>
          </p:nvSpPr>
          <p:spPr>
            <a:xfrm>
              <a:off x="0" y="783619"/>
              <a:ext cx="34032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elit, sit elit, sit elit, consect loreretur</a:t>
              </a:r>
            </a:p>
          </p:txBody>
        </p:sp>
        <p:sp>
          <p:nvSpPr>
            <p:cNvPr id="6591" name="Rounded Rectangle"/>
            <p:cNvSpPr/>
            <p:nvPr/>
          </p:nvSpPr>
          <p:spPr>
            <a:xfrm>
              <a:off x="0" y="0"/>
              <a:ext cx="919839" cy="482600"/>
            </a:xfrm>
            <a:prstGeom prst="roundRect">
              <a:avLst>
                <a:gd name="adj" fmla="val 28590"/>
              </a:avLst>
            </a:prstGeom>
            <a:solidFill>
              <a:srgbClr val="92929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581"/>
                                        </p:tgtEl>
                                        <p:attrNameLst>
                                          <p:attrName>style.visibility</p:attrName>
                                        </p:attrNameLst>
                                      </p:cBhvr>
                                      <p:to>
                                        <p:strVal val="visible"/>
                                      </p:to>
                                    </p:set>
                                    <p:anim calcmode="lin" valueType="num">
                                      <p:cBhvr>
                                        <p:cTn id="7" dur="1000" fill="hold"/>
                                        <p:tgtEl>
                                          <p:spTgt spid="6581"/>
                                        </p:tgtEl>
                                        <p:attrNameLst>
                                          <p:attrName>ppt_x</p:attrName>
                                        </p:attrNameLst>
                                      </p:cBhvr>
                                      <p:tavLst>
                                        <p:tav tm="0">
                                          <p:val>
                                            <p:strVal val="1+#ppt_w/2"/>
                                          </p:val>
                                        </p:tav>
                                        <p:tav tm="100000">
                                          <p:val>
                                            <p:strVal val="#ppt_x"/>
                                          </p:val>
                                        </p:tav>
                                      </p:tavLst>
                                    </p:anim>
                                    <p:anim calcmode="lin" valueType="num">
                                      <p:cBhvr>
                                        <p:cTn id="8" dur="1000" fill="hold"/>
                                        <p:tgtEl>
                                          <p:spTgt spid="6581"/>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6586"/>
                                        </p:tgtEl>
                                        <p:attrNameLst>
                                          <p:attrName>style.visibility</p:attrName>
                                        </p:attrNameLst>
                                      </p:cBhvr>
                                      <p:to>
                                        <p:strVal val="visible"/>
                                      </p:to>
                                    </p:set>
                                    <p:anim calcmode="lin" valueType="num">
                                      <p:cBhvr>
                                        <p:cTn id="11" dur="1000" fill="hold"/>
                                        <p:tgtEl>
                                          <p:spTgt spid="6586"/>
                                        </p:tgtEl>
                                        <p:attrNameLst>
                                          <p:attrName>ppt_x</p:attrName>
                                        </p:attrNameLst>
                                      </p:cBhvr>
                                      <p:tavLst>
                                        <p:tav tm="0">
                                          <p:val>
                                            <p:strVal val="0-#ppt_w/2"/>
                                          </p:val>
                                        </p:tav>
                                        <p:tav tm="100000">
                                          <p:val>
                                            <p:strVal val="#ppt_x"/>
                                          </p:val>
                                        </p:tav>
                                      </p:tavLst>
                                    </p:anim>
                                    <p:anim calcmode="lin" valueType="num">
                                      <p:cBhvr>
                                        <p:cTn id="12" dur="1000" fill="hold"/>
                                        <p:tgtEl>
                                          <p:spTgt spid="6586"/>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582"/>
                                        </p:tgtEl>
                                        <p:attrNameLst>
                                          <p:attrName>style.visibility</p:attrName>
                                        </p:attrNameLst>
                                      </p:cBhvr>
                                      <p:to>
                                        <p:strVal val="visible"/>
                                      </p:to>
                                    </p:set>
                                    <p:anim calcmode="lin" valueType="num">
                                      <p:cBhvr>
                                        <p:cTn id="15" dur="1000" fill="hold"/>
                                        <p:tgtEl>
                                          <p:spTgt spid="6582"/>
                                        </p:tgtEl>
                                        <p:attrNameLst>
                                          <p:attrName>ppt_x</p:attrName>
                                        </p:attrNameLst>
                                      </p:cBhvr>
                                      <p:tavLst>
                                        <p:tav tm="0">
                                          <p:val>
                                            <p:strVal val="#ppt_x"/>
                                          </p:val>
                                        </p:tav>
                                        <p:tav tm="100000">
                                          <p:val>
                                            <p:strVal val="#ppt_x"/>
                                          </p:val>
                                        </p:tav>
                                      </p:tavLst>
                                    </p:anim>
                                    <p:anim calcmode="lin" valueType="num">
                                      <p:cBhvr>
                                        <p:cTn id="16" dur="1000" fill="hold"/>
                                        <p:tgtEl>
                                          <p:spTgt spid="658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589"/>
                                        </p:tgtEl>
                                        <p:attrNameLst>
                                          <p:attrName>style.visibility</p:attrName>
                                        </p:attrNameLst>
                                      </p:cBhvr>
                                      <p:to>
                                        <p:strVal val="visible"/>
                                      </p:to>
                                    </p:set>
                                    <p:anim calcmode="lin" valueType="num">
                                      <p:cBhvr>
                                        <p:cTn id="19" dur="1000" fill="hold"/>
                                        <p:tgtEl>
                                          <p:spTgt spid="6589"/>
                                        </p:tgtEl>
                                        <p:attrNameLst>
                                          <p:attrName>ppt_x</p:attrName>
                                        </p:attrNameLst>
                                      </p:cBhvr>
                                      <p:tavLst>
                                        <p:tav tm="0">
                                          <p:val>
                                            <p:strVal val="#ppt_x"/>
                                          </p:val>
                                        </p:tav>
                                        <p:tav tm="100000">
                                          <p:val>
                                            <p:strVal val="#ppt_x"/>
                                          </p:val>
                                        </p:tav>
                                      </p:tavLst>
                                    </p:anim>
                                    <p:anim calcmode="lin" valueType="num">
                                      <p:cBhvr>
                                        <p:cTn id="20" dur="1000" fill="hold"/>
                                        <p:tgtEl>
                                          <p:spTgt spid="658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583"/>
                                        </p:tgtEl>
                                        <p:attrNameLst>
                                          <p:attrName>style.visibility</p:attrName>
                                        </p:attrNameLst>
                                      </p:cBhvr>
                                      <p:to>
                                        <p:strVal val="visible"/>
                                      </p:to>
                                    </p:set>
                                    <p:anim calcmode="lin" valueType="num">
                                      <p:cBhvr>
                                        <p:cTn id="23" dur="1000" fill="hold"/>
                                        <p:tgtEl>
                                          <p:spTgt spid="6583"/>
                                        </p:tgtEl>
                                        <p:attrNameLst>
                                          <p:attrName>ppt_x</p:attrName>
                                        </p:attrNameLst>
                                      </p:cBhvr>
                                      <p:tavLst>
                                        <p:tav tm="0">
                                          <p:val>
                                            <p:strVal val="#ppt_x"/>
                                          </p:val>
                                        </p:tav>
                                        <p:tav tm="100000">
                                          <p:val>
                                            <p:strVal val="#ppt_x"/>
                                          </p:val>
                                        </p:tav>
                                      </p:tavLst>
                                    </p:anim>
                                    <p:anim calcmode="lin" valueType="num">
                                      <p:cBhvr>
                                        <p:cTn id="24" dur="1000" fill="hold"/>
                                        <p:tgtEl>
                                          <p:spTgt spid="658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6592"/>
                                        </p:tgtEl>
                                        <p:attrNameLst>
                                          <p:attrName>style.visibility</p:attrName>
                                        </p:attrNameLst>
                                      </p:cBhvr>
                                      <p:to>
                                        <p:strVal val="visible"/>
                                      </p:to>
                                    </p:set>
                                    <p:anim calcmode="lin" valueType="num">
                                      <p:cBhvr>
                                        <p:cTn id="27" dur="1000" fill="hold"/>
                                        <p:tgtEl>
                                          <p:spTgt spid="6592"/>
                                        </p:tgtEl>
                                        <p:attrNameLst>
                                          <p:attrName>ppt_x</p:attrName>
                                        </p:attrNameLst>
                                      </p:cBhvr>
                                      <p:tavLst>
                                        <p:tav tm="0">
                                          <p:val>
                                            <p:strVal val="#ppt_x"/>
                                          </p:val>
                                        </p:tav>
                                        <p:tav tm="100000">
                                          <p:val>
                                            <p:strVal val="#ppt_x"/>
                                          </p:val>
                                        </p:tav>
                                      </p:tavLst>
                                    </p:anim>
                                    <p:anim calcmode="lin" valueType="num">
                                      <p:cBhvr>
                                        <p:cTn id="28" dur="1000" fill="hold"/>
                                        <p:tgtEl>
                                          <p:spTgt spid="6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1" grpId="1" animBg="1" advAuto="0"/>
      <p:bldP spid="6582" grpId="3" animBg="1" advAuto="0"/>
      <p:bldP spid="6583" grpId="5" animBg="1" advAuto="0"/>
      <p:bldP spid="6586" grpId="2" animBg="1" advAuto="0"/>
      <p:bldP spid="6589" grpId="4" animBg="1" advAuto="0"/>
      <p:bldP spid="6592" grpId="6"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94" name="2D Stacked Bar Chart"/>
          <p:cNvGraphicFramePr/>
          <p:nvPr/>
        </p:nvGraphicFramePr>
        <p:xfrm>
          <a:off x="-721041" y="1455357"/>
          <a:ext cx="13109855" cy="10805286"/>
        </p:xfrm>
        <a:graphic>
          <a:graphicData uri="http://schemas.openxmlformats.org/drawingml/2006/chart">
            <c:chart xmlns:c="http://schemas.openxmlformats.org/drawingml/2006/chart" xmlns:r="http://schemas.openxmlformats.org/officeDocument/2006/relationships" r:id="rId2"/>
          </a:graphicData>
        </a:graphic>
      </p:graphicFrame>
      <p:sp>
        <p:nvSpPr>
          <p:cNvPr id="6595" name="Simple laptop mockups"/>
          <p:cNvSpPr txBox="1"/>
          <p:nvPr/>
        </p:nvSpPr>
        <p:spPr>
          <a:xfrm>
            <a:off x="15720648" y="3253008"/>
            <a:ext cx="6352735"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Simple laptop </a:t>
            </a:r>
            <a:r>
              <a:rPr>
                <a:solidFill>
                  <a:srgbClr val="D5D5D5"/>
                </a:solidFill>
              </a:rPr>
              <a:t>mockups</a:t>
            </a:r>
          </a:p>
        </p:txBody>
      </p:sp>
      <p:sp>
        <p:nvSpPr>
          <p:cNvPr id="6596" name="Shape"/>
          <p:cNvSpPr/>
          <p:nvPr/>
        </p:nvSpPr>
        <p:spPr>
          <a:xfrm rot="5400000">
            <a:off x="15767595" y="170051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97" name="Lorem ipsum dolor sit elit, consect loreretur adipiscing nisi aute. ipsum sit elit, Lorem sit elit, Lorem ipsum dolor sit elit, consect loreretur"/>
          <p:cNvSpPr txBox="1"/>
          <p:nvPr/>
        </p:nvSpPr>
        <p:spPr>
          <a:xfrm>
            <a:off x="15720648" y="7861179"/>
            <a:ext cx="4851998"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sit elit, Lorem ipsum dolor sit elit, consect loreretur</a:t>
            </a:r>
          </a:p>
        </p:txBody>
      </p:sp>
      <p:grpSp>
        <p:nvGrpSpPr>
          <p:cNvPr id="6600" name="Group"/>
          <p:cNvGrpSpPr/>
          <p:nvPr/>
        </p:nvGrpSpPr>
        <p:grpSpPr>
          <a:xfrm>
            <a:off x="15720648" y="10193708"/>
            <a:ext cx="5474679" cy="368301"/>
            <a:chOff x="0" y="0"/>
            <a:chExt cx="5474677" cy="368300"/>
          </a:xfrm>
        </p:grpSpPr>
        <p:sp>
          <p:nvSpPr>
            <p:cNvPr id="6598" name="Rounded Rectangle"/>
            <p:cNvSpPr/>
            <p:nvPr/>
          </p:nvSpPr>
          <p:spPr>
            <a:xfrm>
              <a:off x="0" y="88899"/>
              <a:ext cx="889000" cy="190501"/>
            </a:xfrm>
            <a:prstGeom prst="roundRect">
              <a:avLst>
                <a:gd name="adj" fmla="val 5000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599" name="Insert title here"/>
            <p:cNvSpPr txBox="1"/>
            <p:nvPr/>
          </p:nvSpPr>
          <p:spPr>
            <a:xfrm>
              <a:off x="1257224" y="0"/>
              <a:ext cx="421745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603" name="Group"/>
          <p:cNvGrpSpPr/>
          <p:nvPr/>
        </p:nvGrpSpPr>
        <p:grpSpPr>
          <a:xfrm>
            <a:off x="15720648" y="10899733"/>
            <a:ext cx="5474679" cy="368301"/>
            <a:chOff x="0" y="0"/>
            <a:chExt cx="5474677" cy="368300"/>
          </a:xfrm>
        </p:grpSpPr>
        <p:sp>
          <p:nvSpPr>
            <p:cNvPr id="6601" name="Rounded Rectangle"/>
            <p:cNvSpPr/>
            <p:nvPr/>
          </p:nvSpPr>
          <p:spPr>
            <a:xfrm>
              <a:off x="0" y="88899"/>
              <a:ext cx="889000" cy="190501"/>
            </a:xfrm>
            <a:prstGeom prst="roundRect">
              <a:avLst>
                <a:gd name="adj" fmla="val 50000"/>
              </a:avLst>
            </a:prstGeom>
            <a:solidFill>
              <a:srgbClr val="92929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02" name="Insert title here"/>
            <p:cNvSpPr txBox="1"/>
            <p:nvPr/>
          </p:nvSpPr>
          <p:spPr>
            <a:xfrm>
              <a:off x="1257224" y="0"/>
              <a:ext cx="421745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606" name="Group"/>
          <p:cNvGrpSpPr/>
          <p:nvPr/>
        </p:nvGrpSpPr>
        <p:grpSpPr>
          <a:xfrm>
            <a:off x="4279946" y="2045845"/>
            <a:ext cx="3202385" cy="3390504"/>
            <a:chOff x="0" y="0"/>
            <a:chExt cx="3202384" cy="3390503"/>
          </a:xfrm>
        </p:grpSpPr>
        <p:sp>
          <p:nvSpPr>
            <p:cNvPr id="6604" name="Callout"/>
            <p:cNvSpPr/>
            <p:nvPr/>
          </p:nvSpPr>
          <p:spPr>
            <a:xfrm>
              <a:off x="0" y="0"/>
              <a:ext cx="3202385" cy="3390504"/>
            </a:xfrm>
            <a:custGeom>
              <a:avLst/>
              <a:gdLst/>
              <a:ahLst/>
              <a:cxnLst>
                <a:cxn ang="0">
                  <a:pos x="wd2" y="hd2"/>
                </a:cxn>
                <a:cxn ang="5400000">
                  <a:pos x="wd2" y="hd2"/>
                </a:cxn>
                <a:cxn ang="10800000">
                  <a:pos x="wd2" y="hd2"/>
                </a:cxn>
                <a:cxn ang="16200000">
                  <a:pos x="wd2" y="hd2"/>
                </a:cxn>
              </a:cxnLst>
              <a:rect l="0" t="0" r="r" b="b"/>
              <a:pathLst>
                <a:path w="21600" h="21600" extrusionOk="0">
                  <a:moveTo>
                    <a:pt x="2634" y="0"/>
                  </a:moveTo>
                  <a:cubicBezTo>
                    <a:pt x="1180" y="0"/>
                    <a:pt x="0" y="1114"/>
                    <a:pt x="0" y="2488"/>
                  </a:cubicBezTo>
                  <a:lnTo>
                    <a:pt x="0" y="15350"/>
                  </a:lnTo>
                  <a:cubicBezTo>
                    <a:pt x="0" y="16724"/>
                    <a:pt x="1180" y="17838"/>
                    <a:pt x="2634" y="17838"/>
                  </a:cubicBezTo>
                  <a:lnTo>
                    <a:pt x="4904" y="17838"/>
                  </a:lnTo>
                  <a:lnTo>
                    <a:pt x="7088" y="21600"/>
                  </a:lnTo>
                  <a:lnTo>
                    <a:pt x="9270" y="17838"/>
                  </a:lnTo>
                  <a:lnTo>
                    <a:pt x="18966" y="17838"/>
                  </a:lnTo>
                  <a:cubicBezTo>
                    <a:pt x="20420" y="17838"/>
                    <a:pt x="21600" y="16724"/>
                    <a:pt x="21600" y="15350"/>
                  </a:cubicBezTo>
                  <a:lnTo>
                    <a:pt x="21600" y="2488"/>
                  </a:lnTo>
                  <a:cubicBezTo>
                    <a:pt x="21600" y="1114"/>
                    <a:pt x="20420" y="0"/>
                    <a:pt x="18966" y="0"/>
                  </a:cubicBezTo>
                  <a:lnTo>
                    <a:pt x="2634"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05" name="Lorem ipsum dolor sit elit, consect loreretur. Lorem ipsum dolor sit elit,"/>
            <p:cNvSpPr/>
            <p:nvPr/>
          </p:nvSpPr>
          <p:spPr>
            <a:xfrm>
              <a:off x="452040" y="435758"/>
              <a:ext cx="221732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a:t>
              </a:r>
            </a:p>
          </p:txBody>
        </p:sp>
      </p:grpSp>
      <p:grpSp>
        <p:nvGrpSpPr>
          <p:cNvPr id="6609" name="Group"/>
          <p:cNvGrpSpPr/>
          <p:nvPr/>
        </p:nvGrpSpPr>
        <p:grpSpPr>
          <a:xfrm>
            <a:off x="8669959" y="4598095"/>
            <a:ext cx="4079082" cy="2513014"/>
            <a:chOff x="0" y="0"/>
            <a:chExt cx="4079081" cy="2513012"/>
          </a:xfrm>
        </p:grpSpPr>
        <p:sp>
          <p:nvSpPr>
            <p:cNvPr id="6607" name="Callout"/>
            <p:cNvSpPr/>
            <p:nvPr/>
          </p:nvSpPr>
          <p:spPr>
            <a:xfrm>
              <a:off x="0" y="0"/>
              <a:ext cx="4079082" cy="2513013"/>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26" y="0"/>
                    <a:pt x="0" y="1503"/>
                    <a:pt x="0" y="3357"/>
                  </a:cubicBezTo>
                  <a:lnTo>
                    <a:pt x="0" y="13167"/>
                  </a:lnTo>
                  <a:cubicBezTo>
                    <a:pt x="0" y="15021"/>
                    <a:pt x="926" y="16524"/>
                    <a:pt x="2068" y="16524"/>
                  </a:cubicBezTo>
                  <a:lnTo>
                    <a:pt x="3850" y="16524"/>
                  </a:lnTo>
                  <a:lnTo>
                    <a:pt x="5565" y="21600"/>
                  </a:lnTo>
                  <a:lnTo>
                    <a:pt x="7278" y="16524"/>
                  </a:lnTo>
                  <a:lnTo>
                    <a:pt x="19532" y="16524"/>
                  </a:lnTo>
                  <a:cubicBezTo>
                    <a:pt x="20674" y="16524"/>
                    <a:pt x="21600" y="15021"/>
                    <a:pt x="21600" y="13167"/>
                  </a:cubicBezTo>
                  <a:lnTo>
                    <a:pt x="21600" y="3357"/>
                  </a:lnTo>
                  <a:cubicBezTo>
                    <a:pt x="21600" y="1503"/>
                    <a:pt x="20674" y="0"/>
                    <a:pt x="19532" y="0"/>
                  </a:cubicBezTo>
                  <a:lnTo>
                    <a:pt x="2068"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08" name="Lorem ipsum dolor sit elit, consect loreretur. Lorem ipsum dolor sit elit,"/>
            <p:cNvSpPr txBox="1"/>
            <p:nvPr/>
          </p:nvSpPr>
          <p:spPr>
            <a:xfrm>
              <a:off x="452040" y="358831"/>
              <a:ext cx="3175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6596"/>
                                        </p:tgtEl>
                                        <p:attrNameLst>
                                          <p:attrName>style.visibility</p:attrName>
                                        </p:attrNameLst>
                                      </p:cBhvr>
                                      <p:to>
                                        <p:strVal val="visible"/>
                                      </p:to>
                                    </p:set>
                                    <p:anim calcmode="lin" valueType="num">
                                      <p:cBhvr>
                                        <p:cTn id="7" dur="1000" fill="hold"/>
                                        <p:tgtEl>
                                          <p:spTgt spid="6596"/>
                                        </p:tgtEl>
                                        <p:attrNameLst>
                                          <p:attrName>ppt_x</p:attrName>
                                        </p:attrNameLst>
                                      </p:cBhvr>
                                      <p:tavLst>
                                        <p:tav tm="0">
                                          <p:val>
                                            <p:strVal val="#ppt_x"/>
                                          </p:val>
                                        </p:tav>
                                        <p:tav tm="100000">
                                          <p:val>
                                            <p:strVal val="#ppt_x"/>
                                          </p:val>
                                        </p:tav>
                                      </p:tavLst>
                                    </p:anim>
                                    <p:anim calcmode="lin" valueType="num">
                                      <p:cBhvr>
                                        <p:cTn id="8" dur="1000" fill="hold"/>
                                        <p:tgtEl>
                                          <p:spTgt spid="6596"/>
                                        </p:tgtEl>
                                        <p:attrNameLst>
                                          <p:attrName>ppt_y</p:attrName>
                                        </p:attrNameLst>
                                      </p:cBhvr>
                                      <p:tavLst>
                                        <p:tav tm="0">
                                          <p:val>
                                            <p:strVal val="0-#ppt_h/2"/>
                                          </p:val>
                                        </p:tav>
                                        <p:tav tm="100000">
                                          <p:val>
                                            <p:strVal val="#ppt_y"/>
                                          </p:val>
                                        </p:tav>
                                      </p:tavLst>
                                    </p:anim>
                                  </p:childTnLst>
                                </p:cTn>
                              </p:par>
                              <p:par>
                                <p:cTn id="9" presetID="22" presetClass="entr" presetSubtype="8" accel="50000" decel="50000" fill="hold" grpId="2" nodeType="withEffect">
                                  <p:stCondLst>
                                    <p:cond delay="500"/>
                                  </p:stCondLst>
                                  <p:iterate>
                                    <p:tmAbs val="0"/>
                                  </p:iterate>
                                  <p:childTnLst>
                                    <p:set>
                                      <p:cBhvr>
                                        <p:cTn id="10" fill="hold"/>
                                        <p:tgtEl>
                                          <p:spTgt spid="6594"/>
                                        </p:tgtEl>
                                        <p:attrNameLst>
                                          <p:attrName>style.visibility</p:attrName>
                                        </p:attrNameLst>
                                      </p:cBhvr>
                                      <p:to>
                                        <p:strVal val="visible"/>
                                      </p:to>
                                    </p:set>
                                    <p:animEffect transition="in" filter="wipe(left)">
                                      <p:cBhvr>
                                        <p:cTn id="11" dur="1000"/>
                                        <p:tgtEl>
                                          <p:spTgt spid="6594"/>
                                        </p:tgtEl>
                                      </p:cBhvr>
                                    </p:animEffect>
                                  </p:childTnLst>
                                </p:cTn>
                              </p:par>
                              <p:par>
                                <p:cTn id="12" presetID="2" presetClass="entr" presetSubtype="1" accel="50000" decel="50000" fill="hold" grpId="3" nodeType="withEffect">
                                  <p:stCondLst>
                                    <p:cond delay="1000"/>
                                  </p:stCondLst>
                                  <p:iterate>
                                    <p:tmAbs val="0"/>
                                  </p:iterate>
                                  <p:childTnLst>
                                    <p:set>
                                      <p:cBhvr>
                                        <p:cTn id="13" fill="hold"/>
                                        <p:tgtEl>
                                          <p:spTgt spid="6606"/>
                                        </p:tgtEl>
                                        <p:attrNameLst>
                                          <p:attrName>style.visibility</p:attrName>
                                        </p:attrNameLst>
                                      </p:cBhvr>
                                      <p:to>
                                        <p:strVal val="visible"/>
                                      </p:to>
                                    </p:set>
                                    <p:anim calcmode="lin" valueType="num">
                                      <p:cBhvr>
                                        <p:cTn id="14" dur="1000" fill="hold"/>
                                        <p:tgtEl>
                                          <p:spTgt spid="6606"/>
                                        </p:tgtEl>
                                        <p:attrNameLst>
                                          <p:attrName>ppt_x</p:attrName>
                                        </p:attrNameLst>
                                      </p:cBhvr>
                                      <p:tavLst>
                                        <p:tav tm="0">
                                          <p:val>
                                            <p:strVal val="#ppt_x"/>
                                          </p:val>
                                        </p:tav>
                                        <p:tav tm="100000">
                                          <p:val>
                                            <p:strVal val="#ppt_x"/>
                                          </p:val>
                                        </p:tav>
                                      </p:tavLst>
                                    </p:anim>
                                    <p:anim calcmode="lin" valueType="num">
                                      <p:cBhvr>
                                        <p:cTn id="15" dur="1000" fill="hold"/>
                                        <p:tgtEl>
                                          <p:spTgt spid="6606"/>
                                        </p:tgtEl>
                                        <p:attrNameLst>
                                          <p:attrName>ppt_y</p:attrName>
                                        </p:attrNameLst>
                                      </p:cBhvr>
                                      <p:tavLst>
                                        <p:tav tm="0">
                                          <p:val>
                                            <p:strVal val="0-#ppt_h/2"/>
                                          </p:val>
                                        </p:tav>
                                        <p:tav tm="100000">
                                          <p:val>
                                            <p:strVal val="#ppt_y"/>
                                          </p:val>
                                        </p:tav>
                                      </p:tavLst>
                                    </p:anim>
                                  </p:childTnLst>
                                </p:cTn>
                              </p:par>
                              <p:par>
                                <p:cTn id="16" presetID="2" presetClass="entr" presetSubtype="1" accel="50000" decel="50000" fill="hold" grpId="4" nodeType="withEffect">
                                  <p:stCondLst>
                                    <p:cond delay="1500"/>
                                  </p:stCondLst>
                                  <p:iterate>
                                    <p:tmAbs val="0"/>
                                  </p:iterate>
                                  <p:childTnLst>
                                    <p:set>
                                      <p:cBhvr>
                                        <p:cTn id="17" fill="hold"/>
                                        <p:tgtEl>
                                          <p:spTgt spid="6609"/>
                                        </p:tgtEl>
                                        <p:attrNameLst>
                                          <p:attrName>style.visibility</p:attrName>
                                        </p:attrNameLst>
                                      </p:cBhvr>
                                      <p:to>
                                        <p:strVal val="visible"/>
                                      </p:to>
                                    </p:set>
                                    <p:anim calcmode="lin" valueType="num">
                                      <p:cBhvr>
                                        <p:cTn id="18" dur="1000" fill="hold"/>
                                        <p:tgtEl>
                                          <p:spTgt spid="6609"/>
                                        </p:tgtEl>
                                        <p:attrNameLst>
                                          <p:attrName>ppt_x</p:attrName>
                                        </p:attrNameLst>
                                      </p:cBhvr>
                                      <p:tavLst>
                                        <p:tav tm="0">
                                          <p:val>
                                            <p:strVal val="#ppt_x"/>
                                          </p:val>
                                        </p:tav>
                                        <p:tav tm="100000">
                                          <p:val>
                                            <p:strVal val="#ppt_x"/>
                                          </p:val>
                                        </p:tav>
                                      </p:tavLst>
                                    </p:anim>
                                    <p:anim calcmode="lin" valueType="num">
                                      <p:cBhvr>
                                        <p:cTn id="19" dur="1000" fill="hold"/>
                                        <p:tgtEl>
                                          <p:spTgt spid="66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 grpId="2" animBg="1" advAuto="0"/>
      <p:bldP spid="6596" grpId="1" animBg="1" advAuto="0"/>
      <p:bldP spid="6606" grpId="3" animBg="1" advAuto="0"/>
      <p:bldP spid="6609"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11" name="2D Stacked Area Chart"/>
          <p:cNvGraphicFramePr/>
          <p:nvPr/>
        </p:nvGraphicFramePr>
        <p:xfrm>
          <a:off x="13314846" y="6316235"/>
          <a:ext cx="7335585" cy="41719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612" name="2D Stacked Area Chart"/>
          <p:cNvGraphicFramePr/>
          <p:nvPr/>
        </p:nvGraphicFramePr>
        <p:xfrm>
          <a:off x="3094377" y="6316235"/>
          <a:ext cx="7335585" cy="4171943"/>
        </p:xfrm>
        <a:graphic>
          <a:graphicData uri="http://schemas.openxmlformats.org/drawingml/2006/chart">
            <c:chart xmlns:c="http://schemas.openxmlformats.org/drawingml/2006/chart" xmlns:r="http://schemas.openxmlformats.org/officeDocument/2006/relationships" r:id="rId3"/>
          </a:graphicData>
        </a:graphic>
      </p:graphicFrame>
      <p:sp>
        <p:nvSpPr>
          <p:cNvPr id="6613" name="Shape"/>
          <p:cNvSpPr/>
          <p:nvPr/>
        </p:nvSpPr>
        <p:spPr>
          <a:xfrm>
            <a:off x="11340403" y="8003749"/>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14" name="Double smart charts"/>
          <p:cNvSpPr txBox="1"/>
          <p:nvPr/>
        </p:nvSpPr>
        <p:spPr>
          <a:xfrm>
            <a:off x="4545065" y="2093912"/>
            <a:ext cx="15293870"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Double smart charts</a:t>
            </a:r>
          </a:p>
        </p:txBody>
      </p:sp>
      <p:sp>
        <p:nvSpPr>
          <p:cNvPr id="6615"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5134773" y="3912736"/>
            <a:ext cx="1411445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 Lorem ipsum dolor sit elit, consect loreretur</a:t>
            </a:r>
          </a:p>
        </p:txBody>
      </p:sp>
      <p:grpSp>
        <p:nvGrpSpPr>
          <p:cNvPr id="6619" name="Group"/>
          <p:cNvGrpSpPr/>
          <p:nvPr/>
        </p:nvGrpSpPr>
        <p:grpSpPr>
          <a:xfrm>
            <a:off x="19838933" y="8038650"/>
            <a:ext cx="2470199" cy="2470199"/>
            <a:chOff x="0" y="0"/>
            <a:chExt cx="2470197" cy="2470197"/>
          </a:xfrm>
        </p:grpSpPr>
        <p:sp>
          <p:nvSpPr>
            <p:cNvPr id="6616" name="Circle"/>
            <p:cNvSpPr/>
            <p:nvPr/>
          </p:nvSpPr>
          <p:spPr>
            <a:xfrm>
              <a:off x="0" y="0"/>
              <a:ext cx="2470198" cy="2470198"/>
            </a:xfrm>
            <a:prstGeom prst="ellipse">
              <a:avLst/>
            </a:prstGeom>
            <a:solidFill>
              <a:schemeClr val="accent1">
                <a:alpha val="80000"/>
              </a:schemeClr>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17" name="79%"/>
            <p:cNvSpPr/>
            <p:nvPr/>
          </p:nvSpPr>
          <p:spPr>
            <a:xfrm>
              <a:off x="140113" y="412773"/>
              <a:ext cx="2189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79%</a:t>
              </a:r>
            </a:p>
          </p:txBody>
        </p:sp>
        <p:sp>
          <p:nvSpPr>
            <p:cNvPr id="6618" name="Lorem ipsum dolor sit."/>
            <p:cNvSpPr/>
            <p:nvPr/>
          </p:nvSpPr>
          <p:spPr>
            <a:xfrm>
              <a:off x="315373" y="1289073"/>
              <a:ext cx="1839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a:t>
              </a:r>
            </a:p>
          </p:txBody>
        </p:sp>
      </p:grpSp>
      <p:sp>
        <p:nvSpPr>
          <p:cNvPr id="6620" name="Lorem ipsum dolor sit elit, consect loreretur adipiscing nisi aute. ipsum sit elit, Lorem ipsum dolor"/>
          <p:cNvSpPr txBox="1"/>
          <p:nvPr/>
        </p:nvSpPr>
        <p:spPr>
          <a:xfrm>
            <a:off x="3739919" y="10884874"/>
            <a:ext cx="668369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a:t>
            </a:r>
          </a:p>
        </p:txBody>
      </p:sp>
      <p:sp>
        <p:nvSpPr>
          <p:cNvPr id="6621" name="Lorem ipsum dolor sit elit, consect loreretur adipiscing nisi aute. ipsum sit elit, Lorem ipsum dolor"/>
          <p:cNvSpPr txBox="1"/>
          <p:nvPr/>
        </p:nvSpPr>
        <p:spPr>
          <a:xfrm>
            <a:off x="13960388" y="10884874"/>
            <a:ext cx="668369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612"/>
                                        </p:tgtEl>
                                        <p:attrNameLst>
                                          <p:attrName>style.visibility</p:attrName>
                                        </p:attrNameLst>
                                      </p:cBhvr>
                                      <p:to>
                                        <p:strVal val="visible"/>
                                      </p:to>
                                    </p:set>
                                    <p:anim calcmode="lin" valueType="num">
                                      <p:cBhvr>
                                        <p:cTn id="7" dur="1000" fill="hold"/>
                                        <p:tgtEl>
                                          <p:spTgt spid="6612"/>
                                        </p:tgtEl>
                                        <p:attrNameLst>
                                          <p:attrName>ppt_x</p:attrName>
                                        </p:attrNameLst>
                                      </p:cBhvr>
                                      <p:tavLst>
                                        <p:tav tm="0">
                                          <p:val>
                                            <p:strVal val="#ppt_x"/>
                                          </p:val>
                                        </p:tav>
                                        <p:tav tm="100000">
                                          <p:val>
                                            <p:strVal val="#ppt_x"/>
                                          </p:val>
                                        </p:tav>
                                      </p:tavLst>
                                    </p:anim>
                                    <p:anim calcmode="lin" valueType="num">
                                      <p:cBhvr>
                                        <p:cTn id="8" dur="1000" fill="hold"/>
                                        <p:tgtEl>
                                          <p:spTgt spid="6612"/>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620"/>
                                        </p:tgtEl>
                                        <p:attrNameLst>
                                          <p:attrName>style.visibility</p:attrName>
                                        </p:attrNameLst>
                                      </p:cBhvr>
                                      <p:to>
                                        <p:strVal val="visible"/>
                                      </p:to>
                                    </p:set>
                                    <p:anim calcmode="lin" valueType="num">
                                      <p:cBhvr>
                                        <p:cTn id="11" dur="1000" fill="hold"/>
                                        <p:tgtEl>
                                          <p:spTgt spid="6620"/>
                                        </p:tgtEl>
                                        <p:attrNameLst>
                                          <p:attrName>ppt_x</p:attrName>
                                        </p:attrNameLst>
                                      </p:cBhvr>
                                      <p:tavLst>
                                        <p:tav tm="0">
                                          <p:val>
                                            <p:strVal val="#ppt_x"/>
                                          </p:val>
                                        </p:tav>
                                        <p:tav tm="100000">
                                          <p:val>
                                            <p:strVal val="#ppt_x"/>
                                          </p:val>
                                        </p:tav>
                                      </p:tavLst>
                                    </p:anim>
                                    <p:anim calcmode="lin" valueType="num">
                                      <p:cBhvr>
                                        <p:cTn id="12" dur="1000" fill="hold"/>
                                        <p:tgtEl>
                                          <p:spTgt spid="6620"/>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6613"/>
                                        </p:tgtEl>
                                        <p:attrNameLst>
                                          <p:attrName>style.visibility</p:attrName>
                                        </p:attrNameLst>
                                      </p:cBhvr>
                                      <p:to>
                                        <p:strVal val="visible"/>
                                      </p:to>
                                    </p:set>
                                    <p:anim calcmode="lin" valueType="num">
                                      <p:cBhvr>
                                        <p:cTn id="15" dur="1000" fill="hold"/>
                                        <p:tgtEl>
                                          <p:spTgt spid="6613"/>
                                        </p:tgtEl>
                                        <p:attrNameLst>
                                          <p:attrName>ppt_x</p:attrName>
                                        </p:attrNameLst>
                                      </p:cBhvr>
                                      <p:tavLst>
                                        <p:tav tm="0">
                                          <p:val>
                                            <p:strVal val="0-#ppt_w/2"/>
                                          </p:val>
                                        </p:tav>
                                        <p:tav tm="100000">
                                          <p:val>
                                            <p:strVal val="#ppt_x"/>
                                          </p:val>
                                        </p:tav>
                                      </p:tavLst>
                                    </p:anim>
                                    <p:anim calcmode="lin" valueType="num">
                                      <p:cBhvr>
                                        <p:cTn id="16" dur="1000" fill="hold"/>
                                        <p:tgtEl>
                                          <p:spTgt spid="6613"/>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611"/>
                                        </p:tgtEl>
                                        <p:attrNameLst>
                                          <p:attrName>style.visibility</p:attrName>
                                        </p:attrNameLst>
                                      </p:cBhvr>
                                      <p:to>
                                        <p:strVal val="visible"/>
                                      </p:to>
                                    </p:set>
                                    <p:anim calcmode="lin" valueType="num">
                                      <p:cBhvr>
                                        <p:cTn id="19" dur="1000" fill="hold"/>
                                        <p:tgtEl>
                                          <p:spTgt spid="6611"/>
                                        </p:tgtEl>
                                        <p:attrNameLst>
                                          <p:attrName>ppt_x</p:attrName>
                                        </p:attrNameLst>
                                      </p:cBhvr>
                                      <p:tavLst>
                                        <p:tav tm="0">
                                          <p:val>
                                            <p:strVal val="#ppt_x"/>
                                          </p:val>
                                        </p:tav>
                                        <p:tav tm="100000">
                                          <p:val>
                                            <p:strVal val="#ppt_x"/>
                                          </p:val>
                                        </p:tav>
                                      </p:tavLst>
                                    </p:anim>
                                    <p:anim calcmode="lin" valueType="num">
                                      <p:cBhvr>
                                        <p:cTn id="20" dur="1000" fill="hold"/>
                                        <p:tgtEl>
                                          <p:spTgt spid="661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621"/>
                                        </p:tgtEl>
                                        <p:attrNameLst>
                                          <p:attrName>style.visibility</p:attrName>
                                        </p:attrNameLst>
                                      </p:cBhvr>
                                      <p:to>
                                        <p:strVal val="visible"/>
                                      </p:to>
                                    </p:set>
                                    <p:anim calcmode="lin" valueType="num">
                                      <p:cBhvr>
                                        <p:cTn id="23" dur="1000" fill="hold"/>
                                        <p:tgtEl>
                                          <p:spTgt spid="6621"/>
                                        </p:tgtEl>
                                        <p:attrNameLst>
                                          <p:attrName>ppt_x</p:attrName>
                                        </p:attrNameLst>
                                      </p:cBhvr>
                                      <p:tavLst>
                                        <p:tav tm="0">
                                          <p:val>
                                            <p:strVal val="#ppt_x"/>
                                          </p:val>
                                        </p:tav>
                                        <p:tav tm="100000">
                                          <p:val>
                                            <p:strVal val="#ppt_x"/>
                                          </p:val>
                                        </p:tav>
                                      </p:tavLst>
                                    </p:anim>
                                    <p:anim calcmode="lin" valueType="num">
                                      <p:cBhvr>
                                        <p:cTn id="24" dur="1000" fill="hold"/>
                                        <p:tgtEl>
                                          <p:spTgt spid="6621"/>
                                        </p:tgtEl>
                                        <p:attrNameLst>
                                          <p:attrName>ppt_y</p:attrName>
                                        </p:attrNameLst>
                                      </p:cBhvr>
                                      <p:tavLst>
                                        <p:tav tm="0">
                                          <p:val>
                                            <p:strVal val="1+#ppt_h/2"/>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6619"/>
                                        </p:tgtEl>
                                        <p:attrNameLst>
                                          <p:attrName>style.visibility</p:attrName>
                                        </p:attrNameLst>
                                      </p:cBhvr>
                                      <p:to>
                                        <p:strVal val="visible"/>
                                      </p:to>
                                    </p:set>
                                    <p:anim calcmode="lin" valueType="num">
                                      <p:cBhvr>
                                        <p:cTn id="27" dur="1000" fill="hold"/>
                                        <p:tgtEl>
                                          <p:spTgt spid="6619"/>
                                        </p:tgtEl>
                                        <p:attrNameLst>
                                          <p:attrName>ppt_x</p:attrName>
                                        </p:attrNameLst>
                                      </p:cBhvr>
                                      <p:tavLst>
                                        <p:tav tm="0">
                                          <p:val>
                                            <p:strVal val="1+#ppt_w/2"/>
                                          </p:val>
                                        </p:tav>
                                        <p:tav tm="100000">
                                          <p:val>
                                            <p:strVal val="#ppt_x"/>
                                          </p:val>
                                        </p:tav>
                                      </p:tavLst>
                                    </p:anim>
                                    <p:anim calcmode="lin" valueType="num">
                                      <p:cBhvr>
                                        <p:cTn id="28" dur="1000" fill="hold"/>
                                        <p:tgtEl>
                                          <p:spTgt spid="66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1" grpId="4" animBg="1" advAuto="0"/>
      <p:bldP spid="6612" grpId="1" animBg="1" advAuto="0"/>
      <p:bldP spid="6613" grpId="3" animBg="1" advAuto="0"/>
      <p:bldP spid="6619" grpId="6" animBg="1" advAuto="0"/>
      <p:bldP spid="6620" grpId="2" animBg="1" advAuto="0"/>
      <p:bldP spid="6621" grpId="5"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06" name="Group">
            <a:extLst>
              <a:ext uri="{FF2B5EF4-FFF2-40B4-BE49-F238E27FC236}">
                <a16:creationId xmlns:a16="http://schemas.microsoft.com/office/drawing/2014/main" id="{BBF41835-190C-A942-8BAE-2631CFE2E9C3}"/>
              </a:ext>
            </a:extLst>
          </p:cNvPr>
          <p:cNvGrpSpPr/>
          <p:nvPr/>
        </p:nvGrpSpPr>
        <p:grpSpPr>
          <a:xfrm>
            <a:off x="2753469" y="-1"/>
            <a:ext cx="21630534" cy="13716002"/>
            <a:chOff x="0" y="-1"/>
            <a:chExt cx="21630533" cy="13716002"/>
          </a:xfrm>
        </p:grpSpPr>
        <p:grpSp>
          <p:nvGrpSpPr>
            <p:cNvPr id="107" name="Group">
              <a:extLst>
                <a:ext uri="{FF2B5EF4-FFF2-40B4-BE49-F238E27FC236}">
                  <a16:creationId xmlns:a16="http://schemas.microsoft.com/office/drawing/2014/main" id="{113E1826-18ED-4A4A-9657-B47FCF7FFC9E}"/>
                </a:ext>
              </a:extLst>
            </p:cNvPr>
            <p:cNvGrpSpPr/>
            <p:nvPr/>
          </p:nvGrpSpPr>
          <p:grpSpPr>
            <a:xfrm>
              <a:off x="8056434" y="1178698"/>
              <a:ext cx="13574099" cy="11736515"/>
              <a:chOff x="1721155" y="1149147"/>
              <a:chExt cx="13574098" cy="11736514"/>
            </a:xfrm>
          </p:grpSpPr>
          <p:pic>
            <p:nvPicPr>
              <p:cNvPr id="134" name="Image" descr="Image">
                <a:extLst>
                  <a:ext uri="{FF2B5EF4-FFF2-40B4-BE49-F238E27FC236}">
                    <a16:creationId xmlns:a16="http://schemas.microsoft.com/office/drawing/2014/main" id="{0618A860-1DE3-4B49-B194-E66FE0D8F3D0}"/>
                  </a:ext>
                </a:extLst>
              </p:cNvPr>
              <p:cNvPicPr>
                <a:picLocks noChangeAspect="1"/>
              </p:cNvPicPr>
              <p:nvPr/>
            </p:nvPicPr>
            <p:blipFill>
              <a:blip r:embed="rId2"/>
              <a:srcRect r="11312"/>
              <a:stretch>
                <a:fillRect/>
              </a:stretch>
            </p:blipFill>
            <p:spPr>
              <a:xfrm>
                <a:off x="1721155" y="1149147"/>
                <a:ext cx="13574098" cy="11736514"/>
              </a:xfrm>
              <a:prstGeom prst="rect">
                <a:avLst/>
              </a:prstGeom>
              <a:ln w="12700" cap="flat">
                <a:noFill/>
                <a:miter lim="400000"/>
              </a:ln>
              <a:effectLst/>
            </p:spPr>
          </p:pic>
          <p:sp>
            <p:nvSpPr>
              <p:cNvPr id="135" name="Rectangle">
                <a:extLst>
                  <a:ext uri="{FF2B5EF4-FFF2-40B4-BE49-F238E27FC236}">
                    <a16:creationId xmlns:a16="http://schemas.microsoft.com/office/drawing/2014/main" id="{11C01100-E612-534E-9315-EDB042106783}"/>
                  </a:ext>
                </a:extLst>
              </p:cNvPr>
              <p:cNvSpPr/>
              <p:nvPr/>
            </p:nvSpPr>
            <p:spPr>
              <a:xfrm>
                <a:off x="7722295" y="1657337"/>
                <a:ext cx="3333721" cy="239490"/>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grpSp>
          <p:nvGrpSpPr>
            <p:cNvPr id="108" name="Group">
              <a:extLst>
                <a:ext uri="{FF2B5EF4-FFF2-40B4-BE49-F238E27FC236}">
                  <a16:creationId xmlns:a16="http://schemas.microsoft.com/office/drawing/2014/main" id="{D142830A-C2DA-A144-9385-73B3F1706878}"/>
                </a:ext>
              </a:extLst>
            </p:cNvPr>
            <p:cNvGrpSpPr/>
            <p:nvPr/>
          </p:nvGrpSpPr>
          <p:grpSpPr>
            <a:xfrm>
              <a:off x="0" y="2167884"/>
              <a:ext cx="10620894" cy="8885798"/>
              <a:chOff x="0" y="9526"/>
              <a:chExt cx="10620893" cy="8885795"/>
            </a:xfrm>
          </p:grpSpPr>
          <p:sp>
            <p:nvSpPr>
              <p:cNvPr id="122" name="Need any support?…">
                <a:extLst>
                  <a:ext uri="{FF2B5EF4-FFF2-40B4-BE49-F238E27FC236}">
                    <a16:creationId xmlns:a16="http://schemas.microsoft.com/office/drawing/2014/main" id="{5B388601-5B75-134E-8DAC-F4A109569F48}"/>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B6328C17-B8CD-B746-9CFE-3C79108446FA}"/>
                  </a:ext>
                </a:extLst>
              </p:cNvPr>
              <p:cNvSpPr/>
              <p:nvPr/>
            </p:nvSpPr>
            <p:spPr>
              <a:xfrm>
                <a:off x="0" y="9526"/>
                <a:ext cx="10620893" cy="164147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dirty="0">
                    <a:solidFill>
                      <a:schemeClr val="bg1"/>
                    </a:solidFill>
                  </a:rPr>
                  <a:t>HOW TO CHANGE</a:t>
                </a:r>
              </a:p>
              <a:p>
                <a:pPr>
                  <a:lnSpc>
                    <a:spcPct val="100000"/>
                  </a:lnSpc>
                  <a:defRPr sz="5000" cap="all" spc="0">
                    <a:latin typeface="Montserrat ExtraBold"/>
                    <a:ea typeface="Montserrat ExtraBold"/>
                    <a:cs typeface="Montserrat ExtraBold"/>
                    <a:sym typeface="Montserrat ExtraBold"/>
                  </a:defRPr>
                </a:pPr>
                <a:r>
                  <a:rPr dirty="0">
                    <a:solidFill>
                      <a:schemeClr val="bg1"/>
                    </a:solidFill>
                  </a:rPr>
                  <a:t>Picture position</a:t>
                </a:r>
              </a:p>
            </p:txBody>
          </p:sp>
          <p:grpSp>
            <p:nvGrpSpPr>
              <p:cNvPr id="124" name="Group">
                <a:extLst>
                  <a:ext uri="{FF2B5EF4-FFF2-40B4-BE49-F238E27FC236}">
                    <a16:creationId xmlns:a16="http://schemas.microsoft.com/office/drawing/2014/main" id="{63A21F74-A544-3442-9E52-16E79ABEC8FE}"/>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D56ED844-C567-6447-9787-917EE5F415BC}"/>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367DF6AF-BA39-AC40-B0F2-F1C61F7FF016}"/>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458999E-26A4-F74B-A4C4-0416EB4E23AA}"/>
                  </a:ext>
                </a:extLst>
              </p:cNvPr>
              <p:cNvGrpSpPr/>
              <p:nvPr/>
            </p:nvGrpSpPr>
            <p:grpSpPr>
              <a:xfrm>
                <a:off x="0" y="3885858"/>
                <a:ext cx="619461" cy="619461"/>
                <a:chOff x="0" y="0"/>
                <a:chExt cx="619460" cy="619460"/>
              </a:xfrm>
            </p:grpSpPr>
            <p:sp>
              <p:nvSpPr>
                <p:cNvPr id="130" name="Circle">
                  <a:extLst>
                    <a:ext uri="{FF2B5EF4-FFF2-40B4-BE49-F238E27FC236}">
                      <a16:creationId xmlns:a16="http://schemas.microsoft.com/office/drawing/2014/main" id="{AA5A0543-C504-BB49-8CDB-98AE45E77587}"/>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AC6FF2AE-4C15-AC4E-A624-14EE10E7F0A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7E7AF660-2613-2046-8407-9287D2F1963E}"/>
                  </a:ext>
                </a:extLst>
              </p:cNvPr>
              <p:cNvGrpSpPr/>
              <p:nvPr/>
            </p:nvGrpSpPr>
            <p:grpSpPr>
              <a:xfrm>
                <a:off x="22070" y="5223667"/>
                <a:ext cx="619461" cy="619461"/>
                <a:chOff x="22070" y="276412"/>
                <a:chExt cx="619460" cy="619460"/>
              </a:xfrm>
            </p:grpSpPr>
            <p:sp>
              <p:nvSpPr>
                <p:cNvPr id="128" name="Circle">
                  <a:extLst>
                    <a:ext uri="{FF2B5EF4-FFF2-40B4-BE49-F238E27FC236}">
                      <a16:creationId xmlns:a16="http://schemas.microsoft.com/office/drawing/2014/main" id="{7B504ACD-B0CA-4245-B5D0-EC63DCFB0624}"/>
                    </a:ext>
                  </a:extLst>
                </p:cNvPr>
                <p:cNvSpPr/>
                <p:nvPr/>
              </p:nvSpPr>
              <p:spPr>
                <a:xfrm>
                  <a:off x="22070" y="276412"/>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A72B9673-D35D-124F-93AD-A2A97C99B91A}"/>
                    </a:ext>
                  </a:extLst>
                </p:cNvPr>
                <p:cNvSpPr/>
                <p:nvPr/>
              </p:nvSpPr>
              <p:spPr>
                <a:xfrm>
                  <a:off x="75746" y="342485"/>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DA81412D-9872-6D47-BE97-5A6271FF2AD9}"/>
                  </a:ext>
                </a:extLst>
              </p:cNvPr>
              <p:cNvSpPr/>
              <p:nvPr/>
            </p:nvSpPr>
            <p:spPr>
              <a:xfrm>
                <a:off x="1205241" y="2537290"/>
                <a:ext cx="8505316" cy="34437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dirty="0">
                    <a:solidFill>
                      <a:schemeClr val="bg1"/>
                    </a:solidFill>
                  </a:rPr>
                  <a:t>Select and Right Click</a:t>
                </a:r>
              </a:p>
              <a:p>
                <a:pPr>
                  <a:lnSpc>
                    <a:spcPct val="140000"/>
                  </a:lnSpc>
                  <a:defRPr sz="2000" spc="59">
                    <a:latin typeface="Montserrat Regular"/>
                    <a:ea typeface="Montserrat Regular"/>
                    <a:cs typeface="Montserrat Regular"/>
                    <a:sym typeface="Montserrat Regular"/>
                  </a:defRPr>
                </a:pPr>
                <a:r>
                  <a:rPr dirty="0">
                    <a:solidFill>
                      <a:schemeClr val="bg1"/>
                    </a:solidFill>
                  </a:rPr>
                  <a:t>the</a:t>
                </a:r>
                <a:r>
                  <a:rPr dirty="0">
                    <a:solidFill>
                      <a:schemeClr val="bg1"/>
                    </a:solidFill>
                    <a:latin typeface="+mn-lt"/>
                    <a:ea typeface="+mn-ea"/>
                    <a:cs typeface="+mn-cs"/>
                    <a:sym typeface="Montserrat Bold"/>
                  </a:rPr>
                  <a:t> IMAGE</a:t>
                </a:r>
                <a:r>
                  <a:rPr dirty="0">
                    <a:solidFill>
                      <a:schemeClr val="bg1"/>
                    </a:solidFill>
                  </a:rPr>
                  <a:t>.</a:t>
                </a: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dirty="0">
                    <a:solidFill>
                      <a:schemeClr val="bg1"/>
                    </a:solidFill>
                  </a:rPr>
                  <a:t>Select </a:t>
                </a:r>
                <a:r>
                  <a:rPr dirty="0">
                    <a:solidFill>
                      <a:schemeClr val="bg1"/>
                    </a:solidFill>
                    <a:latin typeface="+mn-lt"/>
                    <a:ea typeface="+mn-ea"/>
                    <a:cs typeface="+mn-cs"/>
                    <a:sym typeface="Montserrat Bold"/>
                  </a:rPr>
                  <a:t>CROP.</a:t>
                </a: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dirty="0">
                    <a:solidFill>
                      <a:schemeClr val="bg1"/>
                    </a:solidFill>
                  </a:rPr>
                  <a:t>Drag picture to change position</a:t>
                </a:r>
              </a:p>
              <a:p>
                <a:pPr algn="just">
                  <a:lnSpc>
                    <a:spcPct val="140000"/>
                  </a:lnSpc>
                  <a:defRPr sz="2000" spc="59">
                    <a:latin typeface="Montserrat Regular"/>
                    <a:ea typeface="Montserrat Regular"/>
                    <a:cs typeface="Montserrat Regular"/>
                    <a:sym typeface="Montserrat Regular"/>
                  </a:defRPr>
                </a:pPr>
                <a:r>
                  <a:rPr dirty="0">
                    <a:solidFill>
                      <a:schemeClr val="bg1"/>
                    </a:solidFill>
                  </a:rPr>
                  <a:t>within frame</a:t>
                </a:r>
              </a:p>
            </p:txBody>
          </p:sp>
        </p:grpSp>
        <p:sp>
          <p:nvSpPr>
            <p:cNvPr id="110" name="Rectangle">
              <a:extLst>
                <a:ext uri="{FF2B5EF4-FFF2-40B4-BE49-F238E27FC236}">
                  <a16:creationId xmlns:a16="http://schemas.microsoft.com/office/drawing/2014/main" id="{CCB66962-D4F3-7849-B0A6-002DCF6EB353}"/>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8374993-B243-9448-9A9E-049B99D1C066}"/>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nvGrpSpPr>
            <p:cNvPr id="112" name="Group">
              <a:extLst>
                <a:ext uri="{FF2B5EF4-FFF2-40B4-BE49-F238E27FC236}">
                  <a16:creationId xmlns:a16="http://schemas.microsoft.com/office/drawing/2014/main" id="{F48B81AC-F6CC-E54D-BF3D-A871724ECD39}"/>
                </a:ext>
              </a:extLst>
            </p:cNvPr>
            <p:cNvGrpSpPr/>
            <p:nvPr/>
          </p:nvGrpSpPr>
          <p:grpSpPr>
            <a:xfrm>
              <a:off x="14224026" y="7072296"/>
              <a:ext cx="619461" cy="619461"/>
              <a:chOff x="0" y="0"/>
              <a:chExt cx="619460" cy="619460"/>
            </a:xfrm>
          </p:grpSpPr>
          <p:sp>
            <p:nvSpPr>
              <p:cNvPr id="120" name="Circle">
                <a:extLst>
                  <a:ext uri="{FF2B5EF4-FFF2-40B4-BE49-F238E27FC236}">
                    <a16:creationId xmlns:a16="http://schemas.microsoft.com/office/drawing/2014/main" id="{5326EF00-ADF9-FA49-B6E6-2FAC67F53C09}"/>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1" name="3">
                <a:extLst>
                  <a:ext uri="{FF2B5EF4-FFF2-40B4-BE49-F238E27FC236}">
                    <a16:creationId xmlns:a16="http://schemas.microsoft.com/office/drawing/2014/main" id="{B6F01E8F-A971-8543-9EF2-0695CADFECE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pic>
          <p:nvPicPr>
            <p:cNvPr id="113" name="Image" descr="Image">
              <a:extLst>
                <a:ext uri="{FF2B5EF4-FFF2-40B4-BE49-F238E27FC236}">
                  <a16:creationId xmlns:a16="http://schemas.microsoft.com/office/drawing/2014/main" id="{5F16821D-31BE-A241-BED2-C4542EECAF12}"/>
                </a:ext>
              </a:extLst>
            </p:cNvPr>
            <p:cNvPicPr>
              <a:picLocks noChangeAspect="1"/>
            </p:cNvPicPr>
            <p:nvPr/>
          </p:nvPicPr>
          <p:blipFill>
            <a:blip r:embed="rId3"/>
            <a:stretch>
              <a:fillRect/>
            </a:stretch>
          </p:blipFill>
          <p:spPr>
            <a:xfrm>
              <a:off x="8056526" y="3804822"/>
              <a:ext cx="3835401" cy="6908801"/>
            </a:xfrm>
            <a:prstGeom prst="rect">
              <a:avLst/>
            </a:prstGeom>
            <a:ln w="12700" cap="flat">
              <a:noFill/>
              <a:miter lim="400000"/>
            </a:ln>
            <a:effectLst/>
          </p:spPr>
        </p:pic>
        <p:grpSp>
          <p:nvGrpSpPr>
            <p:cNvPr id="114" name="Group">
              <a:extLst>
                <a:ext uri="{FF2B5EF4-FFF2-40B4-BE49-F238E27FC236}">
                  <a16:creationId xmlns:a16="http://schemas.microsoft.com/office/drawing/2014/main" id="{955140A9-E1E2-6A46-BBE0-7B0099439827}"/>
                </a:ext>
              </a:extLst>
            </p:cNvPr>
            <p:cNvGrpSpPr/>
            <p:nvPr/>
          </p:nvGrpSpPr>
          <p:grpSpPr>
            <a:xfrm>
              <a:off x="7980326" y="3677822"/>
              <a:ext cx="619461" cy="619461"/>
              <a:chOff x="0" y="0"/>
              <a:chExt cx="619460" cy="619460"/>
            </a:xfrm>
          </p:grpSpPr>
          <p:sp>
            <p:nvSpPr>
              <p:cNvPr id="118" name="Circle">
                <a:extLst>
                  <a:ext uri="{FF2B5EF4-FFF2-40B4-BE49-F238E27FC236}">
                    <a16:creationId xmlns:a16="http://schemas.microsoft.com/office/drawing/2014/main" id="{8811541E-276B-8940-A125-DE954356511E}"/>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389EA288-FDA5-BC4D-A211-DA44EFFE1AC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15" name="Group">
              <a:extLst>
                <a:ext uri="{FF2B5EF4-FFF2-40B4-BE49-F238E27FC236}">
                  <a16:creationId xmlns:a16="http://schemas.microsoft.com/office/drawing/2014/main" id="{3309F547-8E15-074C-AE40-CF7B3807E9BC}"/>
                </a:ext>
              </a:extLst>
            </p:cNvPr>
            <p:cNvGrpSpPr/>
            <p:nvPr/>
          </p:nvGrpSpPr>
          <p:grpSpPr>
            <a:xfrm>
              <a:off x="7719436" y="8092310"/>
              <a:ext cx="619461" cy="619461"/>
              <a:chOff x="0" y="0"/>
              <a:chExt cx="619460" cy="619460"/>
            </a:xfrm>
          </p:grpSpPr>
          <p:sp>
            <p:nvSpPr>
              <p:cNvPr id="116" name="Circle">
                <a:extLst>
                  <a:ext uri="{FF2B5EF4-FFF2-40B4-BE49-F238E27FC236}">
                    <a16:creationId xmlns:a16="http://schemas.microsoft.com/office/drawing/2014/main" id="{8DC0D49E-A9A7-8D41-B111-1A2AE14FE91B}"/>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7" name="2">
                <a:extLst>
                  <a:ext uri="{FF2B5EF4-FFF2-40B4-BE49-F238E27FC236}">
                    <a16:creationId xmlns:a16="http://schemas.microsoft.com/office/drawing/2014/main" id="{4A594277-E1FA-1546-8E9E-098DB2BE537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spTree>
    <p:extLst>
      <p:ext uri="{BB962C8B-B14F-4D97-AF65-F5344CB8AC3E}">
        <p14:creationId xmlns:p14="http://schemas.microsoft.com/office/powerpoint/2010/main" val="186726327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23" name="2D Stacked Area Chart"/>
          <p:cNvGraphicFramePr/>
          <p:nvPr>
            <p:extLst>
              <p:ext uri="{D42A27DB-BD31-4B8C-83A1-F6EECF244321}">
                <p14:modId xmlns:p14="http://schemas.microsoft.com/office/powerpoint/2010/main" val="3731073670"/>
              </p:ext>
            </p:extLst>
          </p:nvPr>
        </p:nvGraphicFramePr>
        <p:xfrm>
          <a:off x="779383" y="6576972"/>
          <a:ext cx="22849572" cy="5924381"/>
        </p:xfrm>
        <a:graphic>
          <a:graphicData uri="http://schemas.openxmlformats.org/drawingml/2006/chart">
            <c:chart xmlns:c="http://schemas.openxmlformats.org/drawingml/2006/chart" xmlns:r="http://schemas.openxmlformats.org/officeDocument/2006/relationships" r:id="rId2"/>
          </a:graphicData>
        </a:graphic>
      </p:graphicFrame>
      <p:grpSp>
        <p:nvGrpSpPr>
          <p:cNvPr id="6627" name="Group"/>
          <p:cNvGrpSpPr/>
          <p:nvPr/>
        </p:nvGrpSpPr>
        <p:grpSpPr>
          <a:xfrm>
            <a:off x="6100200" y="5850793"/>
            <a:ext cx="4848897" cy="3105875"/>
            <a:chOff x="0" y="0"/>
            <a:chExt cx="5218906" cy="3342878"/>
          </a:xfrm>
        </p:grpSpPr>
        <p:sp>
          <p:nvSpPr>
            <p:cNvPr id="6624" name="Callout"/>
            <p:cNvSpPr/>
            <p:nvPr/>
          </p:nvSpPr>
          <p:spPr>
            <a:xfrm>
              <a:off x="0" y="0"/>
              <a:ext cx="5218907" cy="3342879"/>
            </a:xfrm>
            <a:custGeom>
              <a:avLst/>
              <a:gdLst/>
              <a:ahLst/>
              <a:cxnLst>
                <a:cxn ang="0">
                  <a:pos x="wd2" y="hd2"/>
                </a:cxn>
                <a:cxn ang="5400000">
                  <a:pos x="wd2" y="hd2"/>
                </a:cxn>
                <a:cxn ang="10800000">
                  <a:pos x="wd2" y="hd2"/>
                </a:cxn>
                <a:cxn ang="16200000">
                  <a:pos x="wd2" y="hd2"/>
                </a:cxn>
              </a:cxnLst>
              <a:rect l="0" t="0" r="r" b="b"/>
              <a:pathLst>
                <a:path w="21600" h="21600" extrusionOk="0">
                  <a:moveTo>
                    <a:pt x="1616" y="0"/>
                  </a:moveTo>
                  <a:cubicBezTo>
                    <a:pt x="724" y="0"/>
                    <a:pt x="0" y="1130"/>
                    <a:pt x="0" y="2523"/>
                  </a:cubicBezTo>
                  <a:lnTo>
                    <a:pt x="0" y="15374"/>
                  </a:lnTo>
                  <a:cubicBezTo>
                    <a:pt x="0" y="16767"/>
                    <a:pt x="724" y="17897"/>
                    <a:pt x="1616" y="17897"/>
                  </a:cubicBezTo>
                  <a:lnTo>
                    <a:pt x="11820" y="17897"/>
                  </a:lnTo>
                  <a:lnTo>
                    <a:pt x="13629" y="21600"/>
                  </a:lnTo>
                  <a:lnTo>
                    <a:pt x="15435" y="17897"/>
                  </a:lnTo>
                  <a:lnTo>
                    <a:pt x="19984" y="17897"/>
                  </a:lnTo>
                  <a:cubicBezTo>
                    <a:pt x="20876" y="17897"/>
                    <a:pt x="21600" y="16767"/>
                    <a:pt x="21600" y="15374"/>
                  </a:cubicBezTo>
                  <a:lnTo>
                    <a:pt x="21600" y="2523"/>
                  </a:lnTo>
                  <a:cubicBezTo>
                    <a:pt x="21600" y="1130"/>
                    <a:pt x="20876" y="0"/>
                    <a:pt x="19984" y="0"/>
                  </a:cubicBezTo>
                  <a:lnTo>
                    <a:pt x="1616"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25" name="Lorem ipsum dolor sit elit, consect loreretur. Lorem ipsum dolor sit elit, consect loreretur."/>
            <p:cNvSpPr/>
            <p:nvPr/>
          </p:nvSpPr>
          <p:spPr>
            <a:xfrm>
              <a:off x="527959" y="1004666"/>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 consect loreretur.</a:t>
              </a:r>
            </a:p>
          </p:txBody>
        </p:sp>
        <p:sp>
          <p:nvSpPr>
            <p:cNvPr id="6626" name="INSERT TITLE"/>
            <p:cNvSpPr/>
            <p:nvPr/>
          </p:nvSpPr>
          <p:spPr>
            <a:xfrm>
              <a:off x="527959" y="436619"/>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INSERT TITLE</a:t>
              </a:r>
            </a:p>
          </p:txBody>
        </p:sp>
      </p:grpSp>
      <p:grpSp>
        <p:nvGrpSpPr>
          <p:cNvPr id="6631" name="Group"/>
          <p:cNvGrpSpPr/>
          <p:nvPr/>
        </p:nvGrpSpPr>
        <p:grpSpPr>
          <a:xfrm>
            <a:off x="16428648" y="5505843"/>
            <a:ext cx="3214291" cy="3214291"/>
            <a:chOff x="0" y="0"/>
            <a:chExt cx="3459567" cy="3459567"/>
          </a:xfrm>
        </p:grpSpPr>
        <p:sp>
          <p:nvSpPr>
            <p:cNvPr id="6628" name="Circle"/>
            <p:cNvSpPr/>
            <p:nvPr/>
          </p:nvSpPr>
          <p:spPr>
            <a:xfrm>
              <a:off x="0" y="0"/>
              <a:ext cx="3459568" cy="3459568"/>
            </a:xfrm>
            <a:prstGeom prst="ellipse">
              <a:avLst/>
            </a:prstGeom>
            <a:solidFill>
              <a:schemeClr val="accent1">
                <a:alpha val="80000"/>
              </a:schemeClr>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29" name="79%"/>
            <p:cNvSpPr txBox="1"/>
            <p:nvPr/>
          </p:nvSpPr>
          <p:spPr>
            <a:xfrm>
              <a:off x="187013" y="618407"/>
              <a:ext cx="3085540"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solidFill>
                    <a:srgbClr val="FFFFFF"/>
                  </a:solidFill>
                  <a:latin typeface="+mn-lt"/>
                  <a:ea typeface="+mn-ea"/>
                  <a:cs typeface="+mn-cs"/>
                  <a:sym typeface="Montserrat Bold"/>
                </a:defRPr>
              </a:lvl1pPr>
            </a:lstStyle>
            <a:p>
              <a:r>
                <a:t>79%</a:t>
              </a:r>
            </a:p>
          </p:txBody>
        </p:sp>
        <p:sp>
          <p:nvSpPr>
            <p:cNvPr id="6630" name="Lorem ipsum dolor sit. Lorem ipsum. dolor sit."/>
            <p:cNvSpPr txBox="1"/>
            <p:nvPr/>
          </p:nvSpPr>
          <p:spPr>
            <a:xfrm>
              <a:off x="585428" y="1672759"/>
              <a:ext cx="2288709"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Lorem ipsum. dolor sit.</a:t>
              </a:r>
            </a:p>
          </p:txBody>
        </p:sp>
      </p:grpSp>
      <p:sp>
        <p:nvSpPr>
          <p:cNvPr id="6632" name="Smart stacked area charts"/>
          <p:cNvSpPr txBox="1"/>
          <p:nvPr/>
        </p:nvSpPr>
        <p:spPr>
          <a:xfrm>
            <a:off x="4251531" y="1866630"/>
            <a:ext cx="6968627" cy="200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Smart stacked area charts</a:t>
            </a:r>
          </a:p>
        </p:txBody>
      </p:sp>
      <p:sp>
        <p:nvSpPr>
          <p:cNvPr id="6633" name="Shape"/>
          <p:cNvSpPr/>
          <p:nvPr/>
        </p:nvSpPr>
        <p:spPr>
          <a:xfrm>
            <a:off x="2421250" y="1810115"/>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34" name="Lorem ipsum dolor sit elit, consect loreretur adipiscing nisi aute. ipsum sit elit, Lorem ipsum dolor sit elit, Lorem ipsum dolor sit elit,"/>
          <p:cNvSpPr txBox="1"/>
          <p:nvPr/>
        </p:nvSpPr>
        <p:spPr>
          <a:xfrm>
            <a:off x="11874331" y="2086340"/>
            <a:ext cx="448059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a:t>
            </a:r>
          </a:p>
        </p:txBody>
      </p:sp>
      <p:grpSp>
        <p:nvGrpSpPr>
          <p:cNvPr id="6637" name="Group"/>
          <p:cNvGrpSpPr/>
          <p:nvPr/>
        </p:nvGrpSpPr>
        <p:grpSpPr>
          <a:xfrm>
            <a:off x="18124710" y="2221011"/>
            <a:ext cx="3797226" cy="190501"/>
            <a:chOff x="0" y="88899"/>
            <a:chExt cx="3797224" cy="190500"/>
          </a:xfrm>
        </p:grpSpPr>
        <p:sp>
          <p:nvSpPr>
            <p:cNvPr id="6635" name="Rounded Rectangle"/>
            <p:cNvSpPr/>
            <p:nvPr/>
          </p:nvSpPr>
          <p:spPr>
            <a:xfrm>
              <a:off x="0" y="88899"/>
              <a:ext cx="889000" cy="190501"/>
            </a:xfrm>
            <a:prstGeom prst="roundRect">
              <a:avLst>
                <a:gd name="adj" fmla="val 50000"/>
              </a:avLst>
            </a:prstGeom>
            <a:solidFill>
              <a:srgbClr val="5E5E5E"/>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36"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640" name="Group"/>
          <p:cNvGrpSpPr/>
          <p:nvPr/>
        </p:nvGrpSpPr>
        <p:grpSpPr>
          <a:xfrm>
            <a:off x="18124710" y="2775315"/>
            <a:ext cx="3797226" cy="190501"/>
            <a:chOff x="0" y="88899"/>
            <a:chExt cx="3797224" cy="190500"/>
          </a:xfrm>
        </p:grpSpPr>
        <p:sp>
          <p:nvSpPr>
            <p:cNvPr id="6638" name="Rounded Rectangle"/>
            <p:cNvSpPr/>
            <p:nvPr/>
          </p:nvSpPr>
          <p:spPr>
            <a:xfrm>
              <a:off x="0" y="88899"/>
              <a:ext cx="889000" cy="190501"/>
            </a:xfrm>
            <a:prstGeom prst="roundRect">
              <a:avLst>
                <a:gd name="adj" fmla="val 5000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39"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643" name="Group"/>
          <p:cNvGrpSpPr/>
          <p:nvPr/>
        </p:nvGrpSpPr>
        <p:grpSpPr>
          <a:xfrm>
            <a:off x="18124710" y="3329620"/>
            <a:ext cx="3797226" cy="190501"/>
            <a:chOff x="0" y="88899"/>
            <a:chExt cx="3797224" cy="190500"/>
          </a:xfrm>
        </p:grpSpPr>
        <p:sp>
          <p:nvSpPr>
            <p:cNvPr id="6641" name="Rounded Rectangle"/>
            <p:cNvSpPr/>
            <p:nvPr/>
          </p:nvSpPr>
          <p:spPr>
            <a:xfrm>
              <a:off x="0" y="88899"/>
              <a:ext cx="889000" cy="190501"/>
            </a:xfrm>
            <a:prstGeom prst="roundRect">
              <a:avLst>
                <a:gd name="adj" fmla="val 50000"/>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42"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633"/>
                                        </p:tgtEl>
                                        <p:attrNameLst>
                                          <p:attrName>style.visibility</p:attrName>
                                        </p:attrNameLst>
                                      </p:cBhvr>
                                      <p:to>
                                        <p:strVal val="visible"/>
                                      </p:to>
                                    </p:set>
                                    <p:anim calcmode="lin" valueType="num">
                                      <p:cBhvr>
                                        <p:cTn id="7" dur="1000" fill="hold"/>
                                        <p:tgtEl>
                                          <p:spTgt spid="6633"/>
                                        </p:tgtEl>
                                        <p:attrNameLst>
                                          <p:attrName>ppt_x</p:attrName>
                                        </p:attrNameLst>
                                      </p:cBhvr>
                                      <p:tavLst>
                                        <p:tav tm="0">
                                          <p:val>
                                            <p:strVal val="0-#ppt_w/2"/>
                                          </p:val>
                                        </p:tav>
                                        <p:tav tm="100000">
                                          <p:val>
                                            <p:strVal val="#ppt_x"/>
                                          </p:val>
                                        </p:tav>
                                      </p:tavLst>
                                    </p:anim>
                                    <p:anim calcmode="lin" valueType="num">
                                      <p:cBhvr>
                                        <p:cTn id="8" dur="1000" fill="hold"/>
                                        <p:tgtEl>
                                          <p:spTgt spid="6633"/>
                                        </p:tgtEl>
                                        <p:attrNameLst>
                                          <p:attrName>ppt_y</p:attrName>
                                        </p:attrNameLst>
                                      </p:cBhvr>
                                      <p:tavLst>
                                        <p:tav tm="0">
                                          <p:val>
                                            <p:strVal val="#ppt_y"/>
                                          </p:val>
                                        </p:tav>
                                        <p:tav tm="100000">
                                          <p:val>
                                            <p:strVal val="#ppt_y"/>
                                          </p:val>
                                        </p:tav>
                                      </p:tavLst>
                                    </p:anim>
                                  </p:childTnLst>
                                </p:cTn>
                              </p:par>
                              <p:par>
                                <p:cTn id="9" presetID="22" presetClass="entr" presetSubtype="8" accel="50000" decel="50000" fill="hold" grpId="2" nodeType="withEffect">
                                  <p:stCondLst>
                                    <p:cond delay="500"/>
                                  </p:stCondLst>
                                  <p:iterate>
                                    <p:tmAbs val="0"/>
                                  </p:iterate>
                                  <p:childTnLst>
                                    <p:set>
                                      <p:cBhvr>
                                        <p:cTn id="10" fill="hold"/>
                                        <p:tgtEl>
                                          <p:spTgt spid="6623"/>
                                        </p:tgtEl>
                                        <p:attrNameLst>
                                          <p:attrName>style.visibility</p:attrName>
                                        </p:attrNameLst>
                                      </p:cBhvr>
                                      <p:to>
                                        <p:strVal val="visible"/>
                                      </p:to>
                                    </p:set>
                                    <p:animEffect transition="in" filter="wipe(left)">
                                      <p:cBhvr>
                                        <p:cTn id="11" dur="1000"/>
                                        <p:tgtEl>
                                          <p:spTgt spid="6623"/>
                                        </p:tgtEl>
                                      </p:cBhvr>
                                    </p:animEffect>
                                  </p:childTnLst>
                                </p:cTn>
                              </p:par>
                              <p:par>
                                <p:cTn id="12" presetID="2" presetClass="entr" presetSubtype="1" accel="50000" decel="50000" fill="hold" grpId="3" nodeType="withEffect">
                                  <p:stCondLst>
                                    <p:cond delay="1000"/>
                                  </p:stCondLst>
                                  <p:iterate>
                                    <p:tmAbs val="0"/>
                                  </p:iterate>
                                  <p:childTnLst>
                                    <p:set>
                                      <p:cBhvr>
                                        <p:cTn id="13" fill="hold"/>
                                        <p:tgtEl>
                                          <p:spTgt spid="6631"/>
                                        </p:tgtEl>
                                        <p:attrNameLst>
                                          <p:attrName>style.visibility</p:attrName>
                                        </p:attrNameLst>
                                      </p:cBhvr>
                                      <p:to>
                                        <p:strVal val="visible"/>
                                      </p:to>
                                    </p:set>
                                    <p:anim calcmode="lin" valueType="num">
                                      <p:cBhvr>
                                        <p:cTn id="14" dur="1000" fill="hold"/>
                                        <p:tgtEl>
                                          <p:spTgt spid="6631"/>
                                        </p:tgtEl>
                                        <p:attrNameLst>
                                          <p:attrName>ppt_x</p:attrName>
                                        </p:attrNameLst>
                                      </p:cBhvr>
                                      <p:tavLst>
                                        <p:tav tm="0">
                                          <p:val>
                                            <p:strVal val="#ppt_x"/>
                                          </p:val>
                                        </p:tav>
                                        <p:tav tm="100000">
                                          <p:val>
                                            <p:strVal val="#ppt_x"/>
                                          </p:val>
                                        </p:tav>
                                      </p:tavLst>
                                    </p:anim>
                                    <p:anim calcmode="lin" valueType="num">
                                      <p:cBhvr>
                                        <p:cTn id="15" dur="1000" fill="hold"/>
                                        <p:tgtEl>
                                          <p:spTgt spid="6631"/>
                                        </p:tgtEl>
                                        <p:attrNameLst>
                                          <p:attrName>ppt_y</p:attrName>
                                        </p:attrNameLst>
                                      </p:cBhvr>
                                      <p:tavLst>
                                        <p:tav tm="0">
                                          <p:val>
                                            <p:strVal val="0-#ppt_h/2"/>
                                          </p:val>
                                        </p:tav>
                                        <p:tav tm="100000">
                                          <p:val>
                                            <p:strVal val="#ppt_y"/>
                                          </p:val>
                                        </p:tav>
                                      </p:tavLst>
                                    </p:anim>
                                  </p:childTnLst>
                                </p:cTn>
                              </p:par>
                              <p:par>
                                <p:cTn id="16" presetID="2" presetClass="entr" presetSubtype="1" accel="50000" decel="50000" fill="hold" grpId="4" nodeType="withEffect">
                                  <p:stCondLst>
                                    <p:cond delay="1500"/>
                                  </p:stCondLst>
                                  <p:iterate>
                                    <p:tmAbs val="0"/>
                                  </p:iterate>
                                  <p:childTnLst>
                                    <p:set>
                                      <p:cBhvr>
                                        <p:cTn id="17" fill="hold"/>
                                        <p:tgtEl>
                                          <p:spTgt spid="6627"/>
                                        </p:tgtEl>
                                        <p:attrNameLst>
                                          <p:attrName>style.visibility</p:attrName>
                                        </p:attrNameLst>
                                      </p:cBhvr>
                                      <p:to>
                                        <p:strVal val="visible"/>
                                      </p:to>
                                    </p:set>
                                    <p:anim calcmode="lin" valueType="num">
                                      <p:cBhvr>
                                        <p:cTn id="18" dur="1000" fill="hold"/>
                                        <p:tgtEl>
                                          <p:spTgt spid="6627"/>
                                        </p:tgtEl>
                                        <p:attrNameLst>
                                          <p:attrName>ppt_x</p:attrName>
                                        </p:attrNameLst>
                                      </p:cBhvr>
                                      <p:tavLst>
                                        <p:tav tm="0">
                                          <p:val>
                                            <p:strVal val="#ppt_x"/>
                                          </p:val>
                                        </p:tav>
                                        <p:tav tm="100000">
                                          <p:val>
                                            <p:strVal val="#ppt_x"/>
                                          </p:val>
                                        </p:tav>
                                      </p:tavLst>
                                    </p:anim>
                                    <p:anim calcmode="lin" valueType="num">
                                      <p:cBhvr>
                                        <p:cTn id="19" dur="1000" fill="hold"/>
                                        <p:tgtEl>
                                          <p:spTgt spid="66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3" grpId="2" animBg="1" advAuto="0"/>
      <p:bldP spid="6627" grpId="4" animBg="1" advAuto="0"/>
      <p:bldP spid="6631" grpId="3" animBg="1" advAuto="0"/>
      <p:bldP spid="6633"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6646" name="2D Area Chart"/>
          <p:cNvGraphicFramePr/>
          <p:nvPr/>
        </p:nvGraphicFramePr>
        <p:xfrm>
          <a:off x="3032162" y="5825401"/>
          <a:ext cx="17920134" cy="5651981"/>
        </p:xfrm>
        <a:graphic>
          <a:graphicData uri="http://schemas.openxmlformats.org/drawingml/2006/chart">
            <c:chart xmlns:c="http://schemas.openxmlformats.org/drawingml/2006/chart" xmlns:r="http://schemas.openxmlformats.org/officeDocument/2006/relationships" r:id="rId2"/>
          </a:graphicData>
        </a:graphic>
      </p:graphicFrame>
      <p:sp>
        <p:nvSpPr>
          <p:cNvPr id="6647" name="Smart area charts"/>
          <p:cNvSpPr txBox="1"/>
          <p:nvPr/>
        </p:nvSpPr>
        <p:spPr>
          <a:xfrm>
            <a:off x="4545065" y="2093912"/>
            <a:ext cx="15293870"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Smart area charts</a:t>
            </a:r>
          </a:p>
        </p:txBody>
      </p:sp>
      <p:sp>
        <p:nvSpPr>
          <p:cNvPr id="6648" name="Lorem ipsum dolor sit elit, consect loreretur adipiscing nisi aute. ipsum sit elit, Lorem ipsum dolor sit elit, Lorem ipsum dolor sit elit, consect Lorem ipsum dolor sit elit, consect loreretur adipiscing nisi aute. ipsum sit elit,"/>
          <p:cNvSpPr txBox="1"/>
          <p:nvPr/>
        </p:nvSpPr>
        <p:spPr>
          <a:xfrm>
            <a:off x="5134773" y="3912736"/>
            <a:ext cx="14114454"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a:t>
            </a:r>
          </a:p>
        </p:txBody>
      </p:sp>
      <p:grpSp>
        <p:nvGrpSpPr>
          <p:cNvPr id="6652" name="Group"/>
          <p:cNvGrpSpPr/>
          <p:nvPr/>
        </p:nvGrpSpPr>
        <p:grpSpPr>
          <a:xfrm>
            <a:off x="13949004" y="6308825"/>
            <a:ext cx="4867673" cy="1922464"/>
            <a:chOff x="0" y="0"/>
            <a:chExt cx="4867671" cy="1922462"/>
          </a:xfrm>
        </p:grpSpPr>
        <p:sp>
          <p:nvSpPr>
            <p:cNvPr id="6649" name="Callout"/>
            <p:cNvSpPr/>
            <p:nvPr/>
          </p:nvSpPr>
          <p:spPr>
            <a:xfrm>
              <a:off x="0" y="0"/>
              <a:ext cx="4867672" cy="1922463"/>
            </a:xfrm>
            <a:custGeom>
              <a:avLst/>
              <a:gdLst/>
              <a:ahLst/>
              <a:cxnLst>
                <a:cxn ang="0">
                  <a:pos x="wd2" y="hd2"/>
                </a:cxn>
                <a:cxn ang="5400000">
                  <a:pos x="wd2" y="hd2"/>
                </a:cxn>
                <a:cxn ang="10800000">
                  <a:pos x="wd2" y="hd2"/>
                </a:cxn>
                <a:cxn ang="16200000">
                  <a:pos x="wd2" y="hd2"/>
                </a:cxn>
              </a:cxnLst>
              <a:rect l="0" t="0" r="r" b="b"/>
              <a:pathLst>
                <a:path w="21600" h="21600" extrusionOk="0">
                  <a:moveTo>
                    <a:pt x="1733" y="0"/>
                  </a:moveTo>
                  <a:cubicBezTo>
                    <a:pt x="776" y="0"/>
                    <a:pt x="0" y="1965"/>
                    <a:pt x="0" y="4388"/>
                  </a:cubicBezTo>
                  <a:lnTo>
                    <a:pt x="0" y="17212"/>
                  </a:lnTo>
                  <a:cubicBezTo>
                    <a:pt x="0" y="19635"/>
                    <a:pt x="776" y="21600"/>
                    <a:pt x="1733" y="21600"/>
                  </a:cubicBezTo>
                  <a:lnTo>
                    <a:pt x="16368" y="21600"/>
                  </a:lnTo>
                  <a:cubicBezTo>
                    <a:pt x="17325" y="21600"/>
                    <a:pt x="18101" y="19635"/>
                    <a:pt x="18101" y="17212"/>
                  </a:cubicBezTo>
                  <a:lnTo>
                    <a:pt x="18101" y="13600"/>
                  </a:lnTo>
                  <a:lnTo>
                    <a:pt x="21600" y="10087"/>
                  </a:lnTo>
                  <a:lnTo>
                    <a:pt x="18101" y="6573"/>
                  </a:lnTo>
                  <a:lnTo>
                    <a:pt x="18101" y="4388"/>
                  </a:lnTo>
                  <a:cubicBezTo>
                    <a:pt x="18101" y="1965"/>
                    <a:pt x="17325" y="0"/>
                    <a:pt x="16368" y="0"/>
                  </a:cubicBezTo>
                  <a:lnTo>
                    <a:pt x="1733"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50" name="Lorem ipsum dolor sit elit, consect loreretur."/>
            <p:cNvSpPr txBox="1"/>
            <p:nvPr/>
          </p:nvSpPr>
          <p:spPr>
            <a:xfrm>
              <a:off x="452040" y="847049"/>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sp>
          <p:nvSpPr>
            <p:cNvPr id="6651" name="INSERT TITLE"/>
            <p:cNvSpPr txBox="1"/>
            <p:nvPr/>
          </p:nvSpPr>
          <p:spPr>
            <a:xfrm>
              <a:off x="452040" y="329802"/>
              <a:ext cx="317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INSERT TITLE</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withEffect">
                                  <p:stCondLst>
                                    <p:cond delay="0"/>
                                  </p:stCondLst>
                                  <p:iterate>
                                    <p:tmAbs val="0"/>
                                  </p:iterate>
                                  <p:childTnLst>
                                    <p:set>
                                      <p:cBhvr>
                                        <p:cTn id="6" fill="hold"/>
                                        <p:tgtEl>
                                          <p:spTgt spid="6645"/>
                                        </p:tgtEl>
                                        <p:attrNameLst>
                                          <p:attrName>style.visibility</p:attrName>
                                        </p:attrNameLst>
                                      </p:cBhvr>
                                      <p:to>
                                        <p:strVal val="visible"/>
                                      </p:to>
                                    </p:set>
                                    <p:animEffect transition="in" filter="fade">
                                      <p:cBhvr>
                                        <p:cTn id="7" dur="1000"/>
                                        <p:tgtEl>
                                          <p:spTgt spid="6645"/>
                                        </p:tgtEl>
                                      </p:cBhvr>
                                    </p:animEffect>
                                  </p:childTnLst>
                                </p:cTn>
                              </p:par>
                              <p:par>
                                <p:cTn id="8" presetID="22" presetClass="entr" presetSubtype="8" accel="50000" decel="50000" fill="hold" grpId="2" nodeType="withEffect">
                                  <p:stCondLst>
                                    <p:cond delay="500"/>
                                  </p:stCondLst>
                                  <p:iterate>
                                    <p:tmAbs val="0"/>
                                  </p:iterate>
                                  <p:childTnLst>
                                    <p:set>
                                      <p:cBhvr>
                                        <p:cTn id="9" fill="hold"/>
                                        <p:tgtEl>
                                          <p:spTgt spid="6646"/>
                                        </p:tgtEl>
                                        <p:attrNameLst>
                                          <p:attrName>style.visibility</p:attrName>
                                        </p:attrNameLst>
                                      </p:cBhvr>
                                      <p:to>
                                        <p:strVal val="visible"/>
                                      </p:to>
                                    </p:set>
                                    <p:animEffect transition="in" filter="wipe(left)">
                                      <p:cBhvr>
                                        <p:cTn id="10" dur="1000"/>
                                        <p:tgtEl>
                                          <p:spTgt spid="6646"/>
                                        </p:tgtEl>
                                      </p:cBhvr>
                                    </p:animEffect>
                                  </p:childTnLst>
                                </p:cTn>
                              </p:par>
                              <p:par>
                                <p:cTn id="11" presetID="2" presetClass="entr" presetSubtype="8" accel="50000" decel="50000" fill="hold" grpId="3" nodeType="withEffect">
                                  <p:stCondLst>
                                    <p:cond delay="1000"/>
                                  </p:stCondLst>
                                  <p:iterate>
                                    <p:tmAbs val="0"/>
                                  </p:iterate>
                                  <p:childTnLst>
                                    <p:set>
                                      <p:cBhvr>
                                        <p:cTn id="12" fill="hold"/>
                                        <p:tgtEl>
                                          <p:spTgt spid="6652"/>
                                        </p:tgtEl>
                                        <p:attrNameLst>
                                          <p:attrName>style.visibility</p:attrName>
                                        </p:attrNameLst>
                                      </p:cBhvr>
                                      <p:to>
                                        <p:strVal val="visible"/>
                                      </p:to>
                                    </p:set>
                                    <p:anim calcmode="lin" valueType="num">
                                      <p:cBhvr>
                                        <p:cTn id="13" dur="1000" fill="hold"/>
                                        <p:tgtEl>
                                          <p:spTgt spid="6652"/>
                                        </p:tgtEl>
                                        <p:attrNameLst>
                                          <p:attrName>ppt_x</p:attrName>
                                        </p:attrNameLst>
                                      </p:cBhvr>
                                      <p:tavLst>
                                        <p:tav tm="0">
                                          <p:val>
                                            <p:strVal val="0-#ppt_w/2"/>
                                          </p:val>
                                        </p:tav>
                                        <p:tav tm="100000">
                                          <p:val>
                                            <p:strVal val="#ppt_x"/>
                                          </p:val>
                                        </p:tav>
                                      </p:tavLst>
                                    </p:anim>
                                    <p:anim calcmode="lin" valueType="num">
                                      <p:cBhvr>
                                        <p:cTn id="14" dur="1000" fill="hold"/>
                                        <p:tgtEl>
                                          <p:spTgt spid="66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 grpId="1" animBg="1" advAuto="0"/>
      <p:bldP spid="6646" grpId="2" animBg="1" advAuto="0"/>
      <p:bldP spid="6652"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7" name="Group"/>
          <p:cNvGrpSpPr/>
          <p:nvPr/>
        </p:nvGrpSpPr>
        <p:grpSpPr>
          <a:xfrm>
            <a:off x="11029188" y="5078272"/>
            <a:ext cx="2329080" cy="6593932"/>
            <a:chOff x="0" y="0"/>
            <a:chExt cx="2329079" cy="6593930"/>
          </a:xfrm>
        </p:grpSpPr>
        <p:sp>
          <p:nvSpPr>
            <p:cNvPr id="6654" name="Shape"/>
            <p:cNvSpPr/>
            <p:nvPr/>
          </p:nvSpPr>
          <p:spPr>
            <a:xfrm>
              <a:off x="41" y="0"/>
              <a:ext cx="2329039" cy="6593932"/>
            </a:xfrm>
            <a:custGeom>
              <a:avLst/>
              <a:gdLst/>
              <a:ahLst/>
              <a:cxnLst>
                <a:cxn ang="0">
                  <a:pos x="wd2" y="hd2"/>
                </a:cxn>
                <a:cxn ang="5400000">
                  <a:pos x="wd2" y="hd2"/>
                </a:cxn>
                <a:cxn ang="10800000">
                  <a:pos x="wd2" y="hd2"/>
                </a:cxn>
                <a:cxn ang="16200000">
                  <a:pos x="wd2" y="hd2"/>
                </a:cxn>
              </a:cxnLst>
              <a:rect l="0" t="0" r="r" b="b"/>
              <a:pathLst>
                <a:path w="21600" h="21600" extrusionOk="0">
                  <a:moveTo>
                    <a:pt x="10782" y="0"/>
                  </a:moveTo>
                  <a:lnTo>
                    <a:pt x="48" y="2202"/>
                  </a:lnTo>
                  <a:cubicBezTo>
                    <a:pt x="48" y="2202"/>
                    <a:pt x="42" y="2201"/>
                    <a:pt x="42" y="2201"/>
                  </a:cubicBezTo>
                  <a:lnTo>
                    <a:pt x="42" y="2204"/>
                  </a:lnTo>
                  <a:lnTo>
                    <a:pt x="38" y="2205"/>
                  </a:lnTo>
                  <a:lnTo>
                    <a:pt x="42" y="2206"/>
                  </a:lnTo>
                  <a:lnTo>
                    <a:pt x="0" y="19394"/>
                  </a:lnTo>
                  <a:lnTo>
                    <a:pt x="10802" y="21598"/>
                  </a:lnTo>
                  <a:lnTo>
                    <a:pt x="10802" y="21600"/>
                  </a:lnTo>
                  <a:lnTo>
                    <a:pt x="10808" y="21599"/>
                  </a:lnTo>
                  <a:lnTo>
                    <a:pt x="10814" y="21600"/>
                  </a:lnTo>
                  <a:lnTo>
                    <a:pt x="10814" y="21598"/>
                  </a:lnTo>
                  <a:lnTo>
                    <a:pt x="21546" y="19394"/>
                  </a:lnTo>
                  <a:lnTo>
                    <a:pt x="21587" y="2207"/>
                  </a:lnTo>
                  <a:lnTo>
                    <a:pt x="21600" y="2205"/>
                  </a:lnTo>
                  <a:cubicBezTo>
                    <a:pt x="21600" y="2205"/>
                    <a:pt x="21587" y="2201"/>
                    <a:pt x="21587" y="2201"/>
                  </a:cubicBezTo>
                  <a:cubicBezTo>
                    <a:pt x="21587" y="2201"/>
                    <a:pt x="21584" y="2201"/>
                    <a:pt x="21584" y="2201"/>
                  </a:cubicBezTo>
                  <a:cubicBezTo>
                    <a:pt x="21552" y="2195"/>
                    <a:pt x="10782" y="0"/>
                    <a:pt x="10782"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55" name="Shape"/>
            <p:cNvSpPr/>
            <p:nvPr/>
          </p:nvSpPr>
          <p:spPr>
            <a:xfrm>
              <a:off x="1164592" y="671995"/>
              <a:ext cx="1163202" cy="5921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16" y="19144"/>
                  </a:lnTo>
                  <a:lnTo>
                    <a:pt x="0" y="21600"/>
                  </a:lnTo>
                  <a:lnTo>
                    <a:pt x="84" y="2456"/>
                  </a:lnTo>
                  <a:cubicBezTo>
                    <a:pt x="84" y="2456"/>
                    <a:pt x="21600" y="0"/>
                    <a:pt x="21600" y="0"/>
                  </a:cubicBezTo>
                  <a:close/>
                </a:path>
              </a:pathLst>
            </a:custGeom>
            <a:solidFill>
              <a:srgbClr val="FFFFFF">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56" name="Shape"/>
            <p:cNvSpPr/>
            <p:nvPr/>
          </p:nvSpPr>
          <p:spPr>
            <a:xfrm>
              <a:off x="0" y="671995"/>
              <a:ext cx="1170785" cy="5921790"/>
            </a:xfrm>
            <a:custGeom>
              <a:avLst/>
              <a:gdLst/>
              <a:ahLst/>
              <a:cxnLst>
                <a:cxn ang="0">
                  <a:pos x="wd2" y="hd2"/>
                </a:cxn>
                <a:cxn ang="5400000">
                  <a:pos x="wd2" y="hd2"/>
                </a:cxn>
                <a:cxn ang="10800000">
                  <a:pos x="wd2" y="hd2"/>
                </a:cxn>
                <a:cxn ang="16200000">
                  <a:pos x="wd2" y="hd2"/>
                </a:cxn>
              </a:cxnLst>
              <a:rect l="0" t="0" r="r" b="b"/>
              <a:pathLst>
                <a:path w="21600" h="21600" extrusionOk="0">
                  <a:moveTo>
                    <a:pt x="21600" y="2456"/>
                  </a:moveTo>
                  <a:lnTo>
                    <a:pt x="21517" y="21600"/>
                  </a:lnTo>
                  <a:lnTo>
                    <a:pt x="0" y="19144"/>
                  </a:lnTo>
                  <a:lnTo>
                    <a:pt x="83" y="0"/>
                  </a:lnTo>
                  <a:cubicBezTo>
                    <a:pt x="83" y="0"/>
                    <a:pt x="21600" y="2456"/>
                    <a:pt x="21600" y="2456"/>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661" name="Group"/>
          <p:cNvGrpSpPr/>
          <p:nvPr/>
        </p:nvGrpSpPr>
        <p:grpSpPr>
          <a:xfrm>
            <a:off x="9876285" y="6949173"/>
            <a:ext cx="2330767" cy="4989574"/>
            <a:chOff x="0" y="0"/>
            <a:chExt cx="2330765" cy="4989573"/>
          </a:xfrm>
        </p:grpSpPr>
        <p:sp>
          <p:nvSpPr>
            <p:cNvPr id="6658" name="Shape"/>
            <p:cNvSpPr/>
            <p:nvPr/>
          </p:nvSpPr>
          <p:spPr>
            <a:xfrm>
              <a:off x="0" y="0"/>
              <a:ext cx="2330766" cy="4989413"/>
            </a:xfrm>
            <a:custGeom>
              <a:avLst/>
              <a:gdLst/>
              <a:ahLst/>
              <a:cxnLst>
                <a:cxn ang="0">
                  <a:pos x="wd2" y="hd2"/>
                </a:cxn>
                <a:cxn ang="5400000">
                  <a:pos x="wd2" y="hd2"/>
                </a:cxn>
                <a:cxn ang="10800000">
                  <a:pos x="wd2" y="hd2"/>
                </a:cxn>
                <a:cxn ang="16200000">
                  <a:pos x="wd2" y="hd2"/>
                </a:cxn>
              </a:cxnLst>
              <a:rect l="0" t="0" r="r" b="b"/>
              <a:pathLst>
                <a:path w="21600" h="21600" extrusionOk="0">
                  <a:moveTo>
                    <a:pt x="10790" y="0"/>
                  </a:moveTo>
                  <a:lnTo>
                    <a:pt x="64" y="2912"/>
                  </a:lnTo>
                  <a:cubicBezTo>
                    <a:pt x="64" y="2912"/>
                    <a:pt x="45" y="2906"/>
                    <a:pt x="45" y="2906"/>
                  </a:cubicBezTo>
                  <a:lnTo>
                    <a:pt x="0" y="18686"/>
                  </a:lnTo>
                  <a:lnTo>
                    <a:pt x="10794" y="21596"/>
                  </a:lnTo>
                  <a:lnTo>
                    <a:pt x="10794" y="21600"/>
                  </a:lnTo>
                  <a:lnTo>
                    <a:pt x="10800" y="21599"/>
                  </a:lnTo>
                  <a:lnTo>
                    <a:pt x="10810" y="21600"/>
                  </a:lnTo>
                  <a:lnTo>
                    <a:pt x="10810" y="21596"/>
                  </a:lnTo>
                  <a:lnTo>
                    <a:pt x="21533" y="18686"/>
                  </a:lnTo>
                  <a:lnTo>
                    <a:pt x="21574" y="2923"/>
                  </a:lnTo>
                  <a:lnTo>
                    <a:pt x="21600" y="2915"/>
                  </a:lnTo>
                  <a:cubicBezTo>
                    <a:pt x="21600" y="2915"/>
                    <a:pt x="10790" y="0"/>
                    <a:pt x="10790" y="0"/>
                  </a:cubicBezTo>
                  <a:close/>
                </a:path>
              </a:pathLst>
            </a:custGeom>
            <a:solidFill>
              <a:srgbClr val="DCCCB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59" name="Shape"/>
            <p:cNvSpPr/>
            <p:nvPr/>
          </p:nvSpPr>
          <p:spPr>
            <a:xfrm>
              <a:off x="1164761" y="671437"/>
              <a:ext cx="1163202" cy="431813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16" y="18232"/>
                  </a:lnTo>
                  <a:lnTo>
                    <a:pt x="0" y="21600"/>
                  </a:lnTo>
                  <a:lnTo>
                    <a:pt x="84" y="3368"/>
                  </a:lnTo>
                  <a:cubicBezTo>
                    <a:pt x="84" y="3368"/>
                    <a:pt x="21600" y="0"/>
                    <a:pt x="21600" y="0"/>
                  </a:cubicBezTo>
                  <a:close/>
                </a:path>
              </a:pathLst>
            </a:custGeom>
            <a:solidFill>
              <a:srgbClr val="FFFFFF">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60" name="Shape"/>
            <p:cNvSpPr/>
            <p:nvPr/>
          </p:nvSpPr>
          <p:spPr>
            <a:xfrm>
              <a:off x="170" y="671442"/>
              <a:ext cx="1170781" cy="4318126"/>
            </a:xfrm>
            <a:custGeom>
              <a:avLst/>
              <a:gdLst/>
              <a:ahLst/>
              <a:cxnLst>
                <a:cxn ang="0">
                  <a:pos x="wd2" y="hd2"/>
                </a:cxn>
                <a:cxn ang="5400000">
                  <a:pos x="wd2" y="hd2"/>
                </a:cxn>
                <a:cxn ang="10800000">
                  <a:pos x="wd2" y="hd2"/>
                </a:cxn>
                <a:cxn ang="16200000">
                  <a:pos x="wd2" y="hd2"/>
                </a:cxn>
              </a:cxnLst>
              <a:rect l="0" t="0" r="r" b="b"/>
              <a:pathLst>
                <a:path w="21600" h="21600" extrusionOk="0">
                  <a:moveTo>
                    <a:pt x="21600" y="3368"/>
                  </a:moveTo>
                  <a:lnTo>
                    <a:pt x="21517" y="21600"/>
                  </a:lnTo>
                  <a:lnTo>
                    <a:pt x="0" y="18232"/>
                  </a:lnTo>
                  <a:lnTo>
                    <a:pt x="83" y="0"/>
                  </a:lnTo>
                  <a:cubicBezTo>
                    <a:pt x="83" y="0"/>
                    <a:pt x="21600" y="3368"/>
                    <a:pt x="21600" y="3368"/>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665" name="Group"/>
          <p:cNvGrpSpPr/>
          <p:nvPr/>
        </p:nvGrpSpPr>
        <p:grpSpPr>
          <a:xfrm>
            <a:off x="12179712" y="8269263"/>
            <a:ext cx="2328003" cy="3664107"/>
            <a:chOff x="0" y="0"/>
            <a:chExt cx="2328001" cy="3664106"/>
          </a:xfrm>
        </p:grpSpPr>
        <p:sp>
          <p:nvSpPr>
            <p:cNvPr id="6662" name="Shape"/>
            <p:cNvSpPr/>
            <p:nvPr/>
          </p:nvSpPr>
          <p:spPr>
            <a:xfrm>
              <a:off x="0" y="0"/>
              <a:ext cx="2328002" cy="3664063"/>
            </a:xfrm>
            <a:custGeom>
              <a:avLst/>
              <a:gdLst/>
              <a:ahLst/>
              <a:cxnLst>
                <a:cxn ang="0">
                  <a:pos x="wd2" y="hd2"/>
                </a:cxn>
                <a:cxn ang="5400000">
                  <a:pos x="wd2" y="hd2"/>
                </a:cxn>
                <a:cxn ang="10800000">
                  <a:pos x="wd2" y="hd2"/>
                </a:cxn>
                <a:cxn ang="16200000">
                  <a:pos x="wd2" y="hd2"/>
                </a:cxn>
              </a:cxnLst>
              <a:rect l="0" t="0" r="r" b="b"/>
              <a:pathLst>
                <a:path w="21600" h="21600" extrusionOk="0">
                  <a:moveTo>
                    <a:pt x="10781" y="0"/>
                  </a:moveTo>
                  <a:lnTo>
                    <a:pt x="29" y="3970"/>
                  </a:lnTo>
                  <a:lnTo>
                    <a:pt x="42" y="3974"/>
                  </a:lnTo>
                  <a:lnTo>
                    <a:pt x="0" y="17630"/>
                  </a:lnTo>
                  <a:lnTo>
                    <a:pt x="10781" y="21586"/>
                  </a:lnTo>
                  <a:lnTo>
                    <a:pt x="10781" y="21600"/>
                  </a:lnTo>
                  <a:lnTo>
                    <a:pt x="10800" y="21592"/>
                  </a:lnTo>
                  <a:lnTo>
                    <a:pt x="10822" y="21600"/>
                  </a:lnTo>
                  <a:lnTo>
                    <a:pt x="10822" y="21584"/>
                  </a:lnTo>
                  <a:lnTo>
                    <a:pt x="21533" y="17630"/>
                  </a:lnTo>
                  <a:lnTo>
                    <a:pt x="21574" y="3978"/>
                  </a:lnTo>
                  <a:lnTo>
                    <a:pt x="21600" y="3968"/>
                  </a:lnTo>
                  <a:cubicBezTo>
                    <a:pt x="21600" y="3968"/>
                    <a:pt x="10781" y="0"/>
                    <a:pt x="10781" y="0"/>
                  </a:cubicBezTo>
                  <a:close/>
                </a:path>
              </a:pathLst>
            </a:custGeom>
            <a:solidFill>
              <a:srgbClr val="EBB464"/>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63" name="Shape"/>
            <p:cNvSpPr/>
            <p:nvPr/>
          </p:nvSpPr>
          <p:spPr>
            <a:xfrm>
              <a:off x="1161960" y="673307"/>
              <a:ext cx="1163202" cy="2990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16" y="16737"/>
                  </a:lnTo>
                  <a:lnTo>
                    <a:pt x="0" y="21600"/>
                  </a:lnTo>
                  <a:lnTo>
                    <a:pt x="84" y="4863"/>
                  </a:lnTo>
                  <a:cubicBezTo>
                    <a:pt x="84" y="4863"/>
                    <a:pt x="21600" y="0"/>
                    <a:pt x="21600" y="0"/>
                  </a:cubicBezTo>
                  <a:close/>
                </a:path>
              </a:pathLst>
            </a:custGeom>
            <a:solidFill>
              <a:srgbClr val="FFFFFF">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64" name="Shape"/>
            <p:cNvSpPr/>
            <p:nvPr/>
          </p:nvSpPr>
          <p:spPr>
            <a:xfrm>
              <a:off x="132" y="673307"/>
              <a:ext cx="1170785" cy="2990789"/>
            </a:xfrm>
            <a:custGeom>
              <a:avLst/>
              <a:gdLst/>
              <a:ahLst/>
              <a:cxnLst>
                <a:cxn ang="0">
                  <a:pos x="wd2" y="hd2"/>
                </a:cxn>
                <a:cxn ang="5400000">
                  <a:pos x="wd2" y="hd2"/>
                </a:cxn>
                <a:cxn ang="10800000">
                  <a:pos x="wd2" y="hd2"/>
                </a:cxn>
                <a:cxn ang="16200000">
                  <a:pos x="wd2" y="hd2"/>
                </a:cxn>
              </a:cxnLst>
              <a:rect l="0" t="0" r="r" b="b"/>
              <a:pathLst>
                <a:path w="21600" h="21600" extrusionOk="0">
                  <a:moveTo>
                    <a:pt x="21600" y="4863"/>
                  </a:moveTo>
                  <a:lnTo>
                    <a:pt x="21517" y="21600"/>
                  </a:lnTo>
                  <a:lnTo>
                    <a:pt x="0" y="16737"/>
                  </a:lnTo>
                  <a:lnTo>
                    <a:pt x="83" y="0"/>
                  </a:lnTo>
                  <a:cubicBezTo>
                    <a:pt x="83" y="0"/>
                    <a:pt x="21600" y="4863"/>
                    <a:pt x="21600" y="4863"/>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6669" name="Group"/>
          <p:cNvGrpSpPr/>
          <p:nvPr/>
        </p:nvGrpSpPr>
        <p:grpSpPr>
          <a:xfrm>
            <a:off x="11028459" y="9994910"/>
            <a:ext cx="2330538" cy="2608206"/>
            <a:chOff x="0" y="0"/>
            <a:chExt cx="2330536" cy="2608204"/>
          </a:xfrm>
        </p:grpSpPr>
        <p:sp>
          <p:nvSpPr>
            <p:cNvPr id="6666" name="Shape"/>
            <p:cNvSpPr/>
            <p:nvPr/>
          </p:nvSpPr>
          <p:spPr>
            <a:xfrm>
              <a:off x="116" y="0"/>
              <a:ext cx="2330421" cy="2608205"/>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lnTo>
                    <a:pt x="51" y="5577"/>
                  </a:lnTo>
                  <a:cubicBezTo>
                    <a:pt x="51" y="5577"/>
                    <a:pt x="42" y="5571"/>
                    <a:pt x="42" y="5571"/>
                  </a:cubicBezTo>
                  <a:lnTo>
                    <a:pt x="0" y="16023"/>
                  </a:lnTo>
                  <a:lnTo>
                    <a:pt x="10808" y="21600"/>
                  </a:lnTo>
                  <a:lnTo>
                    <a:pt x="10850" y="11148"/>
                  </a:lnTo>
                  <a:lnTo>
                    <a:pt x="10859" y="11153"/>
                  </a:lnTo>
                  <a:lnTo>
                    <a:pt x="10818" y="21600"/>
                  </a:lnTo>
                  <a:lnTo>
                    <a:pt x="21555" y="16023"/>
                  </a:lnTo>
                  <a:lnTo>
                    <a:pt x="21597" y="5580"/>
                  </a:lnTo>
                  <a:lnTo>
                    <a:pt x="21600" y="5577"/>
                  </a:lnTo>
                  <a:cubicBezTo>
                    <a:pt x="21600" y="5577"/>
                    <a:pt x="10789" y="0"/>
                    <a:pt x="10789" y="0"/>
                  </a:cubicBezTo>
                  <a:close/>
                </a:path>
              </a:pathLst>
            </a:custGeom>
            <a:solidFill>
              <a:srgbClr val="A776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67" name="Shape"/>
            <p:cNvSpPr/>
            <p:nvPr/>
          </p:nvSpPr>
          <p:spPr>
            <a:xfrm>
              <a:off x="1167156" y="672638"/>
              <a:ext cx="1163203" cy="19354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16" y="14085"/>
                  </a:lnTo>
                  <a:lnTo>
                    <a:pt x="0" y="21600"/>
                  </a:lnTo>
                  <a:lnTo>
                    <a:pt x="84" y="7515"/>
                  </a:lnTo>
                  <a:cubicBezTo>
                    <a:pt x="84" y="7515"/>
                    <a:pt x="21600" y="0"/>
                    <a:pt x="21600" y="0"/>
                  </a:cubicBezTo>
                  <a:close/>
                </a:path>
              </a:pathLst>
            </a:custGeom>
            <a:solidFill>
              <a:srgbClr val="FFFFFF">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68" name="Shape"/>
            <p:cNvSpPr/>
            <p:nvPr/>
          </p:nvSpPr>
          <p:spPr>
            <a:xfrm>
              <a:off x="0" y="672638"/>
              <a:ext cx="1170780" cy="1935458"/>
            </a:xfrm>
            <a:custGeom>
              <a:avLst/>
              <a:gdLst/>
              <a:ahLst/>
              <a:cxnLst>
                <a:cxn ang="0">
                  <a:pos x="wd2" y="hd2"/>
                </a:cxn>
                <a:cxn ang="5400000">
                  <a:pos x="wd2" y="hd2"/>
                </a:cxn>
                <a:cxn ang="10800000">
                  <a:pos x="wd2" y="hd2"/>
                </a:cxn>
                <a:cxn ang="16200000">
                  <a:pos x="wd2" y="hd2"/>
                </a:cxn>
              </a:cxnLst>
              <a:rect l="0" t="0" r="r" b="b"/>
              <a:pathLst>
                <a:path w="21600" h="21600" extrusionOk="0">
                  <a:moveTo>
                    <a:pt x="21600" y="7515"/>
                  </a:moveTo>
                  <a:lnTo>
                    <a:pt x="21517" y="21600"/>
                  </a:lnTo>
                  <a:lnTo>
                    <a:pt x="0" y="14085"/>
                  </a:lnTo>
                  <a:lnTo>
                    <a:pt x="83" y="0"/>
                  </a:lnTo>
                  <a:cubicBezTo>
                    <a:pt x="83" y="0"/>
                    <a:pt x="21600" y="7515"/>
                    <a:pt x="21600" y="7515"/>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6670" name="Editable vector graphic"/>
          <p:cNvSpPr txBox="1"/>
          <p:nvPr/>
        </p:nvSpPr>
        <p:spPr>
          <a:xfrm>
            <a:off x="3182094" y="1827669"/>
            <a:ext cx="1801981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Editable vector graphic</a:t>
            </a:r>
          </a:p>
        </p:txBody>
      </p:sp>
      <p:sp>
        <p:nvSpPr>
          <p:cNvPr id="6671" name="Lorem ipsum dolor sit elit, consect loreretur adipiscing nisi aute. ipsum sit elit, Lorem ipsum dolor sit elit, Lorem ipsum dolor sit elit, consect Lorem ipsum dolor sit elit, consect loreretur adipiscing nisi aute. ipsum sit elit, Lorem"/>
          <p:cNvSpPr txBox="1"/>
          <p:nvPr/>
        </p:nvSpPr>
        <p:spPr>
          <a:xfrm>
            <a:off x="5134773" y="3646493"/>
            <a:ext cx="14114454"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a:t>
            </a:r>
          </a:p>
        </p:txBody>
      </p:sp>
      <p:grpSp>
        <p:nvGrpSpPr>
          <p:cNvPr id="6674" name="Group"/>
          <p:cNvGrpSpPr/>
          <p:nvPr/>
        </p:nvGrpSpPr>
        <p:grpSpPr>
          <a:xfrm>
            <a:off x="15665321" y="5613887"/>
            <a:ext cx="5629251" cy="2097431"/>
            <a:chOff x="0" y="0"/>
            <a:chExt cx="5629250" cy="2097430"/>
          </a:xfrm>
        </p:grpSpPr>
        <p:sp>
          <p:nvSpPr>
            <p:cNvPr id="6672" name="Circle"/>
            <p:cNvSpPr/>
            <p:nvPr/>
          </p:nvSpPr>
          <p:spPr>
            <a:xfrm>
              <a:off x="0" y="0"/>
              <a:ext cx="2097431" cy="2097431"/>
            </a:xfrm>
            <a:prstGeom prst="ellipse">
              <a:avLst/>
            </a:prstGeom>
            <a:solidFill>
              <a:srgbClr val="EBB464"/>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73" name="Lorem ipsum dolor sit amet, consectetur adi Lrem sit amet, consect elit, Lorem"/>
            <p:cNvSpPr/>
            <p:nvPr/>
          </p:nvSpPr>
          <p:spPr>
            <a:xfrm>
              <a:off x="2733650" y="1048715"/>
              <a:ext cx="28956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 elit, Lorem</a:t>
              </a:r>
            </a:p>
          </p:txBody>
        </p:sp>
      </p:grpSp>
      <p:grpSp>
        <p:nvGrpSpPr>
          <p:cNvPr id="6677" name="Group"/>
          <p:cNvGrpSpPr/>
          <p:nvPr/>
        </p:nvGrpSpPr>
        <p:grpSpPr>
          <a:xfrm>
            <a:off x="15665321" y="9124487"/>
            <a:ext cx="5629251" cy="2097431"/>
            <a:chOff x="0" y="0"/>
            <a:chExt cx="5629250" cy="2097430"/>
          </a:xfrm>
        </p:grpSpPr>
        <p:sp>
          <p:nvSpPr>
            <p:cNvPr id="6675" name="Circle"/>
            <p:cNvSpPr/>
            <p:nvPr/>
          </p:nvSpPr>
          <p:spPr>
            <a:xfrm>
              <a:off x="0" y="0"/>
              <a:ext cx="2097431" cy="2097431"/>
            </a:xfrm>
            <a:prstGeom prst="ellipse">
              <a:avLst/>
            </a:prstGeom>
            <a:solidFill>
              <a:srgbClr val="A776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76" name="Lorem ipsum dolor sit amet, consectetur adi Lrem sit amet, consect elit, Lorem"/>
            <p:cNvSpPr/>
            <p:nvPr/>
          </p:nvSpPr>
          <p:spPr>
            <a:xfrm>
              <a:off x="2733650" y="1048715"/>
              <a:ext cx="28956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 elit, Lorem</a:t>
              </a:r>
            </a:p>
          </p:txBody>
        </p:sp>
      </p:grpSp>
      <p:grpSp>
        <p:nvGrpSpPr>
          <p:cNvPr id="6680" name="Group"/>
          <p:cNvGrpSpPr/>
          <p:nvPr/>
        </p:nvGrpSpPr>
        <p:grpSpPr>
          <a:xfrm>
            <a:off x="3084963" y="5613887"/>
            <a:ext cx="5633716" cy="2097431"/>
            <a:chOff x="0" y="0"/>
            <a:chExt cx="5633716" cy="2097430"/>
          </a:xfrm>
        </p:grpSpPr>
        <p:sp>
          <p:nvSpPr>
            <p:cNvPr id="6678" name="Circle"/>
            <p:cNvSpPr/>
            <p:nvPr/>
          </p:nvSpPr>
          <p:spPr>
            <a:xfrm>
              <a:off x="3536285" y="0"/>
              <a:ext cx="2097432" cy="2097431"/>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79" name="Lorem ipsum dolor sit amet, consectetur adi Lrem sit amet, consect elit, Lorem"/>
            <p:cNvSpPr/>
            <p:nvPr/>
          </p:nvSpPr>
          <p:spPr>
            <a:xfrm>
              <a:off x="0" y="1048715"/>
              <a:ext cx="2900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a:lstStyle>
            <a:p>
              <a:r>
                <a:t>Lorem ipsum dolor sit amet, consectetur adi Lrem sit amet, consect elit, Lorem</a:t>
              </a:r>
            </a:p>
          </p:txBody>
        </p:sp>
      </p:grpSp>
      <p:sp>
        <p:nvSpPr>
          <p:cNvPr id="6681" name="Shape"/>
          <p:cNvSpPr/>
          <p:nvPr/>
        </p:nvSpPr>
        <p:spPr>
          <a:xfrm>
            <a:off x="7330158" y="6306392"/>
            <a:ext cx="679611" cy="607323"/>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82" name="Shape"/>
          <p:cNvSpPr/>
          <p:nvPr/>
        </p:nvSpPr>
        <p:spPr>
          <a:xfrm>
            <a:off x="16385998" y="6404052"/>
            <a:ext cx="656078" cy="517101"/>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83" name="Shape"/>
          <p:cNvSpPr/>
          <p:nvPr/>
        </p:nvSpPr>
        <p:spPr>
          <a:xfrm>
            <a:off x="16385998" y="9850208"/>
            <a:ext cx="607164" cy="626657"/>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686" name="Group"/>
          <p:cNvGrpSpPr/>
          <p:nvPr/>
        </p:nvGrpSpPr>
        <p:grpSpPr>
          <a:xfrm>
            <a:off x="3084963" y="9124487"/>
            <a:ext cx="5633716" cy="2097431"/>
            <a:chOff x="0" y="0"/>
            <a:chExt cx="5633716" cy="2097430"/>
          </a:xfrm>
        </p:grpSpPr>
        <p:sp>
          <p:nvSpPr>
            <p:cNvPr id="6684" name="Circle"/>
            <p:cNvSpPr/>
            <p:nvPr/>
          </p:nvSpPr>
          <p:spPr>
            <a:xfrm>
              <a:off x="3536285" y="0"/>
              <a:ext cx="2097432" cy="2097431"/>
            </a:xfrm>
            <a:prstGeom prst="ellipse">
              <a:avLst/>
            </a:prstGeom>
            <a:solidFill>
              <a:srgbClr val="DCCCB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85" name="Lorem ipsum dolor sit amet, consectetur adi Lrem sit amet, consect elit, Lorem"/>
            <p:cNvSpPr/>
            <p:nvPr/>
          </p:nvSpPr>
          <p:spPr>
            <a:xfrm>
              <a:off x="0" y="1048715"/>
              <a:ext cx="2900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a:lstStyle>
            <a:p>
              <a:r>
                <a:t>Lorem ipsum dolor sit amet, consectetur adi Lrem sit amet, consect elit, Lorem</a:t>
              </a:r>
            </a:p>
          </p:txBody>
        </p:sp>
      </p:grpSp>
      <p:sp>
        <p:nvSpPr>
          <p:cNvPr id="6687" name="Shape"/>
          <p:cNvSpPr/>
          <p:nvPr/>
        </p:nvSpPr>
        <p:spPr>
          <a:xfrm>
            <a:off x="7330162" y="9869540"/>
            <a:ext cx="679607" cy="607325"/>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657"/>
                                        </p:tgtEl>
                                        <p:attrNameLst>
                                          <p:attrName>style.visibility</p:attrName>
                                        </p:attrNameLst>
                                      </p:cBhvr>
                                      <p:to>
                                        <p:strVal val="visible"/>
                                      </p:to>
                                    </p:set>
                                    <p:anim calcmode="lin" valueType="num">
                                      <p:cBhvr>
                                        <p:cTn id="7" dur="1000" fill="hold"/>
                                        <p:tgtEl>
                                          <p:spTgt spid="6657"/>
                                        </p:tgtEl>
                                        <p:attrNameLst>
                                          <p:attrName>ppt_x</p:attrName>
                                        </p:attrNameLst>
                                      </p:cBhvr>
                                      <p:tavLst>
                                        <p:tav tm="0">
                                          <p:val>
                                            <p:strVal val="#ppt_x"/>
                                          </p:val>
                                        </p:tav>
                                        <p:tav tm="100000">
                                          <p:val>
                                            <p:strVal val="#ppt_x"/>
                                          </p:val>
                                        </p:tav>
                                      </p:tavLst>
                                    </p:anim>
                                    <p:anim calcmode="lin" valueType="num">
                                      <p:cBhvr>
                                        <p:cTn id="8" dur="1000" fill="hold"/>
                                        <p:tgtEl>
                                          <p:spTgt spid="6657"/>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661"/>
                                        </p:tgtEl>
                                        <p:attrNameLst>
                                          <p:attrName>style.visibility</p:attrName>
                                        </p:attrNameLst>
                                      </p:cBhvr>
                                      <p:to>
                                        <p:strVal val="visible"/>
                                      </p:to>
                                    </p:set>
                                    <p:anim calcmode="lin" valueType="num">
                                      <p:cBhvr>
                                        <p:cTn id="11" dur="1000" fill="hold"/>
                                        <p:tgtEl>
                                          <p:spTgt spid="6661"/>
                                        </p:tgtEl>
                                        <p:attrNameLst>
                                          <p:attrName>ppt_x</p:attrName>
                                        </p:attrNameLst>
                                      </p:cBhvr>
                                      <p:tavLst>
                                        <p:tav tm="0">
                                          <p:val>
                                            <p:strVal val="#ppt_x"/>
                                          </p:val>
                                        </p:tav>
                                        <p:tav tm="100000">
                                          <p:val>
                                            <p:strVal val="#ppt_x"/>
                                          </p:val>
                                        </p:tav>
                                      </p:tavLst>
                                    </p:anim>
                                    <p:anim calcmode="lin" valueType="num">
                                      <p:cBhvr>
                                        <p:cTn id="12" dur="1000" fill="hold"/>
                                        <p:tgtEl>
                                          <p:spTgt spid="6661"/>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665"/>
                                        </p:tgtEl>
                                        <p:attrNameLst>
                                          <p:attrName>style.visibility</p:attrName>
                                        </p:attrNameLst>
                                      </p:cBhvr>
                                      <p:to>
                                        <p:strVal val="visible"/>
                                      </p:to>
                                    </p:set>
                                    <p:anim calcmode="lin" valueType="num">
                                      <p:cBhvr>
                                        <p:cTn id="15" dur="1000" fill="hold"/>
                                        <p:tgtEl>
                                          <p:spTgt spid="6665"/>
                                        </p:tgtEl>
                                        <p:attrNameLst>
                                          <p:attrName>ppt_x</p:attrName>
                                        </p:attrNameLst>
                                      </p:cBhvr>
                                      <p:tavLst>
                                        <p:tav tm="0">
                                          <p:val>
                                            <p:strVal val="#ppt_x"/>
                                          </p:val>
                                        </p:tav>
                                        <p:tav tm="100000">
                                          <p:val>
                                            <p:strVal val="#ppt_x"/>
                                          </p:val>
                                        </p:tav>
                                      </p:tavLst>
                                    </p:anim>
                                    <p:anim calcmode="lin" valueType="num">
                                      <p:cBhvr>
                                        <p:cTn id="16" dur="1000" fill="hold"/>
                                        <p:tgtEl>
                                          <p:spTgt spid="6665"/>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669"/>
                                        </p:tgtEl>
                                        <p:attrNameLst>
                                          <p:attrName>style.visibility</p:attrName>
                                        </p:attrNameLst>
                                      </p:cBhvr>
                                      <p:to>
                                        <p:strVal val="visible"/>
                                      </p:to>
                                    </p:set>
                                    <p:anim calcmode="lin" valueType="num">
                                      <p:cBhvr>
                                        <p:cTn id="19" dur="1000" fill="hold"/>
                                        <p:tgtEl>
                                          <p:spTgt spid="6669"/>
                                        </p:tgtEl>
                                        <p:attrNameLst>
                                          <p:attrName>ppt_x</p:attrName>
                                        </p:attrNameLst>
                                      </p:cBhvr>
                                      <p:tavLst>
                                        <p:tav tm="0">
                                          <p:val>
                                            <p:strVal val="#ppt_x"/>
                                          </p:val>
                                        </p:tav>
                                        <p:tav tm="100000">
                                          <p:val>
                                            <p:strVal val="#ppt_x"/>
                                          </p:val>
                                        </p:tav>
                                      </p:tavLst>
                                    </p:anim>
                                    <p:anim calcmode="lin" valueType="num">
                                      <p:cBhvr>
                                        <p:cTn id="20" dur="1000" fill="hold"/>
                                        <p:tgtEl>
                                          <p:spTgt spid="6669"/>
                                        </p:tgtEl>
                                        <p:attrNameLst>
                                          <p:attrName>ppt_y</p:attrName>
                                        </p:attrNameLst>
                                      </p:cBhvr>
                                      <p:tavLst>
                                        <p:tav tm="0">
                                          <p:val>
                                            <p:strVal val="1+#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6680"/>
                                        </p:tgtEl>
                                        <p:attrNameLst>
                                          <p:attrName>style.visibility</p:attrName>
                                        </p:attrNameLst>
                                      </p:cBhvr>
                                      <p:to>
                                        <p:strVal val="visible"/>
                                      </p:to>
                                    </p:set>
                                    <p:anim calcmode="lin" valueType="num">
                                      <p:cBhvr>
                                        <p:cTn id="23" dur="1000" fill="hold"/>
                                        <p:tgtEl>
                                          <p:spTgt spid="6680"/>
                                        </p:tgtEl>
                                        <p:attrNameLst>
                                          <p:attrName>ppt_x</p:attrName>
                                        </p:attrNameLst>
                                      </p:cBhvr>
                                      <p:tavLst>
                                        <p:tav tm="0">
                                          <p:val>
                                            <p:strVal val="0-#ppt_w/2"/>
                                          </p:val>
                                        </p:tav>
                                        <p:tav tm="100000">
                                          <p:val>
                                            <p:strVal val="#ppt_x"/>
                                          </p:val>
                                        </p:tav>
                                      </p:tavLst>
                                    </p:anim>
                                    <p:anim calcmode="lin" valueType="num">
                                      <p:cBhvr>
                                        <p:cTn id="24" dur="1000" fill="hold"/>
                                        <p:tgtEl>
                                          <p:spTgt spid="6680"/>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6674"/>
                                        </p:tgtEl>
                                        <p:attrNameLst>
                                          <p:attrName>style.visibility</p:attrName>
                                        </p:attrNameLst>
                                      </p:cBhvr>
                                      <p:to>
                                        <p:strVal val="visible"/>
                                      </p:to>
                                    </p:set>
                                    <p:anim calcmode="lin" valueType="num">
                                      <p:cBhvr>
                                        <p:cTn id="27" dur="1000" fill="hold"/>
                                        <p:tgtEl>
                                          <p:spTgt spid="6674"/>
                                        </p:tgtEl>
                                        <p:attrNameLst>
                                          <p:attrName>ppt_x</p:attrName>
                                        </p:attrNameLst>
                                      </p:cBhvr>
                                      <p:tavLst>
                                        <p:tav tm="0">
                                          <p:val>
                                            <p:strVal val="1+#ppt_w/2"/>
                                          </p:val>
                                        </p:tav>
                                        <p:tav tm="100000">
                                          <p:val>
                                            <p:strVal val="#ppt_x"/>
                                          </p:val>
                                        </p:tav>
                                      </p:tavLst>
                                    </p:anim>
                                    <p:anim calcmode="lin" valueType="num">
                                      <p:cBhvr>
                                        <p:cTn id="28" dur="1000" fill="hold"/>
                                        <p:tgtEl>
                                          <p:spTgt spid="6674"/>
                                        </p:tgtEl>
                                        <p:attrNameLst>
                                          <p:attrName>ppt_y</p:attrName>
                                        </p:attrNameLst>
                                      </p:cBhvr>
                                      <p:tavLst>
                                        <p:tav tm="0">
                                          <p:val>
                                            <p:strVal val="#ppt_y"/>
                                          </p:val>
                                        </p:tav>
                                        <p:tav tm="100000">
                                          <p:val>
                                            <p:strVal val="#ppt_y"/>
                                          </p:val>
                                        </p:tav>
                                      </p:tavLst>
                                    </p:anim>
                                  </p:childTnLst>
                                </p:cTn>
                              </p:par>
                              <p:par>
                                <p:cTn id="29" presetID="2" presetClass="entr" presetSubtype="8" accel="50000" decel="50000" fill="hold" grpId="7" nodeType="withEffect">
                                  <p:stCondLst>
                                    <p:cond delay="3000"/>
                                  </p:stCondLst>
                                  <p:iterate>
                                    <p:tmAbs val="0"/>
                                  </p:iterate>
                                  <p:childTnLst>
                                    <p:set>
                                      <p:cBhvr>
                                        <p:cTn id="30" fill="hold"/>
                                        <p:tgtEl>
                                          <p:spTgt spid="6686"/>
                                        </p:tgtEl>
                                        <p:attrNameLst>
                                          <p:attrName>style.visibility</p:attrName>
                                        </p:attrNameLst>
                                      </p:cBhvr>
                                      <p:to>
                                        <p:strVal val="visible"/>
                                      </p:to>
                                    </p:set>
                                    <p:anim calcmode="lin" valueType="num">
                                      <p:cBhvr>
                                        <p:cTn id="31" dur="1000" fill="hold"/>
                                        <p:tgtEl>
                                          <p:spTgt spid="6686"/>
                                        </p:tgtEl>
                                        <p:attrNameLst>
                                          <p:attrName>ppt_x</p:attrName>
                                        </p:attrNameLst>
                                      </p:cBhvr>
                                      <p:tavLst>
                                        <p:tav tm="0">
                                          <p:val>
                                            <p:strVal val="0-#ppt_w/2"/>
                                          </p:val>
                                        </p:tav>
                                        <p:tav tm="100000">
                                          <p:val>
                                            <p:strVal val="#ppt_x"/>
                                          </p:val>
                                        </p:tav>
                                      </p:tavLst>
                                    </p:anim>
                                    <p:anim calcmode="lin" valueType="num">
                                      <p:cBhvr>
                                        <p:cTn id="32" dur="1000" fill="hold"/>
                                        <p:tgtEl>
                                          <p:spTgt spid="6686"/>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8" nodeType="withEffect">
                                  <p:stCondLst>
                                    <p:cond delay="3500"/>
                                  </p:stCondLst>
                                  <p:iterate>
                                    <p:tmAbs val="0"/>
                                  </p:iterate>
                                  <p:childTnLst>
                                    <p:set>
                                      <p:cBhvr>
                                        <p:cTn id="34" fill="hold"/>
                                        <p:tgtEl>
                                          <p:spTgt spid="6677"/>
                                        </p:tgtEl>
                                        <p:attrNameLst>
                                          <p:attrName>style.visibility</p:attrName>
                                        </p:attrNameLst>
                                      </p:cBhvr>
                                      <p:to>
                                        <p:strVal val="visible"/>
                                      </p:to>
                                    </p:set>
                                    <p:anim calcmode="lin" valueType="num">
                                      <p:cBhvr>
                                        <p:cTn id="35" dur="1000" fill="hold"/>
                                        <p:tgtEl>
                                          <p:spTgt spid="6677"/>
                                        </p:tgtEl>
                                        <p:attrNameLst>
                                          <p:attrName>ppt_x</p:attrName>
                                        </p:attrNameLst>
                                      </p:cBhvr>
                                      <p:tavLst>
                                        <p:tav tm="0">
                                          <p:val>
                                            <p:strVal val="1+#ppt_w/2"/>
                                          </p:val>
                                        </p:tav>
                                        <p:tav tm="100000">
                                          <p:val>
                                            <p:strVal val="#ppt_x"/>
                                          </p:val>
                                        </p:tav>
                                      </p:tavLst>
                                    </p:anim>
                                    <p:anim calcmode="lin" valueType="num">
                                      <p:cBhvr>
                                        <p:cTn id="36" dur="1000" fill="hold"/>
                                        <p:tgtEl>
                                          <p:spTgt spid="6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 grpId="1" animBg="1" advAuto="0"/>
      <p:bldP spid="6661" grpId="2" animBg="1" advAuto="0"/>
      <p:bldP spid="6665" grpId="3" animBg="1" advAuto="0"/>
      <p:bldP spid="6669" grpId="4" animBg="1" advAuto="0"/>
      <p:bldP spid="6674" grpId="6" animBg="1" advAuto="0"/>
      <p:bldP spid="6677" grpId="8" animBg="1" advAuto="0"/>
      <p:bldP spid="6680" grpId="5" animBg="1" advAuto="0"/>
      <p:bldP spid="6686" grpId="7"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9" name="Rectangle"/>
          <p:cNvSpPr/>
          <p:nvPr/>
        </p:nvSpPr>
        <p:spPr>
          <a:xfrm>
            <a:off x="0" y="-1"/>
            <a:ext cx="8458328"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694" name="Group"/>
          <p:cNvGrpSpPr/>
          <p:nvPr/>
        </p:nvGrpSpPr>
        <p:grpSpPr>
          <a:xfrm>
            <a:off x="5165477" y="3565149"/>
            <a:ext cx="6585703" cy="6585702"/>
            <a:chOff x="0" y="0"/>
            <a:chExt cx="6585701" cy="6585701"/>
          </a:xfrm>
        </p:grpSpPr>
        <p:graphicFrame>
          <p:nvGraphicFramePr>
            <p:cNvPr id="6690" name="2D Pie Chart"/>
            <p:cNvGraphicFramePr/>
            <p:nvPr/>
          </p:nvGraphicFramePr>
          <p:xfrm>
            <a:off x="0" y="0"/>
            <a:ext cx="6585702" cy="6585702"/>
          </p:xfrm>
          <a:graphic>
            <a:graphicData uri="http://schemas.openxmlformats.org/drawingml/2006/chart">
              <c:chart xmlns:c="http://schemas.openxmlformats.org/drawingml/2006/chart" xmlns:r="http://schemas.openxmlformats.org/officeDocument/2006/relationships" r:id="rId2"/>
            </a:graphicData>
          </a:graphic>
        </p:graphicFrame>
        <p:sp>
          <p:nvSpPr>
            <p:cNvPr id="6691" name="Circle"/>
            <p:cNvSpPr/>
            <p:nvPr/>
          </p:nvSpPr>
          <p:spPr>
            <a:xfrm>
              <a:off x="820287" y="820287"/>
              <a:ext cx="4945127" cy="4945127"/>
            </a:xfrm>
            <a:prstGeom prst="ellipse">
              <a:avLst/>
            </a:prstGeom>
            <a:solidFill>
              <a:srgbClr val="5E5E5E"/>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692" name="8934"/>
            <p:cNvSpPr txBox="1"/>
            <p:nvPr/>
          </p:nvSpPr>
          <p:spPr>
            <a:xfrm>
              <a:off x="1276742" y="2159375"/>
              <a:ext cx="4032217"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9000" spc="0">
                  <a:solidFill>
                    <a:srgbClr val="FFFFFF"/>
                  </a:solidFill>
                  <a:latin typeface="+mn-lt"/>
                  <a:ea typeface="+mn-ea"/>
                  <a:cs typeface="+mn-cs"/>
                  <a:sym typeface="Montserrat Bold"/>
                </a:defRPr>
              </a:lvl1pPr>
            </a:lstStyle>
            <a:p>
              <a:r>
                <a:t>8934</a:t>
              </a:r>
            </a:p>
          </p:txBody>
        </p:sp>
        <p:sp>
          <p:nvSpPr>
            <p:cNvPr id="6693" name="Lorem ipsum dolor sit elit, consect loreretur."/>
            <p:cNvSpPr txBox="1"/>
            <p:nvPr/>
          </p:nvSpPr>
          <p:spPr>
            <a:xfrm>
              <a:off x="1737365" y="3657975"/>
              <a:ext cx="311097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grpSp>
      <p:sp>
        <p:nvSpPr>
          <p:cNvPr id="6695" name="Editable smart…"/>
          <p:cNvSpPr txBox="1"/>
          <p:nvPr/>
        </p:nvSpPr>
        <p:spPr>
          <a:xfrm>
            <a:off x="17089935" y="2676561"/>
            <a:ext cx="5934578"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Editable smart</a:t>
            </a:r>
          </a:p>
          <a:p>
            <a:pPr>
              <a:lnSpc>
                <a:spcPct val="90000"/>
              </a:lnSpc>
              <a:defRPr sz="9000" spc="0">
                <a:latin typeface="+mn-lt"/>
                <a:ea typeface="+mn-ea"/>
                <a:cs typeface="+mn-cs"/>
                <a:sym typeface="Montserrat Bold"/>
              </a:defRPr>
            </a:pPr>
            <a:r>
              <a:t>pie </a:t>
            </a:r>
            <a:r>
              <a:rPr>
                <a:solidFill>
                  <a:srgbClr val="D5D5D5"/>
                </a:solidFill>
              </a:rPr>
              <a:t>charts</a:t>
            </a:r>
          </a:p>
        </p:txBody>
      </p:sp>
      <p:grpSp>
        <p:nvGrpSpPr>
          <p:cNvPr id="6698" name="Group"/>
          <p:cNvGrpSpPr/>
          <p:nvPr/>
        </p:nvGrpSpPr>
        <p:grpSpPr>
          <a:xfrm>
            <a:off x="17089935" y="10426952"/>
            <a:ext cx="5080001" cy="466437"/>
            <a:chOff x="0" y="-110836"/>
            <a:chExt cx="5080000" cy="466436"/>
          </a:xfrm>
        </p:grpSpPr>
        <p:sp>
          <p:nvSpPr>
            <p:cNvPr id="6696"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6697"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sp>
        <p:nvSpPr>
          <p:cNvPr id="6699" name="Lorem ipsum dolor sit elit, consect loreretur adipiscing nisi aute. ipsum sit elit, Lorem ipsum dolor sit elit, Lorem ipsum dolor sit elit, consect"/>
          <p:cNvSpPr txBox="1"/>
          <p:nvPr/>
        </p:nvSpPr>
        <p:spPr>
          <a:xfrm>
            <a:off x="17089935" y="8458200"/>
            <a:ext cx="4630184" cy="1568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6702" name="Group"/>
          <p:cNvGrpSpPr/>
          <p:nvPr/>
        </p:nvGrpSpPr>
        <p:grpSpPr>
          <a:xfrm>
            <a:off x="11436307" y="2387110"/>
            <a:ext cx="3110972" cy="1136651"/>
            <a:chOff x="0" y="0"/>
            <a:chExt cx="3110970" cy="1136650"/>
          </a:xfrm>
        </p:grpSpPr>
        <p:sp>
          <p:nvSpPr>
            <p:cNvPr id="6700" name="Lorem ipsum dolor sit elit, consect loreretur."/>
            <p:cNvSpPr/>
            <p:nvPr/>
          </p:nvSpPr>
          <p:spPr>
            <a:xfrm>
              <a:off x="0" y="113665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6701" name="23%"/>
            <p:cNvSpPr/>
            <p:nvPr/>
          </p:nvSpPr>
          <p:spPr>
            <a:xfrm>
              <a:off x="0" y="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23%</a:t>
              </a:r>
            </a:p>
          </p:txBody>
        </p:sp>
      </p:grpSp>
      <p:grpSp>
        <p:nvGrpSpPr>
          <p:cNvPr id="6705" name="Group"/>
          <p:cNvGrpSpPr/>
          <p:nvPr/>
        </p:nvGrpSpPr>
        <p:grpSpPr>
          <a:xfrm>
            <a:off x="11751178" y="8674100"/>
            <a:ext cx="3110972" cy="2705100"/>
            <a:chOff x="0" y="0"/>
            <a:chExt cx="3110970" cy="2705100"/>
          </a:xfrm>
        </p:grpSpPr>
        <p:sp>
          <p:nvSpPr>
            <p:cNvPr id="6703" name="Lorem ipsum dolor sit elit, consect loreretur. Lorem ipsum dolor sit elit, consect loreretur."/>
            <p:cNvSpPr txBox="1"/>
            <p:nvPr/>
          </p:nvSpPr>
          <p:spPr>
            <a:xfrm>
              <a:off x="0" y="1136650"/>
              <a:ext cx="3110971" cy="1568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a:t>
              </a:r>
            </a:p>
          </p:txBody>
        </p:sp>
        <p:sp>
          <p:nvSpPr>
            <p:cNvPr id="6704" name="18%"/>
            <p:cNvSpPr txBox="1"/>
            <p:nvPr/>
          </p:nvSpPr>
          <p:spPr>
            <a:xfrm>
              <a:off x="0" y="0"/>
              <a:ext cx="3110971" cy="1104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18%</a:t>
              </a:r>
            </a:p>
          </p:txBody>
        </p:sp>
      </p:grpSp>
      <p:grpSp>
        <p:nvGrpSpPr>
          <p:cNvPr id="6708" name="Group"/>
          <p:cNvGrpSpPr/>
          <p:nvPr/>
        </p:nvGrpSpPr>
        <p:grpSpPr>
          <a:xfrm>
            <a:off x="3609992" y="9448763"/>
            <a:ext cx="3110971" cy="1136651"/>
            <a:chOff x="0" y="0"/>
            <a:chExt cx="3110970" cy="1136650"/>
          </a:xfrm>
        </p:grpSpPr>
        <p:sp>
          <p:nvSpPr>
            <p:cNvPr id="6706" name="Lorem ipsum dolor sit elit, consect loreretur. Lorem ipsum dolor sit"/>
            <p:cNvSpPr/>
            <p:nvPr/>
          </p:nvSpPr>
          <p:spPr>
            <a:xfrm>
              <a:off x="0" y="113665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a:t>
              </a:r>
            </a:p>
          </p:txBody>
        </p:sp>
        <p:sp>
          <p:nvSpPr>
            <p:cNvPr id="6707" name="22%"/>
            <p:cNvSpPr/>
            <p:nvPr/>
          </p:nvSpPr>
          <p:spPr>
            <a:xfrm>
              <a:off x="0" y="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22%</a:t>
              </a:r>
            </a:p>
          </p:txBody>
        </p:sp>
      </p:grpSp>
      <p:grpSp>
        <p:nvGrpSpPr>
          <p:cNvPr id="6711" name="Group"/>
          <p:cNvGrpSpPr/>
          <p:nvPr/>
        </p:nvGrpSpPr>
        <p:grpSpPr>
          <a:xfrm>
            <a:off x="2209099" y="1606060"/>
            <a:ext cx="3764474" cy="1498601"/>
            <a:chOff x="0" y="0"/>
            <a:chExt cx="3764473" cy="1498599"/>
          </a:xfrm>
        </p:grpSpPr>
        <p:sp>
          <p:nvSpPr>
            <p:cNvPr id="6709" name="Lorem ipsum dolor sit elit, consect loreretur. Lorem ipsum dolor sit elit, consect loreretur. Lorem ipsum dolor sit elit, consect loreretur."/>
            <p:cNvSpPr/>
            <p:nvPr/>
          </p:nvSpPr>
          <p:spPr>
            <a:xfrm>
              <a:off x="0" y="1498599"/>
              <a:ext cx="3764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 Lorem ipsum dolor sit elit, consect loreretur.</a:t>
              </a:r>
            </a:p>
          </p:txBody>
        </p:sp>
        <p:sp>
          <p:nvSpPr>
            <p:cNvPr id="6710" name="28%"/>
            <p:cNvSpPr/>
            <p:nvPr/>
          </p:nvSpPr>
          <p:spPr>
            <a:xfrm>
              <a:off x="0" y="0"/>
              <a:ext cx="374932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28%</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689"/>
                                        </p:tgtEl>
                                        <p:attrNameLst>
                                          <p:attrName>style.visibility</p:attrName>
                                        </p:attrNameLst>
                                      </p:cBhvr>
                                      <p:to>
                                        <p:strVal val="visible"/>
                                      </p:to>
                                    </p:set>
                                    <p:anim calcmode="lin" valueType="num">
                                      <p:cBhvr>
                                        <p:cTn id="7" dur="1000" fill="hold"/>
                                        <p:tgtEl>
                                          <p:spTgt spid="6689"/>
                                        </p:tgtEl>
                                        <p:attrNameLst>
                                          <p:attrName>ppt_x</p:attrName>
                                        </p:attrNameLst>
                                      </p:cBhvr>
                                      <p:tavLst>
                                        <p:tav tm="0">
                                          <p:val>
                                            <p:strVal val="1+#ppt_w/2"/>
                                          </p:val>
                                        </p:tav>
                                        <p:tav tm="100000">
                                          <p:val>
                                            <p:strVal val="#ppt_x"/>
                                          </p:val>
                                        </p:tav>
                                      </p:tavLst>
                                    </p:anim>
                                    <p:anim calcmode="lin" valueType="num">
                                      <p:cBhvr>
                                        <p:cTn id="8" dur="1000" fill="hold"/>
                                        <p:tgtEl>
                                          <p:spTgt spid="6689"/>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6694"/>
                                        </p:tgtEl>
                                        <p:attrNameLst>
                                          <p:attrName>style.visibility</p:attrName>
                                        </p:attrNameLst>
                                      </p:cBhvr>
                                      <p:to>
                                        <p:strVal val="visible"/>
                                      </p:to>
                                    </p:set>
                                    <p:anim calcmode="lin" valueType="num">
                                      <p:cBhvr>
                                        <p:cTn id="11" dur="1000" fill="hold"/>
                                        <p:tgtEl>
                                          <p:spTgt spid="6694"/>
                                        </p:tgtEl>
                                        <p:attrNameLst>
                                          <p:attrName>ppt_x</p:attrName>
                                        </p:attrNameLst>
                                      </p:cBhvr>
                                      <p:tavLst>
                                        <p:tav tm="0">
                                          <p:val>
                                            <p:strVal val="0-#ppt_w/2"/>
                                          </p:val>
                                        </p:tav>
                                        <p:tav tm="100000">
                                          <p:val>
                                            <p:strVal val="#ppt_x"/>
                                          </p:val>
                                        </p:tav>
                                      </p:tavLst>
                                    </p:anim>
                                    <p:anim calcmode="lin" valueType="num">
                                      <p:cBhvr>
                                        <p:cTn id="12" dur="1000" fill="hold"/>
                                        <p:tgtEl>
                                          <p:spTgt spid="6694"/>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6711"/>
                                        </p:tgtEl>
                                        <p:attrNameLst>
                                          <p:attrName>style.visibility</p:attrName>
                                        </p:attrNameLst>
                                      </p:cBhvr>
                                      <p:to>
                                        <p:strVal val="visible"/>
                                      </p:to>
                                    </p:set>
                                    <p:anim calcmode="lin" valueType="num">
                                      <p:cBhvr>
                                        <p:cTn id="15" dur="1000" fill="hold"/>
                                        <p:tgtEl>
                                          <p:spTgt spid="6711"/>
                                        </p:tgtEl>
                                        <p:attrNameLst>
                                          <p:attrName>ppt_x</p:attrName>
                                        </p:attrNameLst>
                                      </p:cBhvr>
                                      <p:tavLst>
                                        <p:tav tm="0">
                                          <p:val>
                                            <p:strVal val="#ppt_x"/>
                                          </p:val>
                                        </p:tav>
                                        <p:tav tm="100000">
                                          <p:val>
                                            <p:strVal val="#ppt_x"/>
                                          </p:val>
                                        </p:tav>
                                      </p:tavLst>
                                    </p:anim>
                                    <p:anim calcmode="lin" valueType="num">
                                      <p:cBhvr>
                                        <p:cTn id="16" dur="1000" fill="hold"/>
                                        <p:tgtEl>
                                          <p:spTgt spid="6711"/>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6702"/>
                                        </p:tgtEl>
                                        <p:attrNameLst>
                                          <p:attrName>style.visibility</p:attrName>
                                        </p:attrNameLst>
                                      </p:cBhvr>
                                      <p:to>
                                        <p:strVal val="visible"/>
                                      </p:to>
                                    </p:set>
                                    <p:anim calcmode="lin" valueType="num">
                                      <p:cBhvr>
                                        <p:cTn id="19" dur="1000" fill="hold"/>
                                        <p:tgtEl>
                                          <p:spTgt spid="6702"/>
                                        </p:tgtEl>
                                        <p:attrNameLst>
                                          <p:attrName>ppt_x</p:attrName>
                                        </p:attrNameLst>
                                      </p:cBhvr>
                                      <p:tavLst>
                                        <p:tav tm="0">
                                          <p:val>
                                            <p:strVal val="#ppt_x"/>
                                          </p:val>
                                        </p:tav>
                                        <p:tav tm="100000">
                                          <p:val>
                                            <p:strVal val="#ppt_x"/>
                                          </p:val>
                                        </p:tav>
                                      </p:tavLst>
                                    </p:anim>
                                    <p:anim calcmode="lin" valueType="num">
                                      <p:cBhvr>
                                        <p:cTn id="20" dur="1000" fill="hold"/>
                                        <p:tgtEl>
                                          <p:spTgt spid="6702"/>
                                        </p:tgtEl>
                                        <p:attrNameLst>
                                          <p:attrName>ppt_y</p:attrName>
                                        </p:attrNameLst>
                                      </p:cBhvr>
                                      <p:tavLst>
                                        <p:tav tm="0">
                                          <p:val>
                                            <p:strVal val="0-#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705"/>
                                        </p:tgtEl>
                                        <p:attrNameLst>
                                          <p:attrName>style.visibility</p:attrName>
                                        </p:attrNameLst>
                                      </p:cBhvr>
                                      <p:to>
                                        <p:strVal val="visible"/>
                                      </p:to>
                                    </p:set>
                                    <p:anim calcmode="lin" valueType="num">
                                      <p:cBhvr>
                                        <p:cTn id="23" dur="1000" fill="hold"/>
                                        <p:tgtEl>
                                          <p:spTgt spid="6705"/>
                                        </p:tgtEl>
                                        <p:attrNameLst>
                                          <p:attrName>ppt_x</p:attrName>
                                        </p:attrNameLst>
                                      </p:cBhvr>
                                      <p:tavLst>
                                        <p:tav tm="0">
                                          <p:val>
                                            <p:strVal val="#ppt_x"/>
                                          </p:val>
                                        </p:tav>
                                        <p:tav tm="100000">
                                          <p:val>
                                            <p:strVal val="#ppt_x"/>
                                          </p:val>
                                        </p:tav>
                                      </p:tavLst>
                                    </p:anim>
                                    <p:anim calcmode="lin" valueType="num">
                                      <p:cBhvr>
                                        <p:cTn id="24" dur="1000" fill="hold"/>
                                        <p:tgtEl>
                                          <p:spTgt spid="670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6708"/>
                                        </p:tgtEl>
                                        <p:attrNameLst>
                                          <p:attrName>style.visibility</p:attrName>
                                        </p:attrNameLst>
                                      </p:cBhvr>
                                      <p:to>
                                        <p:strVal val="visible"/>
                                      </p:to>
                                    </p:set>
                                    <p:anim calcmode="lin" valueType="num">
                                      <p:cBhvr>
                                        <p:cTn id="27" dur="1000" fill="hold"/>
                                        <p:tgtEl>
                                          <p:spTgt spid="6708"/>
                                        </p:tgtEl>
                                        <p:attrNameLst>
                                          <p:attrName>ppt_x</p:attrName>
                                        </p:attrNameLst>
                                      </p:cBhvr>
                                      <p:tavLst>
                                        <p:tav tm="0">
                                          <p:val>
                                            <p:strVal val="#ppt_x"/>
                                          </p:val>
                                        </p:tav>
                                        <p:tav tm="100000">
                                          <p:val>
                                            <p:strVal val="#ppt_x"/>
                                          </p:val>
                                        </p:tav>
                                      </p:tavLst>
                                    </p:anim>
                                    <p:anim calcmode="lin" valueType="num">
                                      <p:cBhvr>
                                        <p:cTn id="28" dur="1000" fill="hold"/>
                                        <p:tgtEl>
                                          <p:spTgt spid="67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9" grpId="1" animBg="1" advAuto="0"/>
      <p:bldP spid="6694" grpId="2" animBg="1" advAuto="0"/>
      <p:bldP spid="6702" grpId="4" animBg="1" advAuto="0"/>
      <p:bldP spid="6705" grpId="5" animBg="1" advAuto="0"/>
      <p:bldP spid="6708" grpId="6" animBg="1" advAuto="0"/>
      <p:bldP spid="6711" grpId="3"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3" name="Rectangle"/>
          <p:cNvSpPr/>
          <p:nvPr/>
        </p:nvSpPr>
        <p:spPr>
          <a:xfrm>
            <a:off x="-1" y="-1"/>
            <a:ext cx="15303489"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14" name="Editable smart pie charts"/>
          <p:cNvSpPr txBox="1"/>
          <p:nvPr/>
        </p:nvSpPr>
        <p:spPr>
          <a:xfrm>
            <a:off x="2243978" y="3659716"/>
            <a:ext cx="547467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Editable smart pie charts</a:t>
            </a:r>
          </a:p>
        </p:txBody>
      </p:sp>
      <p:sp>
        <p:nvSpPr>
          <p:cNvPr id="6715" name="Awesome template"/>
          <p:cNvSpPr txBox="1"/>
          <p:nvPr/>
        </p:nvSpPr>
        <p:spPr>
          <a:xfrm>
            <a:off x="2243978" y="2962428"/>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6716" name="Lorem ipsum dolor sit elit, consect loreretur adipiscing nisi aute. ipsum sit elit, Lorem ipsum dolor sit elit, Lorem ipsum dolor sit elit, consect"/>
          <p:cNvSpPr txBox="1"/>
          <p:nvPr/>
        </p:nvSpPr>
        <p:spPr>
          <a:xfrm>
            <a:off x="2243978" y="9185121"/>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6719" name="Group"/>
          <p:cNvGrpSpPr/>
          <p:nvPr/>
        </p:nvGrpSpPr>
        <p:grpSpPr>
          <a:xfrm>
            <a:off x="9081029" y="2962428"/>
            <a:ext cx="3110972" cy="2705101"/>
            <a:chOff x="0" y="0"/>
            <a:chExt cx="3110970" cy="2705100"/>
          </a:xfrm>
        </p:grpSpPr>
        <p:sp>
          <p:nvSpPr>
            <p:cNvPr id="6717" name="Lorem ipsum dolor sit elit, consect loreretur. Lorem ipsum dolor sit elit, consect loreretur."/>
            <p:cNvSpPr txBox="1"/>
            <p:nvPr/>
          </p:nvSpPr>
          <p:spPr>
            <a:xfrm>
              <a:off x="0" y="1136650"/>
              <a:ext cx="3110971" cy="1568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a:t>
              </a:r>
            </a:p>
          </p:txBody>
        </p:sp>
        <p:sp>
          <p:nvSpPr>
            <p:cNvPr id="6718" name="48%"/>
            <p:cNvSpPr txBox="1"/>
            <p:nvPr/>
          </p:nvSpPr>
          <p:spPr>
            <a:xfrm>
              <a:off x="0" y="0"/>
              <a:ext cx="3110971" cy="1104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48%</a:t>
              </a:r>
            </a:p>
          </p:txBody>
        </p:sp>
      </p:grpSp>
      <p:grpSp>
        <p:nvGrpSpPr>
          <p:cNvPr id="6723" name="Group"/>
          <p:cNvGrpSpPr/>
          <p:nvPr/>
        </p:nvGrpSpPr>
        <p:grpSpPr>
          <a:xfrm>
            <a:off x="19470992" y="4083685"/>
            <a:ext cx="3110972" cy="4050031"/>
            <a:chOff x="0" y="0"/>
            <a:chExt cx="3110970" cy="4050029"/>
          </a:xfrm>
        </p:grpSpPr>
        <p:sp>
          <p:nvSpPr>
            <p:cNvPr id="6720" name="Lorem ipsum dolor sit elit, consect loreretur. Lorem ipsum dolor sit elit, consect loreretur. Lorem ipsum dolor sit"/>
            <p:cNvSpPr/>
            <p:nvPr/>
          </p:nvSpPr>
          <p:spPr>
            <a:xfrm>
              <a:off x="0" y="1827529"/>
              <a:ext cx="311097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 Lorem ipsum dolor sit</a:t>
              </a:r>
            </a:p>
          </p:txBody>
        </p:sp>
        <p:sp>
          <p:nvSpPr>
            <p:cNvPr id="6721" name="Insert title"/>
            <p:cNvSpPr/>
            <p:nvPr/>
          </p:nvSpPr>
          <p:spPr>
            <a:xfrm>
              <a:off x="0" y="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Insert title</a:t>
              </a:r>
            </a:p>
          </p:txBody>
        </p:sp>
        <p:sp>
          <p:nvSpPr>
            <p:cNvPr id="6722" name="58%"/>
            <p:cNvSpPr/>
            <p:nvPr/>
          </p:nvSpPr>
          <p:spPr>
            <a:xfrm>
              <a:off x="0" y="4050029"/>
              <a:ext cx="311097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58%</a:t>
              </a:r>
            </a:p>
          </p:txBody>
        </p:sp>
      </p:grpSp>
      <p:grpSp>
        <p:nvGrpSpPr>
          <p:cNvPr id="6730" name="Group"/>
          <p:cNvGrpSpPr/>
          <p:nvPr/>
        </p:nvGrpSpPr>
        <p:grpSpPr>
          <a:xfrm>
            <a:off x="11968612" y="3523125"/>
            <a:ext cx="6669751" cy="6669750"/>
            <a:chOff x="0" y="0"/>
            <a:chExt cx="6669749" cy="6669749"/>
          </a:xfrm>
        </p:grpSpPr>
        <p:graphicFrame>
          <p:nvGraphicFramePr>
            <p:cNvPr id="6724" name="2D Pie Chart"/>
            <p:cNvGraphicFramePr/>
            <p:nvPr/>
          </p:nvGraphicFramePr>
          <p:xfrm>
            <a:off x="0" y="0"/>
            <a:ext cx="6669750" cy="6669750"/>
          </p:xfrm>
          <a:graphic>
            <a:graphicData uri="http://schemas.openxmlformats.org/drawingml/2006/chart">
              <c:chart xmlns:c="http://schemas.openxmlformats.org/drawingml/2006/chart" xmlns:r="http://schemas.openxmlformats.org/officeDocument/2006/relationships" r:id="rId2"/>
            </a:graphicData>
          </a:graphic>
        </p:graphicFrame>
        <p:grpSp>
          <p:nvGrpSpPr>
            <p:cNvPr id="6727" name="Group"/>
            <p:cNvGrpSpPr/>
            <p:nvPr/>
          </p:nvGrpSpPr>
          <p:grpSpPr>
            <a:xfrm>
              <a:off x="1054637" y="1054624"/>
              <a:ext cx="4560583" cy="4560524"/>
              <a:chOff x="0" y="0"/>
              <a:chExt cx="4560582" cy="4560523"/>
            </a:xfrm>
          </p:grpSpPr>
          <p:sp>
            <p:nvSpPr>
              <p:cNvPr id="6725" name="Circle"/>
              <p:cNvSpPr/>
              <p:nvPr/>
            </p:nvSpPr>
            <p:spPr>
              <a:xfrm>
                <a:off x="0" y="6"/>
                <a:ext cx="4560492" cy="4560493"/>
              </a:xfrm>
              <a:prstGeom prst="ellipse">
                <a:avLst/>
              </a:prstGeom>
              <a:solidFill>
                <a:srgbClr val="FFFFFF"/>
              </a:soli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726" name="Shape"/>
              <p:cNvSpPr/>
              <p:nvPr/>
            </p:nvSpPr>
            <p:spPr>
              <a:xfrm>
                <a:off x="2279971" y="-1"/>
                <a:ext cx="2280612" cy="4560525"/>
              </a:xfrm>
              <a:custGeom>
                <a:avLst/>
                <a:gdLst/>
                <a:ahLst/>
                <a:cxnLst>
                  <a:cxn ang="0">
                    <a:pos x="wd2" y="hd2"/>
                  </a:cxn>
                  <a:cxn ang="5400000">
                    <a:pos x="wd2" y="hd2"/>
                  </a:cxn>
                  <a:cxn ang="10800000">
                    <a:pos x="wd2" y="hd2"/>
                  </a:cxn>
                  <a:cxn ang="16200000">
                    <a:pos x="wd2" y="hd2"/>
                  </a:cxn>
                </a:cxnLst>
                <a:rect l="0" t="0" r="r" b="b"/>
                <a:pathLst>
                  <a:path w="19679" h="21599" extrusionOk="0">
                    <a:moveTo>
                      <a:pt x="0" y="0"/>
                    </a:moveTo>
                    <a:lnTo>
                      <a:pt x="0" y="21600"/>
                    </a:lnTo>
                    <a:cubicBezTo>
                      <a:pt x="5037" y="21600"/>
                      <a:pt x="10073" y="20546"/>
                      <a:pt x="13916" y="18437"/>
                    </a:cubicBezTo>
                    <a:cubicBezTo>
                      <a:pt x="21600" y="14220"/>
                      <a:pt x="21600" y="7380"/>
                      <a:pt x="13916" y="3163"/>
                    </a:cubicBezTo>
                    <a:cubicBezTo>
                      <a:pt x="10073" y="1054"/>
                      <a:pt x="5037" y="0"/>
                      <a:pt x="0" y="0"/>
                    </a:cubicBezTo>
                    <a:close/>
                  </a:path>
                </a:pathLst>
              </a:custGeom>
              <a:solidFill>
                <a:srgbClr val="000000">
                  <a:alpha val="10000"/>
                </a:srgbClr>
              </a:soli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
          <p:nvSpPr>
            <p:cNvPr id="6728" name="8934"/>
            <p:cNvSpPr txBox="1"/>
            <p:nvPr/>
          </p:nvSpPr>
          <p:spPr>
            <a:xfrm>
              <a:off x="1318766" y="2201399"/>
              <a:ext cx="4032218" cy="149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9000" spc="0">
                  <a:latin typeface="+mn-lt"/>
                  <a:ea typeface="+mn-ea"/>
                  <a:cs typeface="+mn-cs"/>
                  <a:sym typeface="Montserrat Bold"/>
                </a:defRPr>
              </a:lvl1pPr>
            </a:lstStyle>
            <a:p>
              <a:r>
                <a:t>8934</a:t>
              </a:r>
            </a:p>
          </p:txBody>
        </p:sp>
        <p:sp>
          <p:nvSpPr>
            <p:cNvPr id="6729" name="Lorem ipsum dolor sit elit, consect loreretur."/>
            <p:cNvSpPr txBox="1"/>
            <p:nvPr/>
          </p:nvSpPr>
          <p:spPr>
            <a:xfrm>
              <a:off x="1779389" y="3699999"/>
              <a:ext cx="3110972"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a:t>
              </a:r>
            </a:p>
          </p:txBody>
        </p:sp>
      </p:grpSp>
      <p:grpSp>
        <p:nvGrpSpPr>
          <p:cNvPr id="6733" name="Group"/>
          <p:cNvGrpSpPr/>
          <p:nvPr/>
        </p:nvGrpSpPr>
        <p:grpSpPr>
          <a:xfrm>
            <a:off x="9081029" y="8596690"/>
            <a:ext cx="4577954" cy="1372792"/>
            <a:chOff x="0" y="0"/>
            <a:chExt cx="4577953" cy="1372790"/>
          </a:xfrm>
        </p:grpSpPr>
        <p:sp>
          <p:nvSpPr>
            <p:cNvPr id="6731" name="Callout"/>
            <p:cNvSpPr/>
            <p:nvPr/>
          </p:nvSpPr>
          <p:spPr>
            <a:xfrm>
              <a:off x="0" y="0"/>
              <a:ext cx="4577954" cy="1372791"/>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cubicBezTo>
                    <a:pt x="825" y="0"/>
                    <a:pt x="0" y="2752"/>
                    <a:pt x="0" y="6145"/>
                  </a:cubicBezTo>
                  <a:lnTo>
                    <a:pt x="0" y="15455"/>
                  </a:lnTo>
                  <a:cubicBezTo>
                    <a:pt x="0" y="18848"/>
                    <a:pt x="825" y="21600"/>
                    <a:pt x="1843" y="21600"/>
                  </a:cubicBezTo>
                  <a:lnTo>
                    <a:pt x="17087" y="21600"/>
                  </a:lnTo>
                  <a:cubicBezTo>
                    <a:pt x="18105" y="21600"/>
                    <a:pt x="18930" y="18848"/>
                    <a:pt x="18930" y="15455"/>
                  </a:cubicBezTo>
                  <a:lnTo>
                    <a:pt x="18930" y="14431"/>
                  </a:lnTo>
                  <a:lnTo>
                    <a:pt x="21600" y="10616"/>
                  </a:lnTo>
                  <a:lnTo>
                    <a:pt x="18930" y="6794"/>
                  </a:lnTo>
                  <a:lnTo>
                    <a:pt x="18930" y="6145"/>
                  </a:lnTo>
                  <a:cubicBezTo>
                    <a:pt x="18930" y="2752"/>
                    <a:pt x="18105" y="0"/>
                    <a:pt x="17087" y="0"/>
                  </a:cubicBezTo>
                  <a:lnTo>
                    <a:pt x="1843"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32" name="584.194"/>
            <p:cNvSpPr/>
            <p:nvPr/>
          </p:nvSpPr>
          <p:spPr>
            <a:xfrm>
              <a:off x="470249" y="235733"/>
              <a:ext cx="307151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584.194</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713"/>
                                        </p:tgtEl>
                                        <p:attrNameLst>
                                          <p:attrName>style.visibility</p:attrName>
                                        </p:attrNameLst>
                                      </p:cBhvr>
                                      <p:to>
                                        <p:strVal val="visible"/>
                                      </p:to>
                                    </p:set>
                                    <p:anim calcmode="lin" valueType="num">
                                      <p:cBhvr>
                                        <p:cTn id="7" dur="1000" fill="hold"/>
                                        <p:tgtEl>
                                          <p:spTgt spid="6713"/>
                                        </p:tgtEl>
                                        <p:attrNameLst>
                                          <p:attrName>ppt_x</p:attrName>
                                        </p:attrNameLst>
                                      </p:cBhvr>
                                      <p:tavLst>
                                        <p:tav tm="0">
                                          <p:val>
                                            <p:strVal val="0-#ppt_w/2"/>
                                          </p:val>
                                        </p:tav>
                                        <p:tav tm="100000">
                                          <p:val>
                                            <p:strVal val="#ppt_x"/>
                                          </p:val>
                                        </p:tav>
                                      </p:tavLst>
                                    </p:anim>
                                    <p:anim calcmode="lin" valueType="num">
                                      <p:cBhvr>
                                        <p:cTn id="8" dur="1000" fill="hold"/>
                                        <p:tgtEl>
                                          <p:spTgt spid="671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730"/>
                                        </p:tgtEl>
                                        <p:attrNameLst>
                                          <p:attrName>style.visibility</p:attrName>
                                        </p:attrNameLst>
                                      </p:cBhvr>
                                      <p:to>
                                        <p:strVal val="visible"/>
                                      </p:to>
                                    </p:set>
                                    <p:anim calcmode="lin" valueType="num">
                                      <p:cBhvr>
                                        <p:cTn id="11" dur="1000" fill="hold"/>
                                        <p:tgtEl>
                                          <p:spTgt spid="6730"/>
                                        </p:tgtEl>
                                        <p:attrNameLst>
                                          <p:attrName>ppt_x</p:attrName>
                                        </p:attrNameLst>
                                      </p:cBhvr>
                                      <p:tavLst>
                                        <p:tav tm="0">
                                          <p:val>
                                            <p:strVal val="#ppt_x"/>
                                          </p:val>
                                        </p:tav>
                                        <p:tav tm="100000">
                                          <p:val>
                                            <p:strVal val="#ppt_x"/>
                                          </p:val>
                                        </p:tav>
                                      </p:tavLst>
                                    </p:anim>
                                    <p:anim calcmode="lin" valueType="num">
                                      <p:cBhvr>
                                        <p:cTn id="12" dur="1000" fill="hold"/>
                                        <p:tgtEl>
                                          <p:spTgt spid="6730"/>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6719"/>
                                        </p:tgtEl>
                                        <p:attrNameLst>
                                          <p:attrName>style.visibility</p:attrName>
                                        </p:attrNameLst>
                                      </p:cBhvr>
                                      <p:to>
                                        <p:strVal val="visible"/>
                                      </p:to>
                                    </p:set>
                                    <p:anim calcmode="lin" valueType="num">
                                      <p:cBhvr>
                                        <p:cTn id="15" dur="1000" fill="hold"/>
                                        <p:tgtEl>
                                          <p:spTgt spid="6719"/>
                                        </p:tgtEl>
                                        <p:attrNameLst>
                                          <p:attrName>ppt_x</p:attrName>
                                        </p:attrNameLst>
                                      </p:cBhvr>
                                      <p:tavLst>
                                        <p:tav tm="0">
                                          <p:val>
                                            <p:strVal val="#ppt_x"/>
                                          </p:val>
                                        </p:tav>
                                        <p:tav tm="100000">
                                          <p:val>
                                            <p:strVal val="#ppt_x"/>
                                          </p:val>
                                        </p:tav>
                                      </p:tavLst>
                                    </p:anim>
                                    <p:anim calcmode="lin" valueType="num">
                                      <p:cBhvr>
                                        <p:cTn id="16" dur="1000" fill="hold"/>
                                        <p:tgtEl>
                                          <p:spTgt spid="6719"/>
                                        </p:tgtEl>
                                        <p:attrNameLst>
                                          <p:attrName>ppt_y</p:attrName>
                                        </p:attrNameLst>
                                      </p:cBhvr>
                                      <p:tavLst>
                                        <p:tav tm="0">
                                          <p:val>
                                            <p:strVal val="0-#ppt_h/2"/>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6723"/>
                                        </p:tgtEl>
                                        <p:attrNameLst>
                                          <p:attrName>style.visibility</p:attrName>
                                        </p:attrNameLst>
                                      </p:cBhvr>
                                      <p:to>
                                        <p:strVal val="visible"/>
                                      </p:to>
                                    </p:set>
                                    <p:anim calcmode="lin" valueType="num">
                                      <p:cBhvr>
                                        <p:cTn id="19" dur="1000" fill="hold"/>
                                        <p:tgtEl>
                                          <p:spTgt spid="6723"/>
                                        </p:tgtEl>
                                        <p:attrNameLst>
                                          <p:attrName>ppt_x</p:attrName>
                                        </p:attrNameLst>
                                      </p:cBhvr>
                                      <p:tavLst>
                                        <p:tav tm="0">
                                          <p:val>
                                            <p:strVal val="1+#ppt_w/2"/>
                                          </p:val>
                                        </p:tav>
                                        <p:tav tm="100000">
                                          <p:val>
                                            <p:strVal val="#ppt_x"/>
                                          </p:val>
                                        </p:tav>
                                      </p:tavLst>
                                    </p:anim>
                                    <p:anim calcmode="lin" valueType="num">
                                      <p:cBhvr>
                                        <p:cTn id="20" dur="1000" fill="hold"/>
                                        <p:tgtEl>
                                          <p:spTgt spid="6723"/>
                                        </p:tgtEl>
                                        <p:attrNameLst>
                                          <p:attrName>ppt_y</p:attrName>
                                        </p:attrNameLst>
                                      </p:cBhvr>
                                      <p:tavLst>
                                        <p:tav tm="0">
                                          <p:val>
                                            <p:strVal val="#ppt_y"/>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733"/>
                                        </p:tgtEl>
                                        <p:attrNameLst>
                                          <p:attrName>style.visibility</p:attrName>
                                        </p:attrNameLst>
                                      </p:cBhvr>
                                      <p:to>
                                        <p:strVal val="visible"/>
                                      </p:to>
                                    </p:set>
                                    <p:anim calcmode="lin" valueType="num">
                                      <p:cBhvr>
                                        <p:cTn id="23" dur="1000" fill="hold"/>
                                        <p:tgtEl>
                                          <p:spTgt spid="6733"/>
                                        </p:tgtEl>
                                        <p:attrNameLst>
                                          <p:attrName>ppt_x</p:attrName>
                                        </p:attrNameLst>
                                      </p:cBhvr>
                                      <p:tavLst>
                                        <p:tav tm="0">
                                          <p:val>
                                            <p:strVal val="#ppt_x"/>
                                          </p:val>
                                        </p:tav>
                                        <p:tav tm="100000">
                                          <p:val>
                                            <p:strVal val="#ppt_x"/>
                                          </p:val>
                                        </p:tav>
                                      </p:tavLst>
                                    </p:anim>
                                    <p:anim calcmode="lin" valueType="num">
                                      <p:cBhvr>
                                        <p:cTn id="24" dur="1000" fill="hold"/>
                                        <p:tgtEl>
                                          <p:spTgt spid="6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3" grpId="1" animBg="1" advAuto="0"/>
      <p:bldP spid="6719" grpId="3" animBg="1" advAuto="0"/>
      <p:bldP spid="6723" grpId="4" animBg="1" advAuto="0"/>
      <p:bldP spid="6730" grpId="2" animBg="1" advAuto="0"/>
      <p:bldP spid="6733" grpId="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5" name="Shape"/>
          <p:cNvSpPr/>
          <p:nvPr/>
        </p:nvSpPr>
        <p:spPr>
          <a:xfrm>
            <a:off x="12192000" y="1270000"/>
            <a:ext cx="12192000" cy="11176001"/>
          </a:xfrm>
          <a:custGeom>
            <a:avLst/>
            <a:gdLst/>
            <a:ahLst/>
            <a:cxnLst>
              <a:cxn ang="0">
                <a:pos x="wd2" y="hd2"/>
              </a:cxn>
              <a:cxn ang="5400000">
                <a:pos x="wd2" y="hd2"/>
              </a:cxn>
              <a:cxn ang="10800000">
                <a:pos x="wd2" y="hd2"/>
              </a:cxn>
              <a:cxn ang="16200000">
                <a:pos x="wd2" y="hd2"/>
              </a:cxn>
            </a:cxnLst>
            <a:rect l="0" t="0" r="r" b="b"/>
            <a:pathLst>
              <a:path w="21600" h="21600" extrusionOk="0">
                <a:moveTo>
                  <a:pt x="15134" y="0"/>
                </a:moveTo>
                <a:cubicBezTo>
                  <a:pt x="10824" y="0"/>
                  <a:pt x="8238" y="0"/>
                  <a:pt x="6514" y="651"/>
                </a:cubicBezTo>
                <a:cubicBezTo>
                  <a:pt x="3764" y="1743"/>
                  <a:pt x="1598" y="4106"/>
                  <a:pt x="597" y="7106"/>
                </a:cubicBezTo>
                <a:cubicBezTo>
                  <a:pt x="202" y="8290"/>
                  <a:pt x="0" y="9540"/>
                  <a:pt x="0" y="10800"/>
                </a:cubicBezTo>
                <a:cubicBezTo>
                  <a:pt x="0" y="12060"/>
                  <a:pt x="202" y="13310"/>
                  <a:pt x="597" y="14494"/>
                </a:cubicBezTo>
                <a:cubicBezTo>
                  <a:pt x="1598" y="17494"/>
                  <a:pt x="3764" y="19857"/>
                  <a:pt x="6514" y="20949"/>
                </a:cubicBezTo>
                <a:cubicBezTo>
                  <a:pt x="8238" y="21600"/>
                  <a:pt x="10824" y="21600"/>
                  <a:pt x="15134" y="21600"/>
                </a:cubicBezTo>
                <a:lnTo>
                  <a:pt x="21600" y="21600"/>
                </a:lnTo>
                <a:lnTo>
                  <a:pt x="21600" y="0"/>
                </a:lnTo>
                <a:lnTo>
                  <a:pt x="15134"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36" name="Editable smart pie charts"/>
          <p:cNvSpPr txBox="1"/>
          <p:nvPr/>
        </p:nvSpPr>
        <p:spPr>
          <a:xfrm>
            <a:off x="3563928" y="2461516"/>
            <a:ext cx="638573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Editable smart pie </a:t>
            </a:r>
            <a:r>
              <a:rPr>
                <a:solidFill>
                  <a:srgbClr val="D5D5D5"/>
                </a:solidFill>
              </a:rPr>
              <a:t>charts</a:t>
            </a:r>
          </a:p>
        </p:txBody>
      </p:sp>
      <p:sp>
        <p:nvSpPr>
          <p:cNvPr id="6737" name="Shape"/>
          <p:cNvSpPr/>
          <p:nvPr/>
        </p:nvSpPr>
        <p:spPr>
          <a:xfrm>
            <a:off x="1688444" y="2486916"/>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38" name="Lorem ipsum dolor sit elit, consect loreretur adipiscing nisi aute. elit, sit elit, sit elit, consect loreretur adipiscing nisi aute. ipsum sit elit, Lorem ipsum dolor elit, Lorem"/>
          <p:cNvSpPr txBox="1"/>
          <p:nvPr/>
        </p:nvSpPr>
        <p:spPr>
          <a:xfrm>
            <a:off x="3563928" y="6922984"/>
            <a:ext cx="5458217"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elit, sit elit, sit elit, consect loreretur adipiscing nisi aute. ipsum sit elit, Lorem ipsum dolor elit, Lorem</a:t>
            </a:r>
          </a:p>
        </p:txBody>
      </p:sp>
      <p:grpSp>
        <p:nvGrpSpPr>
          <p:cNvPr id="6741" name="Group"/>
          <p:cNvGrpSpPr/>
          <p:nvPr/>
        </p:nvGrpSpPr>
        <p:grpSpPr>
          <a:xfrm>
            <a:off x="3563928" y="9353263"/>
            <a:ext cx="2453020" cy="783621"/>
            <a:chOff x="0" y="0"/>
            <a:chExt cx="2453019" cy="783619"/>
          </a:xfrm>
        </p:grpSpPr>
        <p:sp>
          <p:nvSpPr>
            <p:cNvPr id="6739"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6740" name="Rounded Rectangle"/>
            <p:cNvSpPr/>
            <p:nvPr/>
          </p:nvSpPr>
          <p:spPr>
            <a:xfrm>
              <a:off x="0" y="0"/>
              <a:ext cx="919839" cy="363774"/>
            </a:xfrm>
            <a:prstGeom prst="roundRect">
              <a:avLst>
                <a:gd name="adj" fmla="val 37929"/>
              </a:avLst>
            </a:prstGeom>
            <a:solidFill>
              <a:schemeClr val="accent1">
                <a:hueOff val="114395"/>
                <a:lumOff val="-24975"/>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744" name="Group"/>
          <p:cNvGrpSpPr/>
          <p:nvPr/>
        </p:nvGrpSpPr>
        <p:grpSpPr>
          <a:xfrm>
            <a:off x="6756792" y="9353263"/>
            <a:ext cx="2453021" cy="783621"/>
            <a:chOff x="0" y="0"/>
            <a:chExt cx="2453019" cy="783619"/>
          </a:xfrm>
        </p:grpSpPr>
        <p:sp>
          <p:nvSpPr>
            <p:cNvPr id="6742"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6743" name="Rounded Rectangle"/>
            <p:cNvSpPr/>
            <p:nvPr/>
          </p:nvSpPr>
          <p:spPr>
            <a:xfrm>
              <a:off x="0" y="0"/>
              <a:ext cx="919839" cy="363774"/>
            </a:xfrm>
            <a:prstGeom prst="roundRect">
              <a:avLst>
                <a:gd name="adj" fmla="val 37929"/>
              </a:avLst>
            </a:prstGeom>
            <a:solidFill>
              <a:schemeClr val="accent5">
                <a:hueOff val="-152896"/>
                <a:lumOff val="12368"/>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750" name="Group"/>
          <p:cNvGrpSpPr/>
          <p:nvPr/>
        </p:nvGrpSpPr>
        <p:grpSpPr>
          <a:xfrm>
            <a:off x="13756264" y="2642995"/>
            <a:ext cx="8430010" cy="8430010"/>
            <a:chOff x="0" y="0"/>
            <a:chExt cx="8430009" cy="8430009"/>
          </a:xfrm>
        </p:grpSpPr>
        <p:graphicFrame>
          <p:nvGraphicFramePr>
            <p:cNvPr id="6745" name="2D Pie Chart"/>
            <p:cNvGraphicFramePr/>
            <p:nvPr/>
          </p:nvGraphicFramePr>
          <p:xfrm>
            <a:off x="0" y="0"/>
            <a:ext cx="8430010" cy="8430010"/>
          </p:xfrm>
          <a:graphic>
            <a:graphicData uri="http://schemas.openxmlformats.org/drawingml/2006/chart">
              <c:chart xmlns:c="http://schemas.openxmlformats.org/drawingml/2006/chart" xmlns:r="http://schemas.openxmlformats.org/officeDocument/2006/relationships" r:id="rId2"/>
            </a:graphicData>
          </a:graphic>
        </p:graphicFrame>
        <p:sp>
          <p:nvSpPr>
            <p:cNvPr id="6746" name="Circle"/>
            <p:cNvSpPr/>
            <p:nvPr/>
          </p:nvSpPr>
          <p:spPr>
            <a:xfrm>
              <a:off x="620315" y="620313"/>
              <a:ext cx="7189386" cy="7189385"/>
            </a:xfrm>
            <a:prstGeom prst="ellipse">
              <a:avLst/>
            </a:prstGeom>
            <a:gradFill flip="none" rotWithShape="1">
              <a:gsLst>
                <a:gs pos="0">
                  <a:srgbClr val="D5D5D5"/>
                </a:gs>
                <a:gs pos="100000">
                  <a:srgbClr val="FFFFFF"/>
                </a:gs>
              </a:gsLst>
              <a:lin ang="4943034"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47" name="Shape"/>
            <p:cNvSpPr/>
            <p:nvPr/>
          </p:nvSpPr>
          <p:spPr>
            <a:xfrm>
              <a:off x="3104063" y="1720146"/>
              <a:ext cx="2221883" cy="19520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16772"/>
                    <a:pt x="21165" y="16324"/>
                  </a:cubicBezTo>
                  <a:cubicBezTo>
                    <a:pt x="20818" y="15876"/>
                    <a:pt x="20079" y="15030"/>
                    <a:pt x="18471" y="14582"/>
                  </a:cubicBezTo>
                  <a:cubicBezTo>
                    <a:pt x="16950" y="13687"/>
                    <a:pt x="16167" y="12791"/>
                    <a:pt x="16167" y="11497"/>
                  </a:cubicBezTo>
                  <a:cubicBezTo>
                    <a:pt x="16167" y="10601"/>
                    <a:pt x="16950" y="11049"/>
                    <a:pt x="16950" y="9755"/>
                  </a:cubicBezTo>
                  <a:cubicBezTo>
                    <a:pt x="16950" y="8859"/>
                    <a:pt x="17732" y="9755"/>
                    <a:pt x="17732" y="7913"/>
                  </a:cubicBezTo>
                  <a:cubicBezTo>
                    <a:pt x="17732" y="7515"/>
                    <a:pt x="17341" y="7515"/>
                    <a:pt x="17341" y="7515"/>
                  </a:cubicBezTo>
                  <a:cubicBezTo>
                    <a:pt x="17341" y="7515"/>
                    <a:pt x="17732" y="6619"/>
                    <a:pt x="17732" y="5724"/>
                  </a:cubicBezTo>
                  <a:cubicBezTo>
                    <a:pt x="17732" y="4877"/>
                    <a:pt x="17341" y="3086"/>
                    <a:pt x="15037" y="3086"/>
                  </a:cubicBezTo>
                  <a:cubicBezTo>
                    <a:pt x="12734" y="3086"/>
                    <a:pt x="12343" y="4877"/>
                    <a:pt x="12343" y="5724"/>
                  </a:cubicBezTo>
                  <a:cubicBezTo>
                    <a:pt x="12343" y="6619"/>
                    <a:pt x="12734" y="7515"/>
                    <a:pt x="12734" y="7515"/>
                  </a:cubicBezTo>
                  <a:cubicBezTo>
                    <a:pt x="12734" y="7515"/>
                    <a:pt x="12343" y="7515"/>
                    <a:pt x="12343" y="7913"/>
                  </a:cubicBezTo>
                  <a:cubicBezTo>
                    <a:pt x="12343" y="9755"/>
                    <a:pt x="12734" y="8859"/>
                    <a:pt x="13125" y="9755"/>
                  </a:cubicBezTo>
                  <a:cubicBezTo>
                    <a:pt x="13125" y="11049"/>
                    <a:pt x="13516" y="10601"/>
                    <a:pt x="13516" y="11497"/>
                  </a:cubicBezTo>
                  <a:cubicBezTo>
                    <a:pt x="13516" y="12393"/>
                    <a:pt x="13516" y="13239"/>
                    <a:pt x="12734" y="13687"/>
                  </a:cubicBezTo>
                  <a:cubicBezTo>
                    <a:pt x="16167" y="15876"/>
                    <a:pt x="16559" y="15876"/>
                    <a:pt x="16559" y="18116"/>
                  </a:cubicBezTo>
                  <a:cubicBezTo>
                    <a:pt x="16559" y="21600"/>
                    <a:pt x="16559" y="21600"/>
                    <a:pt x="16559" y="21600"/>
                  </a:cubicBezTo>
                  <a:lnTo>
                    <a:pt x="21600" y="21600"/>
                  </a:lnTo>
                  <a:close/>
                  <a:moveTo>
                    <a:pt x="11213" y="15030"/>
                  </a:moveTo>
                  <a:cubicBezTo>
                    <a:pt x="8866" y="14135"/>
                    <a:pt x="8127" y="13239"/>
                    <a:pt x="8127" y="11497"/>
                  </a:cubicBezTo>
                  <a:cubicBezTo>
                    <a:pt x="8127" y="10153"/>
                    <a:pt x="8866" y="10601"/>
                    <a:pt x="9257" y="8361"/>
                  </a:cubicBezTo>
                  <a:cubicBezTo>
                    <a:pt x="9257" y="7913"/>
                    <a:pt x="10039" y="8361"/>
                    <a:pt x="10039" y="6619"/>
                  </a:cubicBezTo>
                  <a:cubicBezTo>
                    <a:pt x="10039" y="5724"/>
                    <a:pt x="9648" y="5724"/>
                    <a:pt x="9648" y="5724"/>
                  </a:cubicBezTo>
                  <a:cubicBezTo>
                    <a:pt x="9648" y="5724"/>
                    <a:pt x="9648" y="4429"/>
                    <a:pt x="10039" y="3534"/>
                  </a:cubicBezTo>
                  <a:cubicBezTo>
                    <a:pt x="10039" y="2638"/>
                    <a:pt x="9257" y="0"/>
                    <a:pt x="6563" y="0"/>
                  </a:cubicBezTo>
                  <a:cubicBezTo>
                    <a:pt x="3477" y="0"/>
                    <a:pt x="3086" y="2638"/>
                    <a:pt x="3086" y="3534"/>
                  </a:cubicBezTo>
                  <a:cubicBezTo>
                    <a:pt x="3086" y="4429"/>
                    <a:pt x="3086" y="5724"/>
                    <a:pt x="3086" y="5724"/>
                  </a:cubicBezTo>
                  <a:cubicBezTo>
                    <a:pt x="3086" y="5724"/>
                    <a:pt x="3086" y="5724"/>
                    <a:pt x="3086" y="6619"/>
                  </a:cubicBezTo>
                  <a:cubicBezTo>
                    <a:pt x="3086" y="8361"/>
                    <a:pt x="3477" y="7913"/>
                    <a:pt x="3868" y="8361"/>
                  </a:cubicBezTo>
                  <a:cubicBezTo>
                    <a:pt x="3868" y="10601"/>
                    <a:pt x="4650" y="10153"/>
                    <a:pt x="4650" y="11497"/>
                  </a:cubicBezTo>
                  <a:cubicBezTo>
                    <a:pt x="4650" y="13239"/>
                    <a:pt x="3868" y="14135"/>
                    <a:pt x="1956" y="15030"/>
                  </a:cubicBezTo>
                  <a:cubicBezTo>
                    <a:pt x="1173" y="15429"/>
                    <a:pt x="0" y="15876"/>
                    <a:pt x="0" y="17220"/>
                  </a:cubicBezTo>
                  <a:cubicBezTo>
                    <a:pt x="0" y="21600"/>
                    <a:pt x="0" y="21600"/>
                    <a:pt x="0" y="21600"/>
                  </a:cubicBezTo>
                  <a:cubicBezTo>
                    <a:pt x="15037" y="21600"/>
                    <a:pt x="15037" y="21600"/>
                    <a:pt x="15037" y="21600"/>
                  </a:cubicBezTo>
                  <a:cubicBezTo>
                    <a:pt x="15037" y="21600"/>
                    <a:pt x="15037" y="18962"/>
                    <a:pt x="15037" y="18116"/>
                  </a:cubicBezTo>
                  <a:cubicBezTo>
                    <a:pt x="15037" y="17220"/>
                    <a:pt x="13125" y="16324"/>
                    <a:pt x="11213" y="15030"/>
                  </a:cubicBezTo>
                  <a:close/>
                </a:path>
              </a:pathLst>
            </a:cu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48" name="832.524"/>
            <p:cNvSpPr txBox="1"/>
            <p:nvPr/>
          </p:nvSpPr>
          <p:spPr>
            <a:xfrm>
              <a:off x="1022139" y="3854339"/>
              <a:ext cx="6385731"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latin typeface="+mn-lt"/>
                  <a:ea typeface="+mn-ea"/>
                  <a:cs typeface="+mn-cs"/>
                  <a:sym typeface="Montserrat Bold"/>
                </a:defRPr>
              </a:lvl1pPr>
            </a:lstStyle>
            <a:p>
              <a:r>
                <a:t>832.524</a:t>
              </a:r>
            </a:p>
          </p:txBody>
        </p:sp>
        <p:sp>
          <p:nvSpPr>
            <p:cNvPr id="6749" name="Lorem ipsum dolor sit elit, consect loreretur adipiscing nisi aute. elit, sit elit, sit elit, consect loreretur adipiscing nisi aute."/>
            <p:cNvSpPr txBox="1"/>
            <p:nvPr/>
          </p:nvSpPr>
          <p:spPr>
            <a:xfrm>
              <a:off x="2034024" y="5141413"/>
              <a:ext cx="436196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 aute. elit, sit elit, sit elit, consect loreretur adipiscing nisi aute.</a:t>
              </a:r>
            </a:p>
          </p:txBody>
        </p:sp>
      </p:grpSp>
      <p:grpSp>
        <p:nvGrpSpPr>
          <p:cNvPr id="6753" name="Group"/>
          <p:cNvGrpSpPr/>
          <p:nvPr/>
        </p:nvGrpSpPr>
        <p:grpSpPr>
          <a:xfrm>
            <a:off x="19130088" y="2486916"/>
            <a:ext cx="4012010" cy="1868489"/>
            <a:chOff x="0" y="0"/>
            <a:chExt cx="4012009" cy="1868487"/>
          </a:xfrm>
        </p:grpSpPr>
        <p:sp>
          <p:nvSpPr>
            <p:cNvPr id="6751" name="Callout"/>
            <p:cNvSpPr/>
            <p:nvPr/>
          </p:nvSpPr>
          <p:spPr>
            <a:xfrm>
              <a:off x="0" y="0"/>
              <a:ext cx="4012010" cy="1868488"/>
            </a:xfrm>
            <a:custGeom>
              <a:avLst/>
              <a:gdLst/>
              <a:ahLst/>
              <a:cxnLst>
                <a:cxn ang="0">
                  <a:pos x="wd2" y="hd2"/>
                </a:cxn>
                <a:cxn ang="5400000">
                  <a:pos x="wd2" y="hd2"/>
                </a:cxn>
                <a:cxn ang="10800000">
                  <a:pos x="wd2" y="hd2"/>
                </a:cxn>
                <a:cxn ang="16200000">
                  <a:pos x="wd2" y="hd2"/>
                </a:cxn>
              </a:cxnLst>
              <a:rect l="0" t="0" r="r" b="b"/>
              <a:pathLst>
                <a:path w="21600" h="21600" extrusionOk="0">
                  <a:moveTo>
                    <a:pt x="2103" y="0"/>
                  </a:moveTo>
                  <a:cubicBezTo>
                    <a:pt x="942" y="0"/>
                    <a:pt x="0" y="2022"/>
                    <a:pt x="0" y="4515"/>
                  </a:cubicBezTo>
                  <a:lnTo>
                    <a:pt x="0" y="11355"/>
                  </a:lnTo>
                  <a:cubicBezTo>
                    <a:pt x="0" y="13848"/>
                    <a:pt x="942" y="15870"/>
                    <a:pt x="2103" y="15870"/>
                  </a:cubicBezTo>
                  <a:lnTo>
                    <a:pt x="7637" y="15870"/>
                  </a:lnTo>
                  <a:lnTo>
                    <a:pt x="9989" y="21600"/>
                  </a:lnTo>
                  <a:lnTo>
                    <a:pt x="12344" y="15870"/>
                  </a:lnTo>
                  <a:lnTo>
                    <a:pt x="19497" y="15870"/>
                  </a:lnTo>
                  <a:cubicBezTo>
                    <a:pt x="20658" y="15870"/>
                    <a:pt x="21600" y="13848"/>
                    <a:pt x="21600" y="11355"/>
                  </a:cubicBezTo>
                  <a:lnTo>
                    <a:pt x="21600" y="4515"/>
                  </a:lnTo>
                  <a:cubicBezTo>
                    <a:pt x="21600" y="2022"/>
                    <a:pt x="20658" y="0"/>
                    <a:pt x="19497" y="0"/>
                  </a:cubicBezTo>
                  <a:lnTo>
                    <a:pt x="2103"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52" name="584.194"/>
            <p:cNvSpPr/>
            <p:nvPr/>
          </p:nvSpPr>
          <p:spPr>
            <a:xfrm>
              <a:off x="470249" y="235733"/>
              <a:ext cx="307151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584.194</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737"/>
                                        </p:tgtEl>
                                        <p:attrNameLst>
                                          <p:attrName>style.visibility</p:attrName>
                                        </p:attrNameLst>
                                      </p:cBhvr>
                                      <p:to>
                                        <p:strVal val="visible"/>
                                      </p:to>
                                    </p:set>
                                    <p:anim calcmode="lin" valueType="num">
                                      <p:cBhvr>
                                        <p:cTn id="7" dur="1000" fill="hold"/>
                                        <p:tgtEl>
                                          <p:spTgt spid="6737"/>
                                        </p:tgtEl>
                                        <p:attrNameLst>
                                          <p:attrName>ppt_x</p:attrName>
                                        </p:attrNameLst>
                                      </p:cBhvr>
                                      <p:tavLst>
                                        <p:tav tm="0">
                                          <p:val>
                                            <p:strVal val="0-#ppt_w/2"/>
                                          </p:val>
                                        </p:tav>
                                        <p:tav tm="100000">
                                          <p:val>
                                            <p:strVal val="#ppt_x"/>
                                          </p:val>
                                        </p:tav>
                                      </p:tavLst>
                                    </p:anim>
                                    <p:anim calcmode="lin" valueType="num">
                                      <p:cBhvr>
                                        <p:cTn id="8" dur="1000" fill="hold"/>
                                        <p:tgtEl>
                                          <p:spTgt spid="6737"/>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6735"/>
                                        </p:tgtEl>
                                        <p:attrNameLst>
                                          <p:attrName>style.visibility</p:attrName>
                                        </p:attrNameLst>
                                      </p:cBhvr>
                                      <p:to>
                                        <p:strVal val="visible"/>
                                      </p:to>
                                    </p:set>
                                    <p:anim calcmode="lin" valueType="num">
                                      <p:cBhvr>
                                        <p:cTn id="11" dur="1000" fill="hold"/>
                                        <p:tgtEl>
                                          <p:spTgt spid="6735"/>
                                        </p:tgtEl>
                                        <p:attrNameLst>
                                          <p:attrName>ppt_x</p:attrName>
                                        </p:attrNameLst>
                                      </p:cBhvr>
                                      <p:tavLst>
                                        <p:tav tm="0">
                                          <p:val>
                                            <p:strVal val="1+#ppt_w/2"/>
                                          </p:val>
                                        </p:tav>
                                        <p:tav tm="100000">
                                          <p:val>
                                            <p:strVal val="#ppt_x"/>
                                          </p:val>
                                        </p:tav>
                                      </p:tavLst>
                                    </p:anim>
                                    <p:anim calcmode="lin" valueType="num">
                                      <p:cBhvr>
                                        <p:cTn id="12" dur="1000" fill="hold"/>
                                        <p:tgtEl>
                                          <p:spTgt spid="6735"/>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6750"/>
                                        </p:tgtEl>
                                        <p:attrNameLst>
                                          <p:attrName>style.visibility</p:attrName>
                                        </p:attrNameLst>
                                      </p:cBhvr>
                                      <p:to>
                                        <p:strVal val="visible"/>
                                      </p:to>
                                    </p:set>
                                    <p:anim calcmode="lin" valueType="num">
                                      <p:cBhvr>
                                        <p:cTn id="15" dur="1000" fill="hold"/>
                                        <p:tgtEl>
                                          <p:spTgt spid="6750"/>
                                        </p:tgtEl>
                                        <p:attrNameLst>
                                          <p:attrName>ppt_x</p:attrName>
                                        </p:attrNameLst>
                                      </p:cBhvr>
                                      <p:tavLst>
                                        <p:tav tm="0">
                                          <p:val>
                                            <p:strVal val="1+#ppt_w/2"/>
                                          </p:val>
                                        </p:tav>
                                        <p:tav tm="100000">
                                          <p:val>
                                            <p:strVal val="#ppt_x"/>
                                          </p:val>
                                        </p:tav>
                                      </p:tavLst>
                                    </p:anim>
                                    <p:anim calcmode="lin" valueType="num">
                                      <p:cBhvr>
                                        <p:cTn id="16" dur="1000" fill="hold"/>
                                        <p:tgtEl>
                                          <p:spTgt spid="6750"/>
                                        </p:tgtEl>
                                        <p:attrNameLst>
                                          <p:attrName>ppt_y</p:attrName>
                                        </p:attrNameLst>
                                      </p:cBhvr>
                                      <p:tavLst>
                                        <p:tav tm="0">
                                          <p:val>
                                            <p:strVal val="#ppt_y"/>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6753"/>
                                        </p:tgtEl>
                                        <p:attrNameLst>
                                          <p:attrName>style.visibility</p:attrName>
                                        </p:attrNameLst>
                                      </p:cBhvr>
                                      <p:to>
                                        <p:strVal val="visible"/>
                                      </p:to>
                                    </p:set>
                                    <p:anim calcmode="lin" valueType="num">
                                      <p:cBhvr>
                                        <p:cTn id="19" dur="1000" fill="hold"/>
                                        <p:tgtEl>
                                          <p:spTgt spid="6753"/>
                                        </p:tgtEl>
                                        <p:attrNameLst>
                                          <p:attrName>ppt_x</p:attrName>
                                        </p:attrNameLst>
                                      </p:cBhvr>
                                      <p:tavLst>
                                        <p:tav tm="0">
                                          <p:val>
                                            <p:strVal val="#ppt_x"/>
                                          </p:val>
                                        </p:tav>
                                        <p:tav tm="100000">
                                          <p:val>
                                            <p:strVal val="#ppt_x"/>
                                          </p:val>
                                        </p:tav>
                                      </p:tavLst>
                                    </p:anim>
                                    <p:anim calcmode="lin" valueType="num">
                                      <p:cBhvr>
                                        <p:cTn id="20" dur="1000" fill="hold"/>
                                        <p:tgtEl>
                                          <p:spTgt spid="67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5" grpId="2" animBg="1" advAuto="0"/>
      <p:bldP spid="6737" grpId="1" animBg="1" advAuto="0"/>
      <p:bldP spid="6750" grpId="3" animBg="1" advAuto="0"/>
      <p:bldP spid="6753" grpId="4"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5" name="Office.jpg"/>
          <p:cNvPicPr>
            <a:picLocks noChangeAspect="1"/>
          </p:cNvPicPr>
          <p:nvPr/>
        </p:nvPicPr>
        <p:blipFill>
          <a:blip r:embed="rId2">
            <a:extLst>
              <a:ext uri="{28A0092B-C50C-407E-A947-70E740481C1C}">
                <a14:useLocalDpi xmlns:a14="http://schemas.microsoft.com/office/drawing/2010/main" val="0"/>
              </a:ext>
            </a:extLst>
          </a:blip>
          <a:srcRect t="33333" b="33333"/>
          <a:stretch/>
        </p:blipFill>
        <p:spPr>
          <a:xfrm>
            <a:off x="-1" y="9144000"/>
            <a:ext cx="24384001" cy="4572000"/>
          </a:xfrm>
          <a:prstGeom prst="rect">
            <a:avLst/>
          </a:prstGeom>
          <a:ln w="12700">
            <a:miter lim="400000"/>
          </a:ln>
        </p:spPr>
      </p:pic>
      <p:grpSp>
        <p:nvGrpSpPr>
          <p:cNvPr id="6760" name="Group"/>
          <p:cNvGrpSpPr/>
          <p:nvPr/>
        </p:nvGrpSpPr>
        <p:grpSpPr>
          <a:xfrm>
            <a:off x="3160745" y="7578230"/>
            <a:ext cx="3131540" cy="3131540"/>
            <a:chOff x="0" y="0"/>
            <a:chExt cx="3131539" cy="3131539"/>
          </a:xfrm>
        </p:grpSpPr>
        <p:graphicFrame>
          <p:nvGraphicFramePr>
            <p:cNvPr id="6756" name="2D Pie Chart"/>
            <p:cNvGraphicFramePr/>
            <p:nvPr/>
          </p:nvGraphicFramePr>
          <p:xfrm>
            <a:off x="0" y="0"/>
            <a:ext cx="3131540" cy="3131540"/>
          </p:xfrm>
          <a:graphic>
            <a:graphicData uri="http://schemas.openxmlformats.org/drawingml/2006/chart">
              <c:chart xmlns:c="http://schemas.openxmlformats.org/drawingml/2006/chart" xmlns:r="http://schemas.openxmlformats.org/officeDocument/2006/relationships" r:id="rId3"/>
            </a:graphicData>
          </a:graphic>
        </p:graphicFrame>
        <p:sp>
          <p:nvSpPr>
            <p:cNvPr id="6757" name="Circle"/>
            <p:cNvSpPr/>
            <p:nvPr/>
          </p:nvSpPr>
          <p:spPr>
            <a:xfrm>
              <a:off x="289908" y="289908"/>
              <a:ext cx="2551725" cy="255172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58" name="789"/>
            <p:cNvSpPr txBox="1"/>
            <p:nvPr/>
          </p:nvSpPr>
          <p:spPr>
            <a:xfrm>
              <a:off x="499392" y="943469"/>
              <a:ext cx="213275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789</a:t>
              </a:r>
            </a:p>
          </p:txBody>
        </p:sp>
        <p:sp>
          <p:nvSpPr>
            <p:cNvPr id="6759" name="Title here"/>
            <p:cNvSpPr txBox="1"/>
            <p:nvPr/>
          </p:nvSpPr>
          <p:spPr>
            <a:xfrm>
              <a:off x="497408" y="1819769"/>
              <a:ext cx="213672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Title here</a:t>
              </a:r>
            </a:p>
          </p:txBody>
        </p:sp>
      </p:grpSp>
      <p:grpSp>
        <p:nvGrpSpPr>
          <p:cNvPr id="6765" name="Group"/>
          <p:cNvGrpSpPr/>
          <p:nvPr/>
        </p:nvGrpSpPr>
        <p:grpSpPr>
          <a:xfrm>
            <a:off x="8137735" y="7578230"/>
            <a:ext cx="3131540" cy="3131540"/>
            <a:chOff x="0" y="0"/>
            <a:chExt cx="3131539" cy="3131539"/>
          </a:xfrm>
        </p:grpSpPr>
        <p:graphicFrame>
          <p:nvGraphicFramePr>
            <p:cNvPr id="6761" name="2D Pie Chart"/>
            <p:cNvGraphicFramePr/>
            <p:nvPr/>
          </p:nvGraphicFramePr>
          <p:xfrm>
            <a:off x="0" y="0"/>
            <a:ext cx="3131540" cy="3131540"/>
          </p:xfrm>
          <a:graphic>
            <a:graphicData uri="http://schemas.openxmlformats.org/drawingml/2006/chart">
              <c:chart xmlns:c="http://schemas.openxmlformats.org/drawingml/2006/chart" xmlns:r="http://schemas.openxmlformats.org/officeDocument/2006/relationships" r:id="rId4"/>
            </a:graphicData>
          </a:graphic>
        </p:graphicFrame>
        <p:sp>
          <p:nvSpPr>
            <p:cNvPr id="6762" name="Circle"/>
            <p:cNvSpPr/>
            <p:nvPr/>
          </p:nvSpPr>
          <p:spPr>
            <a:xfrm>
              <a:off x="289908" y="289908"/>
              <a:ext cx="2551725" cy="255172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63" name="789"/>
            <p:cNvSpPr txBox="1"/>
            <p:nvPr/>
          </p:nvSpPr>
          <p:spPr>
            <a:xfrm>
              <a:off x="499392" y="943469"/>
              <a:ext cx="213275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789</a:t>
              </a:r>
            </a:p>
          </p:txBody>
        </p:sp>
        <p:sp>
          <p:nvSpPr>
            <p:cNvPr id="6764" name="Title here"/>
            <p:cNvSpPr txBox="1"/>
            <p:nvPr/>
          </p:nvSpPr>
          <p:spPr>
            <a:xfrm>
              <a:off x="497408" y="1819769"/>
              <a:ext cx="213672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Title here</a:t>
              </a:r>
            </a:p>
          </p:txBody>
        </p:sp>
      </p:grpSp>
      <p:grpSp>
        <p:nvGrpSpPr>
          <p:cNvPr id="6770" name="Group"/>
          <p:cNvGrpSpPr/>
          <p:nvPr/>
        </p:nvGrpSpPr>
        <p:grpSpPr>
          <a:xfrm>
            <a:off x="13114725" y="7578230"/>
            <a:ext cx="3131540" cy="3131540"/>
            <a:chOff x="0" y="0"/>
            <a:chExt cx="3131539" cy="3131539"/>
          </a:xfrm>
        </p:grpSpPr>
        <p:graphicFrame>
          <p:nvGraphicFramePr>
            <p:cNvPr id="6766" name="2D Pie Chart"/>
            <p:cNvGraphicFramePr/>
            <p:nvPr/>
          </p:nvGraphicFramePr>
          <p:xfrm>
            <a:off x="0" y="0"/>
            <a:ext cx="3131540" cy="3131540"/>
          </p:xfrm>
          <a:graphic>
            <a:graphicData uri="http://schemas.openxmlformats.org/drawingml/2006/chart">
              <c:chart xmlns:c="http://schemas.openxmlformats.org/drawingml/2006/chart" xmlns:r="http://schemas.openxmlformats.org/officeDocument/2006/relationships" r:id="rId5"/>
            </a:graphicData>
          </a:graphic>
        </p:graphicFrame>
        <p:sp>
          <p:nvSpPr>
            <p:cNvPr id="6767" name="Circle"/>
            <p:cNvSpPr/>
            <p:nvPr/>
          </p:nvSpPr>
          <p:spPr>
            <a:xfrm>
              <a:off x="289908" y="289908"/>
              <a:ext cx="2551725" cy="255172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68" name="789"/>
            <p:cNvSpPr txBox="1"/>
            <p:nvPr/>
          </p:nvSpPr>
          <p:spPr>
            <a:xfrm>
              <a:off x="499392" y="943469"/>
              <a:ext cx="213275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789</a:t>
              </a:r>
            </a:p>
          </p:txBody>
        </p:sp>
        <p:sp>
          <p:nvSpPr>
            <p:cNvPr id="6769" name="Title here"/>
            <p:cNvSpPr txBox="1"/>
            <p:nvPr/>
          </p:nvSpPr>
          <p:spPr>
            <a:xfrm>
              <a:off x="497408" y="1819769"/>
              <a:ext cx="213672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Title here</a:t>
              </a:r>
            </a:p>
          </p:txBody>
        </p:sp>
      </p:grpSp>
      <p:grpSp>
        <p:nvGrpSpPr>
          <p:cNvPr id="6775" name="Group"/>
          <p:cNvGrpSpPr/>
          <p:nvPr/>
        </p:nvGrpSpPr>
        <p:grpSpPr>
          <a:xfrm>
            <a:off x="18091715" y="7578230"/>
            <a:ext cx="3131541" cy="3131540"/>
            <a:chOff x="0" y="0"/>
            <a:chExt cx="3131539" cy="3131539"/>
          </a:xfrm>
        </p:grpSpPr>
        <p:graphicFrame>
          <p:nvGraphicFramePr>
            <p:cNvPr id="6771" name="2D Pie Chart"/>
            <p:cNvGraphicFramePr/>
            <p:nvPr/>
          </p:nvGraphicFramePr>
          <p:xfrm>
            <a:off x="0" y="0"/>
            <a:ext cx="3131540" cy="3131540"/>
          </p:xfrm>
          <a:graphic>
            <a:graphicData uri="http://schemas.openxmlformats.org/drawingml/2006/chart">
              <c:chart xmlns:c="http://schemas.openxmlformats.org/drawingml/2006/chart" xmlns:r="http://schemas.openxmlformats.org/officeDocument/2006/relationships" r:id="rId6"/>
            </a:graphicData>
          </a:graphic>
        </p:graphicFrame>
        <p:sp>
          <p:nvSpPr>
            <p:cNvPr id="6772" name="Circle"/>
            <p:cNvSpPr/>
            <p:nvPr/>
          </p:nvSpPr>
          <p:spPr>
            <a:xfrm>
              <a:off x="289908" y="289908"/>
              <a:ext cx="2551725" cy="2551725"/>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73" name="789"/>
            <p:cNvSpPr txBox="1"/>
            <p:nvPr/>
          </p:nvSpPr>
          <p:spPr>
            <a:xfrm>
              <a:off x="499392" y="943469"/>
              <a:ext cx="213275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789</a:t>
              </a:r>
            </a:p>
          </p:txBody>
        </p:sp>
        <p:sp>
          <p:nvSpPr>
            <p:cNvPr id="6774" name="Title here"/>
            <p:cNvSpPr txBox="1"/>
            <p:nvPr/>
          </p:nvSpPr>
          <p:spPr>
            <a:xfrm>
              <a:off x="497408" y="1819769"/>
              <a:ext cx="213672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Title here</a:t>
              </a:r>
            </a:p>
          </p:txBody>
        </p:sp>
      </p:grpSp>
      <p:sp>
        <p:nvSpPr>
          <p:cNvPr id="6776" name="Editable four smart pie charts"/>
          <p:cNvSpPr txBox="1"/>
          <p:nvPr/>
        </p:nvSpPr>
        <p:spPr>
          <a:xfrm>
            <a:off x="4738749" y="2062901"/>
            <a:ext cx="7453251" cy="200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Editable four smart pie charts</a:t>
            </a:r>
          </a:p>
        </p:txBody>
      </p:sp>
      <p:sp>
        <p:nvSpPr>
          <p:cNvPr id="6777" name="Shape"/>
          <p:cNvSpPr/>
          <p:nvPr/>
        </p:nvSpPr>
        <p:spPr>
          <a:xfrm>
            <a:off x="3032162" y="2012101"/>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778" name="Lorem ipsum dolor sit elit, consect loreretur adipiscing nisi aute. ipsum sit elit, Lorem ipsum dolor sit elit, Lorem ipsum dolor sit elit, consect loreretur"/>
          <p:cNvSpPr txBox="1"/>
          <p:nvPr/>
        </p:nvSpPr>
        <p:spPr>
          <a:xfrm>
            <a:off x="15843386" y="2282611"/>
            <a:ext cx="5379870"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loreretur</a:t>
            </a:r>
          </a:p>
        </p:txBody>
      </p:sp>
      <p:grpSp>
        <p:nvGrpSpPr>
          <p:cNvPr id="6781" name="Group"/>
          <p:cNvGrpSpPr/>
          <p:nvPr/>
        </p:nvGrpSpPr>
        <p:grpSpPr>
          <a:xfrm>
            <a:off x="2744859" y="5707557"/>
            <a:ext cx="3963311" cy="604319"/>
            <a:chOff x="0" y="0"/>
            <a:chExt cx="3963310" cy="604318"/>
          </a:xfrm>
        </p:grpSpPr>
        <p:sp>
          <p:nvSpPr>
            <p:cNvPr id="6779" name="Lorem ipsum dolor sit elit, consect loreretur adipis nisi lorem"/>
            <p:cNvSpPr/>
            <p:nvPr/>
          </p:nvSpPr>
          <p:spPr>
            <a:xfrm>
              <a:off x="0" y="604318"/>
              <a:ext cx="39633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 nisi lorem</a:t>
              </a:r>
            </a:p>
          </p:txBody>
        </p:sp>
        <p:sp>
          <p:nvSpPr>
            <p:cNvPr id="6780" name="insert title"/>
            <p:cNvSpPr/>
            <p:nvPr/>
          </p:nvSpPr>
          <p:spPr>
            <a:xfrm>
              <a:off x="0" y="0"/>
              <a:ext cx="396331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6784" name="Group"/>
          <p:cNvGrpSpPr/>
          <p:nvPr/>
        </p:nvGrpSpPr>
        <p:grpSpPr>
          <a:xfrm>
            <a:off x="7721849" y="5707557"/>
            <a:ext cx="3963311" cy="604319"/>
            <a:chOff x="0" y="0"/>
            <a:chExt cx="3963310" cy="604318"/>
          </a:xfrm>
        </p:grpSpPr>
        <p:sp>
          <p:nvSpPr>
            <p:cNvPr id="6782" name="Lorem ipsum dolor sit elit, consect loreretur adipis nisi lorem"/>
            <p:cNvSpPr/>
            <p:nvPr/>
          </p:nvSpPr>
          <p:spPr>
            <a:xfrm>
              <a:off x="0" y="604318"/>
              <a:ext cx="39633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 nisi lorem</a:t>
              </a:r>
            </a:p>
          </p:txBody>
        </p:sp>
        <p:sp>
          <p:nvSpPr>
            <p:cNvPr id="6783" name="insert title"/>
            <p:cNvSpPr/>
            <p:nvPr/>
          </p:nvSpPr>
          <p:spPr>
            <a:xfrm>
              <a:off x="0" y="0"/>
              <a:ext cx="396331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6787" name="Group"/>
          <p:cNvGrpSpPr/>
          <p:nvPr/>
        </p:nvGrpSpPr>
        <p:grpSpPr>
          <a:xfrm>
            <a:off x="12698839" y="5707557"/>
            <a:ext cx="3963311" cy="604319"/>
            <a:chOff x="0" y="0"/>
            <a:chExt cx="3963310" cy="604318"/>
          </a:xfrm>
        </p:grpSpPr>
        <p:sp>
          <p:nvSpPr>
            <p:cNvPr id="6785" name="Lorem ipsum dolor sit elit, consect loreretur adipis nisi lorem"/>
            <p:cNvSpPr/>
            <p:nvPr/>
          </p:nvSpPr>
          <p:spPr>
            <a:xfrm>
              <a:off x="0" y="604318"/>
              <a:ext cx="39633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 nisi lorem</a:t>
              </a:r>
            </a:p>
          </p:txBody>
        </p:sp>
        <p:sp>
          <p:nvSpPr>
            <p:cNvPr id="6786" name="insert title"/>
            <p:cNvSpPr/>
            <p:nvPr/>
          </p:nvSpPr>
          <p:spPr>
            <a:xfrm>
              <a:off x="0" y="0"/>
              <a:ext cx="396331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6790" name="Group"/>
          <p:cNvGrpSpPr/>
          <p:nvPr/>
        </p:nvGrpSpPr>
        <p:grpSpPr>
          <a:xfrm>
            <a:off x="17675831" y="5707557"/>
            <a:ext cx="3963311" cy="604319"/>
            <a:chOff x="0" y="0"/>
            <a:chExt cx="3963310" cy="604318"/>
          </a:xfrm>
        </p:grpSpPr>
        <p:sp>
          <p:nvSpPr>
            <p:cNvPr id="6788" name="Lorem ipsum dolor sit elit, consect loreretur adipis nisi lorem"/>
            <p:cNvSpPr/>
            <p:nvPr/>
          </p:nvSpPr>
          <p:spPr>
            <a:xfrm>
              <a:off x="0" y="604318"/>
              <a:ext cx="39633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 nisi lorem</a:t>
              </a:r>
            </a:p>
          </p:txBody>
        </p:sp>
        <p:sp>
          <p:nvSpPr>
            <p:cNvPr id="6789" name="insert title"/>
            <p:cNvSpPr/>
            <p:nvPr/>
          </p:nvSpPr>
          <p:spPr>
            <a:xfrm>
              <a:off x="0" y="0"/>
              <a:ext cx="396331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755"/>
                                        </p:tgtEl>
                                        <p:attrNameLst>
                                          <p:attrName>style.visibility</p:attrName>
                                        </p:attrNameLst>
                                      </p:cBhvr>
                                      <p:to>
                                        <p:strVal val="visible"/>
                                      </p:to>
                                    </p:set>
                                    <p:anim calcmode="lin" valueType="num">
                                      <p:cBhvr>
                                        <p:cTn id="7" dur="1000" fill="hold"/>
                                        <p:tgtEl>
                                          <p:spTgt spid="6755"/>
                                        </p:tgtEl>
                                        <p:attrNameLst>
                                          <p:attrName>ppt_x</p:attrName>
                                        </p:attrNameLst>
                                      </p:cBhvr>
                                      <p:tavLst>
                                        <p:tav tm="0">
                                          <p:val>
                                            <p:strVal val="#ppt_x"/>
                                          </p:val>
                                        </p:tav>
                                        <p:tav tm="100000">
                                          <p:val>
                                            <p:strVal val="#ppt_x"/>
                                          </p:val>
                                        </p:tav>
                                      </p:tavLst>
                                    </p:anim>
                                    <p:anim calcmode="lin" valueType="num">
                                      <p:cBhvr>
                                        <p:cTn id="8" dur="1000" fill="hold"/>
                                        <p:tgtEl>
                                          <p:spTgt spid="675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781"/>
                                        </p:tgtEl>
                                        <p:attrNameLst>
                                          <p:attrName>style.visibility</p:attrName>
                                        </p:attrNameLst>
                                      </p:cBhvr>
                                      <p:to>
                                        <p:strVal val="visible"/>
                                      </p:to>
                                    </p:set>
                                    <p:anim calcmode="lin" valueType="num">
                                      <p:cBhvr>
                                        <p:cTn id="11" dur="1000" fill="hold"/>
                                        <p:tgtEl>
                                          <p:spTgt spid="6781"/>
                                        </p:tgtEl>
                                        <p:attrNameLst>
                                          <p:attrName>ppt_x</p:attrName>
                                        </p:attrNameLst>
                                      </p:cBhvr>
                                      <p:tavLst>
                                        <p:tav tm="0">
                                          <p:val>
                                            <p:strVal val="#ppt_x"/>
                                          </p:val>
                                        </p:tav>
                                        <p:tav tm="100000">
                                          <p:val>
                                            <p:strVal val="#ppt_x"/>
                                          </p:val>
                                        </p:tav>
                                      </p:tavLst>
                                    </p:anim>
                                    <p:anim calcmode="lin" valueType="num">
                                      <p:cBhvr>
                                        <p:cTn id="12" dur="1000" fill="hold"/>
                                        <p:tgtEl>
                                          <p:spTgt spid="6781"/>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784"/>
                                        </p:tgtEl>
                                        <p:attrNameLst>
                                          <p:attrName>style.visibility</p:attrName>
                                        </p:attrNameLst>
                                      </p:cBhvr>
                                      <p:to>
                                        <p:strVal val="visible"/>
                                      </p:to>
                                    </p:set>
                                    <p:anim calcmode="lin" valueType="num">
                                      <p:cBhvr>
                                        <p:cTn id="15" dur="1000" fill="hold"/>
                                        <p:tgtEl>
                                          <p:spTgt spid="6784"/>
                                        </p:tgtEl>
                                        <p:attrNameLst>
                                          <p:attrName>ppt_x</p:attrName>
                                        </p:attrNameLst>
                                      </p:cBhvr>
                                      <p:tavLst>
                                        <p:tav tm="0">
                                          <p:val>
                                            <p:strVal val="#ppt_x"/>
                                          </p:val>
                                        </p:tav>
                                        <p:tav tm="100000">
                                          <p:val>
                                            <p:strVal val="#ppt_x"/>
                                          </p:val>
                                        </p:tav>
                                      </p:tavLst>
                                    </p:anim>
                                    <p:anim calcmode="lin" valueType="num">
                                      <p:cBhvr>
                                        <p:cTn id="16" dur="1000" fill="hold"/>
                                        <p:tgtEl>
                                          <p:spTgt spid="6784"/>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787"/>
                                        </p:tgtEl>
                                        <p:attrNameLst>
                                          <p:attrName>style.visibility</p:attrName>
                                        </p:attrNameLst>
                                      </p:cBhvr>
                                      <p:to>
                                        <p:strVal val="visible"/>
                                      </p:to>
                                    </p:set>
                                    <p:anim calcmode="lin" valueType="num">
                                      <p:cBhvr>
                                        <p:cTn id="19" dur="1000" fill="hold"/>
                                        <p:tgtEl>
                                          <p:spTgt spid="6787"/>
                                        </p:tgtEl>
                                        <p:attrNameLst>
                                          <p:attrName>ppt_x</p:attrName>
                                        </p:attrNameLst>
                                      </p:cBhvr>
                                      <p:tavLst>
                                        <p:tav tm="0">
                                          <p:val>
                                            <p:strVal val="#ppt_x"/>
                                          </p:val>
                                        </p:tav>
                                        <p:tav tm="100000">
                                          <p:val>
                                            <p:strVal val="#ppt_x"/>
                                          </p:val>
                                        </p:tav>
                                      </p:tavLst>
                                    </p:anim>
                                    <p:anim calcmode="lin" valueType="num">
                                      <p:cBhvr>
                                        <p:cTn id="20" dur="1000" fill="hold"/>
                                        <p:tgtEl>
                                          <p:spTgt spid="6787"/>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790"/>
                                        </p:tgtEl>
                                        <p:attrNameLst>
                                          <p:attrName>style.visibility</p:attrName>
                                        </p:attrNameLst>
                                      </p:cBhvr>
                                      <p:to>
                                        <p:strVal val="visible"/>
                                      </p:to>
                                    </p:set>
                                    <p:anim calcmode="lin" valueType="num">
                                      <p:cBhvr>
                                        <p:cTn id="23" dur="1000" fill="hold"/>
                                        <p:tgtEl>
                                          <p:spTgt spid="6790"/>
                                        </p:tgtEl>
                                        <p:attrNameLst>
                                          <p:attrName>ppt_x</p:attrName>
                                        </p:attrNameLst>
                                      </p:cBhvr>
                                      <p:tavLst>
                                        <p:tav tm="0">
                                          <p:val>
                                            <p:strVal val="#ppt_x"/>
                                          </p:val>
                                        </p:tav>
                                        <p:tav tm="100000">
                                          <p:val>
                                            <p:strVal val="#ppt_x"/>
                                          </p:val>
                                        </p:tav>
                                      </p:tavLst>
                                    </p:anim>
                                    <p:anim calcmode="lin" valueType="num">
                                      <p:cBhvr>
                                        <p:cTn id="24" dur="1000" fill="hold"/>
                                        <p:tgtEl>
                                          <p:spTgt spid="6790"/>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6760"/>
                                        </p:tgtEl>
                                        <p:attrNameLst>
                                          <p:attrName>style.visibility</p:attrName>
                                        </p:attrNameLst>
                                      </p:cBhvr>
                                      <p:to>
                                        <p:strVal val="visible"/>
                                      </p:to>
                                    </p:set>
                                    <p:anim calcmode="lin" valueType="num">
                                      <p:cBhvr>
                                        <p:cTn id="27" dur="1000" fill="hold"/>
                                        <p:tgtEl>
                                          <p:spTgt spid="6760"/>
                                        </p:tgtEl>
                                        <p:attrNameLst>
                                          <p:attrName>ppt_x</p:attrName>
                                        </p:attrNameLst>
                                      </p:cBhvr>
                                      <p:tavLst>
                                        <p:tav tm="0">
                                          <p:val>
                                            <p:strVal val="#ppt_x"/>
                                          </p:val>
                                        </p:tav>
                                        <p:tav tm="100000">
                                          <p:val>
                                            <p:strVal val="#ppt_x"/>
                                          </p:val>
                                        </p:tav>
                                      </p:tavLst>
                                    </p:anim>
                                    <p:anim calcmode="lin" valueType="num">
                                      <p:cBhvr>
                                        <p:cTn id="28" dur="1000" fill="hold"/>
                                        <p:tgtEl>
                                          <p:spTgt spid="6760"/>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6765"/>
                                        </p:tgtEl>
                                        <p:attrNameLst>
                                          <p:attrName>style.visibility</p:attrName>
                                        </p:attrNameLst>
                                      </p:cBhvr>
                                      <p:to>
                                        <p:strVal val="visible"/>
                                      </p:to>
                                    </p:set>
                                    <p:anim calcmode="lin" valueType="num">
                                      <p:cBhvr>
                                        <p:cTn id="31" dur="1000" fill="hold"/>
                                        <p:tgtEl>
                                          <p:spTgt spid="6765"/>
                                        </p:tgtEl>
                                        <p:attrNameLst>
                                          <p:attrName>ppt_x</p:attrName>
                                        </p:attrNameLst>
                                      </p:cBhvr>
                                      <p:tavLst>
                                        <p:tav tm="0">
                                          <p:val>
                                            <p:strVal val="#ppt_x"/>
                                          </p:val>
                                        </p:tav>
                                        <p:tav tm="100000">
                                          <p:val>
                                            <p:strVal val="#ppt_x"/>
                                          </p:val>
                                        </p:tav>
                                      </p:tavLst>
                                    </p:anim>
                                    <p:anim calcmode="lin" valueType="num">
                                      <p:cBhvr>
                                        <p:cTn id="32" dur="1000" fill="hold"/>
                                        <p:tgtEl>
                                          <p:spTgt spid="6765"/>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6770"/>
                                        </p:tgtEl>
                                        <p:attrNameLst>
                                          <p:attrName>style.visibility</p:attrName>
                                        </p:attrNameLst>
                                      </p:cBhvr>
                                      <p:to>
                                        <p:strVal val="visible"/>
                                      </p:to>
                                    </p:set>
                                    <p:anim calcmode="lin" valueType="num">
                                      <p:cBhvr>
                                        <p:cTn id="35" dur="1000" fill="hold"/>
                                        <p:tgtEl>
                                          <p:spTgt spid="6770"/>
                                        </p:tgtEl>
                                        <p:attrNameLst>
                                          <p:attrName>ppt_x</p:attrName>
                                        </p:attrNameLst>
                                      </p:cBhvr>
                                      <p:tavLst>
                                        <p:tav tm="0">
                                          <p:val>
                                            <p:strVal val="#ppt_x"/>
                                          </p:val>
                                        </p:tav>
                                        <p:tav tm="100000">
                                          <p:val>
                                            <p:strVal val="#ppt_x"/>
                                          </p:val>
                                        </p:tav>
                                      </p:tavLst>
                                    </p:anim>
                                    <p:anim calcmode="lin" valueType="num">
                                      <p:cBhvr>
                                        <p:cTn id="36" dur="1000" fill="hold"/>
                                        <p:tgtEl>
                                          <p:spTgt spid="6770"/>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9" nodeType="withEffect">
                                  <p:stCondLst>
                                    <p:cond delay="4000"/>
                                  </p:stCondLst>
                                  <p:iterate>
                                    <p:tmAbs val="0"/>
                                  </p:iterate>
                                  <p:childTnLst>
                                    <p:set>
                                      <p:cBhvr>
                                        <p:cTn id="38" fill="hold"/>
                                        <p:tgtEl>
                                          <p:spTgt spid="6775"/>
                                        </p:tgtEl>
                                        <p:attrNameLst>
                                          <p:attrName>style.visibility</p:attrName>
                                        </p:attrNameLst>
                                      </p:cBhvr>
                                      <p:to>
                                        <p:strVal val="visible"/>
                                      </p:to>
                                    </p:set>
                                    <p:anim calcmode="lin" valueType="num">
                                      <p:cBhvr>
                                        <p:cTn id="39" dur="1000" fill="hold"/>
                                        <p:tgtEl>
                                          <p:spTgt spid="6775"/>
                                        </p:tgtEl>
                                        <p:attrNameLst>
                                          <p:attrName>ppt_x</p:attrName>
                                        </p:attrNameLst>
                                      </p:cBhvr>
                                      <p:tavLst>
                                        <p:tav tm="0">
                                          <p:val>
                                            <p:strVal val="#ppt_x"/>
                                          </p:val>
                                        </p:tav>
                                        <p:tav tm="100000">
                                          <p:val>
                                            <p:strVal val="#ppt_x"/>
                                          </p:val>
                                        </p:tav>
                                      </p:tavLst>
                                    </p:anim>
                                    <p:anim calcmode="lin" valueType="num">
                                      <p:cBhvr>
                                        <p:cTn id="40" dur="1000" fill="hold"/>
                                        <p:tgtEl>
                                          <p:spTgt spid="6775"/>
                                        </p:tgtEl>
                                        <p:attrNameLst>
                                          <p:attrName>ppt_y</p:attrName>
                                        </p:attrNameLst>
                                      </p:cBhvr>
                                      <p:tavLst>
                                        <p:tav tm="0">
                                          <p:val>
                                            <p:strVal val="1+#ppt_h/2"/>
                                          </p:val>
                                        </p:tav>
                                        <p:tav tm="100000">
                                          <p:val>
                                            <p:strVal val="#ppt_y"/>
                                          </p:val>
                                        </p:tav>
                                      </p:tavLst>
                                    </p:anim>
                                  </p:childTnLst>
                                </p:cTn>
                              </p:par>
                              <p:par>
                                <p:cTn id="41" presetID="2" presetClass="entr" presetSubtype="8" accel="50000" decel="50000" fill="hold" grpId="10" nodeType="withEffect">
                                  <p:stCondLst>
                                    <p:cond delay="4000"/>
                                  </p:stCondLst>
                                  <p:iterate>
                                    <p:tmAbs val="0"/>
                                  </p:iterate>
                                  <p:childTnLst>
                                    <p:set>
                                      <p:cBhvr>
                                        <p:cTn id="42" fill="hold"/>
                                        <p:tgtEl>
                                          <p:spTgt spid="6777"/>
                                        </p:tgtEl>
                                        <p:attrNameLst>
                                          <p:attrName>style.visibility</p:attrName>
                                        </p:attrNameLst>
                                      </p:cBhvr>
                                      <p:to>
                                        <p:strVal val="visible"/>
                                      </p:to>
                                    </p:set>
                                    <p:anim calcmode="lin" valueType="num">
                                      <p:cBhvr>
                                        <p:cTn id="43" dur="1000" fill="hold"/>
                                        <p:tgtEl>
                                          <p:spTgt spid="6777"/>
                                        </p:tgtEl>
                                        <p:attrNameLst>
                                          <p:attrName>ppt_x</p:attrName>
                                        </p:attrNameLst>
                                      </p:cBhvr>
                                      <p:tavLst>
                                        <p:tav tm="0">
                                          <p:val>
                                            <p:strVal val="0-#ppt_w/2"/>
                                          </p:val>
                                        </p:tav>
                                        <p:tav tm="100000">
                                          <p:val>
                                            <p:strVal val="#ppt_x"/>
                                          </p:val>
                                        </p:tav>
                                      </p:tavLst>
                                    </p:anim>
                                    <p:anim calcmode="lin" valueType="num">
                                      <p:cBhvr>
                                        <p:cTn id="44" dur="1000" fill="hold"/>
                                        <p:tgtEl>
                                          <p:spTgt spid="67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5" grpId="1" animBg="1" advAuto="0"/>
      <p:bldP spid="6760" grpId="6" animBg="1" advAuto="0"/>
      <p:bldP spid="6765" grpId="7" animBg="1" advAuto="0"/>
      <p:bldP spid="6770" grpId="8" animBg="1" advAuto="0"/>
      <p:bldP spid="6775" grpId="9" animBg="1" advAuto="0"/>
      <p:bldP spid="6777" grpId="10" animBg="1" advAuto="0"/>
      <p:bldP spid="6781" grpId="2" animBg="1" advAuto="0"/>
      <p:bldP spid="6784" grpId="3" animBg="1" advAuto="0"/>
      <p:bldP spid="6787" grpId="4" animBg="1" advAuto="0"/>
      <p:bldP spid="6790" grpId="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2" name="Rectangle"/>
          <p:cNvSpPr/>
          <p:nvPr/>
        </p:nvSpPr>
        <p:spPr>
          <a:xfrm>
            <a:off x="-1" y="0"/>
            <a:ext cx="16256001" cy="13716001"/>
          </a:xfrm>
          <a:prstGeom prst="rect">
            <a:avLst/>
          </a:prstGeom>
          <a:gradFill>
            <a:gsLst>
              <a:gs pos="0">
                <a:srgbClr val="FFFFFF"/>
              </a:gs>
              <a:gs pos="100000">
                <a:srgbClr val="FFFFFF">
                  <a:alpha val="0"/>
                </a:srgbClr>
              </a:gs>
            </a:gsLst>
          </a:gradFill>
          <a:ln w="12700">
            <a:miter lim="400000"/>
          </a:ln>
        </p:spPr>
        <p:txBody>
          <a:bodyPr lIns="0" tIns="0" rIns="0" bIns="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802" name="Group"/>
          <p:cNvGrpSpPr/>
          <p:nvPr/>
        </p:nvGrpSpPr>
        <p:grpSpPr>
          <a:xfrm>
            <a:off x="16499445" y="5497402"/>
            <a:ext cx="6065586" cy="2721196"/>
            <a:chOff x="0" y="0"/>
            <a:chExt cx="6065584" cy="2721194"/>
          </a:xfrm>
        </p:grpSpPr>
        <p:grpSp>
          <p:nvGrpSpPr>
            <p:cNvPr id="6797" name="Group"/>
            <p:cNvGrpSpPr/>
            <p:nvPr/>
          </p:nvGrpSpPr>
          <p:grpSpPr>
            <a:xfrm>
              <a:off x="0" y="0"/>
              <a:ext cx="2721195" cy="2721195"/>
              <a:chOff x="0" y="0"/>
              <a:chExt cx="2721194" cy="2721194"/>
            </a:xfrm>
          </p:grpSpPr>
          <p:graphicFrame>
            <p:nvGraphicFramePr>
              <p:cNvPr id="6793" name="2D Pie Chart"/>
              <p:cNvGraphicFramePr/>
              <p:nvPr/>
            </p:nvGraphicFramePr>
            <p:xfrm>
              <a:off x="0" y="0"/>
              <a:ext cx="2721195" cy="2721195"/>
            </p:xfrm>
            <a:graphic>
              <a:graphicData uri="http://schemas.openxmlformats.org/drawingml/2006/chart">
                <c:chart xmlns:c="http://schemas.openxmlformats.org/drawingml/2006/chart" xmlns:r="http://schemas.openxmlformats.org/officeDocument/2006/relationships" r:id="rId2"/>
              </a:graphicData>
            </a:graphic>
          </p:graphicFrame>
          <p:grpSp>
            <p:nvGrpSpPr>
              <p:cNvPr id="6796" name="Group"/>
              <p:cNvGrpSpPr/>
              <p:nvPr/>
            </p:nvGrpSpPr>
            <p:grpSpPr>
              <a:xfrm>
                <a:off x="259134" y="259133"/>
                <a:ext cx="2202928" cy="2202929"/>
                <a:chOff x="0" y="0"/>
                <a:chExt cx="2202927" cy="2202927"/>
              </a:xfrm>
            </p:grpSpPr>
            <p:sp>
              <p:nvSpPr>
                <p:cNvPr id="6794" name="Circle"/>
                <p:cNvSpPr/>
                <p:nvPr/>
              </p:nvSpPr>
              <p:spPr>
                <a:xfrm>
                  <a:off x="0" y="0"/>
                  <a:ext cx="2202928" cy="2202928"/>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795" name="Circle"/>
                <p:cNvSpPr/>
                <p:nvPr/>
              </p:nvSpPr>
              <p:spPr>
                <a:xfrm>
                  <a:off x="29866" y="29866"/>
                  <a:ext cx="2143196" cy="2143195"/>
                </a:xfrm>
                <a:prstGeom prst="ellipse">
                  <a:avLst/>
                </a:prstGeom>
                <a:gradFill flip="none" rotWithShape="1">
                  <a:gsLst>
                    <a:gs pos="0">
                      <a:srgbClr val="E7E7E7"/>
                    </a:gs>
                    <a:gs pos="100000">
                      <a:srgbClr val="FFFFFF"/>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grpSp>
          <p:nvGrpSpPr>
            <p:cNvPr id="6800" name="Group"/>
            <p:cNvGrpSpPr/>
            <p:nvPr/>
          </p:nvGrpSpPr>
          <p:grpSpPr>
            <a:xfrm>
              <a:off x="3208084" y="474238"/>
              <a:ext cx="2857501" cy="1772719"/>
              <a:chOff x="0" y="0"/>
              <a:chExt cx="2857500" cy="1772717"/>
            </a:xfrm>
          </p:grpSpPr>
          <p:sp>
            <p:nvSpPr>
              <p:cNvPr id="6798" name="Lorem ipsum dolor sit elit, consect loreretur adipis nisi lorem"/>
              <p:cNvSpPr txBox="1"/>
              <p:nvPr/>
            </p:nvSpPr>
            <p:spPr>
              <a:xfrm>
                <a:off x="0" y="604317"/>
                <a:ext cx="28575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a:t>
                </a:r>
              </a:p>
            </p:txBody>
          </p:sp>
          <p:sp>
            <p:nvSpPr>
              <p:cNvPr id="6799" name="insert title"/>
              <p:cNvSpPr txBox="1"/>
              <p:nvPr/>
            </p:nvSpPr>
            <p:spPr>
              <a:xfrm>
                <a:off x="0" y="0"/>
                <a:ext cx="28575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801" name="79%"/>
            <p:cNvSpPr txBox="1"/>
            <p:nvPr/>
          </p:nvSpPr>
          <p:spPr>
            <a:xfrm>
              <a:off x="0" y="922447"/>
              <a:ext cx="272119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79%</a:t>
              </a:r>
            </a:p>
          </p:txBody>
        </p:sp>
      </p:grpSp>
      <p:grpSp>
        <p:nvGrpSpPr>
          <p:cNvPr id="6812" name="Group"/>
          <p:cNvGrpSpPr/>
          <p:nvPr/>
        </p:nvGrpSpPr>
        <p:grpSpPr>
          <a:xfrm>
            <a:off x="9946968" y="5497402"/>
            <a:ext cx="6065587" cy="2721196"/>
            <a:chOff x="0" y="0"/>
            <a:chExt cx="6065585" cy="2721194"/>
          </a:xfrm>
        </p:grpSpPr>
        <p:grpSp>
          <p:nvGrpSpPr>
            <p:cNvPr id="6807" name="Group"/>
            <p:cNvGrpSpPr/>
            <p:nvPr/>
          </p:nvGrpSpPr>
          <p:grpSpPr>
            <a:xfrm>
              <a:off x="0" y="0"/>
              <a:ext cx="2721195" cy="2721195"/>
              <a:chOff x="0" y="0"/>
              <a:chExt cx="2721194" cy="2721194"/>
            </a:xfrm>
          </p:grpSpPr>
          <p:graphicFrame>
            <p:nvGraphicFramePr>
              <p:cNvPr id="6803" name="2D Pie Chart"/>
              <p:cNvGraphicFramePr/>
              <p:nvPr/>
            </p:nvGraphicFramePr>
            <p:xfrm>
              <a:off x="0" y="0"/>
              <a:ext cx="2721195" cy="2721195"/>
            </p:xfrm>
            <a:graphic>
              <a:graphicData uri="http://schemas.openxmlformats.org/drawingml/2006/chart">
                <c:chart xmlns:c="http://schemas.openxmlformats.org/drawingml/2006/chart" xmlns:r="http://schemas.openxmlformats.org/officeDocument/2006/relationships" r:id="rId3"/>
              </a:graphicData>
            </a:graphic>
          </p:graphicFrame>
          <p:grpSp>
            <p:nvGrpSpPr>
              <p:cNvPr id="6806" name="Group"/>
              <p:cNvGrpSpPr/>
              <p:nvPr/>
            </p:nvGrpSpPr>
            <p:grpSpPr>
              <a:xfrm>
                <a:off x="259134" y="259133"/>
                <a:ext cx="2202928" cy="2202929"/>
                <a:chOff x="0" y="0"/>
                <a:chExt cx="2202927" cy="2202927"/>
              </a:xfrm>
            </p:grpSpPr>
            <p:sp>
              <p:nvSpPr>
                <p:cNvPr id="6804" name="Circle"/>
                <p:cNvSpPr/>
                <p:nvPr/>
              </p:nvSpPr>
              <p:spPr>
                <a:xfrm>
                  <a:off x="0" y="0"/>
                  <a:ext cx="2202928" cy="2202928"/>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805" name="Circle"/>
                <p:cNvSpPr/>
                <p:nvPr/>
              </p:nvSpPr>
              <p:spPr>
                <a:xfrm>
                  <a:off x="29866" y="29866"/>
                  <a:ext cx="2143196" cy="2143195"/>
                </a:xfrm>
                <a:prstGeom prst="ellipse">
                  <a:avLst/>
                </a:prstGeom>
                <a:gradFill flip="none" rotWithShape="1">
                  <a:gsLst>
                    <a:gs pos="0">
                      <a:srgbClr val="E7E7E7"/>
                    </a:gs>
                    <a:gs pos="100000">
                      <a:srgbClr val="FFFFFF"/>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grpSp>
          <p:nvGrpSpPr>
            <p:cNvPr id="6810" name="Group"/>
            <p:cNvGrpSpPr/>
            <p:nvPr/>
          </p:nvGrpSpPr>
          <p:grpSpPr>
            <a:xfrm>
              <a:off x="3208085" y="474238"/>
              <a:ext cx="2857501" cy="1772719"/>
              <a:chOff x="0" y="0"/>
              <a:chExt cx="2857500" cy="1772717"/>
            </a:xfrm>
          </p:grpSpPr>
          <p:sp>
            <p:nvSpPr>
              <p:cNvPr id="6808" name="Lorem ipsum dolor sit elit, consect loreretur adipis nisi lorem"/>
              <p:cNvSpPr txBox="1"/>
              <p:nvPr/>
            </p:nvSpPr>
            <p:spPr>
              <a:xfrm>
                <a:off x="0" y="604317"/>
                <a:ext cx="28575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a:t>
                </a:r>
              </a:p>
            </p:txBody>
          </p:sp>
          <p:sp>
            <p:nvSpPr>
              <p:cNvPr id="6809" name="insert title"/>
              <p:cNvSpPr txBox="1"/>
              <p:nvPr/>
            </p:nvSpPr>
            <p:spPr>
              <a:xfrm>
                <a:off x="0" y="0"/>
                <a:ext cx="28575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811" name="79%"/>
            <p:cNvSpPr txBox="1"/>
            <p:nvPr/>
          </p:nvSpPr>
          <p:spPr>
            <a:xfrm>
              <a:off x="0" y="922447"/>
              <a:ext cx="272119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79%</a:t>
              </a:r>
            </a:p>
          </p:txBody>
        </p:sp>
      </p:grpSp>
      <p:grpSp>
        <p:nvGrpSpPr>
          <p:cNvPr id="6822" name="Group"/>
          <p:cNvGrpSpPr/>
          <p:nvPr/>
        </p:nvGrpSpPr>
        <p:grpSpPr>
          <a:xfrm>
            <a:off x="16499447" y="8822698"/>
            <a:ext cx="6065584" cy="2721196"/>
            <a:chOff x="0" y="0"/>
            <a:chExt cx="6065583" cy="2721194"/>
          </a:xfrm>
        </p:grpSpPr>
        <p:grpSp>
          <p:nvGrpSpPr>
            <p:cNvPr id="6817" name="Group"/>
            <p:cNvGrpSpPr/>
            <p:nvPr/>
          </p:nvGrpSpPr>
          <p:grpSpPr>
            <a:xfrm>
              <a:off x="0" y="0"/>
              <a:ext cx="2721195" cy="2721195"/>
              <a:chOff x="0" y="0"/>
              <a:chExt cx="2721194" cy="2721194"/>
            </a:xfrm>
          </p:grpSpPr>
          <p:graphicFrame>
            <p:nvGraphicFramePr>
              <p:cNvPr id="6813" name="2D Pie Chart"/>
              <p:cNvGraphicFramePr/>
              <p:nvPr/>
            </p:nvGraphicFramePr>
            <p:xfrm>
              <a:off x="0" y="0"/>
              <a:ext cx="2721195" cy="2721195"/>
            </p:xfrm>
            <a:graphic>
              <a:graphicData uri="http://schemas.openxmlformats.org/drawingml/2006/chart">
                <c:chart xmlns:c="http://schemas.openxmlformats.org/drawingml/2006/chart" xmlns:r="http://schemas.openxmlformats.org/officeDocument/2006/relationships" r:id="rId4"/>
              </a:graphicData>
            </a:graphic>
          </p:graphicFrame>
          <p:grpSp>
            <p:nvGrpSpPr>
              <p:cNvPr id="6816" name="Group"/>
              <p:cNvGrpSpPr/>
              <p:nvPr/>
            </p:nvGrpSpPr>
            <p:grpSpPr>
              <a:xfrm>
                <a:off x="259134" y="259133"/>
                <a:ext cx="2202928" cy="2202929"/>
                <a:chOff x="0" y="0"/>
                <a:chExt cx="2202927" cy="2202927"/>
              </a:xfrm>
            </p:grpSpPr>
            <p:sp>
              <p:nvSpPr>
                <p:cNvPr id="6814" name="Circle"/>
                <p:cNvSpPr/>
                <p:nvPr/>
              </p:nvSpPr>
              <p:spPr>
                <a:xfrm>
                  <a:off x="0" y="0"/>
                  <a:ext cx="2202928" cy="2202928"/>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815" name="Circle"/>
                <p:cNvSpPr/>
                <p:nvPr/>
              </p:nvSpPr>
              <p:spPr>
                <a:xfrm>
                  <a:off x="29866" y="29866"/>
                  <a:ext cx="2143196" cy="2143195"/>
                </a:xfrm>
                <a:prstGeom prst="ellipse">
                  <a:avLst/>
                </a:prstGeom>
                <a:gradFill flip="none" rotWithShape="1">
                  <a:gsLst>
                    <a:gs pos="0">
                      <a:srgbClr val="E7E7E7"/>
                    </a:gs>
                    <a:gs pos="100000">
                      <a:srgbClr val="FFFFFF"/>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grpSp>
          <p:nvGrpSpPr>
            <p:cNvPr id="6820" name="Group"/>
            <p:cNvGrpSpPr/>
            <p:nvPr/>
          </p:nvGrpSpPr>
          <p:grpSpPr>
            <a:xfrm>
              <a:off x="3208083" y="474238"/>
              <a:ext cx="2857501" cy="1772718"/>
              <a:chOff x="0" y="0"/>
              <a:chExt cx="2857500" cy="1772717"/>
            </a:xfrm>
          </p:grpSpPr>
          <p:sp>
            <p:nvSpPr>
              <p:cNvPr id="6818" name="Lorem ipsum dolor sit elit, consect loreretur adipis nisi lorem"/>
              <p:cNvSpPr txBox="1"/>
              <p:nvPr/>
            </p:nvSpPr>
            <p:spPr>
              <a:xfrm>
                <a:off x="0" y="604317"/>
                <a:ext cx="28575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a:t>
                </a:r>
              </a:p>
            </p:txBody>
          </p:sp>
          <p:sp>
            <p:nvSpPr>
              <p:cNvPr id="6819" name="insert title"/>
              <p:cNvSpPr txBox="1"/>
              <p:nvPr/>
            </p:nvSpPr>
            <p:spPr>
              <a:xfrm>
                <a:off x="0" y="0"/>
                <a:ext cx="28575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821" name="79%"/>
            <p:cNvSpPr txBox="1"/>
            <p:nvPr/>
          </p:nvSpPr>
          <p:spPr>
            <a:xfrm>
              <a:off x="0" y="922447"/>
              <a:ext cx="272119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79%</a:t>
              </a:r>
            </a:p>
          </p:txBody>
        </p:sp>
      </p:grpSp>
      <p:grpSp>
        <p:nvGrpSpPr>
          <p:cNvPr id="6832" name="Group"/>
          <p:cNvGrpSpPr/>
          <p:nvPr/>
        </p:nvGrpSpPr>
        <p:grpSpPr>
          <a:xfrm>
            <a:off x="9946969" y="8822698"/>
            <a:ext cx="6065586" cy="2721196"/>
            <a:chOff x="0" y="0"/>
            <a:chExt cx="6065584" cy="2721194"/>
          </a:xfrm>
        </p:grpSpPr>
        <p:grpSp>
          <p:nvGrpSpPr>
            <p:cNvPr id="6827" name="Group"/>
            <p:cNvGrpSpPr/>
            <p:nvPr/>
          </p:nvGrpSpPr>
          <p:grpSpPr>
            <a:xfrm>
              <a:off x="0" y="0"/>
              <a:ext cx="2721195" cy="2721195"/>
              <a:chOff x="0" y="0"/>
              <a:chExt cx="2721194" cy="2721194"/>
            </a:xfrm>
          </p:grpSpPr>
          <p:graphicFrame>
            <p:nvGraphicFramePr>
              <p:cNvPr id="6823" name="2D Pie Chart"/>
              <p:cNvGraphicFramePr/>
              <p:nvPr/>
            </p:nvGraphicFramePr>
            <p:xfrm>
              <a:off x="0" y="0"/>
              <a:ext cx="2721195" cy="2721195"/>
            </p:xfrm>
            <a:graphic>
              <a:graphicData uri="http://schemas.openxmlformats.org/drawingml/2006/chart">
                <c:chart xmlns:c="http://schemas.openxmlformats.org/drawingml/2006/chart" xmlns:r="http://schemas.openxmlformats.org/officeDocument/2006/relationships" r:id="rId5"/>
              </a:graphicData>
            </a:graphic>
          </p:graphicFrame>
          <p:grpSp>
            <p:nvGrpSpPr>
              <p:cNvPr id="6826" name="Group"/>
              <p:cNvGrpSpPr/>
              <p:nvPr/>
            </p:nvGrpSpPr>
            <p:grpSpPr>
              <a:xfrm>
                <a:off x="259134" y="259133"/>
                <a:ext cx="2202928" cy="2202929"/>
                <a:chOff x="0" y="0"/>
                <a:chExt cx="2202927" cy="2202927"/>
              </a:xfrm>
            </p:grpSpPr>
            <p:sp>
              <p:nvSpPr>
                <p:cNvPr id="6824" name="Circle"/>
                <p:cNvSpPr/>
                <p:nvPr/>
              </p:nvSpPr>
              <p:spPr>
                <a:xfrm>
                  <a:off x="0" y="0"/>
                  <a:ext cx="2202928" cy="2202928"/>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825" name="Circle"/>
                <p:cNvSpPr/>
                <p:nvPr/>
              </p:nvSpPr>
              <p:spPr>
                <a:xfrm>
                  <a:off x="29866" y="29866"/>
                  <a:ext cx="2143196" cy="2143195"/>
                </a:xfrm>
                <a:prstGeom prst="ellipse">
                  <a:avLst/>
                </a:prstGeom>
                <a:gradFill flip="none" rotWithShape="1">
                  <a:gsLst>
                    <a:gs pos="0">
                      <a:srgbClr val="E7E7E7"/>
                    </a:gs>
                    <a:gs pos="100000">
                      <a:srgbClr val="FFFFFF"/>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grpSp>
          <p:nvGrpSpPr>
            <p:cNvPr id="6830" name="Group"/>
            <p:cNvGrpSpPr/>
            <p:nvPr/>
          </p:nvGrpSpPr>
          <p:grpSpPr>
            <a:xfrm>
              <a:off x="3208084" y="474238"/>
              <a:ext cx="2857501" cy="1772718"/>
              <a:chOff x="0" y="0"/>
              <a:chExt cx="2857500" cy="1772717"/>
            </a:xfrm>
          </p:grpSpPr>
          <p:sp>
            <p:nvSpPr>
              <p:cNvPr id="6828" name="Lorem ipsum dolor sit elit, consect loreretur adipis nisi lorem"/>
              <p:cNvSpPr txBox="1"/>
              <p:nvPr/>
            </p:nvSpPr>
            <p:spPr>
              <a:xfrm>
                <a:off x="0" y="604317"/>
                <a:ext cx="28575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a:t>
                </a:r>
              </a:p>
            </p:txBody>
          </p:sp>
          <p:sp>
            <p:nvSpPr>
              <p:cNvPr id="6829" name="insert title"/>
              <p:cNvSpPr txBox="1"/>
              <p:nvPr/>
            </p:nvSpPr>
            <p:spPr>
              <a:xfrm>
                <a:off x="0" y="0"/>
                <a:ext cx="28575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831" name="79%"/>
            <p:cNvSpPr txBox="1"/>
            <p:nvPr/>
          </p:nvSpPr>
          <p:spPr>
            <a:xfrm>
              <a:off x="0" y="922447"/>
              <a:ext cx="272119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79%</a:t>
              </a:r>
            </a:p>
          </p:txBody>
        </p:sp>
      </p:grpSp>
      <p:grpSp>
        <p:nvGrpSpPr>
          <p:cNvPr id="6842" name="Group"/>
          <p:cNvGrpSpPr/>
          <p:nvPr/>
        </p:nvGrpSpPr>
        <p:grpSpPr>
          <a:xfrm>
            <a:off x="16499447" y="2172106"/>
            <a:ext cx="6065584" cy="2721196"/>
            <a:chOff x="0" y="0"/>
            <a:chExt cx="6065583" cy="2721194"/>
          </a:xfrm>
        </p:grpSpPr>
        <p:grpSp>
          <p:nvGrpSpPr>
            <p:cNvPr id="6837" name="Group"/>
            <p:cNvGrpSpPr/>
            <p:nvPr/>
          </p:nvGrpSpPr>
          <p:grpSpPr>
            <a:xfrm>
              <a:off x="0" y="0"/>
              <a:ext cx="2721195" cy="2721195"/>
              <a:chOff x="0" y="0"/>
              <a:chExt cx="2721194" cy="2721194"/>
            </a:xfrm>
          </p:grpSpPr>
          <p:graphicFrame>
            <p:nvGraphicFramePr>
              <p:cNvPr id="6833" name="2D Pie Chart"/>
              <p:cNvGraphicFramePr/>
              <p:nvPr/>
            </p:nvGraphicFramePr>
            <p:xfrm>
              <a:off x="0" y="0"/>
              <a:ext cx="2721195" cy="2721195"/>
            </p:xfrm>
            <a:graphic>
              <a:graphicData uri="http://schemas.openxmlformats.org/drawingml/2006/chart">
                <c:chart xmlns:c="http://schemas.openxmlformats.org/drawingml/2006/chart" xmlns:r="http://schemas.openxmlformats.org/officeDocument/2006/relationships" r:id="rId6"/>
              </a:graphicData>
            </a:graphic>
          </p:graphicFrame>
          <p:grpSp>
            <p:nvGrpSpPr>
              <p:cNvPr id="6836" name="Group"/>
              <p:cNvGrpSpPr/>
              <p:nvPr/>
            </p:nvGrpSpPr>
            <p:grpSpPr>
              <a:xfrm>
                <a:off x="259134" y="259133"/>
                <a:ext cx="2202928" cy="2202929"/>
                <a:chOff x="0" y="0"/>
                <a:chExt cx="2202927" cy="2202927"/>
              </a:xfrm>
            </p:grpSpPr>
            <p:sp>
              <p:nvSpPr>
                <p:cNvPr id="6834" name="Circle"/>
                <p:cNvSpPr/>
                <p:nvPr/>
              </p:nvSpPr>
              <p:spPr>
                <a:xfrm>
                  <a:off x="0" y="0"/>
                  <a:ext cx="2202928" cy="2202928"/>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835" name="Circle"/>
                <p:cNvSpPr/>
                <p:nvPr/>
              </p:nvSpPr>
              <p:spPr>
                <a:xfrm>
                  <a:off x="29866" y="29866"/>
                  <a:ext cx="2143196" cy="2143195"/>
                </a:xfrm>
                <a:prstGeom prst="ellipse">
                  <a:avLst/>
                </a:prstGeom>
                <a:gradFill flip="none" rotWithShape="1">
                  <a:gsLst>
                    <a:gs pos="0">
                      <a:srgbClr val="E7E7E7"/>
                    </a:gs>
                    <a:gs pos="100000">
                      <a:srgbClr val="FFFFFF"/>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grpSp>
          <p:nvGrpSpPr>
            <p:cNvPr id="6840" name="Group"/>
            <p:cNvGrpSpPr/>
            <p:nvPr/>
          </p:nvGrpSpPr>
          <p:grpSpPr>
            <a:xfrm>
              <a:off x="3208083" y="474238"/>
              <a:ext cx="2857501" cy="1772718"/>
              <a:chOff x="0" y="0"/>
              <a:chExt cx="2857500" cy="1772717"/>
            </a:xfrm>
          </p:grpSpPr>
          <p:sp>
            <p:nvSpPr>
              <p:cNvPr id="6838" name="Lorem ipsum dolor sit elit, consect loreretur adipis nisi lorem"/>
              <p:cNvSpPr txBox="1"/>
              <p:nvPr/>
            </p:nvSpPr>
            <p:spPr>
              <a:xfrm>
                <a:off x="0" y="604317"/>
                <a:ext cx="28575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a:t>
                </a:r>
              </a:p>
            </p:txBody>
          </p:sp>
          <p:sp>
            <p:nvSpPr>
              <p:cNvPr id="6839" name="insert title"/>
              <p:cNvSpPr txBox="1"/>
              <p:nvPr/>
            </p:nvSpPr>
            <p:spPr>
              <a:xfrm>
                <a:off x="0" y="0"/>
                <a:ext cx="28575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841" name="79%"/>
            <p:cNvSpPr txBox="1"/>
            <p:nvPr/>
          </p:nvSpPr>
          <p:spPr>
            <a:xfrm>
              <a:off x="0" y="922447"/>
              <a:ext cx="272119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79%</a:t>
              </a:r>
            </a:p>
          </p:txBody>
        </p:sp>
      </p:grpSp>
      <p:grpSp>
        <p:nvGrpSpPr>
          <p:cNvPr id="6852" name="Group"/>
          <p:cNvGrpSpPr/>
          <p:nvPr/>
        </p:nvGrpSpPr>
        <p:grpSpPr>
          <a:xfrm>
            <a:off x="9946970" y="2172106"/>
            <a:ext cx="6065586" cy="2721196"/>
            <a:chOff x="0" y="0"/>
            <a:chExt cx="6065585" cy="2721194"/>
          </a:xfrm>
        </p:grpSpPr>
        <p:grpSp>
          <p:nvGrpSpPr>
            <p:cNvPr id="6847" name="Group"/>
            <p:cNvGrpSpPr/>
            <p:nvPr/>
          </p:nvGrpSpPr>
          <p:grpSpPr>
            <a:xfrm>
              <a:off x="0" y="0"/>
              <a:ext cx="2721195" cy="2721195"/>
              <a:chOff x="0" y="0"/>
              <a:chExt cx="2721194" cy="2721194"/>
            </a:xfrm>
          </p:grpSpPr>
          <p:graphicFrame>
            <p:nvGraphicFramePr>
              <p:cNvPr id="6843" name="2D Pie Chart"/>
              <p:cNvGraphicFramePr/>
              <p:nvPr/>
            </p:nvGraphicFramePr>
            <p:xfrm>
              <a:off x="0" y="0"/>
              <a:ext cx="2721195" cy="2721195"/>
            </p:xfrm>
            <a:graphic>
              <a:graphicData uri="http://schemas.openxmlformats.org/drawingml/2006/chart">
                <c:chart xmlns:c="http://schemas.openxmlformats.org/drawingml/2006/chart" xmlns:r="http://schemas.openxmlformats.org/officeDocument/2006/relationships" r:id="rId7"/>
              </a:graphicData>
            </a:graphic>
          </p:graphicFrame>
          <p:grpSp>
            <p:nvGrpSpPr>
              <p:cNvPr id="6846" name="Group"/>
              <p:cNvGrpSpPr/>
              <p:nvPr/>
            </p:nvGrpSpPr>
            <p:grpSpPr>
              <a:xfrm>
                <a:off x="259134" y="259133"/>
                <a:ext cx="2202928" cy="2202929"/>
                <a:chOff x="0" y="0"/>
                <a:chExt cx="2202927" cy="2202927"/>
              </a:xfrm>
            </p:grpSpPr>
            <p:sp>
              <p:nvSpPr>
                <p:cNvPr id="6844" name="Circle"/>
                <p:cNvSpPr/>
                <p:nvPr/>
              </p:nvSpPr>
              <p:spPr>
                <a:xfrm>
                  <a:off x="0" y="0"/>
                  <a:ext cx="2202928" cy="2202928"/>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845" name="Circle"/>
                <p:cNvSpPr/>
                <p:nvPr/>
              </p:nvSpPr>
              <p:spPr>
                <a:xfrm>
                  <a:off x="29866" y="29866"/>
                  <a:ext cx="2143196" cy="2143195"/>
                </a:xfrm>
                <a:prstGeom prst="ellipse">
                  <a:avLst/>
                </a:prstGeom>
                <a:gradFill flip="none" rotWithShape="1">
                  <a:gsLst>
                    <a:gs pos="0">
                      <a:srgbClr val="E7E7E7"/>
                    </a:gs>
                    <a:gs pos="100000">
                      <a:srgbClr val="FFFFFF"/>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grpSp>
          <p:nvGrpSpPr>
            <p:cNvPr id="6850" name="Group"/>
            <p:cNvGrpSpPr/>
            <p:nvPr/>
          </p:nvGrpSpPr>
          <p:grpSpPr>
            <a:xfrm>
              <a:off x="3208085" y="474238"/>
              <a:ext cx="2857501" cy="1772718"/>
              <a:chOff x="0" y="0"/>
              <a:chExt cx="2857500" cy="1772717"/>
            </a:xfrm>
          </p:grpSpPr>
          <p:sp>
            <p:nvSpPr>
              <p:cNvPr id="6848" name="Lorem ipsum dolor sit elit, consect loreretur adipis nisi lorem"/>
              <p:cNvSpPr txBox="1"/>
              <p:nvPr/>
            </p:nvSpPr>
            <p:spPr>
              <a:xfrm>
                <a:off x="0" y="604317"/>
                <a:ext cx="28575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a:t>
                </a:r>
              </a:p>
            </p:txBody>
          </p:sp>
          <p:sp>
            <p:nvSpPr>
              <p:cNvPr id="6849" name="insert title"/>
              <p:cNvSpPr txBox="1"/>
              <p:nvPr/>
            </p:nvSpPr>
            <p:spPr>
              <a:xfrm>
                <a:off x="0" y="0"/>
                <a:ext cx="28575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851" name="79%"/>
            <p:cNvSpPr txBox="1"/>
            <p:nvPr/>
          </p:nvSpPr>
          <p:spPr>
            <a:xfrm>
              <a:off x="0" y="922447"/>
              <a:ext cx="2721195"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79%</a:t>
              </a:r>
            </a:p>
          </p:txBody>
        </p:sp>
      </p:grpSp>
      <p:sp>
        <p:nvSpPr>
          <p:cNvPr id="6853" name="Editable smart pie charts"/>
          <p:cNvSpPr txBox="1"/>
          <p:nvPr/>
        </p:nvSpPr>
        <p:spPr>
          <a:xfrm>
            <a:off x="2411134" y="2646345"/>
            <a:ext cx="638573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Editable smart pie charts</a:t>
            </a:r>
          </a:p>
        </p:txBody>
      </p:sp>
      <p:sp>
        <p:nvSpPr>
          <p:cNvPr id="6854" name="Lorem ipsum dolor sit elit, consect loreretur adipiscing nisi aute. elit, sit elit, sit elit, consect loreretur adipiscing nisi aute. ipsum sit elit, Lorem ipsum dolor elit, Lorem"/>
          <p:cNvSpPr txBox="1"/>
          <p:nvPr/>
        </p:nvSpPr>
        <p:spPr>
          <a:xfrm>
            <a:off x="2411134" y="7107813"/>
            <a:ext cx="5458218"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elit, sit elit, sit elit, consect loreretur adipiscing nisi aute. ipsum sit elit, Lorem ipsum dolor elit, Lorem</a:t>
            </a:r>
          </a:p>
        </p:txBody>
      </p:sp>
      <p:grpSp>
        <p:nvGrpSpPr>
          <p:cNvPr id="6857" name="Group"/>
          <p:cNvGrpSpPr/>
          <p:nvPr/>
        </p:nvGrpSpPr>
        <p:grpSpPr>
          <a:xfrm>
            <a:off x="2411134" y="9681645"/>
            <a:ext cx="3797226" cy="190501"/>
            <a:chOff x="0" y="88899"/>
            <a:chExt cx="3797224" cy="190500"/>
          </a:xfrm>
        </p:grpSpPr>
        <p:sp>
          <p:nvSpPr>
            <p:cNvPr id="6855" name="Rounded Rectangle"/>
            <p:cNvSpPr/>
            <p:nvPr/>
          </p:nvSpPr>
          <p:spPr>
            <a:xfrm>
              <a:off x="0" y="88899"/>
              <a:ext cx="889000" cy="190501"/>
            </a:xfrm>
            <a:prstGeom prst="roundRect">
              <a:avLst>
                <a:gd name="adj" fmla="val 50000"/>
              </a:avLst>
            </a:prstGeom>
            <a:solidFill>
              <a:schemeClr val="accent5">
                <a:hueOff val="-152896"/>
                <a:lumOff val="12368"/>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56"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860" name="Group"/>
          <p:cNvGrpSpPr/>
          <p:nvPr/>
        </p:nvGrpSpPr>
        <p:grpSpPr>
          <a:xfrm>
            <a:off x="2411134" y="10235950"/>
            <a:ext cx="3797226" cy="190501"/>
            <a:chOff x="0" y="88899"/>
            <a:chExt cx="3797224" cy="190500"/>
          </a:xfrm>
        </p:grpSpPr>
        <p:sp>
          <p:nvSpPr>
            <p:cNvPr id="6858" name="Rounded Rectangle"/>
            <p:cNvSpPr/>
            <p:nvPr/>
          </p:nvSpPr>
          <p:spPr>
            <a:xfrm>
              <a:off x="0" y="88899"/>
              <a:ext cx="889000" cy="190501"/>
            </a:xfrm>
            <a:prstGeom prst="roundRect">
              <a:avLst>
                <a:gd name="adj" fmla="val 50000"/>
              </a:avLst>
            </a:prstGeom>
            <a:solidFill>
              <a:schemeClr val="accent4">
                <a:hueOff val="-461056"/>
                <a:satOff val="4338"/>
                <a:lumOff val="-10225"/>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59"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863" name="Group"/>
          <p:cNvGrpSpPr/>
          <p:nvPr/>
        </p:nvGrpSpPr>
        <p:grpSpPr>
          <a:xfrm>
            <a:off x="2411134" y="10790254"/>
            <a:ext cx="3797226" cy="190501"/>
            <a:chOff x="0" y="88899"/>
            <a:chExt cx="3797224" cy="190500"/>
          </a:xfrm>
        </p:grpSpPr>
        <p:sp>
          <p:nvSpPr>
            <p:cNvPr id="6861" name="Rounded Rectangle"/>
            <p:cNvSpPr/>
            <p:nvPr/>
          </p:nvSpPr>
          <p:spPr>
            <a:xfrm>
              <a:off x="0" y="88899"/>
              <a:ext cx="889000" cy="190501"/>
            </a:xfrm>
            <a:prstGeom prst="roundRect">
              <a:avLst>
                <a:gd name="adj" fmla="val 50000"/>
              </a:avLst>
            </a:prstGeom>
            <a:solidFill>
              <a:schemeClr val="accent1">
                <a:lumOff val="16847"/>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62" name="Insert title here"/>
            <p:cNvSpPr/>
            <p:nvPr/>
          </p:nvSpPr>
          <p:spPr>
            <a:xfrm>
              <a:off x="1257224" y="184149"/>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852"/>
                                        </p:tgtEl>
                                        <p:attrNameLst>
                                          <p:attrName>style.visibility</p:attrName>
                                        </p:attrNameLst>
                                      </p:cBhvr>
                                      <p:to>
                                        <p:strVal val="visible"/>
                                      </p:to>
                                    </p:set>
                                    <p:anim calcmode="lin" valueType="num">
                                      <p:cBhvr>
                                        <p:cTn id="7" dur="1000" fill="hold"/>
                                        <p:tgtEl>
                                          <p:spTgt spid="6852"/>
                                        </p:tgtEl>
                                        <p:attrNameLst>
                                          <p:attrName>ppt_x</p:attrName>
                                        </p:attrNameLst>
                                      </p:cBhvr>
                                      <p:tavLst>
                                        <p:tav tm="0">
                                          <p:val>
                                            <p:strVal val="#ppt_x"/>
                                          </p:val>
                                        </p:tav>
                                        <p:tav tm="100000">
                                          <p:val>
                                            <p:strVal val="#ppt_x"/>
                                          </p:val>
                                        </p:tav>
                                      </p:tavLst>
                                    </p:anim>
                                    <p:anim calcmode="lin" valueType="num">
                                      <p:cBhvr>
                                        <p:cTn id="8" dur="1000" fill="hold"/>
                                        <p:tgtEl>
                                          <p:spTgt spid="6852"/>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842"/>
                                        </p:tgtEl>
                                        <p:attrNameLst>
                                          <p:attrName>style.visibility</p:attrName>
                                        </p:attrNameLst>
                                      </p:cBhvr>
                                      <p:to>
                                        <p:strVal val="visible"/>
                                      </p:to>
                                    </p:set>
                                    <p:anim calcmode="lin" valueType="num">
                                      <p:cBhvr>
                                        <p:cTn id="11" dur="1000" fill="hold"/>
                                        <p:tgtEl>
                                          <p:spTgt spid="6842"/>
                                        </p:tgtEl>
                                        <p:attrNameLst>
                                          <p:attrName>ppt_x</p:attrName>
                                        </p:attrNameLst>
                                      </p:cBhvr>
                                      <p:tavLst>
                                        <p:tav tm="0">
                                          <p:val>
                                            <p:strVal val="#ppt_x"/>
                                          </p:val>
                                        </p:tav>
                                        <p:tav tm="100000">
                                          <p:val>
                                            <p:strVal val="#ppt_x"/>
                                          </p:val>
                                        </p:tav>
                                      </p:tavLst>
                                    </p:anim>
                                    <p:anim calcmode="lin" valueType="num">
                                      <p:cBhvr>
                                        <p:cTn id="12" dur="1000" fill="hold"/>
                                        <p:tgtEl>
                                          <p:spTgt spid="6842"/>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812"/>
                                        </p:tgtEl>
                                        <p:attrNameLst>
                                          <p:attrName>style.visibility</p:attrName>
                                        </p:attrNameLst>
                                      </p:cBhvr>
                                      <p:to>
                                        <p:strVal val="visible"/>
                                      </p:to>
                                    </p:set>
                                    <p:anim calcmode="lin" valueType="num">
                                      <p:cBhvr>
                                        <p:cTn id="15" dur="1000" fill="hold"/>
                                        <p:tgtEl>
                                          <p:spTgt spid="6812"/>
                                        </p:tgtEl>
                                        <p:attrNameLst>
                                          <p:attrName>ppt_x</p:attrName>
                                        </p:attrNameLst>
                                      </p:cBhvr>
                                      <p:tavLst>
                                        <p:tav tm="0">
                                          <p:val>
                                            <p:strVal val="#ppt_x"/>
                                          </p:val>
                                        </p:tav>
                                        <p:tav tm="100000">
                                          <p:val>
                                            <p:strVal val="#ppt_x"/>
                                          </p:val>
                                        </p:tav>
                                      </p:tavLst>
                                    </p:anim>
                                    <p:anim calcmode="lin" valueType="num">
                                      <p:cBhvr>
                                        <p:cTn id="16" dur="1000" fill="hold"/>
                                        <p:tgtEl>
                                          <p:spTgt spid="681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802"/>
                                        </p:tgtEl>
                                        <p:attrNameLst>
                                          <p:attrName>style.visibility</p:attrName>
                                        </p:attrNameLst>
                                      </p:cBhvr>
                                      <p:to>
                                        <p:strVal val="visible"/>
                                      </p:to>
                                    </p:set>
                                    <p:anim calcmode="lin" valueType="num">
                                      <p:cBhvr>
                                        <p:cTn id="19" dur="1000" fill="hold"/>
                                        <p:tgtEl>
                                          <p:spTgt spid="6802"/>
                                        </p:tgtEl>
                                        <p:attrNameLst>
                                          <p:attrName>ppt_x</p:attrName>
                                        </p:attrNameLst>
                                      </p:cBhvr>
                                      <p:tavLst>
                                        <p:tav tm="0">
                                          <p:val>
                                            <p:strVal val="#ppt_x"/>
                                          </p:val>
                                        </p:tav>
                                        <p:tav tm="100000">
                                          <p:val>
                                            <p:strVal val="#ppt_x"/>
                                          </p:val>
                                        </p:tav>
                                      </p:tavLst>
                                    </p:anim>
                                    <p:anim calcmode="lin" valueType="num">
                                      <p:cBhvr>
                                        <p:cTn id="20" dur="1000" fill="hold"/>
                                        <p:tgtEl>
                                          <p:spTgt spid="6802"/>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832"/>
                                        </p:tgtEl>
                                        <p:attrNameLst>
                                          <p:attrName>style.visibility</p:attrName>
                                        </p:attrNameLst>
                                      </p:cBhvr>
                                      <p:to>
                                        <p:strVal val="visible"/>
                                      </p:to>
                                    </p:set>
                                    <p:anim calcmode="lin" valueType="num">
                                      <p:cBhvr>
                                        <p:cTn id="23" dur="1000" fill="hold"/>
                                        <p:tgtEl>
                                          <p:spTgt spid="6832"/>
                                        </p:tgtEl>
                                        <p:attrNameLst>
                                          <p:attrName>ppt_x</p:attrName>
                                        </p:attrNameLst>
                                      </p:cBhvr>
                                      <p:tavLst>
                                        <p:tav tm="0">
                                          <p:val>
                                            <p:strVal val="#ppt_x"/>
                                          </p:val>
                                        </p:tav>
                                        <p:tav tm="100000">
                                          <p:val>
                                            <p:strVal val="#ppt_x"/>
                                          </p:val>
                                        </p:tav>
                                      </p:tavLst>
                                    </p:anim>
                                    <p:anim calcmode="lin" valueType="num">
                                      <p:cBhvr>
                                        <p:cTn id="24" dur="1000" fill="hold"/>
                                        <p:tgtEl>
                                          <p:spTgt spid="6832"/>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6822"/>
                                        </p:tgtEl>
                                        <p:attrNameLst>
                                          <p:attrName>style.visibility</p:attrName>
                                        </p:attrNameLst>
                                      </p:cBhvr>
                                      <p:to>
                                        <p:strVal val="visible"/>
                                      </p:to>
                                    </p:set>
                                    <p:anim calcmode="lin" valueType="num">
                                      <p:cBhvr>
                                        <p:cTn id="27" dur="1000" fill="hold"/>
                                        <p:tgtEl>
                                          <p:spTgt spid="6822"/>
                                        </p:tgtEl>
                                        <p:attrNameLst>
                                          <p:attrName>ppt_x</p:attrName>
                                        </p:attrNameLst>
                                      </p:cBhvr>
                                      <p:tavLst>
                                        <p:tav tm="0">
                                          <p:val>
                                            <p:strVal val="#ppt_x"/>
                                          </p:val>
                                        </p:tav>
                                        <p:tav tm="100000">
                                          <p:val>
                                            <p:strVal val="#ppt_x"/>
                                          </p:val>
                                        </p:tav>
                                      </p:tavLst>
                                    </p:anim>
                                    <p:anim calcmode="lin" valueType="num">
                                      <p:cBhvr>
                                        <p:cTn id="28" dur="1000" fill="hold"/>
                                        <p:tgtEl>
                                          <p:spTgt spid="6822"/>
                                        </p:tgtEl>
                                        <p:attrNameLst>
                                          <p:attrName>ppt_y</p:attrName>
                                        </p:attrNameLst>
                                      </p:cBhvr>
                                      <p:tavLst>
                                        <p:tav tm="0">
                                          <p:val>
                                            <p:strVal val="1+#ppt_h/2"/>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6792"/>
                                        </p:tgtEl>
                                        <p:attrNameLst>
                                          <p:attrName>style.visibility</p:attrName>
                                        </p:attrNameLst>
                                      </p:cBhvr>
                                      <p:to>
                                        <p:strVal val="visible"/>
                                      </p:to>
                                    </p:set>
                                    <p:anim calcmode="lin" valueType="num">
                                      <p:cBhvr>
                                        <p:cTn id="31" dur="1000" fill="hold"/>
                                        <p:tgtEl>
                                          <p:spTgt spid="6792"/>
                                        </p:tgtEl>
                                        <p:attrNameLst>
                                          <p:attrName>ppt_x</p:attrName>
                                        </p:attrNameLst>
                                      </p:cBhvr>
                                      <p:tavLst>
                                        <p:tav tm="0">
                                          <p:val>
                                            <p:strVal val="1+#ppt_w/2"/>
                                          </p:val>
                                        </p:tav>
                                        <p:tav tm="100000">
                                          <p:val>
                                            <p:strVal val="#ppt_x"/>
                                          </p:val>
                                        </p:tav>
                                      </p:tavLst>
                                    </p:anim>
                                    <p:anim calcmode="lin" valueType="num">
                                      <p:cBhvr>
                                        <p:cTn id="32" dur="1000" fill="hold"/>
                                        <p:tgtEl>
                                          <p:spTgt spid="67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2" grpId="7" animBg="1" advAuto="0"/>
      <p:bldP spid="6802" grpId="4" animBg="1" advAuto="0"/>
      <p:bldP spid="6812" grpId="3" animBg="1" advAuto="0"/>
      <p:bldP spid="6822" grpId="6" animBg="1" advAuto="0"/>
      <p:bldP spid="6832" grpId="5" animBg="1" advAuto="0"/>
      <p:bldP spid="6842" grpId="2" animBg="1" advAuto="0"/>
      <p:bldP spid="6852"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969D7F-F05A-865C-B521-935576707388}"/>
              </a:ext>
            </a:extLst>
          </p:cNvPr>
          <p:cNvGrpSpPr/>
          <p:nvPr/>
        </p:nvGrpSpPr>
        <p:grpSpPr>
          <a:xfrm>
            <a:off x="17653000" y="2019300"/>
            <a:ext cx="5461000" cy="266700"/>
            <a:chOff x="17653000" y="2019300"/>
            <a:chExt cx="5461000" cy="266700"/>
          </a:xfrm>
        </p:grpSpPr>
        <p:sp>
          <p:nvSpPr>
            <p:cNvPr id="7370" name="Rectangle"/>
            <p:cNvSpPr/>
            <p:nvPr/>
          </p:nvSpPr>
          <p:spPr>
            <a:xfrm>
              <a:off x="17653000" y="2019300"/>
              <a:ext cx="1820334"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71" name="Rectangle"/>
            <p:cNvSpPr/>
            <p:nvPr/>
          </p:nvSpPr>
          <p:spPr>
            <a:xfrm>
              <a:off x="19473333" y="2019300"/>
              <a:ext cx="1820335"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72" name="Rectangle"/>
            <p:cNvSpPr/>
            <p:nvPr/>
          </p:nvSpPr>
          <p:spPr>
            <a:xfrm>
              <a:off x="21293666" y="2019300"/>
              <a:ext cx="1820334"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376" name="Group"/>
          <p:cNvGrpSpPr/>
          <p:nvPr/>
        </p:nvGrpSpPr>
        <p:grpSpPr>
          <a:xfrm>
            <a:off x="12192000" y="1270000"/>
            <a:ext cx="12192000" cy="11176000"/>
            <a:chOff x="0" y="0"/>
            <a:chExt cx="12192000" cy="11176000"/>
          </a:xfrm>
        </p:grpSpPr>
        <p:sp>
          <p:nvSpPr>
            <p:cNvPr id="7373" name="Shape"/>
            <p:cNvSpPr/>
            <p:nvPr/>
          </p:nvSpPr>
          <p:spPr>
            <a:xfrm>
              <a:off x="0" y="-1"/>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74" name="Rectangle"/>
            <p:cNvSpPr/>
            <p:nvPr/>
          </p:nvSpPr>
          <p:spPr>
            <a:xfrm>
              <a:off x="0" y="1016000"/>
              <a:ext cx="12192000" cy="10160000"/>
            </a:xfrm>
            <a:prstGeom prst="rect">
              <a:avLst/>
            </a:prstGeom>
            <a:gradFill flip="none" rotWithShape="1">
              <a:gsLst>
                <a:gs pos="0">
                  <a:srgbClr val="FFFFFF"/>
                </a:gs>
                <a:gs pos="100000">
                  <a:srgbClr val="EBEBEB"/>
                </a:gs>
              </a:gsLst>
              <a:lin ang="162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75" name="First tab"/>
            <p:cNvSpPr txBox="1"/>
            <p:nvPr/>
          </p:nvSpPr>
          <p:spPr>
            <a:xfrm>
              <a:off x="347163" y="2667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First tab</a:t>
              </a:r>
            </a:p>
          </p:txBody>
        </p:sp>
      </p:grpSp>
      <p:sp>
        <p:nvSpPr>
          <p:cNvPr id="7377" name="Smart charts within tabs"/>
          <p:cNvSpPr txBox="1"/>
          <p:nvPr/>
        </p:nvSpPr>
        <p:spPr>
          <a:xfrm>
            <a:off x="3440693" y="3659716"/>
            <a:ext cx="547467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Smart charts </a:t>
            </a:r>
            <a:r>
              <a:rPr>
                <a:solidFill>
                  <a:srgbClr val="D5D5D5"/>
                </a:solidFill>
              </a:rPr>
              <a:t>within tabs</a:t>
            </a:r>
          </a:p>
        </p:txBody>
      </p:sp>
      <p:sp>
        <p:nvSpPr>
          <p:cNvPr id="7378" name="Awesome template"/>
          <p:cNvSpPr txBox="1"/>
          <p:nvPr/>
        </p:nvSpPr>
        <p:spPr>
          <a:xfrm>
            <a:off x="3440693" y="2962428"/>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7379" name="Lorem ipsum dolor sit elit, consect loreretur adipiscing nisi aute. ipsum sit elit, Lorem ipsum dolor sit elit, Lorem ipsum dolor sit elit, consect"/>
          <p:cNvSpPr txBox="1"/>
          <p:nvPr/>
        </p:nvSpPr>
        <p:spPr>
          <a:xfrm>
            <a:off x="3440693" y="9185121"/>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aphicFrame>
        <p:nvGraphicFramePr>
          <p:cNvPr id="7380" name="2D Column Chart"/>
          <p:cNvGraphicFramePr/>
          <p:nvPr/>
        </p:nvGraphicFramePr>
        <p:xfrm>
          <a:off x="13353330" y="4971918"/>
          <a:ext cx="9006970" cy="6215867"/>
        </p:xfrm>
        <a:graphic>
          <a:graphicData uri="http://schemas.openxmlformats.org/drawingml/2006/chart">
            <c:chart xmlns:c="http://schemas.openxmlformats.org/drawingml/2006/chart" xmlns:r="http://schemas.openxmlformats.org/officeDocument/2006/relationships" r:id="rId2"/>
          </a:graphicData>
        </a:graphic>
      </p:graphicFrame>
      <p:grpSp>
        <p:nvGrpSpPr>
          <p:cNvPr id="7384" name="Group"/>
          <p:cNvGrpSpPr/>
          <p:nvPr/>
        </p:nvGrpSpPr>
        <p:grpSpPr>
          <a:xfrm>
            <a:off x="19035081" y="2962428"/>
            <a:ext cx="4079082" cy="2464595"/>
            <a:chOff x="0" y="0"/>
            <a:chExt cx="4079081" cy="2464593"/>
          </a:xfrm>
        </p:grpSpPr>
        <p:sp>
          <p:nvSpPr>
            <p:cNvPr id="7381" name="Callout"/>
            <p:cNvSpPr/>
            <p:nvPr/>
          </p:nvSpPr>
          <p:spPr>
            <a:xfrm>
              <a:off x="0" y="0"/>
              <a:ext cx="4079082" cy="2464594"/>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26" y="0"/>
                    <a:pt x="0" y="1533"/>
                    <a:pt x="0" y="3423"/>
                  </a:cubicBezTo>
                  <a:lnTo>
                    <a:pt x="0" y="13426"/>
                  </a:lnTo>
                  <a:cubicBezTo>
                    <a:pt x="0" y="15316"/>
                    <a:pt x="926" y="16849"/>
                    <a:pt x="2068" y="16849"/>
                  </a:cubicBezTo>
                  <a:lnTo>
                    <a:pt x="13412" y="16849"/>
                  </a:lnTo>
                  <a:lnTo>
                    <a:pt x="15125" y="21600"/>
                  </a:lnTo>
                  <a:lnTo>
                    <a:pt x="16838" y="16849"/>
                  </a:lnTo>
                  <a:lnTo>
                    <a:pt x="19532" y="16849"/>
                  </a:lnTo>
                  <a:cubicBezTo>
                    <a:pt x="20674" y="16849"/>
                    <a:pt x="21600" y="15316"/>
                    <a:pt x="21600" y="13426"/>
                  </a:cubicBezTo>
                  <a:lnTo>
                    <a:pt x="21600" y="3423"/>
                  </a:lnTo>
                  <a:cubicBezTo>
                    <a:pt x="21600" y="1533"/>
                    <a:pt x="20674" y="0"/>
                    <a:pt x="19532" y="0"/>
                  </a:cubicBezTo>
                  <a:lnTo>
                    <a:pt x="2068"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82" name="Lorem ipsum dolor sit elit, consect loreretur."/>
            <p:cNvSpPr txBox="1"/>
            <p:nvPr/>
          </p:nvSpPr>
          <p:spPr>
            <a:xfrm>
              <a:off x="452040" y="847049"/>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sp>
          <p:nvSpPr>
            <p:cNvPr id="7383" name="INSERT TITLE"/>
            <p:cNvSpPr txBox="1"/>
            <p:nvPr/>
          </p:nvSpPr>
          <p:spPr>
            <a:xfrm>
              <a:off x="452040" y="329802"/>
              <a:ext cx="317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INSERT TITLE</a:t>
              </a:r>
            </a:p>
          </p:txBody>
        </p:sp>
      </p:grpSp>
      <p:sp>
        <p:nvSpPr>
          <p:cNvPr id="7385" name="Shape"/>
          <p:cNvSpPr/>
          <p:nvPr/>
        </p:nvSpPr>
        <p:spPr>
          <a:xfrm>
            <a:off x="1734620" y="3790818"/>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385"/>
                                        </p:tgtEl>
                                        <p:attrNameLst>
                                          <p:attrName>style.visibility</p:attrName>
                                        </p:attrNameLst>
                                      </p:cBhvr>
                                      <p:to>
                                        <p:strVal val="visible"/>
                                      </p:to>
                                    </p:set>
                                    <p:anim calcmode="lin" valueType="num">
                                      <p:cBhvr>
                                        <p:cTn id="7" dur="1000" fill="hold"/>
                                        <p:tgtEl>
                                          <p:spTgt spid="7385"/>
                                        </p:tgtEl>
                                        <p:attrNameLst>
                                          <p:attrName>ppt_x</p:attrName>
                                        </p:attrNameLst>
                                      </p:cBhvr>
                                      <p:tavLst>
                                        <p:tav tm="0">
                                          <p:val>
                                            <p:strVal val="0-#ppt_w/2"/>
                                          </p:val>
                                        </p:tav>
                                        <p:tav tm="100000">
                                          <p:val>
                                            <p:strVal val="#ppt_x"/>
                                          </p:val>
                                        </p:tav>
                                      </p:tavLst>
                                    </p:anim>
                                    <p:anim calcmode="lin" valueType="num">
                                      <p:cBhvr>
                                        <p:cTn id="8" dur="1000" fill="hold"/>
                                        <p:tgtEl>
                                          <p:spTgt spid="738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7376"/>
                                        </p:tgtEl>
                                        <p:attrNameLst>
                                          <p:attrName>style.visibility</p:attrName>
                                        </p:attrNameLst>
                                      </p:cBhvr>
                                      <p:to>
                                        <p:strVal val="visible"/>
                                      </p:to>
                                    </p:set>
                                    <p:anim calcmode="lin" valueType="num">
                                      <p:cBhvr>
                                        <p:cTn id="11" dur="1000" fill="hold"/>
                                        <p:tgtEl>
                                          <p:spTgt spid="7376"/>
                                        </p:tgtEl>
                                        <p:attrNameLst>
                                          <p:attrName>ppt_x</p:attrName>
                                        </p:attrNameLst>
                                      </p:cBhvr>
                                      <p:tavLst>
                                        <p:tav tm="0">
                                          <p:val>
                                            <p:strVal val="1+#ppt_w/2"/>
                                          </p:val>
                                        </p:tav>
                                        <p:tav tm="100000">
                                          <p:val>
                                            <p:strVal val="#ppt_x"/>
                                          </p:val>
                                        </p:tav>
                                      </p:tavLst>
                                    </p:anim>
                                    <p:anim calcmode="lin" valueType="num">
                                      <p:cBhvr>
                                        <p:cTn id="12" dur="1000" fill="hold"/>
                                        <p:tgtEl>
                                          <p:spTgt spid="7376"/>
                                        </p:tgtEl>
                                        <p:attrNameLst>
                                          <p:attrName>ppt_y</p:attrName>
                                        </p:attrNameLst>
                                      </p:cBhvr>
                                      <p:tavLst>
                                        <p:tav tm="0">
                                          <p:val>
                                            <p:strVal val="#ppt_y"/>
                                          </p:val>
                                        </p:tav>
                                        <p:tav tm="100000">
                                          <p:val>
                                            <p:strVal val="#ppt_y"/>
                                          </p:val>
                                        </p:tav>
                                      </p:tavLst>
                                    </p:anim>
                                  </p:childTnLst>
                                </p:cTn>
                              </p:par>
                              <p:par>
                                <p:cTn id="13" presetID="22" presetClass="entr" presetSubtype="4" accel="50000" decel="50000" fill="hold" grpId="3" nodeType="withEffect">
                                  <p:stCondLst>
                                    <p:cond delay="1000"/>
                                  </p:stCondLst>
                                  <p:iterate>
                                    <p:tmAbs val="0"/>
                                  </p:iterate>
                                  <p:childTnLst>
                                    <p:set>
                                      <p:cBhvr>
                                        <p:cTn id="14" fill="hold"/>
                                        <p:tgtEl>
                                          <p:spTgt spid="7380"/>
                                        </p:tgtEl>
                                        <p:attrNameLst>
                                          <p:attrName>style.visibility</p:attrName>
                                        </p:attrNameLst>
                                      </p:cBhvr>
                                      <p:to>
                                        <p:strVal val="visible"/>
                                      </p:to>
                                    </p:set>
                                    <p:animEffect transition="in" filter="wipe(down)">
                                      <p:cBhvr>
                                        <p:cTn id="15" dur="1000"/>
                                        <p:tgtEl>
                                          <p:spTgt spid="7380"/>
                                        </p:tgtEl>
                                      </p:cBhvr>
                                    </p:animEffect>
                                  </p:childTnLst>
                                </p:cTn>
                              </p:par>
                              <p:par>
                                <p:cTn id="16" presetID="2" presetClass="entr" presetSubtype="4" fill="hold" nodeType="withEffect">
                                  <p:stCondLst>
                                    <p:cond delay="10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1" accel="50000" decel="50000" fill="hold" grpId="4" nodeType="withEffect">
                                  <p:stCondLst>
                                    <p:cond delay="1500"/>
                                  </p:stCondLst>
                                  <p:iterate>
                                    <p:tmAbs val="0"/>
                                  </p:iterate>
                                  <p:childTnLst>
                                    <p:set>
                                      <p:cBhvr>
                                        <p:cTn id="21" fill="hold"/>
                                        <p:tgtEl>
                                          <p:spTgt spid="7384"/>
                                        </p:tgtEl>
                                        <p:attrNameLst>
                                          <p:attrName>style.visibility</p:attrName>
                                        </p:attrNameLst>
                                      </p:cBhvr>
                                      <p:to>
                                        <p:strVal val="visible"/>
                                      </p:to>
                                    </p:set>
                                    <p:anim calcmode="lin" valueType="num">
                                      <p:cBhvr>
                                        <p:cTn id="22" dur="1000" fill="hold"/>
                                        <p:tgtEl>
                                          <p:spTgt spid="7384"/>
                                        </p:tgtEl>
                                        <p:attrNameLst>
                                          <p:attrName>ppt_x</p:attrName>
                                        </p:attrNameLst>
                                      </p:cBhvr>
                                      <p:tavLst>
                                        <p:tav tm="0">
                                          <p:val>
                                            <p:strVal val="#ppt_x"/>
                                          </p:val>
                                        </p:tav>
                                        <p:tav tm="100000">
                                          <p:val>
                                            <p:strVal val="#ppt_x"/>
                                          </p:val>
                                        </p:tav>
                                      </p:tavLst>
                                    </p:anim>
                                    <p:anim calcmode="lin" valueType="num">
                                      <p:cBhvr>
                                        <p:cTn id="23" dur="1000" fill="hold"/>
                                        <p:tgtEl>
                                          <p:spTgt spid="73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6" grpId="2" animBg="1" advAuto="0"/>
      <p:bldP spid="7380" grpId="3" animBg="1" advAuto="0"/>
      <p:bldP spid="7384" grpId="4" animBg="1" advAuto="0"/>
      <p:bldP spid="7385"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7" name="Shape"/>
          <p:cNvSpPr/>
          <p:nvPr/>
        </p:nvSpPr>
        <p:spPr>
          <a:xfrm>
            <a:off x="14012333"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88" name="Rectangle"/>
          <p:cNvSpPr/>
          <p:nvPr/>
        </p:nvSpPr>
        <p:spPr>
          <a:xfrm>
            <a:off x="12192000" y="2286000"/>
            <a:ext cx="12192000" cy="10160000"/>
          </a:xfrm>
          <a:prstGeom prst="rect">
            <a:avLst/>
          </a:prstGeom>
          <a:gradFill>
            <a:gsLst>
              <a:gs pos="0">
                <a:srgbClr val="FFFFFF"/>
              </a:gs>
              <a:gs pos="100000">
                <a:srgbClr val="EBEBEB"/>
              </a:gs>
            </a:gsLst>
            <a:lin ang="16200000"/>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89" name="Rectangle"/>
          <p:cNvSpPr/>
          <p:nvPr/>
        </p:nvSpPr>
        <p:spPr>
          <a:xfrm>
            <a:off x="12192000" y="2019300"/>
            <a:ext cx="1820334"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90" name="Rectangle"/>
          <p:cNvSpPr/>
          <p:nvPr/>
        </p:nvSpPr>
        <p:spPr>
          <a:xfrm>
            <a:off x="19473333" y="2019300"/>
            <a:ext cx="1820335"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91" name="Rectangle"/>
          <p:cNvSpPr/>
          <p:nvPr/>
        </p:nvSpPr>
        <p:spPr>
          <a:xfrm>
            <a:off x="21293666" y="2019300"/>
            <a:ext cx="1820334"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92" name="second tabs"/>
          <p:cNvSpPr txBox="1"/>
          <p:nvPr/>
        </p:nvSpPr>
        <p:spPr>
          <a:xfrm>
            <a:off x="14359497" y="1536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second tabs</a:t>
            </a:r>
          </a:p>
        </p:txBody>
      </p:sp>
      <p:sp>
        <p:nvSpPr>
          <p:cNvPr id="7393" name="Smart charts within tabs"/>
          <p:cNvSpPr txBox="1"/>
          <p:nvPr/>
        </p:nvSpPr>
        <p:spPr>
          <a:xfrm>
            <a:off x="3440693" y="3659716"/>
            <a:ext cx="547467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Smart charts </a:t>
            </a:r>
            <a:r>
              <a:rPr>
                <a:solidFill>
                  <a:srgbClr val="D5D5D5"/>
                </a:solidFill>
              </a:rPr>
              <a:t>within tabs</a:t>
            </a:r>
          </a:p>
        </p:txBody>
      </p:sp>
      <p:sp>
        <p:nvSpPr>
          <p:cNvPr id="7394" name="Awesome template"/>
          <p:cNvSpPr txBox="1"/>
          <p:nvPr/>
        </p:nvSpPr>
        <p:spPr>
          <a:xfrm>
            <a:off x="3440693" y="2962428"/>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7395" name="Lorem ipsum dolor sit elit, consect loreretur adipiscing nisi aute. ipsum sit elit, Lorem ipsum dolor sit elit, Lorem ipsum dolor sit elit, consect"/>
          <p:cNvSpPr txBox="1"/>
          <p:nvPr/>
        </p:nvSpPr>
        <p:spPr>
          <a:xfrm>
            <a:off x="3440693" y="9185121"/>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
        <p:nvSpPr>
          <p:cNvPr id="7396" name="Shape"/>
          <p:cNvSpPr/>
          <p:nvPr/>
        </p:nvSpPr>
        <p:spPr>
          <a:xfrm>
            <a:off x="1734620" y="3790818"/>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7397" name="2D Bar Chart"/>
          <p:cNvGraphicFramePr/>
          <p:nvPr/>
        </p:nvGraphicFramePr>
        <p:xfrm>
          <a:off x="13291292" y="3152928"/>
          <a:ext cx="9066430" cy="7531043"/>
        </p:xfrm>
        <a:graphic>
          <a:graphicData uri="http://schemas.openxmlformats.org/drawingml/2006/chart">
            <c:chart xmlns:c="http://schemas.openxmlformats.org/drawingml/2006/chart" xmlns:r="http://schemas.openxmlformats.org/officeDocument/2006/relationships" r:id="rId2"/>
          </a:graphicData>
        </a:graphic>
      </p:graphicFrame>
      <p:grpSp>
        <p:nvGrpSpPr>
          <p:cNvPr id="7401" name="Group"/>
          <p:cNvGrpSpPr/>
          <p:nvPr/>
        </p:nvGrpSpPr>
        <p:grpSpPr>
          <a:xfrm>
            <a:off x="20383500" y="3659716"/>
            <a:ext cx="2470198" cy="2470199"/>
            <a:chOff x="0" y="0"/>
            <a:chExt cx="2470197" cy="2470197"/>
          </a:xfrm>
        </p:grpSpPr>
        <p:sp>
          <p:nvSpPr>
            <p:cNvPr id="7398" name="Circle"/>
            <p:cNvSpPr/>
            <p:nvPr/>
          </p:nvSpPr>
          <p:spPr>
            <a:xfrm>
              <a:off x="0" y="0"/>
              <a:ext cx="2470198" cy="2470198"/>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99" name="79%"/>
            <p:cNvSpPr/>
            <p:nvPr/>
          </p:nvSpPr>
          <p:spPr>
            <a:xfrm>
              <a:off x="140113" y="412773"/>
              <a:ext cx="2189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79%</a:t>
              </a:r>
            </a:p>
          </p:txBody>
        </p:sp>
        <p:sp>
          <p:nvSpPr>
            <p:cNvPr id="7400" name="Lorem ipsum dolor sit."/>
            <p:cNvSpPr/>
            <p:nvPr/>
          </p:nvSpPr>
          <p:spPr>
            <a:xfrm>
              <a:off x="315373" y="1289073"/>
              <a:ext cx="1839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3172EF94-362C-A5CB-6AEF-54F0C0AE3BDC}"/>
            </a:ext>
          </a:extLst>
        </p:cNvPr>
        <p:cNvGrpSpPr/>
        <p:nvPr/>
      </p:nvGrpSpPr>
      <p:grpSpPr>
        <a:xfrm>
          <a:off x="0" y="0"/>
          <a:ext cx="0" cy="0"/>
          <a:chOff x="0" y="0"/>
          <a:chExt cx="0" cy="0"/>
        </a:xfrm>
      </p:grpSpPr>
      <p:grpSp>
        <p:nvGrpSpPr>
          <p:cNvPr id="106" name="Group">
            <a:extLst>
              <a:ext uri="{FF2B5EF4-FFF2-40B4-BE49-F238E27FC236}">
                <a16:creationId xmlns:a16="http://schemas.microsoft.com/office/drawing/2014/main" id="{715E76A1-20A0-78A3-8515-63006BD70588}"/>
              </a:ext>
            </a:extLst>
          </p:cNvPr>
          <p:cNvGrpSpPr/>
          <p:nvPr/>
        </p:nvGrpSpPr>
        <p:grpSpPr>
          <a:xfrm>
            <a:off x="2753469" y="-1"/>
            <a:ext cx="21630533" cy="13716002"/>
            <a:chOff x="0" y="-1"/>
            <a:chExt cx="21630532" cy="13716002"/>
          </a:xfrm>
        </p:grpSpPr>
        <p:grpSp>
          <p:nvGrpSpPr>
            <p:cNvPr id="108" name="Group">
              <a:extLst>
                <a:ext uri="{FF2B5EF4-FFF2-40B4-BE49-F238E27FC236}">
                  <a16:creationId xmlns:a16="http://schemas.microsoft.com/office/drawing/2014/main" id="{52295558-D8D2-9AAC-7479-5ED09EFFCA8B}"/>
                </a:ext>
              </a:extLst>
            </p:cNvPr>
            <p:cNvGrpSpPr/>
            <p:nvPr/>
          </p:nvGrpSpPr>
          <p:grpSpPr>
            <a:xfrm>
              <a:off x="0" y="2937325"/>
              <a:ext cx="10620894" cy="8116357"/>
              <a:chOff x="0" y="778967"/>
              <a:chExt cx="10620893" cy="8116354"/>
            </a:xfrm>
          </p:grpSpPr>
          <p:sp>
            <p:nvSpPr>
              <p:cNvPr id="122" name="Need any support?…">
                <a:extLst>
                  <a:ext uri="{FF2B5EF4-FFF2-40B4-BE49-F238E27FC236}">
                    <a16:creationId xmlns:a16="http://schemas.microsoft.com/office/drawing/2014/main" id="{C34EF00B-4656-55C6-3657-D53889CB8723}"/>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8588FFBC-D391-7934-9B52-319A344FF6C6}"/>
                  </a:ext>
                </a:extLst>
              </p:cNvPr>
              <p:cNvSpPr/>
              <p:nvPr/>
            </p:nvSpPr>
            <p:spPr>
              <a:xfrm>
                <a:off x="0" y="778967"/>
                <a:ext cx="10620893" cy="872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lang="en-US" dirty="0">
                    <a:solidFill>
                      <a:schemeClr val="bg1"/>
                    </a:solidFill>
                  </a:rPr>
                  <a:t>COLOR CHOICES</a:t>
                </a:r>
              </a:p>
            </p:txBody>
          </p:sp>
          <p:grpSp>
            <p:nvGrpSpPr>
              <p:cNvPr id="124" name="Group">
                <a:extLst>
                  <a:ext uri="{FF2B5EF4-FFF2-40B4-BE49-F238E27FC236}">
                    <a16:creationId xmlns:a16="http://schemas.microsoft.com/office/drawing/2014/main" id="{01278184-4026-B30A-DF77-5EBC4E8DB98C}"/>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711CAC92-9CE2-5928-65C4-CF887EC39DFC}"/>
                    </a:ext>
                  </a:extLst>
                </p:cNvPr>
                <p:cNvSpPr/>
                <p:nvPr/>
              </p:nvSpPr>
              <p:spPr>
                <a:xfrm>
                  <a:off x="0" y="0"/>
                  <a:ext cx="619460" cy="619460"/>
                </a:xfrm>
                <a:prstGeom prst="ellipse">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DBF70F14-2E0E-65AA-5A43-E7E1B10EE4A0}"/>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B1FB318-04A8-5A90-B24A-6581DF352BBE}"/>
                  </a:ext>
                </a:extLst>
              </p:cNvPr>
              <p:cNvGrpSpPr/>
              <p:nvPr/>
            </p:nvGrpSpPr>
            <p:grpSpPr>
              <a:xfrm>
                <a:off x="0" y="3556154"/>
                <a:ext cx="619461" cy="619461"/>
                <a:chOff x="0" y="-329704"/>
                <a:chExt cx="619460" cy="619460"/>
              </a:xfrm>
            </p:grpSpPr>
            <p:sp>
              <p:nvSpPr>
                <p:cNvPr id="130" name="Circle">
                  <a:extLst>
                    <a:ext uri="{FF2B5EF4-FFF2-40B4-BE49-F238E27FC236}">
                      <a16:creationId xmlns:a16="http://schemas.microsoft.com/office/drawing/2014/main" id="{8B5C28BE-26AD-8D0A-583B-57DEAF5BBCBA}"/>
                    </a:ext>
                  </a:extLst>
                </p:cNvPr>
                <p:cNvSpPr/>
                <p:nvPr/>
              </p:nvSpPr>
              <p:spPr>
                <a:xfrm>
                  <a:off x="0" y="-329704"/>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32593E5E-BD88-9465-3B70-3AD40FBCB96A}"/>
                    </a:ext>
                  </a:extLst>
                </p:cNvPr>
                <p:cNvSpPr/>
                <p:nvPr/>
              </p:nvSpPr>
              <p:spPr>
                <a:xfrm>
                  <a:off x="53676" y="-263632"/>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B6BD769E-9A3E-CDCF-085D-53D89E1579AA}"/>
                  </a:ext>
                </a:extLst>
              </p:cNvPr>
              <p:cNvGrpSpPr/>
              <p:nvPr/>
            </p:nvGrpSpPr>
            <p:grpSpPr>
              <a:xfrm>
                <a:off x="0" y="4577721"/>
                <a:ext cx="619461" cy="619461"/>
                <a:chOff x="0" y="-369533"/>
                <a:chExt cx="619460" cy="619460"/>
              </a:xfrm>
            </p:grpSpPr>
            <p:sp>
              <p:nvSpPr>
                <p:cNvPr id="128" name="Circle">
                  <a:extLst>
                    <a:ext uri="{FF2B5EF4-FFF2-40B4-BE49-F238E27FC236}">
                      <a16:creationId xmlns:a16="http://schemas.microsoft.com/office/drawing/2014/main" id="{7B818DE5-1342-2FFB-1F04-1978E5CCCCA1}"/>
                    </a:ext>
                  </a:extLst>
                </p:cNvPr>
                <p:cNvSpPr/>
                <p:nvPr/>
              </p:nvSpPr>
              <p:spPr>
                <a:xfrm>
                  <a:off x="0" y="-369533"/>
                  <a:ext cx="619460" cy="619460"/>
                </a:xfrm>
                <a:prstGeom prst="ellipse">
                  <a:avLst/>
                </a:prstGeom>
                <a:solidFill>
                  <a:schemeClr val="tx1"/>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17F6C1B7-9B59-44A7-0202-2A54128BAEC0}"/>
                    </a:ext>
                  </a:extLst>
                </p:cNvPr>
                <p:cNvSpPr/>
                <p:nvPr/>
              </p:nvSpPr>
              <p:spPr>
                <a:xfrm>
                  <a:off x="53676" y="-303459"/>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AB38A135-225E-2626-58CA-B9BEF0F270EE}"/>
                  </a:ext>
                </a:extLst>
              </p:cNvPr>
              <p:cNvSpPr/>
              <p:nvPr/>
            </p:nvSpPr>
            <p:spPr>
              <a:xfrm>
                <a:off x="1205241" y="2537290"/>
                <a:ext cx="8505316" cy="25819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Accent Color</a:t>
                </a:r>
                <a:endParaRPr dirty="0">
                  <a:solidFill>
                    <a:schemeClr val="bg1"/>
                  </a:solidFill>
                </a:endParaRP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lang="en-US" dirty="0">
                    <a:solidFill>
                      <a:schemeClr val="bg1"/>
                    </a:solidFill>
                  </a:rPr>
                  <a:t>Secondary Color</a:t>
                </a:r>
                <a:endParaRPr dirty="0">
                  <a:solidFill>
                    <a:schemeClr val="bg1"/>
                  </a:solidFill>
                  <a:latin typeface="+mn-lt"/>
                  <a:ea typeface="+mn-ea"/>
                  <a:cs typeface="+mn-cs"/>
                  <a:sym typeface="Montserrat Bold"/>
                </a:endParaRP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lang="en-US" dirty="0">
                    <a:solidFill>
                      <a:schemeClr val="bg1"/>
                    </a:solidFill>
                  </a:rPr>
                  <a:t>Tertiary</a:t>
                </a:r>
                <a:endParaRPr dirty="0">
                  <a:solidFill>
                    <a:schemeClr val="bg1"/>
                  </a:solidFill>
                </a:endParaRPr>
              </a:p>
            </p:txBody>
          </p:sp>
        </p:grpSp>
        <p:sp>
          <p:nvSpPr>
            <p:cNvPr id="110" name="Rectangle">
              <a:extLst>
                <a:ext uri="{FF2B5EF4-FFF2-40B4-BE49-F238E27FC236}">
                  <a16:creationId xmlns:a16="http://schemas.microsoft.com/office/drawing/2014/main" id="{10A69E04-9C0D-A4D3-20E9-58EF674EDFA7}"/>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6068A33-3B23-A10B-8713-0D8E95749741}"/>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EF1A1BBD-FC67-ADFF-36A0-4E85BC5C4E58}"/>
                </a:ext>
              </a:extLst>
            </p:cNvPr>
            <p:cNvSpPr/>
            <p:nvPr/>
          </p:nvSpPr>
          <p:spPr>
            <a:xfrm>
              <a:off x="8034002" y="3743895"/>
              <a:ext cx="526875" cy="4873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endParaRPr dirty="0">
                <a:solidFill>
                  <a:schemeClr val="bg1"/>
                </a:solidFill>
              </a:endParaRPr>
            </a:p>
          </p:txBody>
        </p:sp>
      </p:grpSp>
      <p:sp>
        <p:nvSpPr>
          <p:cNvPr id="3" name="Rounded Rectangle">
            <a:extLst>
              <a:ext uri="{FF2B5EF4-FFF2-40B4-BE49-F238E27FC236}">
                <a16:creationId xmlns:a16="http://schemas.microsoft.com/office/drawing/2014/main" id="{870BA3D1-64EC-5492-BFDB-997698A04DDB}"/>
              </a:ext>
            </a:extLst>
          </p:cNvPr>
          <p:cNvSpPr/>
          <p:nvPr/>
        </p:nvSpPr>
        <p:spPr>
          <a:xfrm>
            <a:off x="6470058" y="7676362"/>
            <a:ext cx="919839" cy="482600"/>
          </a:xfrm>
          <a:prstGeom prst="roundRect">
            <a:avLst>
              <a:gd name="adj" fmla="val 2859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4" name="Rounded Rectangle">
            <a:extLst>
              <a:ext uri="{FF2B5EF4-FFF2-40B4-BE49-F238E27FC236}">
                <a16:creationId xmlns:a16="http://schemas.microsoft.com/office/drawing/2014/main" id="{4E2B750C-F89E-8A15-04DB-010F47EBAC17}"/>
              </a:ext>
            </a:extLst>
          </p:cNvPr>
          <p:cNvSpPr/>
          <p:nvPr/>
        </p:nvSpPr>
        <p:spPr>
          <a:xfrm>
            <a:off x="6468545" y="8458379"/>
            <a:ext cx="919839" cy="482600"/>
          </a:xfrm>
          <a:prstGeom prst="roundRect">
            <a:avLst>
              <a:gd name="adj" fmla="val 2859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5" name="Rounded Rectangle">
            <a:extLst>
              <a:ext uri="{FF2B5EF4-FFF2-40B4-BE49-F238E27FC236}">
                <a16:creationId xmlns:a16="http://schemas.microsoft.com/office/drawing/2014/main" id="{DA8C44AB-B011-4DE8-CA81-3FB036961D6D}"/>
              </a:ext>
            </a:extLst>
          </p:cNvPr>
          <p:cNvSpPr/>
          <p:nvPr/>
        </p:nvSpPr>
        <p:spPr>
          <a:xfrm>
            <a:off x="6468544" y="6894345"/>
            <a:ext cx="919839" cy="482600"/>
          </a:xfrm>
          <a:prstGeom prst="roundRect">
            <a:avLst>
              <a:gd name="adj" fmla="val 28590"/>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7" name="Rounded Rectangle">
            <a:extLst>
              <a:ext uri="{FF2B5EF4-FFF2-40B4-BE49-F238E27FC236}">
                <a16:creationId xmlns:a16="http://schemas.microsoft.com/office/drawing/2014/main" id="{B6B8B5ED-4184-7285-C17C-A6B0AC06B428}"/>
              </a:ext>
            </a:extLst>
          </p:cNvPr>
          <p:cNvSpPr/>
          <p:nvPr/>
        </p:nvSpPr>
        <p:spPr>
          <a:xfrm>
            <a:off x="6468545" y="5782941"/>
            <a:ext cx="919839" cy="482600"/>
          </a:xfrm>
          <a:prstGeom prst="roundRect">
            <a:avLst>
              <a:gd name="adj" fmla="val 28590"/>
            </a:avLst>
          </a:prstGeom>
          <a:solidFill>
            <a:schemeClr val="accent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8" name="Rounded Rectangle">
            <a:extLst>
              <a:ext uri="{FF2B5EF4-FFF2-40B4-BE49-F238E27FC236}">
                <a16:creationId xmlns:a16="http://schemas.microsoft.com/office/drawing/2014/main" id="{01C18382-6399-BA4D-9D18-3050A8CE2A74}"/>
              </a:ext>
            </a:extLst>
          </p:cNvPr>
          <p:cNvSpPr/>
          <p:nvPr/>
        </p:nvSpPr>
        <p:spPr>
          <a:xfrm>
            <a:off x="6468543" y="4737435"/>
            <a:ext cx="919839" cy="482600"/>
          </a:xfrm>
          <a:prstGeom prst="roundRect">
            <a:avLst>
              <a:gd name="adj" fmla="val 28590"/>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9" name="Select and Right Click…">
            <a:extLst>
              <a:ext uri="{FF2B5EF4-FFF2-40B4-BE49-F238E27FC236}">
                <a16:creationId xmlns:a16="http://schemas.microsoft.com/office/drawing/2014/main" id="{B1D04EF1-3FD8-4174-73CC-83966BA103AD}"/>
              </a:ext>
            </a:extLst>
          </p:cNvPr>
          <p:cNvSpPr/>
          <p:nvPr/>
        </p:nvSpPr>
        <p:spPr>
          <a:xfrm>
            <a:off x="8063916" y="4667473"/>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#2F558C - 47, 85, 140</a:t>
            </a:r>
          </a:p>
        </p:txBody>
      </p:sp>
      <p:sp>
        <p:nvSpPr>
          <p:cNvPr id="10" name="Select and Right Click…">
            <a:extLst>
              <a:ext uri="{FF2B5EF4-FFF2-40B4-BE49-F238E27FC236}">
                <a16:creationId xmlns:a16="http://schemas.microsoft.com/office/drawing/2014/main" id="{9B6E20DD-500E-BE34-B14F-5A0B6B61B3B2}"/>
              </a:ext>
            </a:extLst>
          </p:cNvPr>
          <p:cNvSpPr/>
          <p:nvPr/>
        </p:nvSpPr>
        <p:spPr>
          <a:xfrm>
            <a:off x="8063916" y="5742089"/>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#F47920 - 244, 121, 32</a:t>
            </a:r>
          </a:p>
        </p:txBody>
      </p:sp>
      <p:sp>
        <p:nvSpPr>
          <p:cNvPr id="11" name="Select and Right Click…">
            <a:extLst>
              <a:ext uri="{FF2B5EF4-FFF2-40B4-BE49-F238E27FC236}">
                <a16:creationId xmlns:a16="http://schemas.microsoft.com/office/drawing/2014/main" id="{341B2BE1-A5C7-3576-8C54-9E16E1AF0A41}"/>
              </a:ext>
            </a:extLst>
          </p:cNvPr>
          <p:cNvSpPr/>
          <p:nvPr/>
        </p:nvSpPr>
        <p:spPr>
          <a:xfrm>
            <a:off x="8060195" y="6816706"/>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#454546 69, 69, 70</a:t>
            </a:r>
          </a:p>
        </p:txBody>
      </p:sp>
      <p:sp>
        <p:nvSpPr>
          <p:cNvPr id="12" name="Select and Right Click…">
            <a:extLst>
              <a:ext uri="{FF2B5EF4-FFF2-40B4-BE49-F238E27FC236}">
                <a16:creationId xmlns:a16="http://schemas.microsoft.com/office/drawing/2014/main" id="{5919C538-E77F-00DF-9149-9A0201F5F1D6}"/>
              </a:ext>
            </a:extLst>
          </p:cNvPr>
          <p:cNvSpPr/>
          <p:nvPr/>
        </p:nvSpPr>
        <p:spPr>
          <a:xfrm>
            <a:off x="8063916" y="7673108"/>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#D5D5D5 213, 213, 213</a:t>
            </a:r>
          </a:p>
        </p:txBody>
      </p:sp>
      <p:sp>
        <p:nvSpPr>
          <p:cNvPr id="13" name="Select and Right Click…">
            <a:extLst>
              <a:ext uri="{FF2B5EF4-FFF2-40B4-BE49-F238E27FC236}">
                <a16:creationId xmlns:a16="http://schemas.microsoft.com/office/drawing/2014/main" id="{79B822D0-2F75-A394-EEA9-BBE84BDB95D0}"/>
              </a:ext>
            </a:extLst>
          </p:cNvPr>
          <p:cNvSpPr/>
          <p:nvPr/>
        </p:nvSpPr>
        <p:spPr>
          <a:xfrm>
            <a:off x="8060194" y="8352254"/>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#FFFFFF 255, 255, 255</a:t>
            </a:r>
          </a:p>
        </p:txBody>
      </p:sp>
    </p:spTree>
    <p:extLst>
      <p:ext uri="{BB962C8B-B14F-4D97-AF65-F5344CB8AC3E}">
        <p14:creationId xmlns:p14="http://schemas.microsoft.com/office/powerpoint/2010/main" val="202237440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 name="Shape"/>
          <p:cNvSpPr/>
          <p:nvPr/>
        </p:nvSpPr>
        <p:spPr>
          <a:xfrm>
            <a:off x="15832666"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04" name="Rectangle"/>
          <p:cNvSpPr/>
          <p:nvPr/>
        </p:nvSpPr>
        <p:spPr>
          <a:xfrm>
            <a:off x="12192000" y="2286000"/>
            <a:ext cx="12192000" cy="10160000"/>
          </a:xfrm>
          <a:prstGeom prst="rect">
            <a:avLst/>
          </a:prstGeom>
          <a:gradFill>
            <a:gsLst>
              <a:gs pos="0">
                <a:srgbClr val="FFFFFF"/>
              </a:gs>
              <a:gs pos="100000">
                <a:srgbClr val="EBEBEB"/>
              </a:gs>
            </a:gsLst>
            <a:lin ang="16200000"/>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05" name="Rectangle"/>
          <p:cNvSpPr/>
          <p:nvPr/>
        </p:nvSpPr>
        <p:spPr>
          <a:xfrm>
            <a:off x="12192000" y="2019300"/>
            <a:ext cx="1820334"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06" name="Rectangle"/>
          <p:cNvSpPr/>
          <p:nvPr/>
        </p:nvSpPr>
        <p:spPr>
          <a:xfrm>
            <a:off x="14012333" y="2019300"/>
            <a:ext cx="1820335"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07" name="Rectangle"/>
          <p:cNvSpPr/>
          <p:nvPr/>
        </p:nvSpPr>
        <p:spPr>
          <a:xfrm>
            <a:off x="21293666" y="2019300"/>
            <a:ext cx="1820334"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08" name="Third tabs"/>
          <p:cNvSpPr txBox="1"/>
          <p:nvPr/>
        </p:nvSpPr>
        <p:spPr>
          <a:xfrm>
            <a:off x="16179829" y="1536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Third tabs</a:t>
            </a:r>
          </a:p>
        </p:txBody>
      </p:sp>
      <p:sp>
        <p:nvSpPr>
          <p:cNvPr id="7409" name="Smart charts within tabs"/>
          <p:cNvSpPr txBox="1"/>
          <p:nvPr/>
        </p:nvSpPr>
        <p:spPr>
          <a:xfrm>
            <a:off x="3440693" y="3659716"/>
            <a:ext cx="547467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Smart charts </a:t>
            </a:r>
            <a:r>
              <a:rPr>
                <a:solidFill>
                  <a:srgbClr val="D5D5D5"/>
                </a:solidFill>
              </a:rPr>
              <a:t>within tabs</a:t>
            </a:r>
          </a:p>
        </p:txBody>
      </p:sp>
      <p:sp>
        <p:nvSpPr>
          <p:cNvPr id="7410" name="Awesome template"/>
          <p:cNvSpPr txBox="1"/>
          <p:nvPr/>
        </p:nvSpPr>
        <p:spPr>
          <a:xfrm>
            <a:off x="3440693" y="2962428"/>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7411" name="Lorem ipsum dolor sit elit, consect loreretur adipiscing nisi aute. ipsum sit elit, Lorem ipsum dolor sit elit, Lorem ipsum dolor sit elit, consect"/>
          <p:cNvSpPr txBox="1"/>
          <p:nvPr/>
        </p:nvSpPr>
        <p:spPr>
          <a:xfrm>
            <a:off x="3440693" y="9185121"/>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
        <p:nvSpPr>
          <p:cNvPr id="7412" name="Shape"/>
          <p:cNvSpPr/>
          <p:nvPr/>
        </p:nvSpPr>
        <p:spPr>
          <a:xfrm>
            <a:off x="1734620" y="3790818"/>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417" name="Group"/>
          <p:cNvGrpSpPr/>
          <p:nvPr/>
        </p:nvGrpSpPr>
        <p:grpSpPr>
          <a:xfrm>
            <a:off x="13938205" y="3590570"/>
            <a:ext cx="3788924" cy="3788924"/>
            <a:chOff x="0" y="0"/>
            <a:chExt cx="3788922" cy="3788922"/>
          </a:xfrm>
        </p:grpSpPr>
        <p:graphicFrame>
          <p:nvGraphicFramePr>
            <p:cNvPr id="7413" name="2D Pie Chart"/>
            <p:cNvGraphicFramePr/>
            <p:nvPr/>
          </p:nvGraphicFramePr>
          <p:xfrm>
            <a:off x="0" y="0"/>
            <a:ext cx="3788923" cy="3788923"/>
          </p:xfrm>
          <a:graphic>
            <a:graphicData uri="http://schemas.openxmlformats.org/drawingml/2006/chart">
              <c:chart xmlns:c="http://schemas.openxmlformats.org/drawingml/2006/chart" xmlns:r="http://schemas.openxmlformats.org/officeDocument/2006/relationships" r:id="rId2"/>
            </a:graphicData>
          </a:graphic>
        </p:graphicFrame>
        <p:sp>
          <p:nvSpPr>
            <p:cNvPr id="7414" name="Circle"/>
            <p:cNvSpPr/>
            <p:nvPr/>
          </p:nvSpPr>
          <p:spPr>
            <a:xfrm>
              <a:off x="350767" y="350766"/>
              <a:ext cx="3087392" cy="308739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15" name="8934"/>
            <p:cNvSpPr txBox="1"/>
            <p:nvPr/>
          </p:nvSpPr>
          <p:spPr>
            <a:xfrm>
              <a:off x="828084" y="1072136"/>
              <a:ext cx="2132754"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8934</a:t>
              </a:r>
            </a:p>
          </p:txBody>
        </p:sp>
        <p:sp>
          <p:nvSpPr>
            <p:cNvPr id="7416" name="Lorem ipsum dolor sit elit,"/>
            <p:cNvSpPr txBox="1"/>
            <p:nvPr/>
          </p:nvSpPr>
          <p:spPr>
            <a:xfrm>
              <a:off x="826099" y="1948436"/>
              <a:ext cx="213672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a:t>
              </a:r>
            </a:p>
          </p:txBody>
        </p:sp>
      </p:grpSp>
      <p:grpSp>
        <p:nvGrpSpPr>
          <p:cNvPr id="7422" name="Group"/>
          <p:cNvGrpSpPr/>
          <p:nvPr/>
        </p:nvGrpSpPr>
        <p:grpSpPr>
          <a:xfrm>
            <a:off x="18763329" y="3590570"/>
            <a:ext cx="3788924" cy="3788924"/>
            <a:chOff x="0" y="0"/>
            <a:chExt cx="3788922" cy="3788922"/>
          </a:xfrm>
        </p:grpSpPr>
        <p:graphicFrame>
          <p:nvGraphicFramePr>
            <p:cNvPr id="7418" name="2D Pie Chart"/>
            <p:cNvGraphicFramePr/>
            <p:nvPr/>
          </p:nvGraphicFramePr>
          <p:xfrm>
            <a:off x="0" y="0"/>
            <a:ext cx="3788923" cy="3788923"/>
          </p:xfrm>
          <a:graphic>
            <a:graphicData uri="http://schemas.openxmlformats.org/drawingml/2006/chart">
              <c:chart xmlns:c="http://schemas.openxmlformats.org/drawingml/2006/chart" xmlns:r="http://schemas.openxmlformats.org/officeDocument/2006/relationships" r:id="rId3"/>
            </a:graphicData>
          </a:graphic>
        </p:graphicFrame>
        <p:sp>
          <p:nvSpPr>
            <p:cNvPr id="7419" name="Circle"/>
            <p:cNvSpPr/>
            <p:nvPr/>
          </p:nvSpPr>
          <p:spPr>
            <a:xfrm>
              <a:off x="350767" y="350766"/>
              <a:ext cx="3087392" cy="3087392"/>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20" name="8934"/>
            <p:cNvSpPr txBox="1"/>
            <p:nvPr/>
          </p:nvSpPr>
          <p:spPr>
            <a:xfrm>
              <a:off x="828085" y="1072136"/>
              <a:ext cx="2132754"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8934</a:t>
              </a:r>
            </a:p>
          </p:txBody>
        </p:sp>
        <p:sp>
          <p:nvSpPr>
            <p:cNvPr id="7421" name="Lorem ipsum dolor sit elit,"/>
            <p:cNvSpPr txBox="1"/>
            <p:nvPr/>
          </p:nvSpPr>
          <p:spPr>
            <a:xfrm>
              <a:off x="826099" y="1948436"/>
              <a:ext cx="213672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a:t>
              </a:r>
            </a:p>
          </p:txBody>
        </p:sp>
      </p:grpSp>
      <p:sp>
        <p:nvSpPr>
          <p:cNvPr id="7423" name="Lorem ipsum dolor sit elit, consect loreretur adipiscing nisi aute. ipsum sit elit, Lorem ipsum dolor sit elit, consect loreretur adipiscing nisi aute. ipsum sit elit,"/>
          <p:cNvSpPr txBox="1"/>
          <p:nvPr/>
        </p:nvSpPr>
        <p:spPr>
          <a:xfrm>
            <a:off x="13783279" y="8785071"/>
            <a:ext cx="4098773"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consect loreretur adipiscing nisi aute. ipsum sit elit,</a:t>
            </a:r>
          </a:p>
        </p:txBody>
      </p:sp>
      <p:sp>
        <p:nvSpPr>
          <p:cNvPr id="7424" name="Insert title here"/>
          <p:cNvSpPr txBox="1"/>
          <p:nvPr/>
        </p:nvSpPr>
        <p:spPr>
          <a:xfrm>
            <a:off x="13783279" y="8047566"/>
            <a:ext cx="409877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Insert title here</a:t>
            </a:r>
          </a:p>
        </p:txBody>
      </p:sp>
      <p:sp>
        <p:nvSpPr>
          <p:cNvPr id="7425" name="Lorem ipsum dolor sit elit, consect loreretur adipiscing nisi aute. ipsum sit elit, Lorem ipsum dolor sit elit, consect loreretur adipiscing nisi aute. ipsum sit elit,"/>
          <p:cNvSpPr txBox="1"/>
          <p:nvPr/>
        </p:nvSpPr>
        <p:spPr>
          <a:xfrm>
            <a:off x="18608405" y="8785071"/>
            <a:ext cx="4098773"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consect loreretur adipiscing nisi aute. ipsum sit elit,</a:t>
            </a:r>
          </a:p>
        </p:txBody>
      </p:sp>
      <p:sp>
        <p:nvSpPr>
          <p:cNvPr id="7426" name="Insert title here"/>
          <p:cNvSpPr txBox="1"/>
          <p:nvPr/>
        </p:nvSpPr>
        <p:spPr>
          <a:xfrm>
            <a:off x="18608405" y="8047566"/>
            <a:ext cx="409877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Insert title here</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8" name="Shape"/>
          <p:cNvSpPr/>
          <p:nvPr/>
        </p:nvSpPr>
        <p:spPr>
          <a:xfrm>
            <a:off x="17653000" y="1269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29" name="Rectangle"/>
          <p:cNvSpPr/>
          <p:nvPr/>
        </p:nvSpPr>
        <p:spPr>
          <a:xfrm>
            <a:off x="12192000" y="2286000"/>
            <a:ext cx="12192000" cy="10160000"/>
          </a:xfrm>
          <a:prstGeom prst="rect">
            <a:avLst/>
          </a:prstGeom>
          <a:gradFill>
            <a:gsLst>
              <a:gs pos="0">
                <a:srgbClr val="FFFFFF"/>
              </a:gs>
              <a:gs pos="100000">
                <a:srgbClr val="EBEBEB"/>
              </a:gs>
            </a:gsLst>
            <a:lin ang="16200000"/>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30" name="Rectangle"/>
          <p:cNvSpPr/>
          <p:nvPr/>
        </p:nvSpPr>
        <p:spPr>
          <a:xfrm>
            <a:off x="12192000" y="2019300"/>
            <a:ext cx="1820335"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31" name="Rectangle"/>
          <p:cNvSpPr/>
          <p:nvPr/>
        </p:nvSpPr>
        <p:spPr>
          <a:xfrm>
            <a:off x="14012333" y="2019300"/>
            <a:ext cx="1820335"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32" name="Rectangle"/>
          <p:cNvSpPr/>
          <p:nvPr/>
        </p:nvSpPr>
        <p:spPr>
          <a:xfrm>
            <a:off x="15832666" y="2019300"/>
            <a:ext cx="1820334" cy="266700"/>
          </a:xfrm>
          <a:prstGeom prst="rect">
            <a:avLst/>
          </a:prstGeom>
          <a:solidFill>
            <a:srgbClr val="D5D5D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33" name="Fourth tabs"/>
          <p:cNvSpPr txBox="1"/>
          <p:nvPr/>
        </p:nvSpPr>
        <p:spPr>
          <a:xfrm>
            <a:off x="18000163" y="1536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Fourth tabs</a:t>
            </a:r>
          </a:p>
        </p:txBody>
      </p:sp>
      <p:sp>
        <p:nvSpPr>
          <p:cNvPr id="7434" name="Smart charts within tabs"/>
          <p:cNvSpPr txBox="1"/>
          <p:nvPr/>
        </p:nvSpPr>
        <p:spPr>
          <a:xfrm>
            <a:off x="3440693" y="3659716"/>
            <a:ext cx="547467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Smart charts </a:t>
            </a:r>
            <a:r>
              <a:rPr>
                <a:solidFill>
                  <a:srgbClr val="D5D5D5"/>
                </a:solidFill>
              </a:rPr>
              <a:t>within tabs</a:t>
            </a:r>
          </a:p>
        </p:txBody>
      </p:sp>
      <p:sp>
        <p:nvSpPr>
          <p:cNvPr id="7435" name="Awesome template"/>
          <p:cNvSpPr txBox="1"/>
          <p:nvPr/>
        </p:nvSpPr>
        <p:spPr>
          <a:xfrm>
            <a:off x="3440693" y="2962428"/>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7436" name="Lorem ipsum dolor sit elit, consect loreretur adipiscing nisi aute. ipsum sit elit, Lorem ipsum dolor sit elit, Lorem ipsum dolor sit elit, consect"/>
          <p:cNvSpPr txBox="1"/>
          <p:nvPr/>
        </p:nvSpPr>
        <p:spPr>
          <a:xfrm>
            <a:off x="3440693" y="9185121"/>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
        <p:nvSpPr>
          <p:cNvPr id="7437" name="Shape"/>
          <p:cNvSpPr/>
          <p:nvPr/>
        </p:nvSpPr>
        <p:spPr>
          <a:xfrm>
            <a:off x="1734620" y="3790818"/>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7438" name="2D Stacked Area Chart"/>
          <p:cNvGraphicFramePr/>
          <p:nvPr/>
        </p:nvGraphicFramePr>
        <p:xfrm>
          <a:off x="13366792" y="3140228"/>
          <a:ext cx="11023558" cy="8055025"/>
        </p:xfrm>
        <a:graphic>
          <a:graphicData uri="http://schemas.openxmlformats.org/drawingml/2006/chart">
            <c:chart xmlns:c="http://schemas.openxmlformats.org/drawingml/2006/chart" xmlns:r="http://schemas.openxmlformats.org/officeDocument/2006/relationships" r:id="rId2"/>
          </a:graphicData>
        </a:graphic>
      </p:graphicFrame>
      <p:grpSp>
        <p:nvGrpSpPr>
          <p:cNvPr id="7442" name="Group"/>
          <p:cNvGrpSpPr/>
          <p:nvPr/>
        </p:nvGrpSpPr>
        <p:grpSpPr>
          <a:xfrm>
            <a:off x="18000163" y="4425818"/>
            <a:ext cx="2470199" cy="2470199"/>
            <a:chOff x="0" y="0"/>
            <a:chExt cx="2470197" cy="2470197"/>
          </a:xfrm>
        </p:grpSpPr>
        <p:sp>
          <p:nvSpPr>
            <p:cNvPr id="7439" name="Circle"/>
            <p:cNvSpPr/>
            <p:nvPr/>
          </p:nvSpPr>
          <p:spPr>
            <a:xfrm>
              <a:off x="0" y="0"/>
              <a:ext cx="2470198" cy="2470198"/>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440" name="79%"/>
            <p:cNvSpPr/>
            <p:nvPr/>
          </p:nvSpPr>
          <p:spPr>
            <a:xfrm>
              <a:off x="140113" y="412773"/>
              <a:ext cx="2189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79%</a:t>
              </a:r>
            </a:p>
          </p:txBody>
        </p:sp>
        <p:sp>
          <p:nvSpPr>
            <p:cNvPr id="7441" name="Lorem ipsum dolor sit."/>
            <p:cNvSpPr/>
            <p:nvPr/>
          </p:nvSpPr>
          <p:spPr>
            <a:xfrm>
              <a:off x="315373" y="1289073"/>
              <a:ext cx="1839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5" name="Shape"/>
          <p:cNvSpPr/>
          <p:nvPr/>
        </p:nvSpPr>
        <p:spPr>
          <a:xfrm>
            <a:off x="13788759" y="1788624"/>
            <a:ext cx="2592419" cy="2464289"/>
          </a:xfrm>
          <a:custGeom>
            <a:avLst/>
            <a:gdLst/>
            <a:ahLst/>
            <a:cxnLst>
              <a:cxn ang="0">
                <a:pos x="wd2" y="hd2"/>
              </a:cxn>
              <a:cxn ang="5400000">
                <a:pos x="wd2" y="hd2"/>
              </a:cxn>
              <a:cxn ang="10800000">
                <a:pos x="wd2" y="hd2"/>
              </a:cxn>
              <a:cxn ang="16200000">
                <a:pos x="wd2" y="hd2"/>
              </a:cxn>
            </a:cxnLst>
            <a:rect l="0" t="0" r="r" b="b"/>
            <a:pathLst>
              <a:path w="21534" h="21556" extrusionOk="0">
                <a:moveTo>
                  <a:pt x="10434" y="0"/>
                </a:moveTo>
                <a:cubicBezTo>
                  <a:pt x="7634" y="69"/>
                  <a:pt x="6347" y="2171"/>
                  <a:pt x="6043" y="3739"/>
                </a:cubicBezTo>
                <a:cubicBezTo>
                  <a:pt x="5738" y="5242"/>
                  <a:pt x="5866" y="7488"/>
                  <a:pt x="6066" y="8468"/>
                </a:cubicBezTo>
                <a:cubicBezTo>
                  <a:pt x="6259" y="9409"/>
                  <a:pt x="7210" y="9976"/>
                  <a:pt x="7217" y="9981"/>
                </a:cubicBezTo>
                <a:cubicBezTo>
                  <a:pt x="7217" y="9981"/>
                  <a:pt x="7411" y="10736"/>
                  <a:pt x="7411" y="11492"/>
                </a:cubicBezTo>
                <a:cubicBezTo>
                  <a:pt x="7411" y="12248"/>
                  <a:pt x="7217" y="12254"/>
                  <a:pt x="6643" y="12443"/>
                </a:cubicBezTo>
                <a:cubicBezTo>
                  <a:pt x="6069" y="12632"/>
                  <a:pt x="5876" y="13763"/>
                  <a:pt x="4536" y="14901"/>
                </a:cubicBezTo>
                <a:cubicBezTo>
                  <a:pt x="3866" y="15373"/>
                  <a:pt x="3102" y="15519"/>
                  <a:pt x="2384" y="15637"/>
                </a:cubicBezTo>
                <a:cubicBezTo>
                  <a:pt x="1666" y="15755"/>
                  <a:pt x="993" y="15849"/>
                  <a:pt x="514" y="16227"/>
                </a:cubicBezTo>
                <a:cubicBezTo>
                  <a:pt x="33" y="16698"/>
                  <a:pt x="-66" y="17501"/>
                  <a:pt x="36" y="18609"/>
                </a:cubicBezTo>
                <a:cubicBezTo>
                  <a:pt x="112" y="19426"/>
                  <a:pt x="316" y="20445"/>
                  <a:pt x="557" y="21556"/>
                </a:cubicBezTo>
                <a:lnTo>
                  <a:pt x="21534" y="21556"/>
                </a:lnTo>
                <a:cubicBezTo>
                  <a:pt x="21485" y="21472"/>
                  <a:pt x="21430" y="21390"/>
                  <a:pt x="21382" y="21306"/>
                </a:cubicBezTo>
                <a:cubicBezTo>
                  <a:pt x="20935" y="20511"/>
                  <a:pt x="20545" y="19717"/>
                  <a:pt x="20232" y="19063"/>
                </a:cubicBezTo>
                <a:cubicBezTo>
                  <a:pt x="19849" y="18307"/>
                  <a:pt x="19470" y="17786"/>
                  <a:pt x="19015" y="17383"/>
                </a:cubicBezTo>
                <a:cubicBezTo>
                  <a:pt x="18561" y="16980"/>
                  <a:pt x="18034" y="16694"/>
                  <a:pt x="17364" y="16411"/>
                </a:cubicBezTo>
                <a:cubicBezTo>
                  <a:pt x="16789" y="16222"/>
                  <a:pt x="15978" y="15987"/>
                  <a:pt x="15260" y="15727"/>
                </a:cubicBezTo>
                <a:cubicBezTo>
                  <a:pt x="14543" y="15467"/>
                  <a:pt x="13915" y="15184"/>
                  <a:pt x="13724" y="14901"/>
                </a:cubicBezTo>
                <a:cubicBezTo>
                  <a:pt x="13291" y="14333"/>
                  <a:pt x="12876" y="13770"/>
                  <a:pt x="12765" y="13200"/>
                </a:cubicBezTo>
                <a:cubicBezTo>
                  <a:pt x="12657" y="12647"/>
                  <a:pt x="12824" y="12327"/>
                  <a:pt x="13048" y="11683"/>
                </a:cubicBezTo>
                <a:cubicBezTo>
                  <a:pt x="12937" y="11332"/>
                  <a:pt x="12966" y="10948"/>
                  <a:pt x="13134" y="10624"/>
                </a:cubicBezTo>
                <a:cubicBezTo>
                  <a:pt x="13299" y="10307"/>
                  <a:pt x="13584" y="10075"/>
                  <a:pt x="13915" y="9981"/>
                </a:cubicBezTo>
                <a:cubicBezTo>
                  <a:pt x="13915" y="9981"/>
                  <a:pt x="14013" y="9979"/>
                  <a:pt x="14133" y="9884"/>
                </a:cubicBezTo>
                <a:cubicBezTo>
                  <a:pt x="14253" y="9790"/>
                  <a:pt x="14397" y="9606"/>
                  <a:pt x="14492" y="9228"/>
                </a:cubicBezTo>
                <a:cubicBezTo>
                  <a:pt x="14709" y="8267"/>
                  <a:pt x="14903" y="7112"/>
                  <a:pt x="14947" y="4524"/>
                </a:cubicBezTo>
                <a:cubicBezTo>
                  <a:pt x="14995" y="1775"/>
                  <a:pt x="12238" y="-44"/>
                  <a:pt x="10434" y="0"/>
                </a:cubicBezTo>
                <a:close/>
              </a:path>
            </a:pathLst>
          </a:custGeom>
          <a:solidFill>
            <a:schemeClr val="accent1"/>
          </a:solidFill>
          <a:ln w="12700">
            <a:miter lim="400000"/>
          </a:ln>
        </p:spPr>
        <p:txBody>
          <a:bodyPr lIns="45719" rIns="45719"/>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66" name="Shape"/>
          <p:cNvSpPr/>
          <p:nvPr/>
        </p:nvSpPr>
        <p:spPr>
          <a:xfrm>
            <a:off x="13855862" y="4252912"/>
            <a:ext cx="2947716" cy="2605088"/>
          </a:xfrm>
          <a:custGeom>
            <a:avLst/>
            <a:gdLst/>
            <a:ahLst/>
            <a:cxnLst>
              <a:cxn ang="0">
                <a:pos x="wd2" y="hd2"/>
              </a:cxn>
              <a:cxn ang="5400000">
                <a:pos x="wd2" y="hd2"/>
              </a:cxn>
              <a:cxn ang="10800000">
                <a:pos x="wd2" y="hd2"/>
              </a:cxn>
              <a:cxn ang="16200000">
                <a:pos x="wd2" y="hd2"/>
              </a:cxn>
            </a:cxnLst>
            <a:rect l="0" t="0" r="r" b="b"/>
            <a:pathLst>
              <a:path w="21502" h="21600" extrusionOk="0">
                <a:moveTo>
                  <a:pt x="0" y="0"/>
                </a:moveTo>
                <a:cubicBezTo>
                  <a:pt x="79" y="391"/>
                  <a:pt x="148" y="754"/>
                  <a:pt x="237" y="1181"/>
                </a:cubicBezTo>
                <a:cubicBezTo>
                  <a:pt x="314" y="1656"/>
                  <a:pt x="407" y="2064"/>
                  <a:pt x="501" y="2455"/>
                </a:cubicBezTo>
                <a:lnTo>
                  <a:pt x="489" y="2455"/>
                </a:lnTo>
                <a:cubicBezTo>
                  <a:pt x="498" y="2493"/>
                  <a:pt x="512" y="2519"/>
                  <a:pt x="521" y="2557"/>
                </a:cubicBezTo>
                <a:cubicBezTo>
                  <a:pt x="522" y="2559"/>
                  <a:pt x="521" y="2562"/>
                  <a:pt x="521" y="2563"/>
                </a:cubicBezTo>
                <a:cubicBezTo>
                  <a:pt x="726" y="3401"/>
                  <a:pt x="961" y="4092"/>
                  <a:pt x="1225" y="4676"/>
                </a:cubicBezTo>
                <a:cubicBezTo>
                  <a:pt x="1570" y="5442"/>
                  <a:pt x="1948" y="6045"/>
                  <a:pt x="2252" y="6746"/>
                </a:cubicBezTo>
                <a:cubicBezTo>
                  <a:pt x="2655" y="7448"/>
                  <a:pt x="2898" y="8059"/>
                  <a:pt x="2999" y="8737"/>
                </a:cubicBezTo>
                <a:cubicBezTo>
                  <a:pt x="3134" y="9636"/>
                  <a:pt x="3045" y="10607"/>
                  <a:pt x="2771" y="11761"/>
                </a:cubicBezTo>
                <a:cubicBezTo>
                  <a:pt x="2441" y="12499"/>
                  <a:pt x="2147" y="13238"/>
                  <a:pt x="1899" y="14048"/>
                </a:cubicBezTo>
                <a:cubicBezTo>
                  <a:pt x="1585" y="15074"/>
                  <a:pt x="1345" y="16214"/>
                  <a:pt x="1306" y="17546"/>
                </a:cubicBezTo>
                <a:cubicBezTo>
                  <a:pt x="1213" y="18061"/>
                  <a:pt x="1106" y="18548"/>
                  <a:pt x="993" y="19066"/>
                </a:cubicBezTo>
                <a:lnTo>
                  <a:pt x="987" y="19066"/>
                </a:lnTo>
                <a:cubicBezTo>
                  <a:pt x="800" y="19943"/>
                  <a:pt x="612" y="20829"/>
                  <a:pt x="457" y="21600"/>
                </a:cubicBezTo>
                <a:lnTo>
                  <a:pt x="17535" y="21600"/>
                </a:lnTo>
                <a:cubicBezTo>
                  <a:pt x="17354" y="20860"/>
                  <a:pt x="17164" y="20066"/>
                  <a:pt x="16994" y="19204"/>
                </a:cubicBezTo>
                <a:cubicBezTo>
                  <a:pt x="16993" y="19203"/>
                  <a:pt x="16994" y="19200"/>
                  <a:pt x="16994" y="19198"/>
                </a:cubicBezTo>
                <a:cubicBezTo>
                  <a:pt x="16761" y="18023"/>
                  <a:pt x="16559" y="16782"/>
                  <a:pt x="16473" y="15483"/>
                </a:cubicBezTo>
                <a:cubicBezTo>
                  <a:pt x="16245" y="12065"/>
                  <a:pt x="16101" y="8440"/>
                  <a:pt x="16102" y="8036"/>
                </a:cubicBezTo>
                <a:cubicBezTo>
                  <a:pt x="16102" y="8036"/>
                  <a:pt x="16231" y="8085"/>
                  <a:pt x="16504" y="8220"/>
                </a:cubicBezTo>
                <a:cubicBezTo>
                  <a:pt x="16778" y="8355"/>
                  <a:pt x="17196" y="8581"/>
                  <a:pt x="17784" y="8941"/>
                </a:cubicBezTo>
                <a:cubicBezTo>
                  <a:pt x="18452" y="9356"/>
                  <a:pt x="19371" y="9191"/>
                  <a:pt x="20117" y="8645"/>
                </a:cubicBezTo>
                <a:cubicBezTo>
                  <a:pt x="20813" y="8136"/>
                  <a:pt x="21335" y="7314"/>
                  <a:pt x="21438" y="6493"/>
                </a:cubicBezTo>
                <a:cubicBezTo>
                  <a:pt x="21600" y="5687"/>
                  <a:pt x="21442" y="4854"/>
                  <a:pt x="21119" y="4084"/>
                </a:cubicBezTo>
                <a:cubicBezTo>
                  <a:pt x="20882" y="3519"/>
                  <a:pt x="20550" y="3021"/>
                  <a:pt x="20193" y="2563"/>
                </a:cubicBezTo>
                <a:lnTo>
                  <a:pt x="20201" y="2563"/>
                </a:lnTo>
                <a:cubicBezTo>
                  <a:pt x="20172" y="2525"/>
                  <a:pt x="20141" y="2493"/>
                  <a:pt x="20112" y="2455"/>
                </a:cubicBezTo>
                <a:cubicBezTo>
                  <a:pt x="19945" y="2239"/>
                  <a:pt x="19774" y="2018"/>
                  <a:pt x="19599" y="1836"/>
                </a:cubicBezTo>
                <a:cubicBezTo>
                  <a:pt x="19154" y="1295"/>
                  <a:pt x="18771" y="652"/>
                  <a:pt x="18421" y="0"/>
                </a:cubicBezTo>
                <a:lnTo>
                  <a:pt x="0" y="0"/>
                </a:lnTo>
                <a:close/>
              </a:path>
            </a:pathLst>
          </a:custGeom>
          <a:solidFill>
            <a:schemeClr val="accent1">
              <a:alpha val="80000"/>
            </a:scheme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67" name="Shape"/>
          <p:cNvSpPr/>
          <p:nvPr/>
        </p:nvSpPr>
        <p:spPr>
          <a:xfrm>
            <a:off x="13866443" y="6858000"/>
            <a:ext cx="2498274" cy="2605088"/>
          </a:xfrm>
          <a:custGeom>
            <a:avLst/>
            <a:gdLst/>
            <a:ahLst/>
            <a:cxnLst>
              <a:cxn ang="0">
                <a:pos x="wd2" y="hd2"/>
              </a:cxn>
              <a:cxn ang="5400000">
                <a:pos x="wd2" y="hd2"/>
              </a:cxn>
              <a:cxn ang="10800000">
                <a:pos x="wd2" y="hd2"/>
              </a:cxn>
              <a:cxn ang="16200000">
                <a:pos x="wd2" y="hd2"/>
              </a:cxn>
            </a:cxnLst>
            <a:rect l="0" t="0" r="r" b="b"/>
            <a:pathLst>
              <a:path w="21321" h="21600" extrusionOk="0">
                <a:moveTo>
                  <a:pt x="444" y="0"/>
                </a:moveTo>
                <a:cubicBezTo>
                  <a:pt x="433" y="47"/>
                  <a:pt x="418" y="109"/>
                  <a:pt x="407" y="155"/>
                </a:cubicBezTo>
                <a:cubicBezTo>
                  <a:pt x="17" y="1834"/>
                  <a:pt x="-125" y="3248"/>
                  <a:pt x="123" y="3929"/>
                </a:cubicBezTo>
                <a:cubicBezTo>
                  <a:pt x="418" y="4019"/>
                  <a:pt x="1052" y="4198"/>
                  <a:pt x="1667" y="4400"/>
                </a:cubicBezTo>
                <a:cubicBezTo>
                  <a:pt x="2282" y="4601"/>
                  <a:pt x="2876" y="4826"/>
                  <a:pt x="3073" y="5005"/>
                </a:cubicBezTo>
                <a:cubicBezTo>
                  <a:pt x="3268" y="5314"/>
                  <a:pt x="3331" y="5861"/>
                  <a:pt x="3269" y="6687"/>
                </a:cubicBezTo>
                <a:cubicBezTo>
                  <a:pt x="3229" y="7226"/>
                  <a:pt x="3146" y="7880"/>
                  <a:pt x="3015" y="8674"/>
                </a:cubicBezTo>
                <a:cubicBezTo>
                  <a:pt x="2917" y="10288"/>
                  <a:pt x="2817" y="12129"/>
                  <a:pt x="2670" y="13900"/>
                </a:cubicBezTo>
                <a:cubicBezTo>
                  <a:pt x="2662" y="13995"/>
                  <a:pt x="2648" y="14084"/>
                  <a:pt x="2639" y="14176"/>
                </a:cubicBezTo>
                <a:lnTo>
                  <a:pt x="2622" y="14176"/>
                </a:lnTo>
                <a:cubicBezTo>
                  <a:pt x="2479" y="15777"/>
                  <a:pt x="2298" y="17310"/>
                  <a:pt x="2029" y="18536"/>
                </a:cubicBezTo>
                <a:cubicBezTo>
                  <a:pt x="1892" y="19480"/>
                  <a:pt x="1809" y="20536"/>
                  <a:pt x="1735" y="21600"/>
                </a:cubicBezTo>
                <a:lnTo>
                  <a:pt x="8695" y="21600"/>
                </a:lnTo>
                <a:cubicBezTo>
                  <a:pt x="8888" y="19807"/>
                  <a:pt x="9122" y="18057"/>
                  <a:pt x="9312" y="17279"/>
                </a:cubicBezTo>
                <a:cubicBezTo>
                  <a:pt x="9446" y="16727"/>
                  <a:pt x="9704" y="15418"/>
                  <a:pt x="9945" y="14232"/>
                </a:cubicBezTo>
                <a:lnTo>
                  <a:pt x="9986" y="14232"/>
                </a:lnTo>
                <a:cubicBezTo>
                  <a:pt x="10435" y="12015"/>
                  <a:pt x="10883" y="9754"/>
                  <a:pt x="10883" y="9754"/>
                </a:cubicBezTo>
                <a:cubicBezTo>
                  <a:pt x="10883" y="9754"/>
                  <a:pt x="10883" y="10830"/>
                  <a:pt x="10883" y="12442"/>
                </a:cubicBezTo>
                <a:cubicBezTo>
                  <a:pt x="10883" y="13060"/>
                  <a:pt x="10839" y="13623"/>
                  <a:pt x="10792" y="14176"/>
                </a:cubicBezTo>
                <a:lnTo>
                  <a:pt x="10775" y="14176"/>
                </a:lnTo>
                <a:cubicBezTo>
                  <a:pt x="10699" y="15003"/>
                  <a:pt x="10604" y="15765"/>
                  <a:pt x="10490" y="16388"/>
                </a:cubicBezTo>
                <a:cubicBezTo>
                  <a:pt x="10294" y="17462"/>
                  <a:pt x="11081" y="19076"/>
                  <a:pt x="10490" y="20692"/>
                </a:cubicBezTo>
                <a:cubicBezTo>
                  <a:pt x="10391" y="20963"/>
                  <a:pt x="10334" y="21274"/>
                  <a:pt x="10297" y="21600"/>
                </a:cubicBezTo>
                <a:lnTo>
                  <a:pt x="16634" y="21600"/>
                </a:lnTo>
                <a:cubicBezTo>
                  <a:pt x="16751" y="19412"/>
                  <a:pt x="17106" y="17370"/>
                  <a:pt x="17830" y="14232"/>
                </a:cubicBezTo>
                <a:lnTo>
                  <a:pt x="17870" y="14232"/>
                </a:lnTo>
                <a:cubicBezTo>
                  <a:pt x="17969" y="13807"/>
                  <a:pt x="18049" y="13457"/>
                  <a:pt x="18162" y="12985"/>
                </a:cubicBezTo>
                <a:cubicBezTo>
                  <a:pt x="19035" y="9323"/>
                  <a:pt x="19453" y="5133"/>
                  <a:pt x="19496" y="4798"/>
                </a:cubicBezTo>
                <a:cubicBezTo>
                  <a:pt x="19496" y="4798"/>
                  <a:pt x="19745" y="4668"/>
                  <a:pt x="20089" y="4488"/>
                </a:cubicBezTo>
                <a:cubicBezTo>
                  <a:pt x="20433" y="4309"/>
                  <a:pt x="20881" y="4085"/>
                  <a:pt x="21274" y="3906"/>
                </a:cubicBezTo>
                <a:cubicBezTo>
                  <a:pt x="21475" y="3419"/>
                  <a:pt x="20985" y="1954"/>
                  <a:pt x="20424" y="0"/>
                </a:cubicBezTo>
                <a:lnTo>
                  <a:pt x="444" y="0"/>
                </a:lnTo>
                <a:close/>
              </a:path>
            </a:pathLst>
          </a:custGeom>
          <a:solidFill>
            <a:schemeClr val="accent1">
              <a:alpha val="60000"/>
            </a:scheme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68" name="Shape"/>
          <p:cNvSpPr/>
          <p:nvPr/>
        </p:nvSpPr>
        <p:spPr>
          <a:xfrm>
            <a:off x="14005202" y="9463087"/>
            <a:ext cx="2654981" cy="2464198"/>
          </a:xfrm>
          <a:custGeom>
            <a:avLst/>
            <a:gdLst/>
            <a:ahLst/>
            <a:cxnLst>
              <a:cxn ang="0">
                <a:pos x="wd2" y="hd2"/>
              </a:cxn>
              <a:cxn ang="5400000">
                <a:pos x="wd2" y="hd2"/>
              </a:cxn>
              <a:cxn ang="10800000">
                <a:pos x="wd2" y="hd2"/>
              </a:cxn>
              <a:cxn ang="16200000">
                <a:pos x="wd2" y="hd2"/>
              </a:cxn>
            </a:cxnLst>
            <a:rect l="0" t="0" r="r" b="b"/>
            <a:pathLst>
              <a:path w="21559" h="21600" extrusionOk="0">
                <a:moveTo>
                  <a:pt x="525" y="0"/>
                </a:moveTo>
                <a:cubicBezTo>
                  <a:pt x="495" y="478"/>
                  <a:pt x="462" y="956"/>
                  <a:pt x="434" y="1430"/>
                </a:cubicBezTo>
                <a:cubicBezTo>
                  <a:pt x="341" y="3018"/>
                  <a:pt x="242" y="4532"/>
                  <a:pt x="54" y="5670"/>
                </a:cubicBezTo>
                <a:cubicBezTo>
                  <a:pt x="-39" y="6712"/>
                  <a:pt x="7" y="7708"/>
                  <a:pt x="54" y="8561"/>
                </a:cubicBezTo>
                <a:cubicBezTo>
                  <a:pt x="101" y="9415"/>
                  <a:pt x="148" y="10130"/>
                  <a:pt x="54" y="10603"/>
                </a:cubicBezTo>
                <a:cubicBezTo>
                  <a:pt x="54" y="11744"/>
                  <a:pt x="58" y="13449"/>
                  <a:pt x="618" y="14208"/>
                </a:cubicBezTo>
                <a:cubicBezTo>
                  <a:pt x="1181" y="14968"/>
                  <a:pt x="804" y="16856"/>
                  <a:pt x="992" y="18754"/>
                </a:cubicBezTo>
                <a:cubicBezTo>
                  <a:pt x="992" y="20837"/>
                  <a:pt x="3052" y="21600"/>
                  <a:pt x="5111" y="21600"/>
                </a:cubicBezTo>
                <a:cubicBezTo>
                  <a:pt x="6983" y="21600"/>
                  <a:pt x="5862" y="18379"/>
                  <a:pt x="5675" y="17050"/>
                </a:cubicBezTo>
                <a:cubicBezTo>
                  <a:pt x="5301" y="15535"/>
                  <a:pt x="4356" y="13633"/>
                  <a:pt x="4917" y="13633"/>
                </a:cubicBezTo>
                <a:cubicBezTo>
                  <a:pt x="5291" y="13633"/>
                  <a:pt x="5300" y="12688"/>
                  <a:pt x="5488" y="10979"/>
                </a:cubicBezTo>
                <a:cubicBezTo>
                  <a:pt x="5488" y="9464"/>
                  <a:pt x="6796" y="6997"/>
                  <a:pt x="6796" y="5103"/>
                </a:cubicBezTo>
                <a:cubicBezTo>
                  <a:pt x="6796" y="4121"/>
                  <a:pt x="6950" y="2033"/>
                  <a:pt x="7147" y="0"/>
                </a:cubicBezTo>
                <a:lnTo>
                  <a:pt x="525" y="0"/>
                </a:lnTo>
                <a:close/>
                <a:moveTo>
                  <a:pt x="8672" y="0"/>
                </a:moveTo>
                <a:cubicBezTo>
                  <a:pt x="8496" y="1709"/>
                  <a:pt x="8978" y="3933"/>
                  <a:pt x="9600" y="4724"/>
                </a:cubicBezTo>
                <a:cubicBezTo>
                  <a:pt x="9899" y="5287"/>
                  <a:pt x="9751" y="6131"/>
                  <a:pt x="9487" y="6857"/>
                </a:cubicBezTo>
                <a:cubicBezTo>
                  <a:pt x="9169" y="7733"/>
                  <a:pt x="8695" y="8450"/>
                  <a:pt x="8456" y="9055"/>
                </a:cubicBezTo>
                <a:cubicBezTo>
                  <a:pt x="8855" y="9316"/>
                  <a:pt x="9202" y="9739"/>
                  <a:pt x="9390" y="10266"/>
                </a:cubicBezTo>
                <a:cubicBezTo>
                  <a:pt x="9603" y="10861"/>
                  <a:pt x="9595" y="11541"/>
                  <a:pt x="9413" y="12117"/>
                </a:cubicBezTo>
                <a:cubicBezTo>
                  <a:pt x="9599" y="13253"/>
                  <a:pt x="9787" y="13446"/>
                  <a:pt x="11659" y="13446"/>
                </a:cubicBezTo>
                <a:cubicBezTo>
                  <a:pt x="13343" y="13446"/>
                  <a:pt x="12974" y="12496"/>
                  <a:pt x="12974" y="12496"/>
                </a:cubicBezTo>
                <a:cubicBezTo>
                  <a:pt x="12974" y="12496"/>
                  <a:pt x="13297" y="12640"/>
                  <a:pt x="13718" y="12806"/>
                </a:cubicBezTo>
                <a:cubicBezTo>
                  <a:pt x="14140" y="12971"/>
                  <a:pt x="14659" y="13163"/>
                  <a:pt x="15033" y="13258"/>
                </a:cubicBezTo>
                <a:cubicBezTo>
                  <a:pt x="15407" y="13447"/>
                  <a:pt x="16336" y="13633"/>
                  <a:pt x="17389" y="13752"/>
                </a:cubicBezTo>
                <a:cubicBezTo>
                  <a:pt x="18442" y="13870"/>
                  <a:pt x="19618" y="13920"/>
                  <a:pt x="20460" y="13825"/>
                </a:cubicBezTo>
                <a:cubicBezTo>
                  <a:pt x="21221" y="13630"/>
                  <a:pt x="21561" y="13326"/>
                  <a:pt x="21559" y="12993"/>
                </a:cubicBezTo>
                <a:cubicBezTo>
                  <a:pt x="21557" y="12708"/>
                  <a:pt x="21328" y="12417"/>
                  <a:pt x="21047" y="12252"/>
                </a:cubicBezTo>
                <a:cubicBezTo>
                  <a:pt x="20692" y="11992"/>
                  <a:pt x="20305" y="11739"/>
                  <a:pt x="19912" y="11491"/>
                </a:cubicBezTo>
                <a:cubicBezTo>
                  <a:pt x="19206" y="11044"/>
                  <a:pt x="18489" y="10623"/>
                  <a:pt x="17769" y="10224"/>
                </a:cubicBezTo>
                <a:cubicBezTo>
                  <a:pt x="17033" y="10247"/>
                  <a:pt x="16258" y="9894"/>
                  <a:pt x="15720" y="9257"/>
                </a:cubicBezTo>
                <a:cubicBezTo>
                  <a:pt x="15278" y="8735"/>
                  <a:pt x="15029" y="8065"/>
                  <a:pt x="15014" y="7473"/>
                </a:cubicBezTo>
                <a:cubicBezTo>
                  <a:pt x="14659" y="6062"/>
                  <a:pt x="14593" y="3916"/>
                  <a:pt x="14653" y="932"/>
                </a:cubicBezTo>
                <a:cubicBezTo>
                  <a:pt x="14659" y="613"/>
                  <a:pt x="14686" y="310"/>
                  <a:pt x="14701" y="0"/>
                </a:cubicBezTo>
                <a:lnTo>
                  <a:pt x="8672" y="0"/>
                </a:lnTo>
                <a:close/>
              </a:path>
            </a:pathLst>
          </a:custGeom>
          <a:solidFill>
            <a:schemeClr val="accent1">
              <a:alpha val="40000"/>
            </a:scheme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69" name="Duis aute irure lorem dolor in reprehenderit in voluptate velit. Lorem ipsum dolor sit amet, consectetur adipiscing elit, sed do eiusmod tempor incididunt ut labore. Lorem ipsum dolor sit amet, consectetur adipiscing elit, sed do eiusmod…"/>
          <p:cNvSpPr txBox="1"/>
          <p:nvPr/>
        </p:nvSpPr>
        <p:spPr>
          <a:xfrm>
            <a:off x="3655536" y="6090390"/>
            <a:ext cx="8138117" cy="4768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Duis aute irure lorem dolor in reprehenderit in voluptate velit. Lorem ipsum dolor sit amet, consectetur adipiscing elit, sed do eiusmod tempor incididunt ut labore. Lorem ipsum dolor sit amet, consectetur adipiscing elit, sed do eiusmod</a:t>
            </a:r>
          </a:p>
          <a:p>
            <a:endParaRPr/>
          </a:p>
          <a:p>
            <a:r>
              <a:t>Duis aute irure lorem dolor in reprehenderit in voluptate velit. Lorem ipsum dolor sit amet, consectetur adipiscing elit, sed do eiusmod tempor incididunt ut labore. Lorem ipsum dolor sit amet, consectetur adipiscing elit, sed do eiusmod Duis aute irure lorem dolor in reprehenderit in voluptate velit. Lorem ipsum dolor sit amet, consectetur adipiscing elit, sed do eiusmod tempor incididunt ut labore. Lorem ipsum dolor sit amet, consectetur</a:t>
            </a:r>
          </a:p>
        </p:txBody>
      </p:sp>
      <p:sp>
        <p:nvSpPr>
          <p:cNvPr id="6870" name="Vector male infographics"/>
          <p:cNvSpPr txBox="1"/>
          <p:nvPr/>
        </p:nvSpPr>
        <p:spPr>
          <a:xfrm>
            <a:off x="3655536" y="2856759"/>
            <a:ext cx="8934813"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90000"/>
              </a:lnSpc>
              <a:defRPr sz="9000" spc="0">
                <a:latin typeface="+mn-lt"/>
                <a:ea typeface="+mn-ea"/>
                <a:cs typeface="+mn-cs"/>
                <a:sym typeface="Montserrat Bold"/>
              </a:defRPr>
            </a:pPr>
            <a:r>
              <a:rPr dirty="0"/>
              <a:t>Vector </a:t>
            </a:r>
            <a:r>
              <a:rPr lang="en-US" dirty="0"/>
              <a:t>human</a:t>
            </a:r>
            <a:r>
              <a:rPr dirty="0"/>
              <a:t> </a:t>
            </a:r>
            <a:r>
              <a:rPr dirty="0">
                <a:solidFill>
                  <a:srgbClr val="D5D5D5"/>
                </a:solidFill>
              </a:rPr>
              <a:t>infographics</a:t>
            </a:r>
          </a:p>
        </p:txBody>
      </p:sp>
      <p:sp>
        <p:nvSpPr>
          <p:cNvPr id="6871" name="Shape"/>
          <p:cNvSpPr/>
          <p:nvPr/>
        </p:nvSpPr>
        <p:spPr>
          <a:xfrm>
            <a:off x="1877086" y="2996459"/>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874" name="Group"/>
          <p:cNvGrpSpPr/>
          <p:nvPr/>
        </p:nvGrpSpPr>
        <p:grpSpPr>
          <a:xfrm>
            <a:off x="17533149" y="2677200"/>
            <a:ext cx="4300835" cy="687137"/>
            <a:chOff x="0" y="440656"/>
            <a:chExt cx="4300834" cy="687135"/>
          </a:xfrm>
        </p:grpSpPr>
        <p:sp>
          <p:nvSpPr>
            <p:cNvPr id="6872" name="Circle"/>
            <p:cNvSpPr/>
            <p:nvPr/>
          </p:nvSpPr>
          <p:spPr>
            <a:xfrm>
              <a:off x="0" y="440656"/>
              <a:ext cx="687136" cy="687137"/>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73" name="Lorem ipsum dolor sit amet, consectetur adi Lrem sit amet, consectetur elit,  Lorem"/>
            <p:cNvSpPr/>
            <p:nvPr/>
          </p:nvSpPr>
          <p:spPr>
            <a:xfrm>
              <a:off x="1188796" y="784225"/>
              <a:ext cx="31120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consectetur elit,  Lorem</a:t>
              </a:r>
            </a:p>
          </p:txBody>
        </p:sp>
      </p:grpSp>
      <p:grpSp>
        <p:nvGrpSpPr>
          <p:cNvPr id="6877" name="Group"/>
          <p:cNvGrpSpPr/>
          <p:nvPr/>
        </p:nvGrpSpPr>
        <p:grpSpPr>
          <a:xfrm>
            <a:off x="17533149" y="5247087"/>
            <a:ext cx="4300835" cy="687137"/>
            <a:chOff x="0" y="440656"/>
            <a:chExt cx="4300834" cy="687135"/>
          </a:xfrm>
        </p:grpSpPr>
        <p:sp>
          <p:nvSpPr>
            <p:cNvPr id="6875" name="Circle"/>
            <p:cNvSpPr/>
            <p:nvPr/>
          </p:nvSpPr>
          <p:spPr>
            <a:xfrm>
              <a:off x="0" y="440656"/>
              <a:ext cx="687136" cy="687137"/>
            </a:xfrm>
            <a:prstGeom prst="ellipse">
              <a:avLst/>
            </a:pr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76" name="Lorem ipsum dolor sit amet, consectetur adi Lrem sit amet, consectetur elit,  Lorem"/>
            <p:cNvSpPr/>
            <p:nvPr/>
          </p:nvSpPr>
          <p:spPr>
            <a:xfrm>
              <a:off x="1188796" y="784225"/>
              <a:ext cx="31120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consectetur elit,  Lorem</a:t>
              </a:r>
            </a:p>
          </p:txBody>
        </p:sp>
      </p:grpSp>
      <p:grpSp>
        <p:nvGrpSpPr>
          <p:cNvPr id="6880" name="Group"/>
          <p:cNvGrpSpPr/>
          <p:nvPr/>
        </p:nvGrpSpPr>
        <p:grpSpPr>
          <a:xfrm>
            <a:off x="17533149" y="7816976"/>
            <a:ext cx="4300835" cy="687137"/>
            <a:chOff x="0" y="440656"/>
            <a:chExt cx="4300834" cy="687135"/>
          </a:xfrm>
        </p:grpSpPr>
        <p:sp>
          <p:nvSpPr>
            <p:cNvPr id="6878" name="Circle"/>
            <p:cNvSpPr/>
            <p:nvPr/>
          </p:nvSpPr>
          <p:spPr>
            <a:xfrm>
              <a:off x="0" y="440656"/>
              <a:ext cx="687136" cy="687137"/>
            </a:xfrm>
            <a:prstGeom prst="ellipse">
              <a:avLst/>
            </a:prstGeom>
            <a:solidFill>
              <a:schemeClr val="accent1">
                <a:alpha val="6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79" name="Lorem ipsum dolor sit amet, consectetur adi Lrem sit amet, consectetur elit,  Lorem"/>
            <p:cNvSpPr/>
            <p:nvPr/>
          </p:nvSpPr>
          <p:spPr>
            <a:xfrm>
              <a:off x="1188796" y="784225"/>
              <a:ext cx="31120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consectetur elit,  Lorem</a:t>
              </a:r>
            </a:p>
          </p:txBody>
        </p:sp>
      </p:grpSp>
      <p:grpSp>
        <p:nvGrpSpPr>
          <p:cNvPr id="6883" name="Group"/>
          <p:cNvGrpSpPr/>
          <p:nvPr/>
        </p:nvGrpSpPr>
        <p:grpSpPr>
          <a:xfrm>
            <a:off x="17533149" y="10351618"/>
            <a:ext cx="4300835" cy="687137"/>
            <a:chOff x="0" y="440656"/>
            <a:chExt cx="4300834" cy="687135"/>
          </a:xfrm>
        </p:grpSpPr>
        <p:sp>
          <p:nvSpPr>
            <p:cNvPr id="6881" name="Circle"/>
            <p:cNvSpPr/>
            <p:nvPr/>
          </p:nvSpPr>
          <p:spPr>
            <a:xfrm>
              <a:off x="0" y="440656"/>
              <a:ext cx="687136" cy="687137"/>
            </a:xfrm>
            <a:prstGeom prst="ellipse">
              <a:avLst/>
            </a:prstGeom>
            <a:solidFill>
              <a:schemeClr val="accent1">
                <a:alpha val="4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82" name="Lorem ipsum dolor sit amet, consectetur adi Lrem sit amet, consectetur elit,  Lorem"/>
            <p:cNvSpPr/>
            <p:nvPr/>
          </p:nvSpPr>
          <p:spPr>
            <a:xfrm>
              <a:off x="1188796" y="784225"/>
              <a:ext cx="311203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consectetur elit,  Lorem</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871"/>
                                        </p:tgtEl>
                                        <p:attrNameLst>
                                          <p:attrName>style.visibility</p:attrName>
                                        </p:attrNameLst>
                                      </p:cBhvr>
                                      <p:to>
                                        <p:strVal val="visible"/>
                                      </p:to>
                                    </p:set>
                                    <p:anim calcmode="lin" valueType="num">
                                      <p:cBhvr>
                                        <p:cTn id="7" dur="1000" fill="hold"/>
                                        <p:tgtEl>
                                          <p:spTgt spid="6871"/>
                                        </p:tgtEl>
                                        <p:attrNameLst>
                                          <p:attrName>ppt_x</p:attrName>
                                        </p:attrNameLst>
                                      </p:cBhvr>
                                      <p:tavLst>
                                        <p:tav tm="0">
                                          <p:val>
                                            <p:strVal val="0-#ppt_w/2"/>
                                          </p:val>
                                        </p:tav>
                                        <p:tav tm="100000">
                                          <p:val>
                                            <p:strVal val="#ppt_x"/>
                                          </p:val>
                                        </p:tav>
                                      </p:tavLst>
                                    </p:anim>
                                    <p:anim calcmode="lin" valueType="num">
                                      <p:cBhvr>
                                        <p:cTn id="8" dur="1000" fill="hold"/>
                                        <p:tgtEl>
                                          <p:spTgt spid="6871"/>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6868"/>
                                        </p:tgtEl>
                                        <p:attrNameLst>
                                          <p:attrName>style.visibility</p:attrName>
                                        </p:attrNameLst>
                                      </p:cBhvr>
                                      <p:to>
                                        <p:strVal val="visible"/>
                                      </p:to>
                                    </p:set>
                                    <p:anim calcmode="lin" valueType="num">
                                      <p:cBhvr>
                                        <p:cTn id="11" dur="1000" fill="hold"/>
                                        <p:tgtEl>
                                          <p:spTgt spid="6868"/>
                                        </p:tgtEl>
                                        <p:attrNameLst>
                                          <p:attrName>ppt_x</p:attrName>
                                        </p:attrNameLst>
                                      </p:cBhvr>
                                      <p:tavLst>
                                        <p:tav tm="0">
                                          <p:val>
                                            <p:strVal val="#ppt_x"/>
                                          </p:val>
                                        </p:tav>
                                        <p:tav tm="100000">
                                          <p:val>
                                            <p:strVal val="#ppt_x"/>
                                          </p:val>
                                        </p:tav>
                                      </p:tavLst>
                                    </p:anim>
                                    <p:anim calcmode="lin" valueType="num">
                                      <p:cBhvr>
                                        <p:cTn id="12" dur="1000" fill="hold"/>
                                        <p:tgtEl>
                                          <p:spTgt spid="6868"/>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6867"/>
                                        </p:tgtEl>
                                        <p:attrNameLst>
                                          <p:attrName>style.visibility</p:attrName>
                                        </p:attrNameLst>
                                      </p:cBhvr>
                                      <p:to>
                                        <p:strVal val="visible"/>
                                      </p:to>
                                    </p:set>
                                    <p:anim calcmode="lin" valueType="num">
                                      <p:cBhvr>
                                        <p:cTn id="15" dur="1000" fill="hold"/>
                                        <p:tgtEl>
                                          <p:spTgt spid="6867"/>
                                        </p:tgtEl>
                                        <p:attrNameLst>
                                          <p:attrName>ppt_x</p:attrName>
                                        </p:attrNameLst>
                                      </p:cBhvr>
                                      <p:tavLst>
                                        <p:tav tm="0">
                                          <p:val>
                                            <p:strVal val="#ppt_x"/>
                                          </p:val>
                                        </p:tav>
                                        <p:tav tm="100000">
                                          <p:val>
                                            <p:strVal val="#ppt_x"/>
                                          </p:val>
                                        </p:tav>
                                      </p:tavLst>
                                    </p:anim>
                                    <p:anim calcmode="lin" valueType="num">
                                      <p:cBhvr>
                                        <p:cTn id="16" dur="1000" fill="hold"/>
                                        <p:tgtEl>
                                          <p:spTgt spid="6867"/>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6866"/>
                                        </p:tgtEl>
                                        <p:attrNameLst>
                                          <p:attrName>style.visibility</p:attrName>
                                        </p:attrNameLst>
                                      </p:cBhvr>
                                      <p:to>
                                        <p:strVal val="visible"/>
                                      </p:to>
                                    </p:set>
                                    <p:anim calcmode="lin" valueType="num">
                                      <p:cBhvr>
                                        <p:cTn id="19" dur="1000" fill="hold"/>
                                        <p:tgtEl>
                                          <p:spTgt spid="6866"/>
                                        </p:tgtEl>
                                        <p:attrNameLst>
                                          <p:attrName>ppt_x</p:attrName>
                                        </p:attrNameLst>
                                      </p:cBhvr>
                                      <p:tavLst>
                                        <p:tav tm="0">
                                          <p:val>
                                            <p:strVal val="#ppt_x"/>
                                          </p:val>
                                        </p:tav>
                                        <p:tav tm="100000">
                                          <p:val>
                                            <p:strVal val="#ppt_x"/>
                                          </p:val>
                                        </p:tav>
                                      </p:tavLst>
                                    </p:anim>
                                    <p:anim calcmode="lin" valueType="num">
                                      <p:cBhvr>
                                        <p:cTn id="20" dur="1000" fill="hold"/>
                                        <p:tgtEl>
                                          <p:spTgt spid="6866"/>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6865"/>
                                        </p:tgtEl>
                                        <p:attrNameLst>
                                          <p:attrName>style.visibility</p:attrName>
                                        </p:attrNameLst>
                                      </p:cBhvr>
                                      <p:to>
                                        <p:strVal val="visible"/>
                                      </p:to>
                                    </p:set>
                                    <p:anim calcmode="lin" valueType="num">
                                      <p:cBhvr>
                                        <p:cTn id="23" dur="1000" fill="hold"/>
                                        <p:tgtEl>
                                          <p:spTgt spid="6865"/>
                                        </p:tgtEl>
                                        <p:attrNameLst>
                                          <p:attrName>ppt_x</p:attrName>
                                        </p:attrNameLst>
                                      </p:cBhvr>
                                      <p:tavLst>
                                        <p:tav tm="0">
                                          <p:val>
                                            <p:strVal val="#ppt_x"/>
                                          </p:val>
                                        </p:tav>
                                        <p:tav tm="100000">
                                          <p:val>
                                            <p:strVal val="#ppt_x"/>
                                          </p:val>
                                        </p:tav>
                                      </p:tavLst>
                                    </p:anim>
                                    <p:anim calcmode="lin" valueType="num">
                                      <p:cBhvr>
                                        <p:cTn id="24" dur="1000" fill="hold"/>
                                        <p:tgtEl>
                                          <p:spTgt spid="6865"/>
                                        </p:tgtEl>
                                        <p:attrNameLst>
                                          <p:attrName>ppt_y</p:attrName>
                                        </p:attrNameLst>
                                      </p:cBhvr>
                                      <p:tavLst>
                                        <p:tav tm="0">
                                          <p:val>
                                            <p:strVal val="0-#ppt_h/2"/>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6883"/>
                                        </p:tgtEl>
                                        <p:attrNameLst>
                                          <p:attrName>style.visibility</p:attrName>
                                        </p:attrNameLst>
                                      </p:cBhvr>
                                      <p:to>
                                        <p:strVal val="visible"/>
                                      </p:to>
                                    </p:set>
                                    <p:anim calcmode="lin" valueType="num">
                                      <p:cBhvr>
                                        <p:cTn id="27" dur="1000" fill="hold"/>
                                        <p:tgtEl>
                                          <p:spTgt spid="6883"/>
                                        </p:tgtEl>
                                        <p:attrNameLst>
                                          <p:attrName>ppt_x</p:attrName>
                                        </p:attrNameLst>
                                      </p:cBhvr>
                                      <p:tavLst>
                                        <p:tav tm="0">
                                          <p:val>
                                            <p:strVal val="1+#ppt_w/2"/>
                                          </p:val>
                                        </p:tav>
                                        <p:tav tm="100000">
                                          <p:val>
                                            <p:strVal val="#ppt_x"/>
                                          </p:val>
                                        </p:tav>
                                      </p:tavLst>
                                    </p:anim>
                                    <p:anim calcmode="lin" valueType="num">
                                      <p:cBhvr>
                                        <p:cTn id="28" dur="1000" fill="hold"/>
                                        <p:tgtEl>
                                          <p:spTgt spid="6883"/>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6880"/>
                                        </p:tgtEl>
                                        <p:attrNameLst>
                                          <p:attrName>style.visibility</p:attrName>
                                        </p:attrNameLst>
                                      </p:cBhvr>
                                      <p:to>
                                        <p:strVal val="visible"/>
                                      </p:to>
                                    </p:set>
                                    <p:anim calcmode="lin" valueType="num">
                                      <p:cBhvr>
                                        <p:cTn id="31" dur="1000" fill="hold"/>
                                        <p:tgtEl>
                                          <p:spTgt spid="6880"/>
                                        </p:tgtEl>
                                        <p:attrNameLst>
                                          <p:attrName>ppt_x</p:attrName>
                                        </p:attrNameLst>
                                      </p:cBhvr>
                                      <p:tavLst>
                                        <p:tav tm="0">
                                          <p:val>
                                            <p:strVal val="1+#ppt_w/2"/>
                                          </p:val>
                                        </p:tav>
                                        <p:tav tm="100000">
                                          <p:val>
                                            <p:strVal val="#ppt_x"/>
                                          </p:val>
                                        </p:tav>
                                      </p:tavLst>
                                    </p:anim>
                                    <p:anim calcmode="lin" valueType="num">
                                      <p:cBhvr>
                                        <p:cTn id="32" dur="1000" fill="hold"/>
                                        <p:tgtEl>
                                          <p:spTgt spid="6880"/>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8" nodeType="withEffect">
                                  <p:stCondLst>
                                    <p:cond delay="3500"/>
                                  </p:stCondLst>
                                  <p:iterate>
                                    <p:tmAbs val="0"/>
                                  </p:iterate>
                                  <p:childTnLst>
                                    <p:set>
                                      <p:cBhvr>
                                        <p:cTn id="34" fill="hold"/>
                                        <p:tgtEl>
                                          <p:spTgt spid="6877"/>
                                        </p:tgtEl>
                                        <p:attrNameLst>
                                          <p:attrName>style.visibility</p:attrName>
                                        </p:attrNameLst>
                                      </p:cBhvr>
                                      <p:to>
                                        <p:strVal val="visible"/>
                                      </p:to>
                                    </p:set>
                                    <p:anim calcmode="lin" valueType="num">
                                      <p:cBhvr>
                                        <p:cTn id="35" dur="1000" fill="hold"/>
                                        <p:tgtEl>
                                          <p:spTgt spid="6877"/>
                                        </p:tgtEl>
                                        <p:attrNameLst>
                                          <p:attrName>ppt_x</p:attrName>
                                        </p:attrNameLst>
                                      </p:cBhvr>
                                      <p:tavLst>
                                        <p:tav tm="0">
                                          <p:val>
                                            <p:strVal val="1+#ppt_w/2"/>
                                          </p:val>
                                        </p:tav>
                                        <p:tav tm="100000">
                                          <p:val>
                                            <p:strVal val="#ppt_x"/>
                                          </p:val>
                                        </p:tav>
                                      </p:tavLst>
                                    </p:anim>
                                    <p:anim calcmode="lin" valueType="num">
                                      <p:cBhvr>
                                        <p:cTn id="36" dur="1000" fill="hold"/>
                                        <p:tgtEl>
                                          <p:spTgt spid="6877"/>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9" nodeType="withEffect">
                                  <p:stCondLst>
                                    <p:cond delay="4000"/>
                                  </p:stCondLst>
                                  <p:iterate>
                                    <p:tmAbs val="0"/>
                                  </p:iterate>
                                  <p:childTnLst>
                                    <p:set>
                                      <p:cBhvr>
                                        <p:cTn id="38" fill="hold"/>
                                        <p:tgtEl>
                                          <p:spTgt spid="6874"/>
                                        </p:tgtEl>
                                        <p:attrNameLst>
                                          <p:attrName>style.visibility</p:attrName>
                                        </p:attrNameLst>
                                      </p:cBhvr>
                                      <p:to>
                                        <p:strVal val="visible"/>
                                      </p:to>
                                    </p:set>
                                    <p:anim calcmode="lin" valueType="num">
                                      <p:cBhvr>
                                        <p:cTn id="39" dur="1000" fill="hold"/>
                                        <p:tgtEl>
                                          <p:spTgt spid="6874"/>
                                        </p:tgtEl>
                                        <p:attrNameLst>
                                          <p:attrName>ppt_x</p:attrName>
                                        </p:attrNameLst>
                                      </p:cBhvr>
                                      <p:tavLst>
                                        <p:tav tm="0">
                                          <p:val>
                                            <p:strVal val="1+#ppt_w/2"/>
                                          </p:val>
                                        </p:tav>
                                        <p:tav tm="100000">
                                          <p:val>
                                            <p:strVal val="#ppt_x"/>
                                          </p:val>
                                        </p:tav>
                                      </p:tavLst>
                                    </p:anim>
                                    <p:anim calcmode="lin" valueType="num">
                                      <p:cBhvr>
                                        <p:cTn id="40" dur="1000" fill="hold"/>
                                        <p:tgtEl>
                                          <p:spTgt spid="6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5" grpId="5" animBg="1" advAuto="0"/>
      <p:bldP spid="6866" grpId="4" animBg="1" advAuto="0"/>
      <p:bldP spid="6867" grpId="3" animBg="1" advAuto="0"/>
      <p:bldP spid="6868" grpId="2" animBg="1" advAuto="0"/>
      <p:bldP spid="6871" grpId="1" animBg="1" advAuto="0"/>
      <p:bldP spid="6874" grpId="9" animBg="1" advAuto="0"/>
      <p:bldP spid="6877" grpId="8" animBg="1" advAuto="0"/>
      <p:bldP spid="6880" grpId="7" animBg="1" advAuto="0"/>
      <p:bldP spid="6883" grpId="6"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89" name="Group"/>
          <p:cNvGrpSpPr/>
          <p:nvPr/>
        </p:nvGrpSpPr>
        <p:grpSpPr>
          <a:xfrm>
            <a:off x="12191999" y="2695666"/>
            <a:ext cx="4418477" cy="8836953"/>
            <a:chOff x="0" y="0"/>
            <a:chExt cx="4418475" cy="8836952"/>
          </a:xfrm>
        </p:grpSpPr>
        <p:sp>
          <p:nvSpPr>
            <p:cNvPr id="6885" name="Shape"/>
            <p:cNvSpPr/>
            <p:nvPr/>
          </p:nvSpPr>
          <p:spPr>
            <a:xfrm rot="5400000" flipH="1">
              <a:off x="371577" y="5864019"/>
              <a:ext cx="2601357" cy="3344512"/>
            </a:xfrm>
            <a:custGeom>
              <a:avLst/>
              <a:gdLst/>
              <a:ahLst/>
              <a:cxnLst>
                <a:cxn ang="0">
                  <a:pos x="wd2" y="hd2"/>
                </a:cxn>
                <a:cxn ang="5400000">
                  <a:pos x="wd2" y="hd2"/>
                </a:cxn>
                <a:cxn ang="10800000">
                  <a:pos x="wd2" y="hd2"/>
                </a:cxn>
                <a:cxn ang="16200000">
                  <a:pos x="wd2" y="hd2"/>
                </a:cxn>
              </a:cxnLst>
              <a:rect l="0" t="0" r="r" b="b"/>
              <a:pathLst>
                <a:path w="21600" h="21600" extrusionOk="0">
                  <a:moveTo>
                    <a:pt x="12724" y="0"/>
                  </a:moveTo>
                  <a:cubicBezTo>
                    <a:pt x="12049" y="454"/>
                    <a:pt x="11385" y="923"/>
                    <a:pt x="10744" y="1421"/>
                  </a:cubicBezTo>
                  <a:cubicBezTo>
                    <a:pt x="3581" y="6993"/>
                    <a:pt x="0" y="14297"/>
                    <a:pt x="0" y="21600"/>
                  </a:cubicBezTo>
                  <a:lnTo>
                    <a:pt x="13584" y="21600"/>
                  </a:lnTo>
                  <a:cubicBezTo>
                    <a:pt x="13584" y="17001"/>
                    <a:pt x="15841" y="12402"/>
                    <a:pt x="20352" y="8894"/>
                  </a:cubicBezTo>
                  <a:cubicBezTo>
                    <a:pt x="20756" y="8580"/>
                    <a:pt x="21175" y="8285"/>
                    <a:pt x="21600" y="7999"/>
                  </a:cubicBezTo>
                  <a:lnTo>
                    <a:pt x="12724" y="0"/>
                  </a:lnTo>
                  <a:close/>
                </a:path>
              </a:pathLst>
            </a:custGeom>
            <a:solidFill>
              <a:schemeClr val="accent1">
                <a:alpha val="4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86" name="Shape"/>
            <p:cNvSpPr/>
            <p:nvPr/>
          </p:nvSpPr>
          <p:spPr>
            <a:xfrm rot="5400000" flipH="1">
              <a:off x="371577" y="-371578"/>
              <a:ext cx="2601357" cy="3344512"/>
            </a:xfrm>
            <a:custGeom>
              <a:avLst/>
              <a:gdLst/>
              <a:ahLst/>
              <a:cxnLst>
                <a:cxn ang="0">
                  <a:pos x="wd2" y="hd2"/>
                </a:cxn>
                <a:cxn ang="5400000">
                  <a:pos x="wd2" y="hd2"/>
                </a:cxn>
                <a:cxn ang="10800000">
                  <a:pos x="wd2" y="hd2"/>
                </a:cxn>
                <a:cxn ang="16200000">
                  <a:pos x="wd2" y="hd2"/>
                </a:cxn>
              </a:cxnLst>
              <a:rect l="0" t="0" r="r" b="b"/>
              <a:pathLst>
                <a:path w="21600" h="21600" extrusionOk="0">
                  <a:moveTo>
                    <a:pt x="8876" y="0"/>
                  </a:moveTo>
                  <a:lnTo>
                    <a:pt x="0" y="7999"/>
                  </a:lnTo>
                  <a:cubicBezTo>
                    <a:pt x="425" y="8285"/>
                    <a:pt x="844" y="8580"/>
                    <a:pt x="1248" y="8894"/>
                  </a:cubicBezTo>
                  <a:cubicBezTo>
                    <a:pt x="5759" y="12402"/>
                    <a:pt x="8016" y="17001"/>
                    <a:pt x="8016" y="21600"/>
                  </a:cubicBezTo>
                  <a:lnTo>
                    <a:pt x="21600" y="21600"/>
                  </a:lnTo>
                  <a:cubicBezTo>
                    <a:pt x="21600" y="14297"/>
                    <a:pt x="18019" y="6993"/>
                    <a:pt x="10856" y="1421"/>
                  </a:cubicBezTo>
                  <a:cubicBezTo>
                    <a:pt x="10215" y="923"/>
                    <a:pt x="9551" y="454"/>
                    <a:pt x="8876"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87" name="Shape"/>
            <p:cNvSpPr/>
            <p:nvPr/>
          </p:nvSpPr>
          <p:spPr>
            <a:xfrm rot="5400000" flipH="1">
              <a:off x="1819142" y="1819143"/>
              <a:ext cx="2886108" cy="23125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281"/>
                  </a:lnTo>
                  <a:cubicBezTo>
                    <a:pt x="4852" y="15281"/>
                    <a:pt x="9701" y="17393"/>
                    <a:pt x="13600" y="21600"/>
                  </a:cubicBezTo>
                  <a:lnTo>
                    <a:pt x="21600" y="10031"/>
                  </a:lnTo>
                  <a:cubicBezTo>
                    <a:pt x="15408" y="3350"/>
                    <a:pt x="7706" y="0"/>
                    <a:pt x="0" y="0"/>
                  </a:cubicBez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888" name="Shape"/>
            <p:cNvSpPr/>
            <p:nvPr/>
          </p:nvSpPr>
          <p:spPr>
            <a:xfrm rot="5400000" flipH="1">
              <a:off x="1819142" y="4705251"/>
              <a:ext cx="2886108" cy="23125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894" y="0"/>
                    <a:pt x="6192" y="3350"/>
                    <a:pt x="0" y="10031"/>
                  </a:cubicBezTo>
                  <a:lnTo>
                    <a:pt x="8000" y="21600"/>
                  </a:lnTo>
                  <a:cubicBezTo>
                    <a:pt x="11899" y="17393"/>
                    <a:pt x="16748" y="15281"/>
                    <a:pt x="21600" y="15281"/>
                  </a:cubicBezTo>
                  <a:lnTo>
                    <a:pt x="21600" y="0"/>
                  </a:lnTo>
                  <a:close/>
                </a:path>
              </a:pathLst>
            </a:custGeom>
            <a:solidFill>
              <a:schemeClr val="accent1">
                <a:alpha val="6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890" name="Rectangle"/>
          <p:cNvSpPr/>
          <p:nvPr/>
        </p:nvSpPr>
        <p:spPr>
          <a:xfrm>
            <a:off x="0" y="-1"/>
            <a:ext cx="12192000"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893" name="Group"/>
          <p:cNvGrpSpPr/>
          <p:nvPr/>
        </p:nvGrpSpPr>
        <p:grpSpPr>
          <a:xfrm>
            <a:off x="15536510" y="10747967"/>
            <a:ext cx="3963311" cy="1372669"/>
            <a:chOff x="0" y="0"/>
            <a:chExt cx="3963310" cy="1372668"/>
          </a:xfrm>
        </p:grpSpPr>
        <p:sp>
          <p:nvSpPr>
            <p:cNvPr id="6891" name="Lorem ipsum dolor sit elit, consect loreretur adipis nisi lorem"/>
            <p:cNvSpPr txBox="1"/>
            <p:nvPr/>
          </p:nvSpPr>
          <p:spPr>
            <a:xfrm>
              <a:off x="0" y="604318"/>
              <a:ext cx="396331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a:t>
              </a:r>
            </a:p>
          </p:txBody>
        </p:sp>
        <p:sp>
          <p:nvSpPr>
            <p:cNvPr id="6892" name="insert title"/>
            <p:cNvSpPr txBox="1"/>
            <p:nvPr/>
          </p:nvSpPr>
          <p:spPr>
            <a:xfrm>
              <a:off x="0" y="0"/>
              <a:ext cx="396331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896" name="Group"/>
          <p:cNvGrpSpPr/>
          <p:nvPr/>
        </p:nvGrpSpPr>
        <p:grpSpPr>
          <a:xfrm>
            <a:off x="17518166" y="4568433"/>
            <a:ext cx="3963311" cy="1772720"/>
            <a:chOff x="0" y="0"/>
            <a:chExt cx="3963310" cy="1772718"/>
          </a:xfrm>
        </p:grpSpPr>
        <p:sp>
          <p:nvSpPr>
            <p:cNvPr id="6894" name="Lorem ipsum dolor sit elit, consect loreretur adipis nisi lorem Lorem ipsum dolor sit elit,"/>
            <p:cNvSpPr txBox="1"/>
            <p:nvPr/>
          </p:nvSpPr>
          <p:spPr>
            <a:xfrm>
              <a:off x="0" y="604318"/>
              <a:ext cx="396331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 Lorem ipsum dolor sit elit,</a:t>
              </a:r>
            </a:p>
          </p:txBody>
        </p:sp>
        <p:sp>
          <p:nvSpPr>
            <p:cNvPr id="6895" name="insert title"/>
            <p:cNvSpPr txBox="1"/>
            <p:nvPr/>
          </p:nvSpPr>
          <p:spPr>
            <a:xfrm>
              <a:off x="0" y="0"/>
              <a:ext cx="396331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899" name="Group"/>
          <p:cNvGrpSpPr/>
          <p:nvPr/>
        </p:nvGrpSpPr>
        <p:grpSpPr>
          <a:xfrm>
            <a:off x="17518166" y="7658200"/>
            <a:ext cx="3963311" cy="1772719"/>
            <a:chOff x="0" y="0"/>
            <a:chExt cx="3963310" cy="1772718"/>
          </a:xfrm>
        </p:grpSpPr>
        <p:sp>
          <p:nvSpPr>
            <p:cNvPr id="6897" name="Lorem ipsum dolor sit elit, consect loreretur adipis nisi lorem Lorem ipsum dolor sit elit,"/>
            <p:cNvSpPr txBox="1"/>
            <p:nvPr/>
          </p:nvSpPr>
          <p:spPr>
            <a:xfrm>
              <a:off x="0" y="604318"/>
              <a:ext cx="396331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 lorem Lorem ipsum dolor sit elit,</a:t>
              </a:r>
            </a:p>
          </p:txBody>
        </p:sp>
        <p:sp>
          <p:nvSpPr>
            <p:cNvPr id="6898" name="insert title"/>
            <p:cNvSpPr txBox="1"/>
            <p:nvPr/>
          </p:nvSpPr>
          <p:spPr>
            <a:xfrm>
              <a:off x="0" y="0"/>
              <a:ext cx="396331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902" name="Group"/>
          <p:cNvGrpSpPr/>
          <p:nvPr/>
        </p:nvGrpSpPr>
        <p:grpSpPr>
          <a:xfrm>
            <a:off x="15536510" y="1878717"/>
            <a:ext cx="3963311" cy="1372669"/>
            <a:chOff x="0" y="0"/>
            <a:chExt cx="3963310" cy="1372668"/>
          </a:xfrm>
        </p:grpSpPr>
        <p:sp>
          <p:nvSpPr>
            <p:cNvPr id="6900" name="Lorem ipsum dolor sit elit, consect loreretur adipis nisi"/>
            <p:cNvSpPr txBox="1"/>
            <p:nvPr/>
          </p:nvSpPr>
          <p:spPr>
            <a:xfrm>
              <a:off x="0" y="604318"/>
              <a:ext cx="396331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 nisi</a:t>
              </a:r>
            </a:p>
          </p:txBody>
        </p:sp>
        <p:sp>
          <p:nvSpPr>
            <p:cNvPr id="6901" name="insert title"/>
            <p:cNvSpPr txBox="1"/>
            <p:nvPr/>
          </p:nvSpPr>
          <p:spPr>
            <a:xfrm>
              <a:off x="0" y="0"/>
              <a:ext cx="396331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903" name="Shape"/>
          <p:cNvSpPr/>
          <p:nvPr/>
        </p:nvSpPr>
        <p:spPr>
          <a:xfrm>
            <a:off x="15196706" y="5550334"/>
            <a:ext cx="679610" cy="607322"/>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04" name="Shape"/>
          <p:cNvSpPr/>
          <p:nvPr/>
        </p:nvSpPr>
        <p:spPr>
          <a:xfrm>
            <a:off x="15220238" y="8090792"/>
            <a:ext cx="656078" cy="517100"/>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05" name="Shape"/>
          <p:cNvSpPr/>
          <p:nvPr/>
        </p:nvSpPr>
        <p:spPr>
          <a:xfrm>
            <a:off x="13455637" y="9969500"/>
            <a:ext cx="607164" cy="626656"/>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06" name="Shape"/>
          <p:cNvSpPr/>
          <p:nvPr/>
        </p:nvSpPr>
        <p:spPr>
          <a:xfrm>
            <a:off x="13419416" y="3620710"/>
            <a:ext cx="679607" cy="607325"/>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911" name="Group"/>
          <p:cNvGrpSpPr/>
          <p:nvPr/>
        </p:nvGrpSpPr>
        <p:grpSpPr>
          <a:xfrm>
            <a:off x="9397369" y="4319511"/>
            <a:ext cx="5589262" cy="5589263"/>
            <a:chOff x="0" y="0"/>
            <a:chExt cx="5589261" cy="5589261"/>
          </a:xfrm>
        </p:grpSpPr>
        <p:sp>
          <p:nvSpPr>
            <p:cNvPr id="6907" name="Circle"/>
            <p:cNvSpPr/>
            <p:nvPr/>
          </p:nvSpPr>
          <p:spPr>
            <a:xfrm>
              <a:off x="0" y="0"/>
              <a:ext cx="5589262" cy="5589262"/>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08" name="Circle"/>
            <p:cNvSpPr/>
            <p:nvPr/>
          </p:nvSpPr>
          <p:spPr>
            <a:xfrm>
              <a:off x="119815" y="119814"/>
              <a:ext cx="5349633" cy="5349633"/>
            </a:xfrm>
            <a:prstGeom prst="ellipse">
              <a:avLst/>
            </a:prstGeom>
            <a:gradFill flip="none" rotWithShape="1">
              <a:gsLst>
                <a:gs pos="0">
                  <a:srgbClr val="E7E7E7"/>
                </a:gs>
                <a:gs pos="100000">
                  <a:srgbClr val="FFFFFF"/>
                </a:gs>
              </a:gsLst>
              <a:lin ang="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09" name="Lorem ipsum dolor sit elit, consect loreretur adipis nisi Lorem ipsum dolor sit elit, consect loreretur adipis nisi Lorem"/>
            <p:cNvSpPr txBox="1"/>
            <p:nvPr/>
          </p:nvSpPr>
          <p:spPr>
            <a:xfrm>
              <a:off x="812975" y="2533526"/>
              <a:ext cx="396331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 nisi Lorem ipsum dolor sit elit, consect loreretur adipis nisi Lorem</a:t>
              </a:r>
            </a:p>
          </p:txBody>
        </p:sp>
        <p:sp>
          <p:nvSpPr>
            <p:cNvPr id="6910" name="Title here"/>
            <p:cNvSpPr txBox="1"/>
            <p:nvPr/>
          </p:nvSpPr>
          <p:spPr>
            <a:xfrm>
              <a:off x="812975" y="1487284"/>
              <a:ext cx="3963311"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latin typeface="+mn-lt"/>
                  <a:ea typeface="+mn-ea"/>
                  <a:cs typeface="+mn-cs"/>
                  <a:sym typeface="Montserrat Bold"/>
                </a:defRPr>
              </a:lvl1pPr>
            </a:lstStyle>
            <a:p>
              <a:r>
                <a:t>Title here</a:t>
              </a:r>
            </a:p>
          </p:txBody>
        </p:sp>
      </p:grpSp>
      <p:sp>
        <p:nvSpPr>
          <p:cNvPr id="6912" name="Editable vector graphic"/>
          <p:cNvSpPr txBox="1"/>
          <p:nvPr/>
        </p:nvSpPr>
        <p:spPr>
          <a:xfrm>
            <a:off x="3141119" y="2951964"/>
            <a:ext cx="5421002" cy="401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Editable vector graphic</a:t>
            </a:r>
          </a:p>
        </p:txBody>
      </p:sp>
      <p:sp>
        <p:nvSpPr>
          <p:cNvPr id="6913" name="Shape"/>
          <p:cNvSpPr/>
          <p:nvPr/>
        </p:nvSpPr>
        <p:spPr>
          <a:xfrm>
            <a:off x="1419657" y="3101621"/>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14" name="Lorem ipsum dolor sit elit, consect loreretur adipiscing nisi aute. ipsum sit elit, Lorem ipsum dolor sit elit,"/>
          <p:cNvSpPr txBox="1"/>
          <p:nvPr/>
        </p:nvSpPr>
        <p:spPr>
          <a:xfrm>
            <a:off x="3141119" y="7372825"/>
            <a:ext cx="501029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grpSp>
        <p:nvGrpSpPr>
          <p:cNvPr id="6918" name="Group"/>
          <p:cNvGrpSpPr/>
          <p:nvPr/>
        </p:nvGrpSpPr>
        <p:grpSpPr>
          <a:xfrm>
            <a:off x="3141119" y="9053820"/>
            <a:ext cx="6350001" cy="2222501"/>
            <a:chOff x="0" y="0"/>
            <a:chExt cx="6350000" cy="2222500"/>
          </a:xfrm>
        </p:grpSpPr>
        <p:sp>
          <p:nvSpPr>
            <p:cNvPr id="6915" name="Rounded Rectangle"/>
            <p:cNvSpPr/>
            <p:nvPr/>
          </p:nvSpPr>
          <p:spPr>
            <a:xfrm>
              <a:off x="0" y="0"/>
              <a:ext cx="6350000" cy="2222500"/>
            </a:xfrm>
            <a:prstGeom prst="roundRect">
              <a:avLst>
                <a:gd name="adj" fmla="val 14356"/>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16" name="Rectangle"/>
            <p:cNvSpPr/>
            <p:nvPr/>
          </p:nvSpPr>
          <p:spPr>
            <a:xfrm>
              <a:off x="0" y="0"/>
              <a:ext cx="319240" cy="2222500"/>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17" name="Duis aute irure lorem dolor in enderit in volu ptate velit. Lorem ipsum dolor duis aute iru re lorem dolor in enderit in voluptate velit. Lorem ipsum dolor."/>
            <p:cNvSpPr txBox="1"/>
            <p:nvPr/>
          </p:nvSpPr>
          <p:spPr>
            <a:xfrm>
              <a:off x="774659" y="327025"/>
              <a:ext cx="5012110" cy="1568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iru re lorem dolor in enderit in voluptate velit. Lorem ipsum dolor.</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890"/>
                                        </p:tgtEl>
                                        <p:attrNameLst>
                                          <p:attrName>style.visibility</p:attrName>
                                        </p:attrNameLst>
                                      </p:cBhvr>
                                      <p:to>
                                        <p:strVal val="visible"/>
                                      </p:to>
                                    </p:set>
                                    <p:anim calcmode="lin" valueType="num">
                                      <p:cBhvr>
                                        <p:cTn id="7" dur="1000" fill="hold"/>
                                        <p:tgtEl>
                                          <p:spTgt spid="6890"/>
                                        </p:tgtEl>
                                        <p:attrNameLst>
                                          <p:attrName>ppt_x</p:attrName>
                                        </p:attrNameLst>
                                      </p:cBhvr>
                                      <p:tavLst>
                                        <p:tav tm="0">
                                          <p:val>
                                            <p:strVal val="0-#ppt_w/2"/>
                                          </p:val>
                                        </p:tav>
                                        <p:tav tm="100000">
                                          <p:val>
                                            <p:strVal val="#ppt_x"/>
                                          </p:val>
                                        </p:tav>
                                      </p:tavLst>
                                    </p:anim>
                                    <p:anim calcmode="lin" valueType="num">
                                      <p:cBhvr>
                                        <p:cTn id="8" dur="1000" fill="hold"/>
                                        <p:tgtEl>
                                          <p:spTgt spid="6890"/>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6913"/>
                                        </p:tgtEl>
                                        <p:attrNameLst>
                                          <p:attrName>style.visibility</p:attrName>
                                        </p:attrNameLst>
                                      </p:cBhvr>
                                      <p:to>
                                        <p:strVal val="visible"/>
                                      </p:to>
                                    </p:set>
                                    <p:anim calcmode="lin" valueType="num">
                                      <p:cBhvr>
                                        <p:cTn id="11" dur="1000" fill="hold"/>
                                        <p:tgtEl>
                                          <p:spTgt spid="6913"/>
                                        </p:tgtEl>
                                        <p:attrNameLst>
                                          <p:attrName>ppt_x</p:attrName>
                                        </p:attrNameLst>
                                      </p:cBhvr>
                                      <p:tavLst>
                                        <p:tav tm="0">
                                          <p:val>
                                            <p:strVal val="0-#ppt_w/2"/>
                                          </p:val>
                                        </p:tav>
                                        <p:tav tm="100000">
                                          <p:val>
                                            <p:strVal val="#ppt_x"/>
                                          </p:val>
                                        </p:tav>
                                      </p:tavLst>
                                    </p:anim>
                                    <p:anim calcmode="lin" valueType="num">
                                      <p:cBhvr>
                                        <p:cTn id="12" dur="1000" fill="hold"/>
                                        <p:tgtEl>
                                          <p:spTgt spid="6913"/>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918"/>
                                        </p:tgtEl>
                                        <p:attrNameLst>
                                          <p:attrName>style.visibility</p:attrName>
                                        </p:attrNameLst>
                                      </p:cBhvr>
                                      <p:to>
                                        <p:strVal val="visible"/>
                                      </p:to>
                                    </p:set>
                                    <p:anim calcmode="lin" valueType="num">
                                      <p:cBhvr>
                                        <p:cTn id="15" dur="1000" fill="hold"/>
                                        <p:tgtEl>
                                          <p:spTgt spid="6918"/>
                                        </p:tgtEl>
                                        <p:attrNameLst>
                                          <p:attrName>ppt_x</p:attrName>
                                        </p:attrNameLst>
                                      </p:cBhvr>
                                      <p:tavLst>
                                        <p:tav tm="0">
                                          <p:val>
                                            <p:strVal val="#ppt_x"/>
                                          </p:val>
                                        </p:tav>
                                        <p:tav tm="100000">
                                          <p:val>
                                            <p:strVal val="#ppt_x"/>
                                          </p:val>
                                        </p:tav>
                                      </p:tavLst>
                                    </p:anim>
                                    <p:anim calcmode="lin" valueType="num">
                                      <p:cBhvr>
                                        <p:cTn id="16" dur="1000" fill="hold"/>
                                        <p:tgtEl>
                                          <p:spTgt spid="691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911"/>
                                        </p:tgtEl>
                                        <p:attrNameLst>
                                          <p:attrName>style.visibility</p:attrName>
                                        </p:attrNameLst>
                                      </p:cBhvr>
                                      <p:to>
                                        <p:strVal val="visible"/>
                                      </p:to>
                                    </p:set>
                                    <p:anim calcmode="lin" valueType="num">
                                      <p:cBhvr>
                                        <p:cTn id="19" dur="1000" fill="hold"/>
                                        <p:tgtEl>
                                          <p:spTgt spid="6911"/>
                                        </p:tgtEl>
                                        <p:attrNameLst>
                                          <p:attrName>ppt_x</p:attrName>
                                        </p:attrNameLst>
                                      </p:cBhvr>
                                      <p:tavLst>
                                        <p:tav tm="0">
                                          <p:val>
                                            <p:strVal val="#ppt_x"/>
                                          </p:val>
                                        </p:tav>
                                        <p:tav tm="100000">
                                          <p:val>
                                            <p:strVal val="#ppt_x"/>
                                          </p:val>
                                        </p:tav>
                                      </p:tavLst>
                                    </p:anim>
                                    <p:anim calcmode="lin" valueType="num">
                                      <p:cBhvr>
                                        <p:cTn id="20" dur="1000" fill="hold"/>
                                        <p:tgtEl>
                                          <p:spTgt spid="6911"/>
                                        </p:tgtEl>
                                        <p:attrNameLst>
                                          <p:attrName>ppt_y</p:attrName>
                                        </p:attrNameLst>
                                      </p:cBhvr>
                                      <p:tavLst>
                                        <p:tav tm="0">
                                          <p:val>
                                            <p:strVal val="1+#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6889"/>
                                        </p:tgtEl>
                                        <p:attrNameLst>
                                          <p:attrName>style.visibility</p:attrName>
                                        </p:attrNameLst>
                                      </p:cBhvr>
                                      <p:to>
                                        <p:strVal val="visible"/>
                                      </p:to>
                                    </p:set>
                                    <p:anim calcmode="lin" valueType="num">
                                      <p:cBhvr>
                                        <p:cTn id="23" dur="1000" fill="hold"/>
                                        <p:tgtEl>
                                          <p:spTgt spid="6889"/>
                                        </p:tgtEl>
                                        <p:attrNameLst>
                                          <p:attrName>ppt_x</p:attrName>
                                        </p:attrNameLst>
                                      </p:cBhvr>
                                      <p:tavLst>
                                        <p:tav tm="0">
                                          <p:val>
                                            <p:strVal val="0-#ppt_w/2"/>
                                          </p:val>
                                        </p:tav>
                                        <p:tav tm="100000">
                                          <p:val>
                                            <p:strVal val="#ppt_x"/>
                                          </p:val>
                                        </p:tav>
                                      </p:tavLst>
                                    </p:anim>
                                    <p:anim calcmode="lin" valueType="num">
                                      <p:cBhvr>
                                        <p:cTn id="24" dur="1000" fill="hold"/>
                                        <p:tgtEl>
                                          <p:spTgt spid="6889"/>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6902"/>
                                        </p:tgtEl>
                                        <p:attrNameLst>
                                          <p:attrName>style.visibility</p:attrName>
                                        </p:attrNameLst>
                                      </p:cBhvr>
                                      <p:to>
                                        <p:strVal val="visible"/>
                                      </p:to>
                                    </p:set>
                                    <p:anim calcmode="lin" valueType="num">
                                      <p:cBhvr>
                                        <p:cTn id="27" dur="1000" fill="hold"/>
                                        <p:tgtEl>
                                          <p:spTgt spid="6902"/>
                                        </p:tgtEl>
                                        <p:attrNameLst>
                                          <p:attrName>ppt_x</p:attrName>
                                        </p:attrNameLst>
                                      </p:cBhvr>
                                      <p:tavLst>
                                        <p:tav tm="0">
                                          <p:val>
                                            <p:strVal val="1+#ppt_w/2"/>
                                          </p:val>
                                        </p:tav>
                                        <p:tav tm="100000">
                                          <p:val>
                                            <p:strVal val="#ppt_x"/>
                                          </p:val>
                                        </p:tav>
                                      </p:tavLst>
                                    </p:anim>
                                    <p:anim calcmode="lin" valueType="num">
                                      <p:cBhvr>
                                        <p:cTn id="28" dur="1000" fill="hold"/>
                                        <p:tgtEl>
                                          <p:spTgt spid="6902"/>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6896"/>
                                        </p:tgtEl>
                                        <p:attrNameLst>
                                          <p:attrName>style.visibility</p:attrName>
                                        </p:attrNameLst>
                                      </p:cBhvr>
                                      <p:to>
                                        <p:strVal val="visible"/>
                                      </p:to>
                                    </p:set>
                                    <p:anim calcmode="lin" valueType="num">
                                      <p:cBhvr>
                                        <p:cTn id="31" dur="1000" fill="hold"/>
                                        <p:tgtEl>
                                          <p:spTgt spid="6896"/>
                                        </p:tgtEl>
                                        <p:attrNameLst>
                                          <p:attrName>ppt_x</p:attrName>
                                        </p:attrNameLst>
                                      </p:cBhvr>
                                      <p:tavLst>
                                        <p:tav tm="0">
                                          <p:val>
                                            <p:strVal val="1+#ppt_w/2"/>
                                          </p:val>
                                        </p:tav>
                                        <p:tav tm="100000">
                                          <p:val>
                                            <p:strVal val="#ppt_x"/>
                                          </p:val>
                                        </p:tav>
                                      </p:tavLst>
                                    </p:anim>
                                    <p:anim calcmode="lin" valueType="num">
                                      <p:cBhvr>
                                        <p:cTn id="32" dur="1000" fill="hold"/>
                                        <p:tgtEl>
                                          <p:spTgt spid="6896"/>
                                        </p:tgtEl>
                                        <p:attrNameLst>
                                          <p:attrName>ppt_y</p:attrName>
                                        </p:attrNameLst>
                                      </p:cBhvr>
                                      <p:tavLst>
                                        <p:tav tm="0">
                                          <p:val>
                                            <p:strVal val="#ppt_y"/>
                                          </p:val>
                                        </p:tav>
                                        <p:tav tm="100000">
                                          <p:val>
                                            <p:strVal val="#ppt_y"/>
                                          </p:val>
                                        </p:tav>
                                      </p:tavLst>
                                    </p:anim>
                                  </p:childTnLst>
                                </p:cTn>
                              </p:par>
                              <p:par>
                                <p:cTn id="33" presetID="2" presetClass="entr" presetSubtype="2" accel="50000" decel="50000" fill="hold" grpId="8" nodeType="withEffect">
                                  <p:stCondLst>
                                    <p:cond delay="3500"/>
                                  </p:stCondLst>
                                  <p:iterate>
                                    <p:tmAbs val="0"/>
                                  </p:iterate>
                                  <p:childTnLst>
                                    <p:set>
                                      <p:cBhvr>
                                        <p:cTn id="34" fill="hold"/>
                                        <p:tgtEl>
                                          <p:spTgt spid="6899"/>
                                        </p:tgtEl>
                                        <p:attrNameLst>
                                          <p:attrName>style.visibility</p:attrName>
                                        </p:attrNameLst>
                                      </p:cBhvr>
                                      <p:to>
                                        <p:strVal val="visible"/>
                                      </p:to>
                                    </p:set>
                                    <p:anim calcmode="lin" valueType="num">
                                      <p:cBhvr>
                                        <p:cTn id="35" dur="1000" fill="hold"/>
                                        <p:tgtEl>
                                          <p:spTgt spid="6899"/>
                                        </p:tgtEl>
                                        <p:attrNameLst>
                                          <p:attrName>ppt_x</p:attrName>
                                        </p:attrNameLst>
                                      </p:cBhvr>
                                      <p:tavLst>
                                        <p:tav tm="0">
                                          <p:val>
                                            <p:strVal val="1+#ppt_w/2"/>
                                          </p:val>
                                        </p:tav>
                                        <p:tav tm="100000">
                                          <p:val>
                                            <p:strVal val="#ppt_x"/>
                                          </p:val>
                                        </p:tav>
                                      </p:tavLst>
                                    </p:anim>
                                    <p:anim calcmode="lin" valueType="num">
                                      <p:cBhvr>
                                        <p:cTn id="36" dur="1000" fill="hold"/>
                                        <p:tgtEl>
                                          <p:spTgt spid="6899"/>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9" nodeType="withEffect">
                                  <p:stCondLst>
                                    <p:cond delay="4000"/>
                                  </p:stCondLst>
                                  <p:iterate>
                                    <p:tmAbs val="0"/>
                                  </p:iterate>
                                  <p:childTnLst>
                                    <p:set>
                                      <p:cBhvr>
                                        <p:cTn id="38" fill="hold"/>
                                        <p:tgtEl>
                                          <p:spTgt spid="6893"/>
                                        </p:tgtEl>
                                        <p:attrNameLst>
                                          <p:attrName>style.visibility</p:attrName>
                                        </p:attrNameLst>
                                      </p:cBhvr>
                                      <p:to>
                                        <p:strVal val="visible"/>
                                      </p:to>
                                    </p:set>
                                    <p:anim calcmode="lin" valueType="num">
                                      <p:cBhvr>
                                        <p:cTn id="39" dur="1000" fill="hold"/>
                                        <p:tgtEl>
                                          <p:spTgt spid="6893"/>
                                        </p:tgtEl>
                                        <p:attrNameLst>
                                          <p:attrName>ppt_x</p:attrName>
                                        </p:attrNameLst>
                                      </p:cBhvr>
                                      <p:tavLst>
                                        <p:tav tm="0">
                                          <p:val>
                                            <p:strVal val="1+#ppt_w/2"/>
                                          </p:val>
                                        </p:tav>
                                        <p:tav tm="100000">
                                          <p:val>
                                            <p:strVal val="#ppt_x"/>
                                          </p:val>
                                        </p:tav>
                                      </p:tavLst>
                                    </p:anim>
                                    <p:anim calcmode="lin" valueType="num">
                                      <p:cBhvr>
                                        <p:cTn id="40" dur="1000" fill="hold"/>
                                        <p:tgtEl>
                                          <p:spTgt spid="68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9" grpId="5" animBg="1" advAuto="0"/>
      <p:bldP spid="6890" grpId="1" animBg="1" advAuto="0"/>
      <p:bldP spid="6893" grpId="9" animBg="1" advAuto="0"/>
      <p:bldP spid="6896" grpId="7" animBg="1" advAuto="0"/>
      <p:bldP spid="6899" grpId="8" animBg="1" advAuto="0"/>
      <p:bldP spid="6902" grpId="6" animBg="1" advAuto="0"/>
      <p:bldP spid="6911" grpId="4" animBg="1" advAuto="0"/>
      <p:bldP spid="6913" grpId="2" animBg="1" advAuto="0"/>
      <p:bldP spid="6918" grpId="3"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24" name="Group"/>
          <p:cNvGrpSpPr/>
          <p:nvPr/>
        </p:nvGrpSpPr>
        <p:grpSpPr>
          <a:xfrm>
            <a:off x="6557168" y="8081168"/>
            <a:ext cx="11269664" cy="5634832"/>
            <a:chOff x="0" y="0"/>
            <a:chExt cx="11269662" cy="5634831"/>
          </a:xfrm>
        </p:grpSpPr>
        <p:sp>
          <p:nvSpPr>
            <p:cNvPr id="6920" name="Shape"/>
            <p:cNvSpPr/>
            <p:nvPr/>
          </p:nvSpPr>
          <p:spPr>
            <a:xfrm>
              <a:off x="0" y="1369615"/>
              <a:ext cx="3317479" cy="4265217"/>
            </a:xfrm>
            <a:custGeom>
              <a:avLst/>
              <a:gdLst/>
              <a:ahLst/>
              <a:cxnLst>
                <a:cxn ang="0">
                  <a:pos x="wd2" y="hd2"/>
                </a:cxn>
                <a:cxn ang="5400000">
                  <a:pos x="wd2" y="hd2"/>
                </a:cxn>
                <a:cxn ang="10800000">
                  <a:pos x="wd2" y="hd2"/>
                </a:cxn>
                <a:cxn ang="16200000">
                  <a:pos x="wd2" y="hd2"/>
                </a:cxn>
              </a:cxnLst>
              <a:rect l="0" t="0" r="r" b="b"/>
              <a:pathLst>
                <a:path w="21600" h="21600" extrusionOk="0">
                  <a:moveTo>
                    <a:pt x="12724" y="0"/>
                  </a:moveTo>
                  <a:cubicBezTo>
                    <a:pt x="12049" y="454"/>
                    <a:pt x="11385" y="923"/>
                    <a:pt x="10744" y="1421"/>
                  </a:cubicBezTo>
                  <a:cubicBezTo>
                    <a:pt x="3581" y="6993"/>
                    <a:pt x="0" y="14297"/>
                    <a:pt x="0" y="21600"/>
                  </a:cubicBezTo>
                  <a:lnTo>
                    <a:pt x="13584" y="21600"/>
                  </a:lnTo>
                  <a:cubicBezTo>
                    <a:pt x="13584" y="17001"/>
                    <a:pt x="15841" y="12402"/>
                    <a:pt x="20352" y="8894"/>
                  </a:cubicBezTo>
                  <a:cubicBezTo>
                    <a:pt x="20756" y="8580"/>
                    <a:pt x="21175" y="8285"/>
                    <a:pt x="21600" y="7999"/>
                  </a:cubicBezTo>
                  <a:lnTo>
                    <a:pt x="12724" y="0"/>
                  </a:lnTo>
                  <a:close/>
                </a:path>
              </a:pathLst>
            </a:custGeom>
            <a:solidFill>
              <a:schemeClr val="accent1">
                <a:alpha val="4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21" name="Shape"/>
            <p:cNvSpPr/>
            <p:nvPr/>
          </p:nvSpPr>
          <p:spPr>
            <a:xfrm>
              <a:off x="7952184" y="1369615"/>
              <a:ext cx="3317479" cy="4265217"/>
            </a:xfrm>
            <a:custGeom>
              <a:avLst/>
              <a:gdLst/>
              <a:ahLst/>
              <a:cxnLst>
                <a:cxn ang="0">
                  <a:pos x="wd2" y="hd2"/>
                </a:cxn>
                <a:cxn ang="5400000">
                  <a:pos x="wd2" y="hd2"/>
                </a:cxn>
                <a:cxn ang="10800000">
                  <a:pos x="wd2" y="hd2"/>
                </a:cxn>
                <a:cxn ang="16200000">
                  <a:pos x="wd2" y="hd2"/>
                </a:cxn>
              </a:cxnLst>
              <a:rect l="0" t="0" r="r" b="b"/>
              <a:pathLst>
                <a:path w="21600" h="21600" extrusionOk="0">
                  <a:moveTo>
                    <a:pt x="8876" y="0"/>
                  </a:moveTo>
                  <a:lnTo>
                    <a:pt x="0" y="7999"/>
                  </a:lnTo>
                  <a:cubicBezTo>
                    <a:pt x="425" y="8285"/>
                    <a:pt x="844" y="8580"/>
                    <a:pt x="1248" y="8894"/>
                  </a:cubicBezTo>
                  <a:cubicBezTo>
                    <a:pt x="5759" y="12402"/>
                    <a:pt x="8016" y="17001"/>
                    <a:pt x="8016" y="21600"/>
                  </a:cubicBezTo>
                  <a:lnTo>
                    <a:pt x="21600" y="21600"/>
                  </a:lnTo>
                  <a:cubicBezTo>
                    <a:pt x="21600" y="14297"/>
                    <a:pt x="18019" y="6993"/>
                    <a:pt x="10856" y="1421"/>
                  </a:cubicBezTo>
                  <a:cubicBezTo>
                    <a:pt x="10215" y="923"/>
                    <a:pt x="9551" y="454"/>
                    <a:pt x="8876"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22" name="Shape"/>
            <p:cNvSpPr/>
            <p:nvPr/>
          </p:nvSpPr>
          <p:spPr>
            <a:xfrm>
              <a:off x="5634831" y="0"/>
              <a:ext cx="3680619" cy="29491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281"/>
                  </a:lnTo>
                  <a:cubicBezTo>
                    <a:pt x="4852" y="15281"/>
                    <a:pt x="9701" y="17393"/>
                    <a:pt x="13600" y="21600"/>
                  </a:cubicBezTo>
                  <a:lnTo>
                    <a:pt x="21600" y="10031"/>
                  </a:lnTo>
                  <a:cubicBezTo>
                    <a:pt x="15408" y="3350"/>
                    <a:pt x="7706" y="0"/>
                    <a:pt x="0" y="0"/>
                  </a:cubicBez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23" name="Shape"/>
            <p:cNvSpPr/>
            <p:nvPr/>
          </p:nvSpPr>
          <p:spPr>
            <a:xfrm>
              <a:off x="1954212" y="0"/>
              <a:ext cx="3680620" cy="29491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894" y="0"/>
                    <a:pt x="6192" y="3350"/>
                    <a:pt x="0" y="10031"/>
                  </a:cubicBezTo>
                  <a:lnTo>
                    <a:pt x="8000" y="21600"/>
                  </a:lnTo>
                  <a:cubicBezTo>
                    <a:pt x="11899" y="17393"/>
                    <a:pt x="16748" y="15281"/>
                    <a:pt x="21600" y="15281"/>
                  </a:cubicBezTo>
                  <a:lnTo>
                    <a:pt x="21600" y="0"/>
                  </a:lnTo>
                  <a:close/>
                </a:path>
              </a:pathLst>
            </a:custGeom>
            <a:solidFill>
              <a:schemeClr val="accent1">
                <a:alpha val="6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929" name="Group"/>
          <p:cNvGrpSpPr/>
          <p:nvPr/>
        </p:nvGrpSpPr>
        <p:grpSpPr>
          <a:xfrm>
            <a:off x="8620125" y="10144125"/>
            <a:ext cx="7143750" cy="3571875"/>
            <a:chOff x="0" y="0"/>
            <a:chExt cx="7143750" cy="3571875"/>
          </a:xfrm>
        </p:grpSpPr>
        <p:sp>
          <p:nvSpPr>
            <p:cNvPr id="6925" name="Shape"/>
            <p:cNvSpPr/>
            <p:nvPr/>
          </p:nvSpPr>
          <p:spPr>
            <a:xfrm>
              <a:off x="0" y="0"/>
              <a:ext cx="7143750" cy="357187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2109"/>
                    <a:pt x="3163" y="6326"/>
                  </a:cubicBezTo>
                  <a:cubicBezTo>
                    <a:pt x="1054" y="10544"/>
                    <a:pt x="0" y="16072"/>
                    <a:pt x="0" y="21600"/>
                  </a:cubicBezTo>
                  <a:lnTo>
                    <a:pt x="21600" y="21600"/>
                  </a:lnTo>
                  <a:cubicBezTo>
                    <a:pt x="21600" y="16072"/>
                    <a:pt x="20546" y="10544"/>
                    <a:pt x="18437" y="6326"/>
                  </a:cubicBezTo>
                  <a:cubicBezTo>
                    <a:pt x="16328" y="2109"/>
                    <a:pt x="13564" y="0"/>
                    <a:pt x="10800" y="0"/>
                  </a:cubicBezTo>
                  <a:close/>
                </a:path>
              </a:pathLst>
            </a:cu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26" name="Shape"/>
            <p:cNvSpPr/>
            <p:nvPr/>
          </p:nvSpPr>
          <p:spPr>
            <a:xfrm>
              <a:off x="194114" y="194114"/>
              <a:ext cx="6755522" cy="33777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1" y="2107"/>
                    <a:pt x="3163" y="6325"/>
                  </a:cubicBezTo>
                  <a:cubicBezTo>
                    <a:pt x="1054" y="10543"/>
                    <a:pt x="0" y="16072"/>
                    <a:pt x="0" y="21600"/>
                  </a:cubicBezTo>
                  <a:lnTo>
                    <a:pt x="21600" y="21600"/>
                  </a:lnTo>
                  <a:cubicBezTo>
                    <a:pt x="21600" y="16072"/>
                    <a:pt x="20546" y="10543"/>
                    <a:pt x="18437" y="6325"/>
                  </a:cubicBezTo>
                  <a:cubicBezTo>
                    <a:pt x="16329" y="2107"/>
                    <a:pt x="13564" y="0"/>
                    <a:pt x="10800" y="0"/>
                  </a:cubicBezTo>
                  <a:close/>
                </a:path>
              </a:pathLst>
            </a:custGeom>
            <a:gradFill flip="none" rotWithShape="1">
              <a:gsLst>
                <a:gs pos="0">
                  <a:srgbClr val="E7E7E7"/>
                </a:gs>
                <a:gs pos="100000">
                  <a:srgbClr val="FFFFFF"/>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27" name="79%"/>
            <p:cNvSpPr txBox="1"/>
            <p:nvPr/>
          </p:nvSpPr>
          <p:spPr>
            <a:xfrm>
              <a:off x="1828422" y="909637"/>
              <a:ext cx="3486906" cy="1104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6500" spc="0">
                  <a:latin typeface="+mn-lt"/>
                  <a:ea typeface="+mn-ea"/>
                  <a:cs typeface="+mn-cs"/>
                  <a:sym typeface="Montserrat Bold"/>
                </a:defRPr>
              </a:lvl1pPr>
            </a:lstStyle>
            <a:p>
              <a:r>
                <a:t>79%</a:t>
              </a:r>
            </a:p>
          </p:txBody>
        </p:sp>
        <p:sp>
          <p:nvSpPr>
            <p:cNvPr id="6928" name="insert title"/>
            <p:cNvSpPr txBox="1"/>
            <p:nvPr/>
          </p:nvSpPr>
          <p:spPr>
            <a:xfrm>
              <a:off x="1992890" y="2014537"/>
              <a:ext cx="315797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sp>
        <p:nvSpPr>
          <p:cNvPr id="6930" name="Shape"/>
          <p:cNvSpPr/>
          <p:nvPr/>
        </p:nvSpPr>
        <p:spPr>
          <a:xfrm>
            <a:off x="10351690" y="9052606"/>
            <a:ext cx="679611" cy="607322"/>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31" name="Shape"/>
          <p:cNvSpPr/>
          <p:nvPr/>
        </p:nvSpPr>
        <p:spPr>
          <a:xfrm>
            <a:off x="13442945" y="9114966"/>
            <a:ext cx="656078" cy="517101"/>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32" name="Shape"/>
          <p:cNvSpPr/>
          <p:nvPr/>
        </p:nvSpPr>
        <p:spPr>
          <a:xfrm>
            <a:off x="15763875" y="10956736"/>
            <a:ext cx="607163" cy="626657"/>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33" name="Shape"/>
          <p:cNvSpPr/>
          <p:nvPr/>
        </p:nvSpPr>
        <p:spPr>
          <a:xfrm>
            <a:off x="7963720" y="11049681"/>
            <a:ext cx="679607" cy="607325"/>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936" name="Group"/>
          <p:cNvGrpSpPr/>
          <p:nvPr/>
        </p:nvGrpSpPr>
        <p:grpSpPr>
          <a:xfrm>
            <a:off x="3698637" y="9052606"/>
            <a:ext cx="3175001" cy="604319"/>
            <a:chOff x="0" y="0"/>
            <a:chExt cx="3175000" cy="604318"/>
          </a:xfrm>
        </p:grpSpPr>
        <p:sp>
          <p:nvSpPr>
            <p:cNvPr id="6934" name="Lorem ipsum dolor sit elit, consect loreretur Lorem ipsum dolor sit"/>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a:t>
              </a:r>
            </a:p>
          </p:txBody>
        </p:sp>
        <p:sp>
          <p:nvSpPr>
            <p:cNvPr id="6935"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dirty="0"/>
                <a:t>insert title</a:t>
              </a:r>
            </a:p>
          </p:txBody>
        </p:sp>
      </p:grpSp>
      <p:grpSp>
        <p:nvGrpSpPr>
          <p:cNvPr id="6939" name="Group"/>
          <p:cNvGrpSpPr/>
          <p:nvPr/>
        </p:nvGrpSpPr>
        <p:grpSpPr>
          <a:xfrm>
            <a:off x="7963720" y="6285034"/>
            <a:ext cx="3175001" cy="604320"/>
            <a:chOff x="0" y="0"/>
            <a:chExt cx="3175000" cy="604318"/>
          </a:xfrm>
        </p:grpSpPr>
        <p:sp>
          <p:nvSpPr>
            <p:cNvPr id="6937" name="Lorem ipsum dolor sit elit, consect loreretur Lorem ipsum dolor sit"/>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a:t>
              </a:r>
            </a:p>
          </p:txBody>
        </p:sp>
        <p:sp>
          <p:nvSpPr>
            <p:cNvPr id="6938"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942" name="Group"/>
          <p:cNvGrpSpPr/>
          <p:nvPr/>
        </p:nvGrpSpPr>
        <p:grpSpPr>
          <a:xfrm>
            <a:off x="14032309" y="6285034"/>
            <a:ext cx="3175001" cy="604319"/>
            <a:chOff x="0" y="0"/>
            <a:chExt cx="3175000" cy="604318"/>
          </a:xfrm>
        </p:grpSpPr>
        <p:sp>
          <p:nvSpPr>
            <p:cNvPr id="6940" name="Lorem ipsum dolor sit elit, consect loreretur Lorem ipsum dolor sit"/>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a:t>
              </a:r>
            </a:p>
          </p:txBody>
        </p:sp>
        <p:sp>
          <p:nvSpPr>
            <p:cNvPr id="6941"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6945" name="Group"/>
          <p:cNvGrpSpPr/>
          <p:nvPr/>
        </p:nvGrpSpPr>
        <p:grpSpPr>
          <a:xfrm>
            <a:off x="17826831" y="9052606"/>
            <a:ext cx="3175001" cy="604319"/>
            <a:chOff x="0" y="0"/>
            <a:chExt cx="3175000" cy="604318"/>
          </a:xfrm>
        </p:grpSpPr>
        <p:sp>
          <p:nvSpPr>
            <p:cNvPr id="6943" name="Lorem ipsum dolor sit elit, consect loreretur Lorem ipsum dolor sit"/>
            <p:cNvSpPr/>
            <p:nvPr/>
          </p:nvSpPr>
          <p:spPr>
            <a:xfrm>
              <a:off x="0" y="604318"/>
              <a:ext cx="317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dirty="0"/>
                <a:t>Lorem ipsum dolor sit </a:t>
              </a:r>
              <a:r>
                <a:rPr dirty="0" err="1"/>
                <a:t>elit</a:t>
              </a:r>
              <a:r>
                <a:rPr dirty="0"/>
                <a:t>, </a:t>
              </a:r>
              <a:r>
                <a:rPr dirty="0" err="1"/>
                <a:t>consect</a:t>
              </a:r>
              <a:r>
                <a:rPr dirty="0"/>
                <a:t> </a:t>
              </a:r>
              <a:r>
                <a:rPr dirty="0" err="1"/>
                <a:t>loreretur</a:t>
              </a:r>
              <a:r>
                <a:rPr dirty="0"/>
                <a:t> Lorem ipsum dolor sit</a:t>
              </a:r>
            </a:p>
          </p:txBody>
        </p:sp>
        <p:sp>
          <p:nvSpPr>
            <p:cNvPr id="6944" name="insert title"/>
            <p:cNvSpPr/>
            <p:nvPr/>
          </p:nvSpPr>
          <p:spPr>
            <a:xfrm>
              <a:off x="0" y="0"/>
              <a:ext cx="317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
        <p:nvSpPr>
          <p:cNvPr id="6946" name="Editable vector graphic"/>
          <p:cNvSpPr txBox="1"/>
          <p:nvPr/>
        </p:nvSpPr>
        <p:spPr>
          <a:xfrm>
            <a:off x="3182094" y="2093912"/>
            <a:ext cx="1801981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Editable vector graphic</a:t>
            </a:r>
          </a:p>
        </p:txBody>
      </p:sp>
      <p:sp>
        <p:nvSpPr>
          <p:cNvPr id="6947"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5134773" y="3912736"/>
            <a:ext cx="1411445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 Lorem ipsum dolor sit elit, consect loreretur</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929"/>
                                        </p:tgtEl>
                                        <p:attrNameLst>
                                          <p:attrName>style.visibility</p:attrName>
                                        </p:attrNameLst>
                                      </p:cBhvr>
                                      <p:to>
                                        <p:strVal val="visible"/>
                                      </p:to>
                                    </p:set>
                                    <p:anim calcmode="lin" valueType="num">
                                      <p:cBhvr>
                                        <p:cTn id="7" dur="1000" fill="hold"/>
                                        <p:tgtEl>
                                          <p:spTgt spid="6929"/>
                                        </p:tgtEl>
                                        <p:attrNameLst>
                                          <p:attrName>ppt_x</p:attrName>
                                        </p:attrNameLst>
                                      </p:cBhvr>
                                      <p:tavLst>
                                        <p:tav tm="0">
                                          <p:val>
                                            <p:strVal val="#ppt_x"/>
                                          </p:val>
                                        </p:tav>
                                        <p:tav tm="100000">
                                          <p:val>
                                            <p:strVal val="#ppt_x"/>
                                          </p:val>
                                        </p:tav>
                                      </p:tavLst>
                                    </p:anim>
                                    <p:anim calcmode="lin" valueType="num">
                                      <p:cBhvr>
                                        <p:cTn id="8" dur="1000" fill="hold"/>
                                        <p:tgtEl>
                                          <p:spTgt spid="692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924"/>
                                        </p:tgtEl>
                                        <p:attrNameLst>
                                          <p:attrName>style.visibility</p:attrName>
                                        </p:attrNameLst>
                                      </p:cBhvr>
                                      <p:to>
                                        <p:strVal val="visible"/>
                                      </p:to>
                                    </p:set>
                                    <p:anim calcmode="lin" valueType="num">
                                      <p:cBhvr>
                                        <p:cTn id="11" dur="1000" fill="hold"/>
                                        <p:tgtEl>
                                          <p:spTgt spid="6924"/>
                                        </p:tgtEl>
                                        <p:attrNameLst>
                                          <p:attrName>ppt_x</p:attrName>
                                        </p:attrNameLst>
                                      </p:cBhvr>
                                      <p:tavLst>
                                        <p:tav tm="0">
                                          <p:val>
                                            <p:strVal val="#ppt_x"/>
                                          </p:val>
                                        </p:tav>
                                        <p:tav tm="100000">
                                          <p:val>
                                            <p:strVal val="#ppt_x"/>
                                          </p:val>
                                        </p:tav>
                                      </p:tavLst>
                                    </p:anim>
                                    <p:anim calcmode="lin" valueType="num">
                                      <p:cBhvr>
                                        <p:cTn id="12" dur="1000" fill="hold"/>
                                        <p:tgtEl>
                                          <p:spTgt spid="6924"/>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6942"/>
                                        </p:tgtEl>
                                        <p:attrNameLst>
                                          <p:attrName>style.visibility</p:attrName>
                                        </p:attrNameLst>
                                      </p:cBhvr>
                                      <p:to>
                                        <p:strVal val="visible"/>
                                      </p:to>
                                    </p:set>
                                    <p:anim calcmode="lin" valueType="num">
                                      <p:cBhvr>
                                        <p:cTn id="15" dur="1000" fill="hold"/>
                                        <p:tgtEl>
                                          <p:spTgt spid="6942"/>
                                        </p:tgtEl>
                                        <p:attrNameLst>
                                          <p:attrName>ppt_x</p:attrName>
                                        </p:attrNameLst>
                                      </p:cBhvr>
                                      <p:tavLst>
                                        <p:tav tm="0">
                                          <p:val>
                                            <p:strVal val="#ppt_x"/>
                                          </p:val>
                                        </p:tav>
                                        <p:tav tm="100000">
                                          <p:val>
                                            <p:strVal val="#ppt_x"/>
                                          </p:val>
                                        </p:tav>
                                      </p:tavLst>
                                    </p:anim>
                                    <p:anim calcmode="lin" valueType="num">
                                      <p:cBhvr>
                                        <p:cTn id="16" dur="1000" fill="hold"/>
                                        <p:tgtEl>
                                          <p:spTgt spid="6942"/>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6939"/>
                                        </p:tgtEl>
                                        <p:attrNameLst>
                                          <p:attrName>style.visibility</p:attrName>
                                        </p:attrNameLst>
                                      </p:cBhvr>
                                      <p:to>
                                        <p:strVal val="visible"/>
                                      </p:to>
                                    </p:set>
                                    <p:anim calcmode="lin" valueType="num">
                                      <p:cBhvr>
                                        <p:cTn id="19" dur="1000" fill="hold"/>
                                        <p:tgtEl>
                                          <p:spTgt spid="6939"/>
                                        </p:tgtEl>
                                        <p:attrNameLst>
                                          <p:attrName>ppt_x</p:attrName>
                                        </p:attrNameLst>
                                      </p:cBhvr>
                                      <p:tavLst>
                                        <p:tav tm="0">
                                          <p:val>
                                            <p:strVal val="#ppt_x"/>
                                          </p:val>
                                        </p:tav>
                                        <p:tav tm="100000">
                                          <p:val>
                                            <p:strVal val="#ppt_x"/>
                                          </p:val>
                                        </p:tav>
                                      </p:tavLst>
                                    </p:anim>
                                    <p:anim calcmode="lin" valueType="num">
                                      <p:cBhvr>
                                        <p:cTn id="20" dur="1000" fill="hold"/>
                                        <p:tgtEl>
                                          <p:spTgt spid="6939"/>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6936"/>
                                        </p:tgtEl>
                                        <p:attrNameLst>
                                          <p:attrName>style.visibility</p:attrName>
                                        </p:attrNameLst>
                                      </p:cBhvr>
                                      <p:to>
                                        <p:strVal val="visible"/>
                                      </p:to>
                                    </p:set>
                                    <p:anim calcmode="lin" valueType="num">
                                      <p:cBhvr>
                                        <p:cTn id="23" dur="1000" fill="hold"/>
                                        <p:tgtEl>
                                          <p:spTgt spid="6936"/>
                                        </p:tgtEl>
                                        <p:attrNameLst>
                                          <p:attrName>ppt_x</p:attrName>
                                        </p:attrNameLst>
                                      </p:cBhvr>
                                      <p:tavLst>
                                        <p:tav tm="0">
                                          <p:val>
                                            <p:strVal val="#ppt_x"/>
                                          </p:val>
                                        </p:tav>
                                        <p:tav tm="100000">
                                          <p:val>
                                            <p:strVal val="#ppt_x"/>
                                          </p:val>
                                        </p:tav>
                                      </p:tavLst>
                                    </p:anim>
                                    <p:anim calcmode="lin" valueType="num">
                                      <p:cBhvr>
                                        <p:cTn id="24" dur="1000" fill="hold"/>
                                        <p:tgtEl>
                                          <p:spTgt spid="6936"/>
                                        </p:tgtEl>
                                        <p:attrNameLst>
                                          <p:attrName>ppt_y</p:attrName>
                                        </p:attrNameLst>
                                      </p:cBhvr>
                                      <p:tavLst>
                                        <p:tav tm="0">
                                          <p:val>
                                            <p:strVal val="0-#ppt_h/2"/>
                                          </p:val>
                                        </p:tav>
                                        <p:tav tm="100000">
                                          <p:val>
                                            <p:strVal val="#ppt_y"/>
                                          </p:val>
                                        </p:tav>
                                      </p:tavLst>
                                    </p:anim>
                                  </p:childTnLst>
                                </p:cTn>
                              </p:par>
                              <p:par>
                                <p:cTn id="25" presetID="2" presetClass="entr" presetSubtype="1" accel="50000" decel="50000" fill="hold" grpId="6" nodeType="withEffect">
                                  <p:stCondLst>
                                    <p:cond delay="2500"/>
                                  </p:stCondLst>
                                  <p:iterate>
                                    <p:tmAbs val="0"/>
                                  </p:iterate>
                                  <p:childTnLst>
                                    <p:set>
                                      <p:cBhvr>
                                        <p:cTn id="26" fill="hold"/>
                                        <p:tgtEl>
                                          <p:spTgt spid="6945"/>
                                        </p:tgtEl>
                                        <p:attrNameLst>
                                          <p:attrName>style.visibility</p:attrName>
                                        </p:attrNameLst>
                                      </p:cBhvr>
                                      <p:to>
                                        <p:strVal val="visible"/>
                                      </p:to>
                                    </p:set>
                                    <p:anim calcmode="lin" valueType="num">
                                      <p:cBhvr>
                                        <p:cTn id="27" dur="1000" fill="hold"/>
                                        <p:tgtEl>
                                          <p:spTgt spid="6945"/>
                                        </p:tgtEl>
                                        <p:attrNameLst>
                                          <p:attrName>ppt_x</p:attrName>
                                        </p:attrNameLst>
                                      </p:cBhvr>
                                      <p:tavLst>
                                        <p:tav tm="0">
                                          <p:val>
                                            <p:strVal val="#ppt_x"/>
                                          </p:val>
                                        </p:tav>
                                        <p:tav tm="100000">
                                          <p:val>
                                            <p:strVal val="#ppt_x"/>
                                          </p:val>
                                        </p:tav>
                                      </p:tavLst>
                                    </p:anim>
                                    <p:anim calcmode="lin" valueType="num">
                                      <p:cBhvr>
                                        <p:cTn id="28" dur="1000" fill="hold"/>
                                        <p:tgtEl>
                                          <p:spTgt spid="69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4" grpId="2" animBg="1" advAuto="0"/>
      <p:bldP spid="6929" grpId="1" animBg="1" advAuto="0"/>
      <p:bldP spid="6936" grpId="5" animBg="1" advAuto="0"/>
      <p:bldP spid="6939" grpId="4" animBg="1" advAuto="0"/>
      <p:bldP spid="6942" grpId="3" animBg="1" advAuto="0"/>
      <p:bldP spid="6945" grpId="6"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53" name="Group"/>
          <p:cNvGrpSpPr/>
          <p:nvPr/>
        </p:nvGrpSpPr>
        <p:grpSpPr>
          <a:xfrm>
            <a:off x="4391025" y="6228779"/>
            <a:ext cx="15601950" cy="4545516"/>
            <a:chOff x="0" y="0"/>
            <a:chExt cx="15601950" cy="4545514"/>
          </a:xfrm>
        </p:grpSpPr>
        <p:sp>
          <p:nvSpPr>
            <p:cNvPr id="6949" name="Shape"/>
            <p:cNvSpPr/>
            <p:nvPr/>
          </p:nvSpPr>
          <p:spPr>
            <a:xfrm>
              <a:off x="0" y="0"/>
              <a:ext cx="4545410" cy="227290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4" y="6863"/>
                    <a:pt x="15546" y="12107"/>
                  </a:cubicBezTo>
                  <a:cubicBezTo>
                    <a:pt x="16857" y="14729"/>
                    <a:pt x="17513" y="18164"/>
                    <a:pt x="17513" y="21600"/>
                  </a:cubicBezTo>
                  <a:lnTo>
                    <a:pt x="21600" y="21600"/>
                  </a:lnTo>
                  <a:cubicBezTo>
                    <a:pt x="21600" y="16073"/>
                    <a:pt x="20544" y="10542"/>
                    <a:pt x="18435" y="6325"/>
                  </a:cubicBezTo>
                  <a:cubicBezTo>
                    <a:pt x="16326" y="2108"/>
                    <a:pt x="13563" y="0"/>
                    <a:pt x="10799"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50" name="Shape"/>
            <p:cNvSpPr/>
            <p:nvPr/>
          </p:nvSpPr>
          <p:spPr>
            <a:xfrm>
              <a:off x="3685381" y="2272902"/>
              <a:ext cx="4545410" cy="2272613"/>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4" y="10072"/>
                    <a:pt x="3163" y="13915"/>
                  </a:cubicBezTo>
                  <a:cubicBezTo>
                    <a:pt x="7380" y="21600"/>
                    <a:pt x="14220" y="21600"/>
                    <a:pt x="18437" y="13915"/>
                  </a:cubicBezTo>
                  <a:cubicBezTo>
                    <a:pt x="20546" y="10072"/>
                    <a:pt x="21600" y="5036"/>
                    <a:pt x="21600" y="0"/>
                  </a:cubicBezTo>
                  <a:lnTo>
                    <a:pt x="17515" y="0"/>
                  </a:lnTo>
                  <a:cubicBezTo>
                    <a:pt x="17515" y="3131"/>
                    <a:pt x="16859" y="6261"/>
                    <a:pt x="15548" y="8650"/>
                  </a:cubicBezTo>
                  <a:cubicBezTo>
                    <a:pt x="12926" y="13428"/>
                    <a:pt x="8674" y="13428"/>
                    <a:pt x="6052" y="8650"/>
                  </a:cubicBezTo>
                  <a:cubicBezTo>
                    <a:pt x="4741" y="6261"/>
                    <a:pt x="4087" y="3131"/>
                    <a:pt x="4087" y="0"/>
                  </a:cubicBez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51" name="Shape"/>
            <p:cNvSpPr/>
            <p:nvPr/>
          </p:nvSpPr>
          <p:spPr>
            <a:xfrm>
              <a:off x="7371159" y="0"/>
              <a:ext cx="4545410" cy="227290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6" y="6863"/>
                    <a:pt x="15548" y="12107"/>
                  </a:cubicBezTo>
                  <a:cubicBezTo>
                    <a:pt x="16859" y="14729"/>
                    <a:pt x="17513" y="18164"/>
                    <a:pt x="17513" y="21600"/>
                  </a:cubicBezTo>
                  <a:lnTo>
                    <a:pt x="21600" y="21600"/>
                  </a:lnTo>
                  <a:cubicBezTo>
                    <a:pt x="21600" y="16073"/>
                    <a:pt x="20546" y="10542"/>
                    <a:pt x="18437" y="6325"/>
                  </a:cubicBezTo>
                  <a:cubicBezTo>
                    <a:pt x="16328" y="2108"/>
                    <a:pt x="13563" y="0"/>
                    <a:pt x="10799"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52" name="Shape"/>
            <p:cNvSpPr/>
            <p:nvPr/>
          </p:nvSpPr>
          <p:spPr>
            <a:xfrm>
              <a:off x="11056540" y="2272902"/>
              <a:ext cx="4545410" cy="2272613"/>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6" y="10072"/>
                    <a:pt x="3165" y="13915"/>
                  </a:cubicBezTo>
                  <a:cubicBezTo>
                    <a:pt x="7382" y="21600"/>
                    <a:pt x="14220" y="21600"/>
                    <a:pt x="18437" y="13915"/>
                  </a:cubicBezTo>
                  <a:cubicBezTo>
                    <a:pt x="20546" y="10072"/>
                    <a:pt x="21600" y="5036"/>
                    <a:pt x="21600" y="0"/>
                  </a:cubicBezTo>
                  <a:lnTo>
                    <a:pt x="17515" y="0"/>
                  </a:lnTo>
                  <a:cubicBezTo>
                    <a:pt x="17515" y="3131"/>
                    <a:pt x="16859" y="6261"/>
                    <a:pt x="15548" y="8650"/>
                  </a:cubicBezTo>
                  <a:cubicBezTo>
                    <a:pt x="12926" y="13428"/>
                    <a:pt x="8676" y="13428"/>
                    <a:pt x="6054" y="8650"/>
                  </a:cubicBezTo>
                  <a:cubicBezTo>
                    <a:pt x="4743" y="6261"/>
                    <a:pt x="4087" y="3131"/>
                    <a:pt x="4087" y="0"/>
                  </a:cubicBez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954" name="Editable vector graphic"/>
          <p:cNvSpPr txBox="1"/>
          <p:nvPr/>
        </p:nvSpPr>
        <p:spPr>
          <a:xfrm>
            <a:off x="3182094" y="1827669"/>
            <a:ext cx="1801981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Editable vector graphic</a:t>
            </a:r>
          </a:p>
        </p:txBody>
      </p:sp>
      <p:sp>
        <p:nvSpPr>
          <p:cNvPr id="6955" name="Lorem ipsum dolor sit elit, consect loreretur adipiscing nisi aute. ipsum sit elit, Lorem ipsum dolor sit elit, Lorem ipsum dolor sit elit, consect Lorem ipsum dolor sit elit, consect loreretur adipiscing nisi aute. ipsum sit elit, Lorem"/>
          <p:cNvSpPr txBox="1"/>
          <p:nvPr/>
        </p:nvSpPr>
        <p:spPr>
          <a:xfrm>
            <a:off x="5134773" y="3646493"/>
            <a:ext cx="14114454"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a:t>
            </a:r>
          </a:p>
        </p:txBody>
      </p:sp>
      <p:grpSp>
        <p:nvGrpSpPr>
          <p:cNvPr id="6958" name="Group"/>
          <p:cNvGrpSpPr/>
          <p:nvPr/>
        </p:nvGrpSpPr>
        <p:grpSpPr>
          <a:xfrm>
            <a:off x="15497770" y="5225248"/>
            <a:ext cx="4445001" cy="1372669"/>
            <a:chOff x="0" y="0"/>
            <a:chExt cx="4445000" cy="1372668"/>
          </a:xfrm>
        </p:grpSpPr>
        <p:sp>
          <p:nvSpPr>
            <p:cNvPr id="6956" name="Lorem ipsum dolor sit elit, consect loreretur adipiscing nisi"/>
            <p:cNvSpPr txBox="1"/>
            <p:nvPr/>
          </p:nvSpPr>
          <p:spPr>
            <a:xfrm>
              <a:off x="0" y="604318"/>
              <a:ext cx="44450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a:t>
              </a:r>
            </a:p>
          </p:txBody>
        </p:sp>
        <p:sp>
          <p:nvSpPr>
            <p:cNvPr id="6957" name="insert title"/>
            <p:cNvSpPr txBox="1"/>
            <p:nvPr/>
          </p:nvSpPr>
          <p:spPr>
            <a:xfrm>
              <a:off x="0" y="0"/>
              <a:ext cx="444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6961" name="Group"/>
          <p:cNvGrpSpPr/>
          <p:nvPr/>
        </p:nvGrpSpPr>
        <p:grpSpPr>
          <a:xfrm>
            <a:off x="11812389" y="10515662"/>
            <a:ext cx="4445001" cy="1372669"/>
            <a:chOff x="0" y="0"/>
            <a:chExt cx="4445000" cy="1372668"/>
          </a:xfrm>
        </p:grpSpPr>
        <p:sp>
          <p:nvSpPr>
            <p:cNvPr id="6959" name="Lorem ipsum dolor sit elit, consect loreretur adipiscing nisi"/>
            <p:cNvSpPr txBox="1"/>
            <p:nvPr/>
          </p:nvSpPr>
          <p:spPr>
            <a:xfrm>
              <a:off x="0" y="604318"/>
              <a:ext cx="44450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a:t>
              </a:r>
            </a:p>
          </p:txBody>
        </p:sp>
        <p:sp>
          <p:nvSpPr>
            <p:cNvPr id="6960" name="insert title"/>
            <p:cNvSpPr txBox="1"/>
            <p:nvPr/>
          </p:nvSpPr>
          <p:spPr>
            <a:xfrm>
              <a:off x="0" y="0"/>
              <a:ext cx="444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6964" name="Group"/>
          <p:cNvGrpSpPr/>
          <p:nvPr/>
        </p:nvGrpSpPr>
        <p:grpSpPr>
          <a:xfrm>
            <a:off x="4441229" y="10515662"/>
            <a:ext cx="4445001" cy="1372669"/>
            <a:chOff x="0" y="0"/>
            <a:chExt cx="4445000" cy="1372668"/>
          </a:xfrm>
        </p:grpSpPr>
        <p:sp>
          <p:nvSpPr>
            <p:cNvPr id="6962" name="Lorem ipsum dolor sit elit, consect loreretur adipiscing nisi"/>
            <p:cNvSpPr txBox="1"/>
            <p:nvPr/>
          </p:nvSpPr>
          <p:spPr>
            <a:xfrm>
              <a:off x="0" y="604318"/>
              <a:ext cx="44450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a:t>
              </a:r>
            </a:p>
          </p:txBody>
        </p:sp>
        <p:sp>
          <p:nvSpPr>
            <p:cNvPr id="6963" name="insert title"/>
            <p:cNvSpPr txBox="1"/>
            <p:nvPr/>
          </p:nvSpPr>
          <p:spPr>
            <a:xfrm>
              <a:off x="0" y="0"/>
              <a:ext cx="444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6967" name="Group"/>
          <p:cNvGrpSpPr/>
          <p:nvPr/>
        </p:nvGrpSpPr>
        <p:grpSpPr>
          <a:xfrm>
            <a:off x="8126610" y="5225248"/>
            <a:ext cx="4445001" cy="1372669"/>
            <a:chOff x="0" y="0"/>
            <a:chExt cx="4445000" cy="1372668"/>
          </a:xfrm>
        </p:grpSpPr>
        <p:sp>
          <p:nvSpPr>
            <p:cNvPr id="6965" name="Lorem ipsum dolor sit elit, consect loreretur adipiscing nisi"/>
            <p:cNvSpPr txBox="1"/>
            <p:nvPr/>
          </p:nvSpPr>
          <p:spPr>
            <a:xfrm>
              <a:off x="0" y="604318"/>
              <a:ext cx="44450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a:t>
              </a:r>
            </a:p>
          </p:txBody>
        </p:sp>
        <p:sp>
          <p:nvSpPr>
            <p:cNvPr id="6966" name="insert title"/>
            <p:cNvSpPr txBox="1"/>
            <p:nvPr/>
          </p:nvSpPr>
          <p:spPr>
            <a:xfrm>
              <a:off x="0" y="0"/>
              <a:ext cx="444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6970" name="Group"/>
          <p:cNvGrpSpPr/>
          <p:nvPr/>
        </p:nvGrpSpPr>
        <p:grpSpPr>
          <a:xfrm>
            <a:off x="8710078" y="6862650"/>
            <a:ext cx="3278066" cy="3278065"/>
            <a:chOff x="0" y="0"/>
            <a:chExt cx="3278064" cy="3278064"/>
          </a:xfrm>
        </p:grpSpPr>
        <p:sp>
          <p:nvSpPr>
            <p:cNvPr id="6968" name="Circle"/>
            <p:cNvSpPr/>
            <p:nvPr/>
          </p:nvSpPr>
          <p:spPr>
            <a:xfrm>
              <a:off x="0" y="0"/>
              <a:ext cx="3278065" cy="3278065"/>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69" name="Circle"/>
            <p:cNvSpPr/>
            <p:nvPr/>
          </p:nvSpPr>
          <p:spPr>
            <a:xfrm>
              <a:off x="44443" y="44443"/>
              <a:ext cx="3189179" cy="3189179"/>
            </a:xfrm>
            <a:prstGeom prst="ellipse">
              <a:avLst/>
            </a:prstGeom>
            <a:gradFill flip="none" rotWithShape="1">
              <a:gsLst>
                <a:gs pos="0">
                  <a:srgbClr val="E7E7E7"/>
                </a:gs>
                <a:gs pos="100000">
                  <a:srgbClr val="FFFFFF"/>
                </a:gs>
              </a:gsLst>
              <a:lin ang="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nvGrpSpPr>
          <p:cNvPr id="6973" name="Group"/>
          <p:cNvGrpSpPr/>
          <p:nvPr/>
        </p:nvGrpSpPr>
        <p:grpSpPr>
          <a:xfrm>
            <a:off x="12395856" y="6862650"/>
            <a:ext cx="3278066" cy="3278065"/>
            <a:chOff x="0" y="0"/>
            <a:chExt cx="3278064" cy="3278064"/>
          </a:xfrm>
        </p:grpSpPr>
        <p:sp>
          <p:nvSpPr>
            <p:cNvPr id="6971" name="Circle"/>
            <p:cNvSpPr/>
            <p:nvPr/>
          </p:nvSpPr>
          <p:spPr>
            <a:xfrm>
              <a:off x="0" y="0"/>
              <a:ext cx="3278065" cy="3278065"/>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72" name="Circle"/>
            <p:cNvSpPr/>
            <p:nvPr/>
          </p:nvSpPr>
          <p:spPr>
            <a:xfrm>
              <a:off x="44443" y="44443"/>
              <a:ext cx="3189179" cy="3189179"/>
            </a:xfrm>
            <a:prstGeom prst="ellipse">
              <a:avLst/>
            </a:prstGeom>
            <a:gradFill flip="none" rotWithShape="1">
              <a:gsLst>
                <a:gs pos="0">
                  <a:srgbClr val="E7E7E7"/>
                </a:gs>
                <a:gs pos="100000">
                  <a:srgbClr val="FFFFFF"/>
                </a:gs>
              </a:gsLst>
              <a:lin ang="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nvGrpSpPr>
          <p:cNvPr id="6976" name="Group"/>
          <p:cNvGrpSpPr/>
          <p:nvPr/>
        </p:nvGrpSpPr>
        <p:grpSpPr>
          <a:xfrm>
            <a:off x="16081238" y="6862650"/>
            <a:ext cx="3278066" cy="3278065"/>
            <a:chOff x="0" y="0"/>
            <a:chExt cx="3278064" cy="3278064"/>
          </a:xfrm>
        </p:grpSpPr>
        <p:sp>
          <p:nvSpPr>
            <p:cNvPr id="6974" name="Circle"/>
            <p:cNvSpPr/>
            <p:nvPr/>
          </p:nvSpPr>
          <p:spPr>
            <a:xfrm>
              <a:off x="0" y="0"/>
              <a:ext cx="3278065" cy="3278065"/>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75" name="Circle"/>
            <p:cNvSpPr/>
            <p:nvPr/>
          </p:nvSpPr>
          <p:spPr>
            <a:xfrm>
              <a:off x="44443" y="44443"/>
              <a:ext cx="3189179" cy="3189179"/>
            </a:xfrm>
            <a:prstGeom prst="ellipse">
              <a:avLst/>
            </a:prstGeom>
            <a:gradFill flip="none" rotWithShape="1">
              <a:gsLst>
                <a:gs pos="0">
                  <a:srgbClr val="E7E7E7"/>
                </a:gs>
                <a:gs pos="100000">
                  <a:srgbClr val="FFFFFF"/>
                </a:gs>
              </a:gsLst>
              <a:lin ang="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nvGrpSpPr>
          <p:cNvPr id="6979" name="Group"/>
          <p:cNvGrpSpPr/>
          <p:nvPr/>
        </p:nvGrpSpPr>
        <p:grpSpPr>
          <a:xfrm>
            <a:off x="5024697" y="6862650"/>
            <a:ext cx="3278065" cy="3278065"/>
            <a:chOff x="0" y="0"/>
            <a:chExt cx="3278064" cy="3278064"/>
          </a:xfrm>
        </p:grpSpPr>
        <p:sp>
          <p:nvSpPr>
            <p:cNvPr id="6977" name="Circle"/>
            <p:cNvSpPr/>
            <p:nvPr/>
          </p:nvSpPr>
          <p:spPr>
            <a:xfrm>
              <a:off x="0" y="0"/>
              <a:ext cx="3278065" cy="3278065"/>
            </a:xfrm>
            <a:prstGeom prst="ellipse">
              <a:avLst/>
            </a:pr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6978" name="Circle"/>
            <p:cNvSpPr/>
            <p:nvPr/>
          </p:nvSpPr>
          <p:spPr>
            <a:xfrm>
              <a:off x="44443" y="44443"/>
              <a:ext cx="3189179" cy="3189179"/>
            </a:xfrm>
            <a:prstGeom prst="ellipse">
              <a:avLst/>
            </a:prstGeom>
            <a:gradFill flip="none" rotWithShape="1">
              <a:gsLst>
                <a:gs pos="0">
                  <a:srgbClr val="E7E7E7"/>
                </a:gs>
                <a:gs pos="100000">
                  <a:srgbClr val="FFFFFF"/>
                </a:gs>
              </a:gsLst>
              <a:lin ang="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
        <p:nvSpPr>
          <p:cNvPr id="6980" name="Shape"/>
          <p:cNvSpPr/>
          <p:nvPr/>
        </p:nvSpPr>
        <p:spPr>
          <a:xfrm>
            <a:off x="9771133" y="7985180"/>
            <a:ext cx="1155956" cy="1032999"/>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81" name="Shape"/>
          <p:cNvSpPr/>
          <p:nvPr/>
        </p:nvSpPr>
        <p:spPr>
          <a:xfrm>
            <a:off x="13476924" y="8061912"/>
            <a:ext cx="1115930" cy="879541"/>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82" name="Shape"/>
          <p:cNvSpPr/>
          <p:nvPr/>
        </p:nvSpPr>
        <p:spPr>
          <a:xfrm>
            <a:off x="17203904" y="7952293"/>
            <a:ext cx="1032731" cy="1065886"/>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83" name="Shape"/>
          <p:cNvSpPr/>
          <p:nvPr/>
        </p:nvSpPr>
        <p:spPr>
          <a:xfrm>
            <a:off x="6085755" y="7985180"/>
            <a:ext cx="1155950" cy="1033005"/>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6979"/>
                                        </p:tgtEl>
                                        <p:attrNameLst>
                                          <p:attrName>style.visibility</p:attrName>
                                        </p:attrNameLst>
                                      </p:cBhvr>
                                      <p:to>
                                        <p:strVal val="visible"/>
                                      </p:to>
                                    </p:set>
                                    <p:anim calcmode="lin" valueType="num">
                                      <p:cBhvr>
                                        <p:cTn id="7" dur="1000" fill="hold"/>
                                        <p:tgtEl>
                                          <p:spTgt spid="6979"/>
                                        </p:tgtEl>
                                        <p:attrNameLst>
                                          <p:attrName>ppt_x</p:attrName>
                                        </p:attrNameLst>
                                      </p:cBhvr>
                                      <p:tavLst>
                                        <p:tav tm="0">
                                          <p:val>
                                            <p:strVal val="#ppt_x"/>
                                          </p:val>
                                        </p:tav>
                                        <p:tav tm="100000">
                                          <p:val>
                                            <p:strVal val="#ppt_x"/>
                                          </p:val>
                                        </p:tav>
                                      </p:tavLst>
                                    </p:anim>
                                    <p:anim calcmode="lin" valueType="num">
                                      <p:cBhvr>
                                        <p:cTn id="8" dur="1000" fill="hold"/>
                                        <p:tgtEl>
                                          <p:spTgt spid="697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6970"/>
                                        </p:tgtEl>
                                        <p:attrNameLst>
                                          <p:attrName>style.visibility</p:attrName>
                                        </p:attrNameLst>
                                      </p:cBhvr>
                                      <p:to>
                                        <p:strVal val="visible"/>
                                      </p:to>
                                    </p:set>
                                    <p:anim calcmode="lin" valueType="num">
                                      <p:cBhvr>
                                        <p:cTn id="11" dur="1000" fill="hold"/>
                                        <p:tgtEl>
                                          <p:spTgt spid="6970"/>
                                        </p:tgtEl>
                                        <p:attrNameLst>
                                          <p:attrName>ppt_x</p:attrName>
                                        </p:attrNameLst>
                                      </p:cBhvr>
                                      <p:tavLst>
                                        <p:tav tm="0">
                                          <p:val>
                                            <p:strVal val="#ppt_x"/>
                                          </p:val>
                                        </p:tav>
                                        <p:tav tm="100000">
                                          <p:val>
                                            <p:strVal val="#ppt_x"/>
                                          </p:val>
                                        </p:tav>
                                      </p:tavLst>
                                    </p:anim>
                                    <p:anim calcmode="lin" valueType="num">
                                      <p:cBhvr>
                                        <p:cTn id="12" dur="1000" fill="hold"/>
                                        <p:tgtEl>
                                          <p:spTgt spid="6970"/>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973"/>
                                        </p:tgtEl>
                                        <p:attrNameLst>
                                          <p:attrName>style.visibility</p:attrName>
                                        </p:attrNameLst>
                                      </p:cBhvr>
                                      <p:to>
                                        <p:strVal val="visible"/>
                                      </p:to>
                                    </p:set>
                                    <p:anim calcmode="lin" valueType="num">
                                      <p:cBhvr>
                                        <p:cTn id="15" dur="1000" fill="hold"/>
                                        <p:tgtEl>
                                          <p:spTgt spid="6973"/>
                                        </p:tgtEl>
                                        <p:attrNameLst>
                                          <p:attrName>ppt_x</p:attrName>
                                        </p:attrNameLst>
                                      </p:cBhvr>
                                      <p:tavLst>
                                        <p:tav tm="0">
                                          <p:val>
                                            <p:strVal val="#ppt_x"/>
                                          </p:val>
                                        </p:tav>
                                        <p:tav tm="100000">
                                          <p:val>
                                            <p:strVal val="#ppt_x"/>
                                          </p:val>
                                        </p:tav>
                                      </p:tavLst>
                                    </p:anim>
                                    <p:anim calcmode="lin" valueType="num">
                                      <p:cBhvr>
                                        <p:cTn id="16" dur="1000" fill="hold"/>
                                        <p:tgtEl>
                                          <p:spTgt spid="6973"/>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976"/>
                                        </p:tgtEl>
                                        <p:attrNameLst>
                                          <p:attrName>style.visibility</p:attrName>
                                        </p:attrNameLst>
                                      </p:cBhvr>
                                      <p:to>
                                        <p:strVal val="visible"/>
                                      </p:to>
                                    </p:set>
                                    <p:anim calcmode="lin" valueType="num">
                                      <p:cBhvr>
                                        <p:cTn id="19" dur="1000" fill="hold"/>
                                        <p:tgtEl>
                                          <p:spTgt spid="6976"/>
                                        </p:tgtEl>
                                        <p:attrNameLst>
                                          <p:attrName>ppt_x</p:attrName>
                                        </p:attrNameLst>
                                      </p:cBhvr>
                                      <p:tavLst>
                                        <p:tav tm="0">
                                          <p:val>
                                            <p:strVal val="#ppt_x"/>
                                          </p:val>
                                        </p:tav>
                                        <p:tav tm="100000">
                                          <p:val>
                                            <p:strVal val="#ppt_x"/>
                                          </p:val>
                                        </p:tav>
                                      </p:tavLst>
                                    </p:anim>
                                    <p:anim calcmode="lin" valueType="num">
                                      <p:cBhvr>
                                        <p:cTn id="20" dur="1000" fill="hold"/>
                                        <p:tgtEl>
                                          <p:spTgt spid="6976"/>
                                        </p:tgtEl>
                                        <p:attrNameLst>
                                          <p:attrName>ppt_y</p:attrName>
                                        </p:attrNameLst>
                                      </p:cBhvr>
                                      <p:tavLst>
                                        <p:tav tm="0">
                                          <p:val>
                                            <p:strVal val="1+#ppt_h/2"/>
                                          </p:val>
                                        </p:tav>
                                        <p:tav tm="100000">
                                          <p:val>
                                            <p:strVal val="#ppt_y"/>
                                          </p:val>
                                        </p:tav>
                                      </p:tavLst>
                                    </p:anim>
                                  </p:childTnLst>
                                </p:cTn>
                              </p:par>
                              <p:par>
                                <p:cTn id="21" presetID="22" presetClass="entr" presetSubtype="8" accel="50000" decel="50000" fill="hold" grpId="5" nodeType="withEffect">
                                  <p:stCondLst>
                                    <p:cond delay="2000"/>
                                  </p:stCondLst>
                                  <p:iterate>
                                    <p:tmAbs val="0"/>
                                  </p:iterate>
                                  <p:childTnLst>
                                    <p:set>
                                      <p:cBhvr>
                                        <p:cTn id="22" fill="hold"/>
                                        <p:tgtEl>
                                          <p:spTgt spid="6953"/>
                                        </p:tgtEl>
                                        <p:attrNameLst>
                                          <p:attrName>style.visibility</p:attrName>
                                        </p:attrNameLst>
                                      </p:cBhvr>
                                      <p:to>
                                        <p:strVal val="visible"/>
                                      </p:to>
                                    </p:set>
                                    <p:animEffect transition="in" filter="wipe(left)">
                                      <p:cBhvr>
                                        <p:cTn id="23" dur="1000"/>
                                        <p:tgtEl>
                                          <p:spTgt spid="6953"/>
                                        </p:tgtEl>
                                      </p:cBhvr>
                                    </p:animEffect>
                                  </p:childTnLst>
                                </p:cTn>
                              </p:par>
                              <p:par>
                                <p:cTn id="24" presetID="2" presetClass="entr" presetSubtype="8" accel="50000" decel="50000" fill="hold" grpId="6" nodeType="withEffect">
                                  <p:stCondLst>
                                    <p:cond delay="2500"/>
                                  </p:stCondLst>
                                  <p:iterate>
                                    <p:tmAbs val="0"/>
                                  </p:iterate>
                                  <p:childTnLst>
                                    <p:set>
                                      <p:cBhvr>
                                        <p:cTn id="25" fill="hold"/>
                                        <p:tgtEl>
                                          <p:spTgt spid="6967"/>
                                        </p:tgtEl>
                                        <p:attrNameLst>
                                          <p:attrName>style.visibility</p:attrName>
                                        </p:attrNameLst>
                                      </p:cBhvr>
                                      <p:to>
                                        <p:strVal val="visible"/>
                                      </p:to>
                                    </p:set>
                                    <p:anim calcmode="lin" valueType="num">
                                      <p:cBhvr>
                                        <p:cTn id="26" dur="1000" fill="hold"/>
                                        <p:tgtEl>
                                          <p:spTgt spid="6967"/>
                                        </p:tgtEl>
                                        <p:attrNameLst>
                                          <p:attrName>ppt_x</p:attrName>
                                        </p:attrNameLst>
                                      </p:cBhvr>
                                      <p:tavLst>
                                        <p:tav tm="0">
                                          <p:val>
                                            <p:strVal val="0-#ppt_w/2"/>
                                          </p:val>
                                        </p:tav>
                                        <p:tav tm="100000">
                                          <p:val>
                                            <p:strVal val="#ppt_x"/>
                                          </p:val>
                                        </p:tav>
                                      </p:tavLst>
                                    </p:anim>
                                    <p:anim calcmode="lin" valueType="num">
                                      <p:cBhvr>
                                        <p:cTn id="27" dur="1000" fill="hold"/>
                                        <p:tgtEl>
                                          <p:spTgt spid="6967"/>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7" nodeType="withEffect">
                                  <p:stCondLst>
                                    <p:cond delay="3000"/>
                                  </p:stCondLst>
                                  <p:iterate>
                                    <p:tmAbs val="0"/>
                                  </p:iterate>
                                  <p:childTnLst>
                                    <p:set>
                                      <p:cBhvr>
                                        <p:cTn id="29" fill="hold"/>
                                        <p:tgtEl>
                                          <p:spTgt spid="6958"/>
                                        </p:tgtEl>
                                        <p:attrNameLst>
                                          <p:attrName>style.visibility</p:attrName>
                                        </p:attrNameLst>
                                      </p:cBhvr>
                                      <p:to>
                                        <p:strVal val="visible"/>
                                      </p:to>
                                    </p:set>
                                    <p:anim calcmode="lin" valueType="num">
                                      <p:cBhvr>
                                        <p:cTn id="30" dur="1000" fill="hold"/>
                                        <p:tgtEl>
                                          <p:spTgt spid="6958"/>
                                        </p:tgtEl>
                                        <p:attrNameLst>
                                          <p:attrName>ppt_x</p:attrName>
                                        </p:attrNameLst>
                                      </p:cBhvr>
                                      <p:tavLst>
                                        <p:tav tm="0">
                                          <p:val>
                                            <p:strVal val="1+#ppt_w/2"/>
                                          </p:val>
                                        </p:tav>
                                        <p:tav tm="100000">
                                          <p:val>
                                            <p:strVal val="#ppt_x"/>
                                          </p:val>
                                        </p:tav>
                                      </p:tavLst>
                                    </p:anim>
                                    <p:anim calcmode="lin" valueType="num">
                                      <p:cBhvr>
                                        <p:cTn id="31" dur="1000" fill="hold"/>
                                        <p:tgtEl>
                                          <p:spTgt spid="6958"/>
                                        </p:tgtEl>
                                        <p:attrNameLst>
                                          <p:attrName>ppt_y</p:attrName>
                                        </p:attrNameLst>
                                      </p:cBhvr>
                                      <p:tavLst>
                                        <p:tav tm="0">
                                          <p:val>
                                            <p:strVal val="#ppt_y"/>
                                          </p:val>
                                        </p:tav>
                                        <p:tav tm="100000">
                                          <p:val>
                                            <p:strVal val="#ppt_y"/>
                                          </p:val>
                                        </p:tav>
                                      </p:tavLst>
                                    </p:anim>
                                  </p:childTnLst>
                                </p:cTn>
                              </p:par>
                              <p:par>
                                <p:cTn id="32" presetID="2" presetClass="entr" presetSubtype="4" accel="50000" decel="50000" fill="hold" grpId="8" nodeType="withEffect">
                                  <p:stCondLst>
                                    <p:cond delay="3500"/>
                                  </p:stCondLst>
                                  <p:iterate>
                                    <p:tmAbs val="0"/>
                                  </p:iterate>
                                  <p:childTnLst>
                                    <p:set>
                                      <p:cBhvr>
                                        <p:cTn id="33" fill="hold"/>
                                        <p:tgtEl>
                                          <p:spTgt spid="6964"/>
                                        </p:tgtEl>
                                        <p:attrNameLst>
                                          <p:attrName>style.visibility</p:attrName>
                                        </p:attrNameLst>
                                      </p:cBhvr>
                                      <p:to>
                                        <p:strVal val="visible"/>
                                      </p:to>
                                    </p:set>
                                    <p:anim calcmode="lin" valueType="num">
                                      <p:cBhvr>
                                        <p:cTn id="34" dur="1000" fill="hold"/>
                                        <p:tgtEl>
                                          <p:spTgt spid="6964"/>
                                        </p:tgtEl>
                                        <p:attrNameLst>
                                          <p:attrName>ppt_x</p:attrName>
                                        </p:attrNameLst>
                                      </p:cBhvr>
                                      <p:tavLst>
                                        <p:tav tm="0">
                                          <p:val>
                                            <p:strVal val="#ppt_x"/>
                                          </p:val>
                                        </p:tav>
                                        <p:tav tm="100000">
                                          <p:val>
                                            <p:strVal val="#ppt_x"/>
                                          </p:val>
                                        </p:tav>
                                      </p:tavLst>
                                    </p:anim>
                                    <p:anim calcmode="lin" valueType="num">
                                      <p:cBhvr>
                                        <p:cTn id="35" dur="1000" fill="hold"/>
                                        <p:tgtEl>
                                          <p:spTgt spid="6964"/>
                                        </p:tgtEl>
                                        <p:attrNameLst>
                                          <p:attrName>ppt_y</p:attrName>
                                        </p:attrNameLst>
                                      </p:cBhvr>
                                      <p:tavLst>
                                        <p:tav tm="0">
                                          <p:val>
                                            <p:strVal val="1+#ppt_h/2"/>
                                          </p:val>
                                        </p:tav>
                                        <p:tav tm="100000">
                                          <p:val>
                                            <p:strVal val="#ppt_y"/>
                                          </p:val>
                                        </p:tav>
                                      </p:tavLst>
                                    </p:anim>
                                  </p:childTnLst>
                                </p:cTn>
                              </p:par>
                              <p:par>
                                <p:cTn id="36" presetID="2" presetClass="entr" presetSubtype="4" accel="50000" decel="50000" fill="hold" grpId="9" nodeType="withEffect">
                                  <p:stCondLst>
                                    <p:cond delay="4000"/>
                                  </p:stCondLst>
                                  <p:iterate>
                                    <p:tmAbs val="0"/>
                                  </p:iterate>
                                  <p:childTnLst>
                                    <p:set>
                                      <p:cBhvr>
                                        <p:cTn id="37" fill="hold"/>
                                        <p:tgtEl>
                                          <p:spTgt spid="6961"/>
                                        </p:tgtEl>
                                        <p:attrNameLst>
                                          <p:attrName>style.visibility</p:attrName>
                                        </p:attrNameLst>
                                      </p:cBhvr>
                                      <p:to>
                                        <p:strVal val="visible"/>
                                      </p:to>
                                    </p:set>
                                    <p:anim calcmode="lin" valueType="num">
                                      <p:cBhvr>
                                        <p:cTn id="38" dur="1000" fill="hold"/>
                                        <p:tgtEl>
                                          <p:spTgt spid="6961"/>
                                        </p:tgtEl>
                                        <p:attrNameLst>
                                          <p:attrName>ppt_x</p:attrName>
                                        </p:attrNameLst>
                                      </p:cBhvr>
                                      <p:tavLst>
                                        <p:tav tm="0">
                                          <p:val>
                                            <p:strVal val="#ppt_x"/>
                                          </p:val>
                                        </p:tav>
                                        <p:tav tm="100000">
                                          <p:val>
                                            <p:strVal val="#ppt_x"/>
                                          </p:val>
                                        </p:tav>
                                      </p:tavLst>
                                    </p:anim>
                                    <p:anim calcmode="lin" valueType="num">
                                      <p:cBhvr>
                                        <p:cTn id="39" dur="1000" fill="hold"/>
                                        <p:tgtEl>
                                          <p:spTgt spid="69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 grpId="5" animBg="1" advAuto="0"/>
      <p:bldP spid="6958" grpId="7" animBg="1" advAuto="0"/>
      <p:bldP spid="6961" grpId="9" animBg="1" advAuto="0"/>
      <p:bldP spid="6964" grpId="8" animBg="1" advAuto="0"/>
      <p:bldP spid="6967" grpId="6" animBg="1" advAuto="0"/>
      <p:bldP spid="6970" grpId="2" animBg="1" advAuto="0"/>
      <p:bldP spid="6973" grpId="3" animBg="1" advAuto="0"/>
      <p:bldP spid="6976" grpId="4" animBg="1" advAuto="0"/>
      <p:bldP spid="6979"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91" name="Group"/>
          <p:cNvGrpSpPr/>
          <p:nvPr/>
        </p:nvGrpSpPr>
        <p:grpSpPr>
          <a:xfrm>
            <a:off x="2641052" y="6858120"/>
            <a:ext cx="19101896" cy="3779549"/>
            <a:chOff x="0" y="0"/>
            <a:chExt cx="19101894" cy="3779548"/>
          </a:xfrm>
        </p:grpSpPr>
        <p:sp>
          <p:nvSpPr>
            <p:cNvPr id="6985" name="Shape"/>
            <p:cNvSpPr/>
            <p:nvPr/>
          </p:nvSpPr>
          <p:spPr>
            <a:xfrm rot="10800000" flipH="1">
              <a:off x="0" y="1889652"/>
              <a:ext cx="3779460" cy="188989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4" y="6863"/>
                    <a:pt x="15546" y="12107"/>
                  </a:cubicBezTo>
                  <a:cubicBezTo>
                    <a:pt x="16857" y="14729"/>
                    <a:pt x="17513" y="18164"/>
                    <a:pt x="17513" y="21600"/>
                  </a:cubicBezTo>
                  <a:lnTo>
                    <a:pt x="21600" y="21600"/>
                  </a:lnTo>
                  <a:cubicBezTo>
                    <a:pt x="21600" y="16073"/>
                    <a:pt x="20544" y="10542"/>
                    <a:pt x="18435" y="6325"/>
                  </a:cubicBezTo>
                  <a:cubicBezTo>
                    <a:pt x="16326" y="2108"/>
                    <a:pt x="13563" y="0"/>
                    <a:pt x="10799" y="0"/>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86" name="Shape"/>
            <p:cNvSpPr/>
            <p:nvPr/>
          </p:nvSpPr>
          <p:spPr>
            <a:xfrm rot="10800000" flipH="1">
              <a:off x="3064354" y="0"/>
              <a:ext cx="3779460" cy="1889654"/>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4" y="10072"/>
                    <a:pt x="3163" y="13915"/>
                  </a:cubicBezTo>
                  <a:cubicBezTo>
                    <a:pt x="7380" y="21600"/>
                    <a:pt x="14220" y="21600"/>
                    <a:pt x="18437" y="13915"/>
                  </a:cubicBezTo>
                  <a:cubicBezTo>
                    <a:pt x="20546" y="10072"/>
                    <a:pt x="21600" y="5036"/>
                    <a:pt x="21600" y="0"/>
                  </a:cubicBezTo>
                  <a:lnTo>
                    <a:pt x="17515" y="0"/>
                  </a:lnTo>
                  <a:cubicBezTo>
                    <a:pt x="17515" y="3131"/>
                    <a:pt x="16859" y="6261"/>
                    <a:pt x="15548" y="8650"/>
                  </a:cubicBezTo>
                  <a:cubicBezTo>
                    <a:pt x="12926" y="13428"/>
                    <a:pt x="8674" y="13428"/>
                    <a:pt x="6052" y="8650"/>
                  </a:cubicBezTo>
                  <a:cubicBezTo>
                    <a:pt x="4741" y="6261"/>
                    <a:pt x="4087" y="3131"/>
                    <a:pt x="4087" y="0"/>
                  </a:cubicBez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87" name="Shape"/>
            <p:cNvSpPr/>
            <p:nvPr/>
          </p:nvSpPr>
          <p:spPr>
            <a:xfrm rot="10800000" flipH="1">
              <a:off x="6129039" y="1889652"/>
              <a:ext cx="3779460" cy="188989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6" y="6863"/>
                    <a:pt x="15548" y="12107"/>
                  </a:cubicBezTo>
                  <a:cubicBezTo>
                    <a:pt x="16859" y="14729"/>
                    <a:pt x="17513" y="18164"/>
                    <a:pt x="17513" y="21600"/>
                  </a:cubicBezTo>
                  <a:lnTo>
                    <a:pt x="21600" y="21600"/>
                  </a:lnTo>
                  <a:cubicBezTo>
                    <a:pt x="21600" y="16073"/>
                    <a:pt x="20546" y="10542"/>
                    <a:pt x="18437" y="6325"/>
                  </a:cubicBezTo>
                  <a:cubicBezTo>
                    <a:pt x="16328" y="2108"/>
                    <a:pt x="13563" y="0"/>
                    <a:pt x="10799" y="0"/>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88" name="Shape"/>
            <p:cNvSpPr/>
            <p:nvPr/>
          </p:nvSpPr>
          <p:spPr>
            <a:xfrm rot="10800000" flipH="1">
              <a:off x="9193395" y="0"/>
              <a:ext cx="3779460" cy="1889654"/>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6" y="10072"/>
                    <a:pt x="3165" y="13915"/>
                  </a:cubicBezTo>
                  <a:cubicBezTo>
                    <a:pt x="7382" y="21600"/>
                    <a:pt x="14220" y="21600"/>
                    <a:pt x="18437" y="13915"/>
                  </a:cubicBezTo>
                  <a:cubicBezTo>
                    <a:pt x="20546" y="10072"/>
                    <a:pt x="21600" y="5036"/>
                    <a:pt x="21600" y="0"/>
                  </a:cubicBezTo>
                  <a:lnTo>
                    <a:pt x="17515" y="0"/>
                  </a:lnTo>
                  <a:cubicBezTo>
                    <a:pt x="17515" y="3131"/>
                    <a:pt x="16859" y="6261"/>
                    <a:pt x="15548" y="8650"/>
                  </a:cubicBezTo>
                  <a:cubicBezTo>
                    <a:pt x="12926" y="13428"/>
                    <a:pt x="8676" y="13428"/>
                    <a:pt x="6054" y="8650"/>
                  </a:cubicBezTo>
                  <a:cubicBezTo>
                    <a:pt x="4743" y="6261"/>
                    <a:pt x="4087" y="3131"/>
                    <a:pt x="4087" y="0"/>
                  </a:cubicBez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89" name="Shape"/>
            <p:cNvSpPr/>
            <p:nvPr/>
          </p:nvSpPr>
          <p:spPr>
            <a:xfrm rot="10800000" flipH="1">
              <a:off x="12258079" y="1889652"/>
              <a:ext cx="3779460" cy="188989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6" y="6863"/>
                    <a:pt x="15548" y="12107"/>
                  </a:cubicBezTo>
                  <a:cubicBezTo>
                    <a:pt x="16859" y="14729"/>
                    <a:pt x="17513" y="18164"/>
                    <a:pt x="17513" y="21600"/>
                  </a:cubicBezTo>
                  <a:lnTo>
                    <a:pt x="21600" y="21600"/>
                  </a:lnTo>
                  <a:cubicBezTo>
                    <a:pt x="21600" y="16073"/>
                    <a:pt x="20546" y="10542"/>
                    <a:pt x="18437" y="6325"/>
                  </a:cubicBezTo>
                  <a:cubicBezTo>
                    <a:pt x="16328" y="2108"/>
                    <a:pt x="13563" y="0"/>
                    <a:pt x="10799" y="0"/>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90" name="Shape"/>
            <p:cNvSpPr/>
            <p:nvPr/>
          </p:nvSpPr>
          <p:spPr>
            <a:xfrm rot="10800000" flipH="1">
              <a:off x="15322435" y="-1"/>
              <a:ext cx="3779460" cy="1889654"/>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6" y="10072"/>
                    <a:pt x="3165" y="13915"/>
                  </a:cubicBezTo>
                  <a:cubicBezTo>
                    <a:pt x="7382" y="21600"/>
                    <a:pt x="14220" y="21600"/>
                    <a:pt x="18437" y="13915"/>
                  </a:cubicBezTo>
                  <a:cubicBezTo>
                    <a:pt x="20546" y="10072"/>
                    <a:pt x="21600" y="5036"/>
                    <a:pt x="21600" y="0"/>
                  </a:cubicBezTo>
                  <a:lnTo>
                    <a:pt x="17515" y="0"/>
                  </a:lnTo>
                  <a:cubicBezTo>
                    <a:pt x="17515" y="3131"/>
                    <a:pt x="16859" y="6261"/>
                    <a:pt x="15548" y="8650"/>
                  </a:cubicBezTo>
                  <a:cubicBezTo>
                    <a:pt x="12926" y="13428"/>
                    <a:pt x="8676" y="13428"/>
                    <a:pt x="6054" y="8650"/>
                  </a:cubicBezTo>
                  <a:cubicBezTo>
                    <a:pt x="4743" y="6261"/>
                    <a:pt x="4087" y="3131"/>
                    <a:pt x="4087" y="0"/>
                  </a:cubicBez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998" name="Group"/>
          <p:cNvGrpSpPr/>
          <p:nvPr/>
        </p:nvGrpSpPr>
        <p:grpSpPr>
          <a:xfrm>
            <a:off x="2641052" y="6857999"/>
            <a:ext cx="19101896" cy="3779549"/>
            <a:chOff x="0" y="0"/>
            <a:chExt cx="19101894" cy="3779547"/>
          </a:xfrm>
        </p:grpSpPr>
        <p:sp>
          <p:nvSpPr>
            <p:cNvPr id="6992" name="Shape"/>
            <p:cNvSpPr/>
            <p:nvPr/>
          </p:nvSpPr>
          <p:spPr>
            <a:xfrm>
              <a:off x="0" y="0"/>
              <a:ext cx="3779460" cy="188989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4" y="6863"/>
                    <a:pt x="15546" y="12107"/>
                  </a:cubicBezTo>
                  <a:cubicBezTo>
                    <a:pt x="16857" y="14729"/>
                    <a:pt x="17513" y="18164"/>
                    <a:pt x="17513" y="21600"/>
                  </a:cubicBezTo>
                  <a:lnTo>
                    <a:pt x="21600" y="21600"/>
                  </a:lnTo>
                  <a:cubicBezTo>
                    <a:pt x="21600" y="16073"/>
                    <a:pt x="20544" y="10542"/>
                    <a:pt x="18435" y="6325"/>
                  </a:cubicBezTo>
                  <a:cubicBezTo>
                    <a:pt x="16326" y="2108"/>
                    <a:pt x="13563" y="0"/>
                    <a:pt x="10799" y="0"/>
                  </a:cubicBez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93" name="Shape"/>
            <p:cNvSpPr/>
            <p:nvPr/>
          </p:nvSpPr>
          <p:spPr>
            <a:xfrm>
              <a:off x="3064354" y="1889893"/>
              <a:ext cx="3779460" cy="1889654"/>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4" y="10072"/>
                    <a:pt x="3163" y="13915"/>
                  </a:cubicBezTo>
                  <a:cubicBezTo>
                    <a:pt x="7380" y="21600"/>
                    <a:pt x="14220" y="21600"/>
                    <a:pt x="18437" y="13915"/>
                  </a:cubicBezTo>
                  <a:cubicBezTo>
                    <a:pt x="20546" y="10072"/>
                    <a:pt x="21600" y="5036"/>
                    <a:pt x="21600" y="0"/>
                  </a:cubicBezTo>
                  <a:lnTo>
                    <a:pt x="17515" y="0"/>
                  </a:lnTo>
                  <a:cubicBezTo>
                    <a:pt x="17515" y="3131"/>
                    <a:pt x="16859" y="6261"/>
                    <a:pt x="15548" y="8650"/>
                  </a:cubicBezTo>
                  <a:cubicBezTo>
                    <a:pt x="12926" y="13428"/>
                    <a:pt x="8674" y="13428"/>
                    <a:pt x="6052" y="8650"/>
                  </a:cubicBezTo>
                  <a:cubicBezTo>
                    <a:pt x="4741" y="6261"/>
                    <a:pt x="4087" y="3131"/>
                    <a:pt x="4087" y="0"/>
                  </a:cubicBezTo>
                  <a:lnTo>
                    <a:pt x="0"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94" name="Shape"/>
            <p:cNvSpPr/>
            <p:nvPr/>
          </p:nvSpPr>
          <p:spPr>
            <a:xfrm>
              <a:off x="6129039" y="0"/>
              <a:ext cx="3779460" cy="188989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6" y="6863"/>
                    <a:pt x="15548" y="12107"/>
                  </a:cubicBezTo>
                  <a:cubicBezTo>
                    <a:pt x="16859" y="14729"/>
                    <a:pt x="17513" y="18164"/>
                    <a:pt x="17513" y="21600"/>
                  </a:cubicBezTo>
                  <a:lnTo>
                    <a:pt x="21600" y="21600"/>
                  </a:lnTo>
                  <a:cubicBezTo>
                    <a:pt x="21600" y="16073"/>
                    <a:pt x="20546" y="10542"/>
                    <a:pt x="18437" y="6325"/>
                  </a:cubicBezTo>
                  <a:cubicBezTo>
                    <a:pt x="16328" y="2108"/>
                    <a:pt x="13563" y="0"/>
                    <a:pt x="10799" y="0"/>
                  </a:cubicBez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95" name="Shape"/>
            <p:cNvSpPr/>
            <p:nvPr/>
          </p:nvSpPr>
          <p:spPr>
            <a:xfrm>
              <a:off x="9193395" y="1889893"/>
              <a:ext cx="3779460" cy="1889654"/>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6" y="10072"/>
                    <a:pt x="3165" y="13915"/>
                  </a:cubicBezTo>
                  <a:cubicBezTo>
                    <a:pt x="7382" y="21600"/>
                    <a:pt x="14220" y="21600"/>
                    <a:pt x="18437" y="13915"/>
                  </a:cubicBezTo>
                  <a:cubicBezTo>
                    <a:pt x="20546" y="10072"/>
                    <a:pt x="21600" y="5036"/>
                    <a:pt x="21600" y="0"/>
                  </a:cubicBezTo>
                  <a:lnTo>
                    <a:pt x="17515" y="0"/>
                  </a:lnTo>
                  <a:cubicBezTo>
                    <a:pt x="17515" y="3131"/>
                    <a:pt x="16859" y="6261"/>
                    <a:pt x="15548" y="8650"/>
                  </a:cubicBezTo>
                  <a:cubicBezTo>
                    <a:pt x="12926" y="13428"/>
                    <a:pt x="8676" y="13428"/>
                    <a:pt x="6054" y="8650"/>
                  </a:cubicBezTo>
                  <a:cubicBezTo>
                    <a:pt x="4743" y="6261"/>
                    <a:pt x="4087" y="3131"/>
                    <a:pt x="4087" y="0"/>
                  </a:cubicBezTo>
                  <a:lnTo>
                    <a:pt x="0"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96" name="Shape"/>
            <p:cNvSpPr/>
            <p:nvPr/>
          </p:nvSpPr>
          <p:spPr>
            <a:xfrm>
              <a:off x="12258079" y="0"/>
              <a:ext cx="3779460" cy="1889895"/>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8035" y="0"/>
                    <a:pt x="5272" y="2108"/>
                    <a:pt x="3163" y="6325"/>
                  </a:cubicBezTo>
                  <a:cubicBezTo>
                    <a:pt x="1054" y="10542"/>
                    <a:pt x="0" y="16073"/>
                    <a:pt x="0" y="21600"/>
                  </a:cubicBezTo>
                  <a:lnTo>
                    <a:pt x="4085" y="21600"/>
                  </a:lnTo>
                  <a:cubicBezTo>
                    <a:pt x="4085" y="18164"/>
                    <a:pt x="4741" y="14729"/>
                    <a:pt x="6052" y="12107"/>
                  </a:cubicBezTo>
                  <a:cubicBezTo>
                    <a:pt x="8674" y="6863"/>
                    <a:pt x="12926" y="6863"/>
                    <a:pt x="15548" y="12107"/>
                  </a:cubicBezTo>
                  <a:cubicBezTo>
                    <a:pt x="16859" y="14729"/>
                    <a:pt x="17513" y="18164"/>
                    <a:pt x="17513" y="21600"/>
                  </a:cubicBezTo>
                  <a:lnTo>
                    <a:pt x="21600" y="21600"/>
                  </a:lnTo>
                  <a:cubicBezTo>
                    <a:pt x="21600" y="16073"/>
                    <a:pt x="20546" y="10542"/>
                    <a:pt x="18437" y="6325"/>
                  </a:cubicBezTo>
                  <a:cubicBezTo>
                    <a:pt x="16328" y="2108"/>
                    <a:pt x="13563" y="0"/>
                    <a:pt x="10799" y="0"/>
                  </a:cubicBez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997" name="Shape"/>
            <p:cNvSpPr/>
            <p:nvPr/>
          </p:nvSpPr>
          <p:spPr>
            <a:xfrm>
              <a:off x="15322435" y="1889894"/>
              <a:ext cx="3779460" cy="1889654"/>
            </a:xfrm>
            <a:custGeom>
              <a:avLst/>
              <a:gdLst/>
              <a:ahLst/>
              <a:cxnLst>
                <a:cxn ang="0">
                  <a:pos x="wd2" y="hd2"/>
                </a:cxn>
                <a:cxn ang="5400000">
                  <a:pos x="wd2" y="hd2"/>
                </a:cxn>
                <a:cxn ang="10800000">
                  <a:pos x="wd2" y="hd2"/>
                </a:cxn>
                <a:cxn ang="16200000">
                  <a:pos x="wd2" y="hd2"/>
                </a:cxn>
              </a:cxnLst>
              <a:rect l="0" t="0" r="r" b="b"/>
              <a:pathLst>
                <a:path w="21600" h="19679" extrusionOk="0">
                  <a:moveTo>
                    <a:pt x="0" y="0"/>
                  </a:moveTo>
                  <a:cubicBezTo>
                    <a:pt x="0" y="5036"/>
                    <a:pt x="1056" y="10072"/>
                    <a:pt x="3165" y="13915"/>
                  </a:cubicBezTo>
                  <a:cubicBezTo>
                    <a:pt x="7382" y="21600"/>
                    <a:pt x="14220" y="21600"/>
                    <a:pt x="18437" y="13915"/>
                  </a:cubicBezTo>
                  <a:cubicBezTo>
                    <a:pt x="20546" y="10072"/>
                    <a:pt x="21600" y="5036"/>
                    <a:pt x="21600" y="0"/>
                  </a:cubicBezTo>
                  <a:lnTo>
                    <a:pt x="17515" y="0"/>
                  </a:lnTo>
                  <a:cubicBezTo>
                    <a:pt x="17515" y="3131"/>
                    <a:pt x="16859" y="6261"/>
                    <a:pt x="15548" y="8650"/>
                  </a:cubicBezTo>
                  <a:cubicBezTo>
                    <a:pt x="12926" y="13428"/>
                    <a:pt x="8676" y="13428"/>
                    <a:pt x="6054" y="8650"/>
                  </a:cubicBezTo>
                  <a:cubicBezTo>
                    <a:pt x="4743" y="6261"/>
                    <a:pt x="4087" y="3131"/>
                    <a:pt x="4087" y="0"/>
                  </a:cubicBezTo>
                  <a:lnTo>
                    <a:pt x="0"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002" name="Group"/>
          <p:cNvGrpSpPr/>
          <p:nvPr/>
        </p:nvGrpSpPr>
        <p:grpSpPr>
          <a:xfrm>
            <a:off x="2308282" y="5927850"/>
            <a:ext cx="16703081" cy="482601"/>
            <a:chOff x="0" y="0"/>
            <a:chExt cx="16703079" cy="482600"/>
          </a:xfrm>
        </p:grpSpPr>
        <p:sp>
          <p:nvSpPr>
            <p:cNvPr id="6999" name="insert title"/>
            <p:cNvSpPr txBox="1"/>
            <p:nvPr/>
          </p:nvSpPr>
          <p:spPr>
            <a:xfrm>
              <a:off x="6129039" y="0"/>
              <a:ext cx="444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sp>
          <p:nvSpPr>
            <p:cNvPr id="7000" name="insert title"/>
            <p:cNvSpPr txBox="1"/>
            <p:nvPr/>
          </p:nvSpPr>
          <p:spPr>
            <a:xfrm>
              <a:off x="12258079" y="0"/>
              <a:ext cx="444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sp>
          <p:nvSpPr>
            <p:cNvPr id="7001" name="insert title"/>
            <p:cNvSpPr txBox="1"/>
            <p:nvPr/>
          </p:nvSpPr>
          <p:spPr>
            <a:xfrm>
              <a:off x="0" y="0"/>
              <a:ext cx="444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grpSp>
        <p:nvGrpSpPr>
          <p:cNvPr id="7006" name="Group"/>
          <p:cNvGrpSpPr/>
          <p:nvPr/>
        </p:nvGrpSpPr>
        <p:grpSpPr>
          <a:xfrm>
            <a:off x="5372637" y="11064051"/>
            <a:ext cx="16703081" cy="482601"/>
            <a:chOff x="0" y="0"/>
            <a:chExt cx="16703080" cy="482600"/>
          </a:xfrm>
        </p:grpSpPr>
        <p:sp>
          <p:nvSpPr>
            <p:cNvPr id="7003" name="insert title"/>
            <p:cNvSpPr txBox="1"/>
            <p:nvPr/>
          </p:nvSpPr>
          <p:spPr>
            <a:xfrm>
              <a:off x="6129040" y="0"/>
              <a:ext cx="444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sp>
          <p:nvSpPr>
            <p:cNvPr id="7004" name="insert title"/>
            <p:cNvSpPr txBox="1"/>
            <p:nvPr/>
          </p:nvSpPr>
          <p:spPr>
            <a:xfrm>
              <a:off x="12258080" y="0"/>
              <a:ext cx="444500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sp>
          <p:nvSpPr>
            <p:cNvPr id="7005" name="insert title"/>
            <p:cNvSpPr txBox="1"/>
            <p:nvPr/>
          </p:nvSpPr>
          <p:spPr>
            <a:xfrm>
              <a:off x="0" y="0"/>
              <a:ext cx="444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title</a:t>
              </a:r>
            </a:p>
          </p:txBody>
        </p:sp>
      </p:grpSp>
      <p:sp>
        <p:nvSpPr>
          <p:cNvPr id="7007" name="Shape"/>
          <p:cNvSpPr/>
          <p:nvPr/>
        </p:nvSpPr>
        <p:spPr>
          <a:xfrm>
            <a:off x="16414677" y="8413512"/>
            <a:ext cx="748372" cy="668769"/>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08" name="Shape"/>
          <p:cNvSpPr/>
          <p:nvPr/>
        </p:nvSpPr>
        <p:spPr>
          <a:xfrm>
            <a:off x="10298593" y="8463185"/>
            <a:ext cx="722459" cy="569420"/>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09" name="Shape"/>
          <p:cNvSpPr/>
          <p:nvPr/>
        </p:nvSpPr>
        <p:spPr>
          <a:xfrm>
            <a:off x="13389880" y="8392221"/>
            <a:ext cx="668595" cy="690060"/>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10" name="Shape"/>
          <p:cNvSpPr/>
          <p:nvPr/>
        </p:nvSpPr>
        <p:spPr>
          <a:xfrm>
            <a:off x="19479032" y="8413508"/>
            <a:ext cx="748368" cy="668774"/>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11" name="Shape"/>
          <p:cNvSpPr/>
          <p:nvPr/>
        </p:nvSpPr>
        <p:spPr>
          <a:xfrm>
            <a:off x="7220951" y="8413512"/>
            <a:ext cx="748372" cy="668769"/>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12" name="Shape"/>
          <p:cNvSpPr/>
          <p:nvPr/>
        </p:nvSpPr>
        <p:spPr>
          <a:xfrm>
            <a:off x="4156598" y="8413508"/>
            <a:ext cx="748368" cy="668774"/>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13" name="Editable simple vector infographics"/>
          <p:cNvSpPr txBox="1"/>
          <p:nvPr/>
        </p:nvSpPr>
        <p:spPr>
          <a:xfrm>
            <a:off x="4251531" y="1866630"/>
            <a:ext cx="620101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Editable simple vector </a:t>
            </a:r>
            <a:r>
              <a:rPr>
                <a:solidFill>
                  <a:srgbClr val="D5D5D5"/>
                </a:solidFill>
              </a:rPr>
              <a:t>infographics</a:t>
            </a:r>
          </a:p>
        </p:txBody>
      </p:sp>
      <p:sp>
        <p:nvSpPr>
          <p:cNvPr id="7014" name="Shape"/>
          <p:cNvSpPr/>
          <p:nvPr/>
        </p:nvSpPr>
        <p:spPr>
          <a:xfrm>
            <a:off x="2421250" y="184758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15"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1874331" y="1937750"/>
            <a:ext cx="10088419"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Lorem ipsum dolor sit elit, consect loreretur adipiscing nisi aute. ipsum sit elit, Lorem ipsum dolor sit elit, Lorem ipsum dolor sit elit, consect Lorem ipsum dolor sit elit, consect loreretur adipiscing nisi aute. ipsum sit elit, Lorem ipsum dolor sit elit, Lorem ipsum dolor sit elit,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014"/>
                                        </p:tgtEl>
                                        <p:attrNameLst>
                                          <p:attrName>style.visibility</p:attrName>
                                        </p:attrNameLst>
                                      </p:cBhvr>
                                      <p:to>
                                        <p:strVal val="visible"/>
                                      </p:to>
                                    </p:set>
                                    <p:anim calcmode="lin" valueType="num">
                                      <p:cBhvr>
                                        <p:cTn id="7" dur="1000" fill="hold"/>
                                        <p:tgtEl>
                                          <p:spTgt spid="7014"/>
                                        </p:tgtEl>
                                        <p:attrNameLst>
                                          <p:attrName>ppt_x</p:attrName>
                                        </p:attrNameLst>
                                      </p:cBhvr>
                                      <p:tavLst>
                                        <p:tav tm="0">
                                          <p:val>
                                            <p:strVal val="0-#ppt_w/2"/>
                                          </p:val>
                                        </p:tav>
                                        <p:tav tm="100000">
                                          <p:val>
                                            <p:strVal val="#ppt_x"/>
                                          </p:val>
                                        </p:tav>
                                      </p:tavLst>
                                    </p:anim>
                                    <p:anim calcmode="lin" valueType="num">
                                      <p:cBhvr>
                                        <p:cTn id="8" dur="1000" fill="hold"/>
                                        <p:tgtEl>
                                          <p:spTgt spid="7014"/>
                                        </p:tgtEl>
                                        <p:attrNameLst>
                                          <p:attrName>ppt_y</p:attrName>
                                        </p:attrNameLst>
                                      </p:cBhvr>
                                      <p:tavLst>
                                        <p:tav tm="0">
                                          <p:val>
                                            <p:strVal val="#ppt_y"/>
                                          </p:val>
                                        </p:tav>
                                        <p:tav tm="100000">
                                          <p:val>
                                            <p:strVal val="#ppt_y"/>
                                          </p:val>
                                        </p:tav>
                                      </p:tavLst>
                                    </p:anim>
                                  </p:childTnLst>
                                </p:cTn>
                              </p:par>
                              <p:par>
                                <p:cTn id="9" presetID="22" presetClass="entr" presetSubtype="8" accel="50000" decel="50000" fill="hold" grpId="2" nodeType="withEffect">
                                  <p:stCondLst>
                                    <p:cond delay="500"/>
                                  </p:stCondLst>
                                  <p:iterate>
                                    <p:tmAbs val="0"/>
                                  </p:iterate>
                                  <p:childTnLst>
                                    <p:set>
                                      <p:cBhvr>
                                        <p:cTn id="10" fill="hold"/>
                                        <p:tgtEl>
                                          <p:spTgt spid="6998"/>
                                        </p:tgtEl>
                                        <p:attrNameLst>
                                          <p:attrName>style.visibility</p:attrName>
                                        </p:attrNameLst>
                                      </p:cBhvr>
                                      <p:to>
                                        <p:strVal val="visible"/>
                                      </p:to>
                                    </p:set>
                                    <p:animEffect transition="in" filter="wipe(left)">
                                      <p:cBhvr>
                                        <p:cTn id="11" dur="1000"/>
                                        <p:tgtEl>
                                          <p:spTgt spid="6998"/>
                                        </p:tgtEl>
                                      </p:cBhvr>
                                    </p:animEffect>
                                  </p:childTnLst>
                                </p:cTn>
                              </p:par>
                              <p:par>
                                <p:cTn id="12" presetID="22" presetClass="entr" presetSubtype="8" accel="50000" decel="50000" fill="hold" grpId="3" nodeType="withEffect">
                                  <p:stCondLst>
                                    <p:cond delay="1000"/>
                                  </p:stCondLst>
                                  <p:iterate>
                                    <p:tmAbs val="0"/>
                                  </p:iterate>
                                  <p:childTnLst>
                                    <p:set>
                                      <p:cBhvr>
                                        <p:cTn id="13" fill="hold"/>
                                        <p:tgtEl>
                                          <p:spTgt spid="6991"/>
                                        </p:tgtEl>
                                        <p:attrNameLst>
                                          <p:attrName>style.visibility</p:attrName>
                                        </p:attrNameLst>
                                      </p:cBhvr>
                                      <p:to>
                                        <p:strVal val="visible"/>
                                      </p:to>
                                    </p:set>
                                    <p:animEffect transition="in" filter="wipe(left)">
                                      <p:cBhvr>
                                        <p:cTn id="14" dur="1000"/>
                                        <p:tgtEl>
                                          <p:spTgt spid="6991"/>
                                        </p:tgtEl>
                                      </p:cBhvr>
                                    </p:animEffect>
                                  </p:childTnLst>
                                </p:cTn>
                              </p:par>
                              <p:par>
                                <p:cTn id="15" presetID="2" presetClass="entr" presetSubtype="8" accel="50000" decel="50000" fill="hold" grpId="4" nodeType="withEffect">
                                  <p:stCondLst>
                                    <p:cond delay="1500"/>
                                  </p:stCondLst>
                                  <p:iterate>
                                    <p:tmAbs val="0"/>
                                  </p:iterate>
                                  <p:childTnLst>
                                    <p:set>
                                      <p:cBhvr>
                                        <p:cTn id="16" fill="hold"/>
                                        <p:tgtEl>
                                          <p:spTgt spid="7002"/>
                                        </p:tgtEl>
                                        <p:attrNameLst>
                                          <p:attrName>style.visibility</p:attrName>
                                        </p:attrNameLst>
                                      </p:cBhvr>
                                      <p:to>
                                        <p:strVal val="visible"/>
                                      </p:to>
                                    </p:set>
                                    <p:anim calcmode="lin" valueType="num">
                                      <p:cBhvr>
                                        <p:cTn id="17" dur="1000" fill="hold"/>
                                        <p:tgtEl>
                                          <p:spTgt spid="7002"/>
                                        </p:tgtEl>
                                        <p:attrNameLst>
                                          <p:attrName>ppt_x</p:attrName>
                                        </p:attrNameLst>
                                      </p:cBhvr>
                                      <p:tavLst>
                                        <p:tav tm="0">
                                          <p:val>
                                            <p:strVal val="0-#ppt_w/2"/>
                                          </p:val>
                                        </p:tav>
                                        <p:tav tm="100000">
                                          <p:val>
                                            <p:strVal val="#ppt_x"/>
                                          </p:val>
                                        </p:tav>
                                      </p:tavLst>
                                    </p:anim>
                                    <p:anim calcmode="lin" valueType="num">
                                      <p:cBhvr>
                                        <p:cTn id="18" dur="1000" fill="hold"/>
                                        <p:tgtEl>
                                          <p:spTgt spid="7002"/>
                                        </p:tgtEl>
                                        <p:attrNameLst>
                                          <p:attrName>ppt_y</p:attrName>
                                        </p:attrNameLst>
                                      </p:cBhvr>
                                      <p:tavLst>
                                        <p:tav tm="0">
                                          <p:val>
                                            <p:strVal val="#ppt_y"/>
                                          </p:val>
                                        </p:tav>
                                        <p:tav tm="100000">
                                          <p:val>
                                            <p:strVal val="#ppt_y"/>
                                          </p:val>
                                        </p:tav>
                                      </p:tavLst>
                                    </p:anim>
                                  </p:childTnLst>
                                </p:cTn>
                              </p:par>
                              <p:par>
                                <p:cTn id="19" presetID="2" presetClass="entr" presetSubtype="8" accel="50000" decel="50000" fill="hold" grpId="5" nodeType="withEffect">
                                  <p:stCondLst>
                                    <p:cond delay="2000"/>
                                  </p:stCondLst>
                                  <p:iterate>
                                    <p:tmAbs val="0"/>
                                  </p:iterate>
                                  <p:childTnLst>
                                    <p:set>
                                      <p:cBhvr>
                                        <p:cTn id="20" fill="hold"/>
                                        <p:tgtEl>
                                          <p:spTgt spid="7006"/>
                                        </p:tgtEl>
                                        <p:attrNameLst>
                                          <p:attrName>style.visibility</p:attrName>
                                        </p:attrNameLst>
                                      </p:cBhvr>
                                      <p:to>
                                        <p:strVal val="visible"/>
                                      </p:to>
                                    </p:set>
                                    <p:anim calcmode="lin" valueType="num">
                                      <p:cBhvr>
                                        <p:cTn id="21" dur="1000" fill="hold"/>
                                        <p:tgtEl>
                                          <p:spTgt spid="7006"/>
                                        </p:tgtEl>
                                        <p:attrNameLst>
                                          <p:attrName>ppt_x</p:attrName>
                                        </p:attrNameLst>
                                      </p:cBhvr>
                                      <p:tavLst>
                                        <p:tav tm="0">
                                          <p:val>
                                            <p:strVal val="0-#ppt_w/2"/>
                                          </p:val>
                                        </p:tav>
                                        <p:tav tm="100000">
                                          <p:val>
                                            <p:strVal val="#ppt_x"/>
                                          </p:val>
                                        </p:tav>
                                      </p:tavLst>
                                    </p:anim>
                                    <p:anim calcmode="lin" valueType="num">
                                      <p:cBhvr>
                                        <p:cTn id="22" dur="1000" fill="hold"/>
                                        <p:tgtEl>
                                          <p:spTgt spid="7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1" grpId="3" animBg="1" advAuto="0"/>
      <p:bldP spid="6998" grpId="2" animBg="1" advAuto="0"/>
      <p:bldP spid="7002" grpId="4" animBg="1" advAuto="0"/>
      <p:bldP spid="7006" grpId="5" animBg="1" advAuto="0"/>
      <p:bldP spid="7014"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7" name="Shape"/>
          <p:cNvSpPr/>
          <p:nvPr/>
        </p:nvSpPr>
        <p:spPr>
          <a:xfrm>
            <a:off x="19014095" y="12147153"/>
            <a:ext cx="4046538" cy="1568847"/>
          </a:xfrm>
          <a:custGeom>
            <a:avLst/>
            <a:gdLst/>
            <a:ahLst/>
            <a:cxnLst>
              <a:cxn ang="0">
                <a:pos x="wd2" y="hd2"/>
              </a:cxn>
              <a:cxn ang="5400000">
                <a:pos x="wd2" y="hd2"/>
              </a:cxn>
              <a:cxn ang="10800000">
                <a:pos x="wd2" y="hd2"/>
              </a:cxn>
              <a:cxn ang="16200000">
                <a:pos x="wd2" y="hd2"/>
              </a:cxn>
            </a:cxnLst>
            <a:rect l="0" t="0" r="r" b="b"/>
            <a:pathLst>
              <a:path w="21600" h="21600" extrusionOk="0">
                <a:moveTo>
                  <a:pt x="12262" y="0"/>
                </a:moveTo>
                <a:cubicBezTo>
                  <a:pt x="10906" y="0"/>
                  <a:pt x="9548" y="765"/>
                  <a:pt x="8290" y="2279"/>
                </a:cubicBezTo>
                <a:cubicBezTo>
                  <a:pt x="6732" y="4229"/>
                  <a:pt x="5000" y="8702"/>
                  <a:pt x="2108" y="16163"/>
                </a:cubicBezTo>
                <a:lnTo>
                  <a:pt x="0" y="21600"/>
                </a:lnTo>
                <a:lnTo>
                  <a:pt x="21600" y="21600"/>
                </a:lnTo>
                <a:cubicBezTo>
                  <a:pt x="21490" y="18992"/>
                  <a:pt x="21215" y="16420"/>
                  <a:pt x="20776" y="13988"/>
                </a:cubicBezTo>
                <a:cubicBezTo>
                  <a:pt x="20313" y="11426"/>
                  <a:pt x="19678" y="9092"/>
                  <a:pt x="18903" y="7093"/>
                </a:cubicBezTo>
                <a:cubicBezTo>
                  <a:pt x="18128" y="5093"/>
                  <a:pt x="17223" y="3473"/>
                  <a:pt x="16230" y="2279"/>
                </a:cubicBezTo>
                <a:cubicBezTo>
                  <a:pt x="14971" y="765"/>
                  <a:pt x="13618" y="0"/>
                  <a:pt x="12262" y="0"/>
                </a:cubicBezTo>
                <a:close/>
              </a:path>
            </a:pathLst>
          </a:cu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18" name="Editable simple vector infographics"/>
          <p:cNvSpPr txBox="1"/>
          <p:nvPr/>
        </p:nvSpPr>
        <p:spPr>
          <a:xfrm>
            <a:off x="4251531" y="1866630"/>
            <a:ext cx="620101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Editable simple vector </a:t>
            </a:r>
            <a:r>
              <a:rPr>
                <a:solidFill>
                  <a:srgbClr val="D5D5D5"/>
                </a:solidFill>
              </a:rPr>
              <a:t>infographics</a:t>
            </a:r>
          </a:p>
        </p:txBody>
      </p:sp>
      <p:sp>
        <p:nvSpPr>
          <p:cNvPr id="7019" name="Shape"/>
          <p:cNvSpPr/>
          <p:nvPr/>
        </p:nvSpPr>
        <p:spPr>
          <a:xfrm>
            <a:off x="2421250" y="184758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20"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1874331" y="1937750"/>
            <a:ext cx="10088419"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Lorem ipsum dolor sit elit, consect loreretur adipiscing nisi aute. ipsum sit elit, Lorem ipsum dolor sit elit, Lorem ipsum dolor sit elit, consect Lorem ipsum dolor sit elit, consect loreretur adipiscing nisi aute. ipsum sit elit, Lorem ipsum dolor sit elit, Lorem ipsum dolor sit elit,</a:t>
            </a:r>
          </a:p>
        </p:txBody>
      </p:sp>
      <p:grpSp>
        <p:nvGrpSpPr>
          <p:cNvPr id="7025" name="Group"/>
          <p:cNvGrpSpPr/>
          <p:nvPr/>
        </p:nvGrpSpPr>
        <p:grpSpPr>
          <a:xfrm>
            <a:off x="1333313" y="6915546"/>
            <a:ext cx="5977919" cy="5979941"/>
            <a:chOff x="0" y="0"/>
            <a:chExt cx="5977918" cy="5979939"/>
          </a:xfrm>
        </p:grpSpPr>
        <p:sp>
          <p:nvSpPr>
            <p:cNvPr id="7021" name="Shape"/>
            <p:cNvSpPr/>
            <p:nvPr/>
          </p:nvSpPr>
          <p:spPr>
            <a:xfrm>
              <a:off x="0" y="0"/>
              <a:ext cx="5977919" cy="5979940"/>
            </a:xfrm>
            <a:custGeom>
              <a:avLst/>
              <a:gdLst/>
              <a:ahLst/>
              <a:cxnLst>
                <a:cxn ang="0">
                  <a:pos x="wd2" y="hd2"/>
                </a:cxn>
                <a:cxn ang="5400000">
                  <a:pos x="wd2" y="hd2"/>
                </a:cxn>
                <a:cxn ang="10800000">
                  <a:pos x="wd2" y="hd2"/>
                </a:cxn>
                <a:cxn ang="16200000">
                  <a:pos x="wd2" y="hd2"/>
                </a:cxn>
              </a:cxnLst>
              <a:rect l="0" t="0" r="r" b="b"/>
              <a:pathLst>
                <a:path w="21403" h="21403" extrusionOk="0">
                  <a:moveTo>
                    <a:pt x="15102" y="0"/>
                  </a:moveTo>
                  <a:cubicBezTo>
                    <a:pt x="14193" y="0"/>
                    <a:pt x="13286" y="199"/>
                    <a:pt x="12442" y="592"/>
                  </a:cubicBezTo>
                  <a:cubicBezTo>
                    <a:pt x="11397" y="1099"/>
                    <a:pt x="10231" y="2262"/>
                    <a:pt x="8291" y="4202"/>
                  </a:cubicBezTo>
                  <a:lnTo>
                    <a:pt x="4199" y="8293"/>
                  </a:lnTo>
                  <a:cubicBezTo>
                    <a:pt x="2259" y="10232"/>
                    <a:pt x="1097" y="11399"/>
                    <a:pt x="590" y="12443"/>
                  </a:cubicBezTo>
                  <a:cubicBezTo>
                    <a:pt x="196" y="13287"/>
                    <a:pt x="0" y="14197"/>
                    <a:pt x="0" y="15107"/>
                  </a:cubicBezTo>
                  <a:cubicBezTo>
                    <a:pt x="0" y="16016"/>
                    <a:pt x="196" y="16925"/>
                    <a:pt x="590" y="17769"/>
                  </a:cubicBezTo>
                  <a:cubicBezTo>
                    <a:pt x="900" y="18435"/>
                    <a:pt x="1326" y="19038"/>
                    <a:pt x="1846" y="19557"/>
                  </a:cubicBezTo>
                  <a:cubicBezTo>
                    <a:pt x="2366" y="20077"/>
                    <a:pt x="2971" y="20502"/>
                    <a:pt x="3638" y="20813"/>
                  </a:cubicBezTo>
                  <a:cubicBezTo>
                    <a:pt x="5326" y="21600"/>
                    <a:pt x="7275" y="21600"/>
                    <a:pt x="8963" y="20813"/>
                  </a:cubicBezTo>
                  <a:cubicBezTo>
                    <a:pt x="10008" y="20306"/>
                    <a:pt x="11172" y="19143"/>
                    <a:pt x="13111" y="17203"/>
                  </a:cubicBezTo>
                  <a:lnTo>
                    <a:pt x="17202" y="13112"/>
                  </a:lnTo>
                  <a:cubicBezTo>
                    <a:pt x="19142" y="11173"/>
                    <a:pt x="20306" y="10011"/>
                    <a:pt x="20813" y="8966"/>
                  </a:cubicBezTo>
                  <a:cubicBezTo>
                    <a:pt x="21600" y="7278"/>
                    <a:pt x="21600" y="5329"/>
                    <a:pt x="20813" y="3641"/>
                  </a:cubicBezTo>
                  <a:cubicBezTo>
                    <a:pt x="20502" y="2975"/>
                    <a:pt x="20076" y="2368"/>
                    <a:pt x="19557" y="1848"/>
                  </a:cubicBezTo>
                  <a:cubicBezTo>
                    <a:pt x="19037" y="1328"/>
                    <a:pt x="18434" y="903"/>
                    <a:pt x="17768" y="592"/>
                  </a:cubicBezTo>
                  <a:cubicBezTo>
                    <a:pt x="16924" y="199"/>
                    <a:pt x="16011" y="0"/>
                    <a:pt x="15102" y="0"/>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024" name="Group"/>
            <p:cNvGrpSpPr/>
            <p:nvPr/>
          </p:nvGrpSpPr>
          <p:grpSpPr>
            <a:xfrm rot="18900000">
              <a:off x="922293" y="2004345"/>
              <a:ext cx="4445001" cy="1372669"/>
              <a:chOff x="0" y="0"/>
              <a:chExt cx="4445000" cy="1372668"/>
            </a:xfrm>
          </p:grpSpPr>
          <p:sp>
            <p:nvSpPr>
              <p:cNvPr id="7022" name="Lorem ipsum dolor sit elit, consect loreretur adipiscing nisi"/>
              <p:cNvSpPr txBox="1"/>
              <p:nvPr/>
            </p:nvSpPr>
            <p:spPr>
              <a:xfrm>
                <a:off x="0" y="604318"/>
                <a:ext cx="44450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stStyle>
              <a:p>
                <a:r>
                  <a:t>Lorem ipsum dolor sit elit, consect loreretur adipiscing nisi</a:t>
                </a:r>
              </a:p>
            </p:txBody>
          </p:sp>
          <p:sp>
            <p:nvSpPr>
              <p:cNvPr id="7023" name="insert title"/>
              <p:cNvSpPr txBox="1"/>
              <p:nvPr/>
            </p:nvSpPr>
            <p:spPr>
              <a:xfrm>
                <a:off x="0" y="0"/>
                <a:ext cx="4445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500" cap="all" spc="125">
                    <a:latin typeface="+mn-lt"/>
                    <a:ea typeface="+mn-ea"/>
                    <a:cs typeface="+mn-cs"/>
                    <a:sym typeface="Montserrat Bold"/>
                  </a:defRPr>
                </a:lvl1pPr>
              </a:lstStyle>
              <a:p>
                <a:r>
                  <a:t>insert title</a:t>
                </a:r>
              </a:p>
            </p:txBody>
          </p:sp>
        </p:grpSp>
      </p:grpSp>
      <p:grpSp>
        <p:nvGrpSpPr>
          <p:cNvPr id="7030" name="Group"/>
          <p:cNvGrpSpPr/>
          <p:nvPr/>
        </p:nvGrpSpPr>
        <p:grpSpPr>
          <a:xfrm>
            <a:off x="3270460" y="6858000"/>
            <a:ext cx="9346992" cy="6858000"/>
            <a:chOff x="0" y="0"/>
            <a:chExt cx="9346990" cy="6858000"/>
          </a:xfrm>
        </p:grpSpPr>
        <p:sp>
          <p:nvSpPr>
            <p:cNvPr id="7026" name="Shape"/>
            <p:cNvSpPr/>
            <p:nvPr/>
          </p:nvSpPr>
          <p:spPr>
            <a:xfrm>
              <a:off x="0" y="0"/>
              <a:ext cx="9346991" cy="6858000"/>
            </a:xfrm>
            <a:custGeom>
              <a:avLst/>
              <a:gdLst/>
              <a:ahLst/>
              <a:cxnLst>
                <a:cxn ang="0">
                  <a:pos x="wd2" y="hd2"/>
                </a:cxn>
                <a:cxn ang="5400000">
                  <a:pos x="wd2" y="hd2"/>
                </a:cxn>
                <a:cxn ang="10800000">
                  <a:pos x="wd2" y="hd2"/>
                </a:cxn>
                <a:cxn ang="16200000">
                  <a:pos x="wd2" y="hd2"/>
                </a:cxn>
              </a:cxnLst>
              <a:rect l="0" t="0" r="r" b="b"/>
              <a:pathLst>
                <a:path w="21474" h="21600" extrusionOk="0">
                  <a:moveTo>
                    <a:pt x="17429" y="0"/>
                  </a:moveTo>
                  <a:cubicBezTo>
                    <a:pt x="16845" y="0"/>
                    <a:pt x="16262" y="172"/>
                    <a:pt x="15721" y="519"/>
                  </a:cubicBezTo>
                  <a:cubicBezTo>
                    <a:pt x="15051" y="965"/>
                    <a:pt x="14302" y="1988"/>
                    <a:pt x="13058" y="3695"/>
                  </a:cubicBezTo>
                  <a:lnTo>
                    <a:pt x="0" y="21600"/>
                  </a:lnTo>
                  <a:lnTo>
                    <a:pt x="11436" y="21600"/>
                  </a:lnTo>
                  <a:lnTo>
                    <a:pt x="18776" y="11536"/>
                  </a:lnTo>
                  <a:cubicBezTo>
                    <a:pt x="20021" y="9830"/>
                    <a:pt x="20769" y="8807"/>
                    <a:pt x="21095" y="7888"/>
                  </a:cubicBezTo>
                  <a:cubicBezTo>
                    <a:pt x="21600" y="6402"/>
                    <a:pt x="21600" y="4687"/>
                    <a:pt x="21095" y="3201"/>
                  </a:cubicBezTo>
                  <a:cubicBezTo>
                    <a:pt x="20896" y="2615"/>
                    <a:pt x="20622" y="2081"/>
                    <a:pt x="20289" y="1624"/>
                  </a:cubicBezTo>
                  <a:cubicBezTo>
                    <a:pt x="19955" y="1166"/>
                    <a:pt x="19566" y="792"/>
                    <a:pt x="19138" y="519"/>
                  </a:cubicBezTo>
                  <a:cubicBezTo>
                    <a:pt x="18597" y="172"/>
                    <a:pt x="18012" y="0"/>
                    <a:pt x="17429" y="0"/>
                  </a:cubicBez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029" name="Group"/>
            <p:cNvGrpSpPr/>
            <p:nvPr/>
          </p:nvGrpSpPr>
          <p:grpSpPr>
            <a:xfrm rot="18900000">
              <a:off x="3192936" y="2413435"/>
              <a:ext cx="5121054" cy="604319"/>
              <a:chOff x="0" y="0"/>
              <a:chExt cx="5121052" cy="604318"/>
            </a:xfrm>
          </p:grpSpPr>
          <p:sp>
            <p:nvSpPr>
              <p:cNvPr id="7027" name="Lorem ipsum dolor sit elit, consect loreretur adipiscing nisi Lorem ipsum dolor sit elit, consect loreretur adipiscing nisi"/>
              <p:cNvSpPr/>
              <p:nvPr/>
            </p:nvSpPr>
            <p:spPr>
              <a:xfrm>
                <a:off x="0" y="604318"/>
                <a:ext cx="512105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stStyle>
              <a:p>
                <a:r>
                  <a:t>Lorem ipsum dolor sit elit, consect loreretur adipiscing nisi Lorem ipsum dolor sit elit, consect loreretur adipiscing nisi</a:t>
                </a:r>
              </a:p>
            </p:txBody>
          </p:sp>
          <p:sp>
            <p:nvSpPr>
              <p:cNvPr id="7028" name="insert title"/>
              <p:cNvSpPr/>
              <p:nvPr/>
            </p:nvSpPr>
            <p:spPr>
              <a:xfrm>
                <a:off x="676052" y="0"/>
                <a:ext cx="4445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500" cap="all" spc="125">
                    <a:latin typeface="+mn-lt"/>
                    <a:ea typeface="+mn-ea"/>
                    <a:cs typeface="+mn-cs"/>
                    <a:sym typeface="Montserrat Bold"/>
                  </a:defRPr>
                </a:lvl1pPr>
              </a:lstStyle>
              <a:p>
                <a:r>
                  <a:t>insert title</a:t>
                </a:r>
              </a:p>
            </p:txBody>
          </p:sp>
        </p:grpSp>
      </p:grpSp>
      <p:grpSp>
        <p:nvGrpSpPr>
          <p:cNvPr id="7035" name="Group"/>
          <p:cNvGrpSpPr/>
          <p:nvPr/>
        </p:nvGrpSpPr>
        <p:grpSpPr>
          <a:xfrm>
            <a:off x="8518338" y="6934200"/>
            <a:ext cx="9269598" cy="6781800"/>
            <a:chOff x="0" y="0"/>
            <a:chExt cx="9269596" cy="6781800"/>
          </a:xfrm>
        </p:grpSpPr>
        <p:sp>
          <p:nvSpPr>
            <p:cNvPr id="7031" name="Shape"/>
            <p:cNvSpPr/>
            <p:nvPr/>
          </p:nvSpPr>
          <p:spPr>
            <a:xfrm>
              <a:off x="0" y="0"/>
              <a:ext cx="9269597" cy="6781800"/>
            </a:xfrm>
            <a:custGeom>
              <a:avLst/>
              <a:gdLst/>
              <a:ahLst/>
              <a:cxnLst>
                <a:cxn ang="0">
                  <a:pos x="wd2" y="hd2"/>
                </a:cxn>
                <a:cxn ang="5400000">
                  <a:pos x="wd2" y="hd2"/>
                </a:cxn>
                <a:cxn ang="10800000">
                  <a:pos x="wd2" y="hd2"/>
                </a:cxn>
                <a:cxn ang="16200000">
                  <a:pos x="wd2" y="hd2"/>
                </a:cxn>
              </a:cxnLst>
              <a:rect l="0" t="0" r="r" b="b"/>
              <a:pathLst>
                <a:path w="21473" h="21600" extrusionOk="0">
                  <a:moveTo>
                    <a:pt x="17397" y="0"/>
                  </a:moveTo>
                  <a:cubicBezTo>
                    <a:pt x="16808" y="0"/>
                    <a:pt x="16219" y="173"/>
                    <a:pt x="15673" y="523"/>
                  </a:cubicBezTo>
                  <a:cubicBezTo>
                    <a:pt x="14997" y="975"/>
                    <a:pt x="14245" y="2009"/>
                    <a:pt x="12990" y="3735"/>
                  </a:cubicBezTo>
                  <a:lnTo>
                    <a:pt x="0" y="21600"/>
                  </a:lnTo>
                  <a:lnTo>
                    <a:pt x="11531" y="21600"/>
                  </a:lnTo>
                  <a:lnTo>
                    <a:pt x="18756" y="11665"/>
                  </a:lnTo>
                  <a:cubicBezTo>
                    <a:pt x="20011" y="9939"/>
                    <a:pt x="20763" y="8904"/>
                    <a:pt x="21091" y="7975"/>
                  </a:cubicBezTo>
                  <a:cubicBezTo>
                    <a:pt x="21600" y="6473"/>
                    <a:pt x="21600" y="4738"/>
                    <a:pt x="21091" y="3236"/>
                  </a:cubicBezTo>
                  <a:cubicBezTo>
                    <a:pt x="20890" y="2643"/>
                    <a:pt x="20615" y="2103"/>
                    <a:pt x="20279" y="1641"/>
                  </a:cubicBezTo>
                  <a:cubicBezTo>
                    <a:pt x="19943" y="1178"/>
                    <a:pt x="19550" y="800"/>
                    <a:pt x="19119" y="523"/>
                  </a:cubicBezTo>
                  <a:cubicBezTo>
                    <a:pt x="18573" y="173"/>
                    <a:pt x="17985" y="0"/>
                    <a:pt x="17397" y="0"/>
                  </a:cubicBez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034" name="Group"/>
            <p:cNvGrpSpPr/>
            <p:nvPr/>
          </p:nvGrpSpPr>
          <p:grpSpPr>
            <a:xfrm rot="18900000">
              <a:off x="3137358" y="2337235"/>
              <a:ext cx="5121054" cy="604319"/>
              <a:chOff x="0" y="0"/>
              <a:chExt cx="5121052" cy="604318"/>
            </a:xfrm>
          </p:grpSpPr>
          <p:sp>
            <p:nvSpPr>
              <p:cNvPr id="7032" name="Lorem ipsum dolor sit elit, consect loreretur adipiscing nisi Lorem ipsum dolor sit elit, consect loreretur adipiscing nisi"/>
              <p:cNvSpPr/>
              <p:nvPr/>
            </p:nvSpPr>
            <p:spPr>
              <a:xfrm>
                <a:off x="0" y="604318"/>
                <a:ext cx="512105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defRPr>
                    <a:solidFill>
                      <a:srgbClr val="FFFFFF"/>
                    </a:solidFill>
                  </a:defRPr>
                </a:lvl1pPr>
              </a:lstStyle>
              <a:p>
                <a:r>
                  <a:t>Lorem ipsum dolor sit elit, consect loreretur adipiscing nisi Lorem ipsum dolor sit elit, consect loreretur adipiscing nisi</a:t>
                </a:r>
              </a:p>
            </p:txBody>
          </p:sp>
          <p:sp>
            <p:nvSpPr>
              <p:cNvPr id="7033" name="insert title"/>
              <p:cNvSpPr/>
              <p:nvPr/>
            </p:nvSpPr>
            <p:spPr>
              <a:xfrm>
                <a:off x="676052" y="0"/>
                <a:ext cx="4445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500" cap="all" spc="125">
                    <a:solidFill>
                      <a:srgbClr val="FFFFFF"/>
                    </a:solidFill>
                    <a:latin typeface="+mn-lt"/>
                    <a:ea typeface="+mn-ea"/>
                    <a:cs typeface="+mn-cs"/>
                    <a:sym typeface="Montserrat Bold"/>
                  </a:defRPr>
                </a:lvl1pPr>
              </a:lstStyle>
              <a:p>
                <a:r>
                  <a:t>insert title</a:t>
                </a:r>
              </a:p>
            </p:txBody>
          </p:sp>
        </p:grpSp>
      </p:grpSp>
      <p:grpSp>
        <p:nvGrpSpPr>
          <p:cNvPr id="7040" name="Group"/>
          <p:cNvGrpSpPr/>
          <p:nvPr/>
        </p:nvGrpSpPr>
        <p:grpSpPr>
          <a:xfrm>
            <a:off x="13766216" y="7037387"/>
            <a:ext cx="9166413" cy="6678613"/>
            <a:chOff x="0" y="0"/>
            <a:chExt cx="9166411" cy="6678612"/>
          </a:xfrm>
        </p:grpSpPr>
        <p:sp>
          <p:nvSpPr>
            <p:cNvPr id="7036" name="Shape"/>
            <p:cNvSpPr/>
            <p:nvPr/>
          </p:nvSpPr>
          <p:spPr>
            <a:xfrm>
              <a:off x="0" y="0"/>
              <a:ext cx="9166412" cy="6678613"/>
            </a:xfrm>
            <a:custGeom>
              <a:avLst/>
              <a:gdLst/>
              <a:ahLst/>
              <a:cxnLst>
                <a:cxn ang="0">
                  <a:pos x="wd2" y="hd2"/>
                </a:cxn>
                <a:cxn ang="5400000">
                  <a:pos x="wd2" y="hd2"/>
                </a:cxn>
                <a:cxn ang="10800000">
                  <a:pos x="wd2" y="hd2"/>
                </a:cxn>
                <a:cxn ang="16200000">
                  <a:pos x="wd2" y="hd2"/>
                </a:cxn>
              </a:cxnLst>
              <a:rect l="0" t="0" r="r" b="b"/>
              <a:pathLst>
                <a:path w="21471" h="21600" extrusionOk="0">
                  <a:moveTo>
                    <a:pt x="17347" y="0"/>
                  </a:moveTo>
                  <a:cubicBezTo>
                    <a:pt x="16752" y="0"/>
                    <a:pt x="16159" y="177"/>
                    <a:pt x="15607" y="533"/>
                  </a:cubicBezTo>
                  <a:cubicBezTo>
                    <a:pt x="14923" y="991"/>
                    <a:pt x="14162" y="2042"/>
                    <a:pt x="12893" y="3794"/>
                  </a:cubicBezTo>
                  <a:lnTo>
                    <a:pt x="0" y="21600"/>
                  </a:lnTo>
                  <a:lnTo>
                    <a:pt x="11659" y="21600"/>
                  </a:lnTo>
                  <a:lnTo>
                    <a:pt x="18721" y="11846"/>
                  </a:lnTo>
                  <a:cubicBezTo>
                    <a:pt x="19990" y="10094"/>
                    <a:pt x="20753" y="9042"/>
                    <a:pt x="21085" y="8098"/>
                  </a:cubicBezTo>
                  <a:cubicBezTo>
                    <a:pt x="21600" y="6573"/>
                    <a:pt x="21600" y="4811"/>
                    <a:pt x="21085" y="3286"/>
                  </a:cubicBezTo>
                  <a:cubicBezTo>
                    <a:pt x="20882" y="2684"/>
                    <a:pt x="20603" y="2137"/>
                    <a:pt x="20263" y="1667"/>
                  </a:cubicBezTo>
                  <a:cubicBezTo>
                    <a:pt x="19923" y="1198"/>
                    <a:pt x="19527" y="813"/>
                    <a:pt x="19091" y="533"/>
                  </a:cubicBezTo>
                  <a:cubicBezTo>
                    <a:pt x="18539" y="177"/>
                    <a:pt x="17942" y="0"/>
                    <a:pt x="17347" y="0"/>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039" name="Group"/>
            <p:cNvGrpSpPr/>
            <p:nvPr/>
          </p:nvGrpSpPr>
          <p:grpSpPr>
            <a:xfrm rot="18900000">
              <a:off x="3081780" y="2234047"/>
              <a:ext cx="5121054" cy="604319"/>
              <a:chOff x="0" y="0"/>
              <a:chExt cx="5121052" cy="604318"/>
            </a:xfrm>
          </p:grpSpPr>
          <p:sp>
            <p:nvSpPr>
              <p:cNvPr id="7037" name="Lorem ipsum dolor sit elit, consect loreretur adipiscing nisi Lorem ipsum dolor sit elit, consect loreretur adipiscing nisi"/>
              <p:cNvSpPr/>
              <p:nvPr/>
            </p:nvSpPr>
            <p:spPr>
              <a:xfrm>
                <a:off x="0" y="604318"/>
                <a:ext cx="512105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defRPr>
                    <a:solidFill>
                      <a:srgbClr val="FFFFFF"/>
                    </a:solidFill>
                  </a:defRPr>
                </a:lvl1pPr>
              </a:lstStyle>
              <a:p>
                <a:r>
                  <a:t>Lorem ipsum dolor sit elit, consect loreretur adipiscing nisi Lorem ipsum dolor sit elit, consect loreretur adipiscing nisi</a:t>
                </a:r>
              </a:p>
            </p:txBody>
          </p:sp>
          <p:sp>
            <p:nvSpPr>
              <p:cNvPr id="7038" name="insert title"/>
              <p:cNvSpPr/>
              <p:nvPr/>
            </p:nvSpPr>
            <p:spPr>
              <a:xfrm>
                <a:off x="676052" y="0"/>
                <a:ext cx="4445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120000"/>
                  </a:lnSpc>
                  <a:defRPr sz="2500" cap="all" spc="125">
                    <a:solidFill>
                      <a:srgbClr val="FFFFFF"/>
                    </a:solidFill>
                    <a:latin typeface="+mn-lt"/>
                    <a:ea typeface="+mn-ea"/>
                    <a:cs typeface="+mn-cs"/>
                    <a:sym typeface="Montserrat Bold"/>
                  </a:defRPr>
                </a:lvl1pPr>
              </a:lstStyle>
              <a:p>
                <a:r>
                  <a:t>insert title</a:t>
                </a:r>
              </a:p>
            </p:txBody>
          </p:sp>
        </p:gr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019"/>
                                        </p:tgtEl>
                                        <p:attrNameLst>
                                          <p:attrName>style.visibility</p:attrName>
                                        </p:attrNameLst>
                                      </p:cBhvr>
                                      <p:to>
                                        <p:strVal val="visible"/>
                                      </p:to>
                                    </p:set>
                                    <p:anim calcmode="lin" valueType="num">
                                      <p:cBhvr>
                                        <p:cTn id="7" dur="1000" fill="hold"/>
                                        <p:tgtEl>
                                          <p:spTgt spid="7019"/>
                                        </p:tgtEl>
                                        <p:attrNameLst>
                                          <p:attrName>ppt_x</p:attrName>
                                        </p:attrNameLst>
                                      </p:cBhvr>
                                      <p:tavLst>
                                        <p:tav tm="0">
                                          <p:val>
                                            <p:strVal val="0-#ppt_w/2"/>
                                          </p:val>
                                        </p:tav>
                                        <p:tav tm="100000">
                                          <p:val>
                                            <p:strVal val="#ppt_x"/>
                                          </p:val>
                                        </p:tav>
                                      </p:tavLst>
                                    </p:anim>
                                    <p:anim calcmode="lin" valueType="num">
                                      <p:cBhvr>
                                        <p:cTn id="8" dur="1000" fill="hold"/>
                                        <p:tgtEl>
                                          <p:spTgt spid="7019"/>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7017"/>
                                        </p:tgtEl>
                                        <p:attrNameLst>
                                          <p:attrName>style.visibility</p:attrName>
                                        </p:attrNameLst>
                                      </p:cBhvr>
                                      <p:to>
                                        <p:strVal val="visible"/>
                                      </p:to>
                                    </p:set>
                                    <p:anim calcmode="lin" valueType="num">
                                      <p:cBhvr>
                                        <p:cTn id="11" dur="1000" fill="hold"/>
                                        <p:tgtEl>
                                          <p:spTgt spid="7017"/>
                                        </p:tgtEl>
                                        <p:attrNameLst>
                                          <p:attrName>ppt_x</p:attrName>
                                        </p:attrNameLst>
                                      </p:cBhvr>
                                      <p:tavLst>
                                        <p:tav tm="0">
                                          <p:val>
                                            <p:strVal val="0-#ppt_w/2"/>
                                          </p:val>
                                        </p:tav>
                                        <p:tav tm="100000">
                                          <p:val>
                                            <p:strVal val="#ppt_x"/>
                                          </p:val>
                                        </p:tav>
                                      </p:tavLst>
                                    </p:anim>
                                    <p:anim calcmode="lin" valueType="num">
                                      <p:cBhvr>
                                        <p:cTn id="12" dur="1000" fill="hold"/>
                                        <p:tgtEl>
                                          <p:spTgt spid="7017"/>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7040"/>
                                        </p:tgtEl>
                                        <p:attrNameLst>
                                          <p:attrName>style.visibility</p:attrName>
                                        </p:attrNameLst>
                                      </p:cBhvr>
                                      <p:to>
                                        <p:strVal val="visible"/>
                                      </p:to>
                                    </p:set>
                                    <p:anim calcmode="lin" valueType="num">
                                      <p:cBhvr>
                                        <p:cTn id="15" dur="1000" fill="hold"/>
                                        <p:tgtEl>
                                          <p:spTgt spid="7040"/>
                                        </p:tgtEl>
                                        <p:attrNameLst>
                                          <p:attrName>ppt_x</p:attrName>
                                        </p:attrNameLst>
                                      </p:cBhvr>
                                      <p:tavLst>
                                        <p:tav tm="0">
                                          <p:val>
                                            <p:strVal val="0-#ppt_w/2"/>
                                          </p:val>
                                        </p:tav>
                                        <p:tav tm="100000">
                                          <p:val>
                                            <p:strVal val="#ppt_x"/>
                                          </p:val>
                                        </p:tav>
                                      </p:tavLst>
                                    </p:anim>
                                    <p:anim calcmode="lin" valueType="num">
                                      <p:cBhvr>
                                        <p:cTn id="16" dur="1000" fill="hold"/>
                                        <p:tgtEl>
                                          <p:spTgt spid="7040"/>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7035"/>
                                        </p:tgtEl>
                                        <p:attrNameLst>
                                          <p:attrName>style.visibility</p:attrName>
                                        </p:attrNameLst>
                                      </p:cBhvr>
                                      <p:to>
                                        <p:strVal val="visible"/>
                                      </p:to>
                                    </p:set>
                                    <p:anim calcmode="lin" valueType="num">
                                      <p:cBhvr>
                                        <p:cTn id="19" dur="1000" fill="hold"/>
                                        <p:tgtEl>
                                          <p:spTgt spid="7035"/>
                                        </p:tgtEl>
                                        <p:attrNameLst>
                                          <p:attrName>ppt_x</p:attrName>
                                        </p:attrNameLst>
                                      </p:cBhvr>
                                      <p:tavLst>
                                        <p:tav tm="0">
                                          <p:val>
                                            <p:strVal val="0-#ppt_w/2"/>
                                          </p:val>
                                        </p:tav>
                                        <p:tav tm="100000">
                                          <p:val>
                                            <p:strVal val="#ppt_x"/>
                                          </p:val>
                                        </p:tav>
                                      </p:tavLst>
                                    </p:anim>
                                    <p:anim calcmode="lin" valueType="num">
                                      <p:cBhvr>
                                        <p:cTn id="20" dur="1000" fill="hold"/>
                                        <p:tgtEl>
                                          <p:spTgt spid="7035"/>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7030"/>
                                        </p:tgtEl>
                                        <p:attrNameLst>
                                          <p:attrName>style.visibility</p:attrName>
                                        </p:attrNameLst>
                                      </p:cBhvr>
                                      <p:to>
                                        <p:strVal val="visible"/>
                                      </p:to>
                                    </p:set>
                                    <p:anim calcmode="lin" valueType="num">
                                      <p:cBhvr>
                                        <p:cTn id="23" dur="1000" fill="hold"/>
                                        <p:tgtEl>
                                          <p:spTgt spid="7030"/>
                                        </p:tgtEl>
                                        <p:attrNameLst>
                                          <p:attrName>ppt_x</p:attrName>
                                        </p:attrNameLst>
                                      </p:cBhvr>
                                      <p:tavLst>
                                        <p:tav tm="0">
                                          <p:val>
                                            <p:strVal val="0-#ppt_w/2"/>
                                          </p:val>
                                        </p:tav>
                                        <p:tav tm="100000">
                                          <p:val>
                                            <p:strVal val="#ppt_x"/>
                                          </p:val>
                                        </p:tav>
                                      </p:tavLst>
                                    </p:anim>
                                    <p:anim calcmode="lin" valueType="num">
                                      <p:cBhvr>
                                        <p:cTn id="24" dur="1000" fill="hold"/>
                                        <p:tgtEl>
                                          <p:spTgt spid="7030"/>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6" nodeType="withEffect">
                                  <p:stCondLst>
                                    <p:cond delay="2500"/>
                                  </p:stCondLst>
                                  <p:iterate>
                                    <p:tmAbs val="0"/>
                                  </p:iterate>
                                  <p:childTnLst>
                                    <p:set>
                                      <p:cBhvr>
                                        <p:cTn id="26" fill="hold"/>
                                        <p:tgtEl>
                                          <p:spTgt spid="7025"/>
                                        </p:tgtEl>
                                        <p:attrNameLst>
                                          <p:attrName>style.visibility</p:attrName>
                                        </p:attrNameLst>
                                      </p:cBhvr>
                                      <p:to>
                                        <p:strVal val="visible"/>
                                      </p:to>
                                    </p:set>
                                    <p:anim calcmode="lin" valueType="num">
                                      <p:cBhvr>
                                        <p:cTn id="27" dur="1000" fill="hold"/>
                                        <p:tgtEl>
                                          <p:spTgt spid="7025"/>
                                        </p:tgtEl>
                                        <p:attrNameLst>
                                          <p:attrName>ppt_x</p:attrName>
                                        </p:attrNameLst>
                                      </p:cBhvr>
                                      <p:tavLst>
                                        <p:tav tm="0">
                                          <p:val>
                                            <p:strVal val="0-#ppt_w/2"/>
                                          </p:val>
                                        </p:tav>
                                        <p:tav tm="100000">
                                          <p:val>
                                            <p:strVal val="#ppt_x"/>
                                          </p:val>
                                        </p:tav>
                                      </p:tavLst>
                                    </p:anim>
                                    <p:anim calcmode="lin" valueType="num">
                                      <p:cBhvr>
                                        <p:cTn id="28" dur="1000" fill="hold"/>
                                        <p:tgtEl>
                                          <p:spTgt spid="70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7" grpId="2" animBg="1" advAuto="0"/>
      <p:bldP spid="7019" grpId="1" animBg="1" advAuto="0"/>
      <p:bldP spid="7025" grpId="6" animBg="1" advAuto="0"/>
      <p:bldP spid="7030" grpId="5" animBg="1" advAuto="0"/>
      <p:bldP spid="7035" grpId="4" animBg="1" advAuto="0"/>
      <p:bldP spid="7040" grpId="3"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2" name="Shape"/>
          <p:cNvSpPr/>
          <p:nvPr/>
        </p:nvSpPr>
        <p:spPr>
          <a:xfrm>
            <a:off x="9518740" y="1270000"/>
            <a:ext cx="14865260" cy="11176000"/>
          </a:xfrm>
          <a:custGeom>
            <a:avLst/>
            <a:gdLst/>
            <a:ahLst/>
            <a:cxnLst>
              <a:cxn ang="0">
                <a:pos x="wd2" y="hd2"/>
              </a:cxn>
              <a:cxn ang="5400000">
                <a:pos x="wd2" y="hd2"/>
              </a:cxn>
              <a:cxn ang="10800000">
                <a:pos x="wd2" y="hd2"/>
              </a:cxn>
              <a:cxn ang="16200000">
                <a:pos x="wd2" y="hd2"/>
              </a:cxn>
            </a:cxnLst>
            <a:rect l="0" t="0" r="r" b="b"/>
            <a:pathLst>
              <a:path w="21600" h="21600" extrusionOk="0">
                <a:moveTo>
                  <a:pt x="12412" y="0"/>
                </a:moveTo>
                <a:cubicBezTo>
                  <a:pt x="10645" y="0"/>
                  <a:pt x="9231" y="0"/>
                  <a:pt x="8082" y="81"/>
                </a:cubicBezTo>
                <a:cubicBezTo>
                  <a:pt x="6933" y="163"/>
                  <a:pt x="6049" y="326"/>
                  <a:pt x="5342" y="651"/>
                </a:cubicBezTo>
                <a:cubicBezTo>
                  <a:pt x="3087" y="1743"/>
                  <a:pt x="1310" y="4106"/>
                  <a:pt x="490" y="7106"/>
                </a:cubicBezTo>
                <a:cubicBezTo>
                  <a:pt x="166" y="8290"/>
                  <a:pt x="0" y="9540"/>
                  <a:pt x="0" y="10800"/>
                </a:cubicBezTo>
                <a:cubicBezTo>
                  <a:pt x="0" y="12060"/>
                  <a:pt x="166" y="13310"/>
                  <a:pt x="490" y="14494"/>
                </a:cubicBezTo>
                <a:cubicBezTo>
                  <a:pt x="1310" y="17494"/>
                  <a:pt x="3087" y="19857"/>
                  <a:pt x="5342" y="20949"/>
                </a:cubicBezTo>
                <a:cubicBezTo>
                  <a:pt x="6049" y="21274"/>
                  <a:pt x="6933" y="21437"/>
                  <a:pt x="8082" y="21519"/>
                </a:cubicBezTo>
                <a:cubicBezTo>
                  <a:pt x="9231" y="21600"/>
                  <a:pt x="10645" y="21600"/>
                  <a:pt x="12412" y="21600"/>
                </a:cubicBezTo>
                <a:lnTo>
                  <a:pt x="21600" y="21600"/>
                </a:lnTo>
                <a:lnTo>
                  <a:pt x="21600" y="0"/>
                </a:lnTo>
                <a:lnTo>
                  <a:pt x="12412" y="0"/>
                </a:lnTo>
                <a:close/>
              </a:path>
            </a:pathLst>
          </a:custGeom>
          <a:gradFill>
            <a:gsLst>
              <a:gs pos="0">
                <a:srgbClr val="FFFFFF"/>
              </a:gs>
              <a:gs pos="100000">
                <a:srgbClr val="D5D5D5"/>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048" name="Group"/>
          <p:cNvGrpSpPr/>
          <p:nvPr/>
        </p:nvGrpSpPr>
        <p:grpSpPr>
          <a:xfrm>
            <a:off x="9518741" y="1274060"/>
            <a:ext cx="7254411" cy="11167880"/>
            <a:chOff x="0" y="0"/>
            <a:chExt cx="7254410" cy="11167879"/>
          </a:xfrm>
        </p:grpSpPr>
        <p:sp>
          <p:nvSpPr>
            <p:cNvPr id="7043" name="Shape"/>
            <p:cNvSpPr/>
            <p:nvPr/>
          </p:nvSpPr>
          <p:spPr>
            <a:xfrm rot="5400000">
              <a:off x="-2803055" y="2803054"/>
              <a:ext cx="11167881" cy="5561772"/>
            </a:xfrm>
            <a:custGeom>
              <a:avLst/>
              <a:gdLst/>
              <a:ahLst/>
              <a:cxnLst>
                <a:cxn ang="0">
                  <a:pos x="wd2" y="hd2"/>
                </a:cxn>
                <a:cxn ang="5400000">
                  <a:pos x="wd2" y="hd2"/>
                </a:cxn>
                <a:cxn ang="10800000">
                  <a:pos x="wd2" y="hd2"/>
                </a:cxn>
                <a:cxn ang="16200000">
                  <a:pos x="wd2" y="hd2"/>
                </a:cxn>
              </a:cxnLst>
              <a:rect l="0" t="0" r="r" b="b"/>
              <a:pathLst>
                <a:path w="21498" h="19691" extrusionOk="0">
                  <a:moveTo>
                    <a:pt x="21496" y="0"/>
                  </a:moveTo>
                  <a:cubicBezTo>
                    <a:pt x="21548" y="5072"/>
                    <a:pt x="20468" y="10134"/>
                    <a:pt x="18350" y="13971"/>
                  </a:cubicBezTo>
                  <a:cubicBezTo>
                    <a:pt x="14137" y="21600"/>
                    <a:pt x="7376" y="21595"/>
                    <a:pt x="3157" y="13971"/>
                  </a:cubicBezTo>
                  <a:cubicBezTo>
                    <a:pt x="1035" y="10135"/>
                    <a:pt x="-52" y="5074"/>
                    <a:pt x="2" y="0"/>
                  </a:cubicBezTo>
                  <a:lnTo>
                    <a:pt x="21496" y="0"/>
                  </a:lnTo>
                  <a:close/>
                </a:path>
              </a:pathLst>
            </a:custGeom>
            <a:gradFill flip="none" rotWithShape="1">
              <a:gsLst>
                <a:gs pos="0">
                  <a:srgbClr val="FFFFFF"/>
                </a:gs>
                <a:gs pos="100000">
                  <a:srgbClr val="5E5E5E"/>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44" name="Oval"/>
            <p:cNvSpPr/>
            <p:nvPr/>
          </p:nvSpPr>
          <p:spPr>
            <a:xfrm rot="5400000">
              <a:off x="-18931" y="3893617"/>
              <a:ext cx="11161404" cy="3385280"/>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045" name="Oval"/>
            <p:cNvSpPr/>
            <p:nvPr/>
          </p:nvSpPr>
          <p:spPr>
            <a:xfrm rot="5400000">
              <a:off x="539140" y="4247874"/>
              <a:ext cx="10045263" cy="2676766"/>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46" name="Oval"/>
            <p:cNvSpPr/>
            <p:nvPr/>
          </p:nvSpPr>
          <p:spPr>
            <a:xfrm rot="5400000">
              <a:off x="2213351" y="4585392"/>
              <a:ext cx="6696842" cy="2001731"/>
            </a:xfrm>
            <a:prstGeom prst="ellipse">
              <a:avLst/>
            </a:prstGeom>
            <a:solidFill>
              <a:srgbClr val="FFFFFF">
                <a:alpha val="50000"/>
              </a:srgbClr>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047" name="Oval"/>
            <p:cNvSpPr/>
            <p:nvPr/>
          </p:nvSpPr>
          <p:spPr>
            <a:xfrm rot="5400000">
              <a:off x="3887560" y="5028357"/>
              <a:ext cx="3348421" cy="111580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
        <p:nvSpPr>
          <p:cNvPr id="7049" name="Editable vector graphic"/>
          <p:cNvSpPr txBox="1"/>
          <p:nvPr/>
        </p:nvSpPr>
        <p:spPr>
          <a:xfrm>
            <a:off x="3141119" y="4319511"/>
            <a:ext cx="5421002"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Editable vector graphic</a:t>
            </a:r>
          </a:p>
        </p:txBody>
      </p:sp>
      <p:sp>
        <p:nvSpPr>
          <p:cNvPr id="7050" name="Shape"/>
          <p:cNvSpPr/>
          <p:nvPr/>
        </p:nvSpPr>
        <p:spPr>
          <a:xfrm>
            <a:off x="1419657" y="4469169"/>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51" name="Lorem ipsum dolor sit elit, consect loreretur adipiscing nisi aute. ipsum sit elit, Lorem ipsum dolor sit elit,"/>
          <p:cNvSpPr txBox="1"/>
          <p:nvPr/>
        </p:nvSpPr>
        <p:spPr>
          <a:xfrm>
            <a:off x="3141119" y="8740372"/>
            <a:ext cx="501029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grpSp>
        <p:nvGrpSpPr>
          <p:cNvPr id="7054" name="Group"/>
          <p:cNvGrpSpPr/>
          <p:nvPr/>
        </p:nvGrpSpPr>
        <p:grpSpPr>
          <a:xfrm>
            <a:off x="18504433" y="2633286"/>
            <a:ext cx="3403201" cy="2352070"/>
            <a:chOff x="0" y="0"/>
            <a:chExt cx="3403200" cy="2352069"/>
          </a:xfrm>
        </p:grpSpPr>
        <p:sp>
          <p:nvSpPr>
            <p:cNvPr id="7052" name="Lorem ipsum dolor sit elit, consect loreretur adipiscing nisi aute. elit, sit elit, sit elit, consect loreretur"/>
            <p:cNvSpPr txBox="1"/>
            <p:nvPr/>
          </p:nvSpPr>
          <p:spPr>
            <a:xfrm>
              <a:off x="0" y="783619"/>
              <a:ext cx="34032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elit, sit elit, sit elit, consect loreretur</a:t>
              </a:r>
            </a:p>
          </p:txBody>
        </p:sp>
        <p:sp>
          <p:nvSpPr>
            <p:cNvPr id="7053" name="Rounded Rectangle"/>
            <p:cNvSpPr/>
            <p:nvPr/>
          </p:nvSpPr>
          <p:spPr>
            <a:xfrm>
              <a:off x="0" y="0"/>
              <a:ext cx="919839" cy="482600"/>
            </a:xfrm>
            <a:prstGeom prst="roundRect">
              <a:avLst>
                <a:gd name="adj" fmla="val 28590"/>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057" name="Group"/>
          <p:cNvGrpSpPr/>
          <p:nvPr/>
        </p:nvGrpSpPr>
        <p:grpSpPr>
          <a:xfrm>
            <a:off x="18504433" y="5681965"/>
            <a:ext cx="3403201" cy="2352070"/>
            <a:chOff x="0" y="0"/>
            <a:chExt cx="3403200" cy="2352069"/>
          </a:xfrm>
        </p:grpSpPr>
        <p:sp>
          <p:nvSpPr>
            <p:cNvPr id="7055" name="Lorem ipsum dolor sit elit, consect loreretur adipiscing nisi aute. elit, sit elit, sit elit, consect loreretur"/>
            <p:cNvSpPr txBox="1"/>
            <p:nvPr/>
          </p:nvSpPr>
          <p:spPr>
            <a:xfrm>
              <a:off x="0" y="783619"/>
              <a:ext cx="34032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elit, sit elit, sit elit, consect loreretur</a:t>
              </a:r>
            </a:p>
          </p:txBody>
        </p:sp>
        <p:sp>
          <p:nvSpPr>
            <p:cNvPr id="7056" name="Rounded Rectangle"/>
            <p:cNvSpPr/>
            <p:nvPr/>
          </p:nvSpPr>
          <p:spPr>
            <a:xfrm>
              <a:off x="0" y="0"/>
              <a:ext cx="919839" cy="482600"/>
            </a:xfrm>
            <a:prstGeom prst="roundRect">
              <a:avLst>
                <a:gd name="adj" fmla="val 28590"/>
              </a:avLst>
            </a:prstGeom>
            <a:solidFill>
              <a:schemeClr val="accent1">
                <a:alpha val="5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060" name="Group"/>
          <p:cNvGrpSpPr/>
          <p:nvPr/>
        </p:nvGrpSpPr>
        <p:grpSpPr>
          <a:xfrm>
            <a:off x="18504433" y="8730644"/>
            <a:ext cx="3403201" cy="2352070"/>
            <a:chOff x="0" y="0"/>
            <a:chExt cx="3403200" cy="2352069"/>
          </a:xfrm>
        </p:grpSpPr>
        <p:sp>
          <p:nvSpPr>
            <p:cNvPr id="7058" name="Lorem ipsum dolor sit elit, consect loreretur adipiscing nisi aute. elit, sit elit, sit elit, consect loreretur"/>
            <p:cNvSpPr txBox="1"/>
            <p:nvPr/>
          </p:nvSpPr>
          <p:spPr>
            <a:xfrm>
              <a:off x="0" y="783619"/>
              <a:ext cx="34032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elit, sit elit, sit elit, consect loreretur</a:t>
              </a:r>
            </a:p>
          </p:txBody>
        </p:sp>
        <p:sp>
          <p:nvSpPr>
            <p:cNvPr id="7059" name="Rounded Rectangle"/>
            <p:cNvSpPr/>
            <p:nvPr/>
          </p:nvSpPr>
          <p:spPr>
            <a:xfrm>
              <a:off x="0" y="0"/>
              <a:ext cx="919839" cy="482600"/>
            </a:xfrm>
            <a:prstGeom prst="roundRect">
              <a:avLst>
                <a:gd name="adj" fmla="val 2859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050"/>
                                        </p:tgtEl>
                                        <p:attrNameLst>
                                          <p:attrName>style.visibility</p:attrName>
                                        </p:attrNameLst>
                                      </p:cBhvr>
                                      <p:to>
                                        <p:strVal val="visible"/>
                                      </p:to>
                                    </p:set>
                                    <p:anim calcmode="lin" valueType="num">
                                      <p:cBhvr>
                                        <p:cTn id="7" dur="1000" fill="hold"/>
                                        <p:tgtEl>
                                          <p:spTgt spid="7050"/>
                                        </p:tgtEl>
                                        <p:attrNameLst>
                                          <p:attrName>ppt_x</p:attrName>
                                        </p:attrNameLst>
                                      </p:cBhvr>
                                      <p:tavLst>
                                        <p:tav tm="0">
                                          <p:val>
                                            <p:strVal val="0-#ppt_w/2"/>
                                          </p:val>
                                        </p:tav>
                                        <p:tav tm="100000">
                                          <p:val>
                                            <p:strVal val="#ppt_x"/>
                                          </p:val>
                                        </p:tav>
                                      </p:tavLst>
                                    </p:anim>
                                    <p:anim calcmode="lin" valueType="num">
                                      <p:cBhvr>
                                        <p:cTn id="8" dur="1000" fill="hold"/>
                                        <p:tgtEl>
                                          <p:spTgt spid="7050"/>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7048"/>
                                        </p:tgtEl>
                                        <p:attrNameLst>
                                          <p:attrName>style.visibility</p:attrName>
                                        </p:attrNameLst>
                                      </p:cBhvr>
                                      <p:to>
                                        <p:strVal val="visible"/>
                                      </p:to>
                                    </p:set>
                                    <p:anim calcmode="lin" valueType="num">
                                      <p:cBhvr>
                                        <p:cTn id="11" dur="1000" fill="hold"/>
                                        <p:tgtEl>
                                          <p:spTgt spid="7048"/>
                                        </p:tgtEl>
                                        <p:attrNameLst>
                                          <p:attrName>ppt_x</p:attrName>
                                        </p:attrNameLst>
                                      </p:cBhvr>
                                      <p:tavLst>
                                        <p:tav tm="0">
                                          <p:val>
                                            <p:strVal val="1+#ppt_w/2"/>
                                          </p:val>
                                        </p:tav>
                                        <p:tav tm="100000">
                                          <p:val>
                                            <p:strVal val="#ppt_x"/>
                                          </p:val>
                                        </p:tav>
                                      </p:tavLst>
                                    </p:anim>
                                    <p:anim calcmode="lin" valueType="num">
                                      <p:cBhvr>
                                        <p:cTn id="12" dur="1000" fill="hold"/>
                                        <p:tgtEl>
                                          <p:spTgt spid="7048"/>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7042"/>
                                        </p:tgtEl>
                                        <p:attrNameLst>
                                          <p:attrName>style.visibility</p:attrName>
                                        </p:attrNameLst>
                                      </p:cBhvr>
                                      <p:to>
                                        <p:strVal val="visible"/>
                                      </p:to>
                                    </p:set>
                                    <p:anim calcmode="lin" valueType="num">
                                      <p:cBhvr>
                                        <p:cTn id="15" dur="1000" fill="hold"/>
                                        <p:tgtEl>
                                          <p:spTgt spid="7042"/>
                                        </p:tgtEl>
                                        <p:attrNameLst>
                                          <p:attrName>ppt_x</p:attrName>
                                        </p:attrNameLst>
                                      </p:cBhvr>
                                      <p:tavLst>
                                        <p:tav tm="0">
                                          <p:val>
                                            <p:strVal val="1+#ppt_w/2"/>
                                          </p:val>
                                        </p:tav>
                                        <p:tav tm="100000">
                                          <p:val>
                                            <p:strVal val="#ppt_x"/>
                                          </p:val>
                                        </p:tav>
                                      </p:tavLst>
                                    </p:anim>
                                    <p:anim calcmode="lin" valueType="num">
                                      <p:cBhvr>
                                        <p:cTn id="16" dur="1000" fill="hold"/>
                                        <p:tgtEl>
                                          <p:spTgt spid="7042"/>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7054"/>
                                        </p:tgtEl>
                                        <p:attrNameLst>
                                          <p:attrName>style.visibility</p:attrName>
                                        </p:attrNameLst>
                                      </p:cBhvr>
                                      <p:to>
                                        <p:strVal val="visible"/>
                                      </p:to>
                                    </p:set>
                                    <p:anim calcmode="lin" valueType="num">
                                      <p:cBhvr>
                                        <p:cTn id="19" dur="1000" fill="hold"/>
                                        <p:tgtEl>
                                          <p:spTgt spid="7054"/>
                                        </p:tgtEl>
                                        <p:attrNameLst>
                                          <p:attrName>ppt_x</p:attrName>
                                        </p:attrNameLst>
                                      </p:cBhvr>
                                      <p:tavLst>
                                        <p:tav tm="0">
                                          <p:val>
                                            <p:strVal val="#ppt_x"/>
                                          </p:val>
                                        </p:tav>
                                        <p:tav tm="100000">
                                          <p:val>
                                            <p:strVal val="#ppt_x"/>
                                          </p:val>
                                        </p:tav>
                                      </p:tavLst>
                                    </p:anim>
                                    <p:anim calcmode="lin" valueType="num">
                                      <p:cBhvr>
                                        <p:cTn id="20" dur="1000" fill="hold"/>
                                        <p:tgtEl>
                                          <p:spTgt spid="7054"/>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7057"/>
                                        </p:tgtEl>
                                        <p:attrNameLst>
                                          <p:attrName>style.visibility</p:attrName>
                                        </p:attrNameLst>
                                      </p:cBhvr>
                                      <p:to>
                                        <p:strVal val="visible"/>
                                      </p:to>
                                    </p:set>
                                    <p:anim calcmode="lin" valueType="num">
                                      <p:cBhvr>
                                        <p:cTn id="23" dur="1000" fill="hold"/>
                                        <p:tgtEl>
                                          <p:spTgt spid="7057"/>
                                        </p:tgtEl>
                                        <p:attrNameLst>
                                          <p:attrName>ppt_x</p:attrName>
                                        </p:attrNameLst>
                                      </p:cBhvr>
                                      <p:tavLst>
                                        <p:tav tm="0">
                                          <p:val>
                                            <p:strVal val="#ppt_x"/>
                                          </p:val>
                                        </p:tav>
                                        <p:tav tm="100000">
                                          <p:val>
                                            <p:strVal val="#ppt_x"/>
                                          </p:val>
                                        </p:tav>
                                      </p:tavLst>
                                    </p:anim>
                                    <p:anim calcmode="lin" valueType="num">
                                      <p:cBhvr>
                                        <p:cTn id="24" dur="1000" fill="hold"/>
                                        <p:tgtEl>
                                          <p:spTgt spid="7057"/>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7060"/>
                                        </p:tgtEl>
                                        <p:attrNameLst>
                                          <p:attrName>style.visibility</p:attrName>
                                        </p:attrNameLst>
                                      </p:cBhvr>
                                      <p:to>
                                        <p:strVal val="visible"/>
                                      </p:to>
                                    </p:set>
                                    <p:anim calcmode="lin" valueType="num">
                                      <p:cBhvr>
                                        <p:cTn id="27" dur="1000" fill="hold"/>
                                        <p:tgtEl>
                                          <p:spTgt spid="7060"/>
                                        </p:tgtEl>
                                        <p:attrNameLst>
                                          <p:attrName>ppt_x</p:attrName>
                                        </p:attrNameLst>
                                      </p:cBhvr>
                                      <p:tavLst>
                                        <p:tav tm="0">
                                          <p:val>
                                            <p:strVal val="#ppt_x"/>
                                          </p:val>
                                        </p:tav>
                                        <p:tav tm="100000">
                                          <p:val>
                                            <p:strVal val="#ppt_x"/>
                                          </p:val>
                                        </p:tav>
                                      </p:tavLst>
                                    </p:anim>
                                    <p:anim calcmode="lin" valueType="num">
                                      <p:cBhvr>
                                        <p:cTn id="28" dur="1000" fill="hold"/>
                                        <p:tgtEl>
                                          <p:spTgt spid="7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2" grpId="3" animBg="1" advAuto="0"/>
      <p:bldP spid="7048" grpId="2" animBg="1" advAuto="0"/>
      <p:bldP spid="7050" grpId="1" animBg="1" advAuto="0"/>
      <p:bldP spid="7054" grpId="4" animBg="1" advAuto="0"/>
      <p:bldP spid="7057" grpId="5" animBg="1" advAuto="0"/>
      <p:bldP spid="7060" grpId="6"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 name="Group"/>
          <p:cNvGrpSpPr/>
          <p:nvPr/>
        </p:nvGrpSpPr>
        <p:grpSpPr>
          <a:xfrm>
            <a:off x="18884599" y="6183848"/>
            <a:ext cx="3079507" cy="1826044"/>
            <a:chOff x="0" y="0"/>
            <a:chExt cx="3079506" cy="1826042"/>
          </a:xfrm>
        </p:grpSpPr>
        <p:sp>
          <p:nvSpPr>
            <p:cNvPr id="7062" name="Shape"/>
            <p:cNvSpPr/>
            <p:nvPr/>
          </p:nvSpPr>
          <p:spPr>
            <a:xfrm>
              <a:off x="168" y="0"/>
              <a:ext cx="3079339" cy="1826043"/>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5878"/>
                  </a:lnTo>
                  <a:lnTo>
                    <a:pt x="0" y="6001"/>
                  </a:lnTo>
                  <a:lnTo>
                    <a:pt x="0" y="15722"/>
                  </a:lnTo>
                  <a:lnTo>
                    <a:pt x="10788" y="21583"/>
                  </a:lnTo>
                  <a:lnTo>
                    <a:pt x="10788" y="21600"/>
                  </a:lnTo>
                  <a:lnTo>
                    <a:pt x="10803" y="21594"/>
                  </a:lnTo>
                  <a:lnTo>
                    <a:pt x="10815" y="21600"/>
                  </a:lnTo>
                  <a:lnTo>
                    <a:pt x="10815" y="21583"/>
                  </a:lnTo>
                  <a:lnTo>
                    <a:pt x="21597" y="15722"/>
                  </a:lnTo>
                  <a:lnTo>
                    <a:pt x="21597" y="6001"/>
                  </a:lnTo>
                  <a:lnTo>
                    <a:pt x="21600" y="6001"/>
                  </a:lnTo>
                  <a:lnTo>
                    <a:pt x="21600" y="5878"/>
                  </a:lnTo>
                  <a:lnTo>
                    <a:pt x="10815" y="0"/>
                  </a:lnTo>
                  <a:close/>
                </a:path>
              </a:pathLst>
            </a:custGeom>
            <a:solidFill>
              <a:schemeClr val="accent1"/>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63" name="Shape"/>
            <p:cNvSpPr/>
            <p:nvPr/>
          </p:nvSpPr>
          <p:spPr>
            <a:xfrm>
              <a:off x="0" y="507171"/>
              <a:ext cx="1542057"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3462"/>
                  </a:lnTo>
                  <a:lnTo>
                    <a:pt x="0" y="0"/>
                  </a:lnTo>
                  <a:lnTo>
                    <a:pt x="21600" y="8110"/>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064" name="Shape"/>
            <p:cNvSpPr/>
            <p:nvPr/>
          </p:nvSpPr>
          <p:spPr>
            <a:xfrm>
              <a:off x="1538340" y="507171"/>
              <a:ext cx="1540572"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13462"/>
                  </a:moveTo>
                  <a:lnTo>
                    <a:pt x="0" y="21600"/>
                  </a:lnTo>
                  <a:lnTo>
                    <a:pt x="0" y="8110"/>
                  </a:lnTo>
                  <a:lnTo>
                    <a:pt x="21600" y="0"/>
                  </a:lnTo>
                  <a:lnTo>
                    <a:pt x="21600" y="13462"/>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nvGrpSpPr>
          <p:cNvPr id="7069" name="Group"/>
          <p:cNvGrpSpPr/>
          <p:nvPr/>
        </p:nvGrpSpPr>
        <p:grpSpPr>
          <a:xfrm>
            <a:off x="17006889" y="6793317"/>
            <a:ext cx="3079809" cy="1825615"/>
            <a:chOff x="0" y="0"/>
            <a:chExt cx="3079808" cy="1825613"/>
          </a:xfrm>
        </p:grpSpPr>
        <p:sp>
          <p:nvSpPr>
            <p:cNvPr id="7066" name="Shape"/>
            <p:cNvSpPr/>
            <p:nvPr/>
          </p:nvSpPr>
          <p:spPr>
            <a:xfrm>
              <a:off x="0" y="0"/>
              <a:ext cx="3079756" cy="1825570"/>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lnTo>
                    <a:pt x="0" y="5874"/>
                  </a:lnTo>
                  <a:lnTo>
                    <a:pt x="0" y="5997"/>
                  </a:lnTo>
                  <a:lnTo>
                    <a:pt x="0" y="15720"/>
                  </a:lnTo>
                  <a:lnTo>
                    <a:pt x="10796" y="21589"/>
                  </a:lnTo>
                  <a:lnTo>
                    <a:pt x="10796" y="21600"/>
                  </a:lnTo>
                  <a:lnTo>
                    <a:pt x="10807" y="21594"/>
                  </a:lnTo>
                  <a:lnTo>
                    <a:pt x="10816" y="21600"/>
                  </a:lnTo>
                  <a:lnTo>
                    <a:pt x="10816" y="21589"/>
                  </a:lnTo>
                  <a:lnTo>
                    <a:pt x="21600" y="15720"/>
                  </a:lnTo>
                  <a:lnTo>
                    <a:pt x="21600" y="5997"/>
                  </a:lnTo>
                  <a:lnTo>
                    <a:pt x="21600" y="5874"/>
                  </a:lnTo>
                  <a:lnTo>
                    <a:pt x="10816" y="0"/>
                  </a:lnTo>
                  <a:close/>
                </a:path>
              </a:pathLst>
            </a:custGeom>
            <a:solidFill>
              <a:srgbClr val="EBEBEB"/>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67" name="Shape"/>
            <p:cNvSpPr/>
            <p:nvPr/>
          </p:nvSpPr>
          <p:spPr>
            <a:xfrm>
              <a:off x="151" y="506756"/>
              <a:ext cx="1542058"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3462"/>
                  </a:lnTo>
                  <a:lnTo>
                    <a:pt x="0" y="0"/>
                  </a:lnTo>
                  <a:lnTo>
                    <a:pt x="21600" y="8110"/>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068" name="Shape"/>
            <p:cNvSpPr/>
            <p:nvPr/>
          </p:nvSpPr>
          <p:spPr>
            <a:xfrm>
              <a:off x="1539237" y="506756"/>
              <a:ext cx="1540572"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13462"/>
                  </a:moveTo>
                  <a:lnTo>
                    <a:pt x="0" y="21600"/>
                  </a:lnTo>
                  <a:lnTo>
                    <a:pt x="0" y="8110"/>
                  </a:lnTo>
                  <a:lnTo>
                    <a:pt x="21600" y="0"/>
                  </a:lnTo>
                  <a:lnTo>
                    <a:pt x="21600" y="13462"/>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grpSp>
      <p:grpSp>
        <p:nvGrpSpPr>
          <p:cNvPr id="7073" name="Group"/>
          <p:cNvGrpSpPr/>
          <p:nvPr/>
        </p:nvGrpSpPr>
        <p:grpSpPr>
          <a:xfrm>
            <a:off x="15130970" y="7432101"/>
            <a:ext cx="3079657" cy="1826044"/>
            <a:chOff x="0" y="0"/>
            <a:chExt cx="3079655" cy="1826042"/>
          </a:xfrm>
        </p:grpSpPr>
        <p:sp>
          <p:nvSpPr>
            <p:cNvPr id="7070" name="Shape"/>
            <p:cNvSpPr/>
            <p:nvPr/>
          </p:nvSpPr>
          <p:spPr>
            <a:xfrm>
              <a:off x="124" y="0"/>
              <a:ext cx="3079338" cy="1826043"/>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5878"/>
                  </a:lnTo>
                  <a:lnTo>
                    <a:pt x="0" y="5996"/>
                  </a:lnTo>
                  <a:lnTo>
                    <a:pt x="0" y="15722"/>
                  </a:lnTo>
                  <a:lnTo>
                    <a:pt x="10794" y="21589"/>
                  </a:lnTo>
                  <a:lnTo>
                    <a:pt x="10794" y="21600"/>
                  </a:lnTo>
                  <a:lnTo>
                    <a:pt x="10806" y="21594"/>
                  </a:lnTo>
                  <a:lnTo>
                    <a:pt x="10815" y="21600"/>
                  </a:lnTo>
                  <a:lnTo>
                    <a:pt x="10815" y="21589"/>
                  </a:lnTo>
                  <a:lnTo>
                    <a:pt x="21600" y="15722"/>
                  </a:lnTo>
                  <a:lnTo>
                    <a:pt x="21600" y="5996"/>
                  </a:lnTo>
                  <a:lnTo>
                    <a:pt x="21600" y="5878"/>
                  </a:lnTo>
                  <a:lnTo>
                    <a:pt x="10815" y="0"/>
                  </a:lnTo>
                  <a:close/>
                </a:path>
              </a:pathLst>
            </a:custGeom>
            <a:solidFill>
              <a:srgbClr val="EBEBEB"/>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71" name="Shape"/>
            <p:cNvSpPr/>
            <p:nvPr/>
          </p:nvSpPr>
          <p:spPr>
            <a:xfrm>
              <a:off x="0" y="506993"/>
              <a:ext cx="1542057" cy="13188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3462"/>
                  </a:lnTo>
                  <a:lnTo>
                    <a:pt x="0" y="0"/>
                  </a:lnTo>
                  <a:lnTo>
                    <a:pt x="21600" y="8110"/>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072" name="Shape"/>
            <p:cNvSpPr/>
            <p:nvPr/>
          </p:nvSpPr>
          <p:spPr>
            <a:xfrm>
              <a:off x="1539084" y="506993"/>
              <a:ext cx="1540572" cy="1318857"/>
            </a:xfrm>
            <a:custGeom>
              <a:avLst/>
              <a:gdLst/>
              <a:ahLst/>
              <a:cxnLst>
                <a:cxn ang="0">
                  <a:pos x="wd2" y="hd2"/>
                </a:cxn>
                <a:cxn ang="5400000">
                  <a:pos x="wd2" y="hd2"/>
                </a:cxn>
                <a:cxn ang="10800000">
                  <a:pos x="wd2" y="hd2"/>
                </a:cxn>
                <a:cxn ang="16200000">
                  <a:pos x="wd2" y="hd2"/>
                </a:cxn>
              </a:cxnLst>
              <a:rect l="0" t="0" r="r" b="b"/>
              <a:pathLst>
                <a:path w="21600" h="21600" extrusionOk="0">
                  <a:moveTo>
                    <a:pt x="21600" y="13462"/>
                  </a:moveTo>
                  <a:lnTo>
                    <a:pt x="0" y="21600"/>
                  </a:lnTo>
                  <a:lnTo>
                    <a:pt x="0" y="8110"/>
                  </a:lnTo>
                  <a:lnTo>
                    <a:pt x="21600" y="0"/>
                  </a:lnTo>
                  <a:lnTo>
                    <a:pt x="21600" y="13462"/>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grpSp>
      <p:grpSp>
        <p:nvGrpSpPr>
          <p:cNvPr id="7077" name="Group"/>
          <p:cNvGrpSpPr/>
          <p:nvPr/>
        </p:nvGrpSpPr>
        <p:grpSpPr>
          <a:xfrm>
            <a:off x="13193851" y="8072304"/>
            <a:ext cx="3079657" cy="1825722"/>
            <a:chOff x="0" y="0"/>
            <a:chExt cx="3079655" cy="1825721"/>
          </a:xfrm>
        </p:grpSpPr>
        <p:sp>
          <p:nvSpPr>
            <p:cNvPr id="7074" name="Shape"/>
            <p:cNvSpPr/>
            <p:nvPr/>
          </p:nvSpPr>
          <p:spPr>
            <a:xfrm>
              <a:off x="147" y="0"/>
              <a:ext cx="3079338" cy="1825570"/>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5880"/>
                  </a:lnTo>
                  <a:lnTo>
                    <a:pt x="0" y="5997"/>
                  </a:lnTo>
                  <a:lnTo>
                    <a:pt x="0" y="15720"/>
                  </a:lnTo>
                  <a:lnTo>
                    <a:pt x="10794" y="21589"/>
                  </a:lnTo>
                  <a:lnTo>
                    <a:pt x="10794" y="21600"/>
                  </a:lnTo>
                  <a:lnTo>
                    <a:pt x="10806" y="21594"/>
                  </a:lnTo>
                  <a:lnTo>
                    <a:pt x="10815" y="21600"/>
                  </a:lnTo>
                  <a:lnTo>
                    <a:pt x="10815" y="21589"/>
                  </a:lnTo>
                  <a:lnTo>
                    <a:pt x="21600" y="15720"/>
                  </a:lnTo>
                  <a:lnTo>
                    <a:pt x="21600" y="5997"/>
                  </a:lnTo>
                  <a:lnTo>
                    <a:pt x="21600" y="5880"/>
                  </a:lnTo>
                  <a:lnTo>
                    <a:pt x="10815" y="0"/>
                  </a:lnTo>
                  <a:close/>
                </a:path>
              </a:pathLst>
            </a:custGeom>
            <a:solidFill>
              <a:srgbClr val="EBEBEB"/>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75" name="Shape"/>
            <p:cNvSpPr/>
            <p:nvPr/>
          </p:nvSpPr>
          <p:spPr>
            <a:xfrm>
              <a:off x="0" y="506864"/>
              <a:ext cx="1542057"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3462"/>
                  </a:lnTo>
                  <a:lnTo>
                    <a:pt x="0" y="0"/>
                  </a:lnTo>
                  <a:lnTo>
                    <a:pt x="21600" y="8110"/>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076" name="Shape"/>
            <p:cNvSpPr/>
            <p:nvPr/>
          </p:nvSpPr>
          <p:spPr>
            <a:xfrm>
              <a:off x="1539084" y="506864"/>
              <a:ext cx="1540572"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13462"/>
                  </a:moveTo>
                  <a:lnTo>
                    <a:pt x="0" y="21600"/>
                  </a:lnTo>
                  <a:lnTo>
                    <a:pt x="0" y="8110"/>
                  </a:lnTo>
                  <a:lnTo>
                    <a:pt x="21600" y="0"/>
                  </a:lnTo>
                  <a:lnTo>
                    <a:pt x="21600" y="13462"/>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grpSp>
      <p:grpSp>
        <p:nvGrpSpPr>
          <p:cNvPr id="7081" name="Group"/>
          <p:cNvGrpSpPr/>
          <p:nvPr/>
        </p:nvGrpSpPr>
        <p:grpSpPr>
          <a:xfrm>
            <a:off x="11268578" y="8717234"/>
            <a:ext cx="3079756" cy="1826050"/>
            <a:chOff x="0" y="0"/>
            <a:chExt cx="3079755" cy="1826048"/>
          </a:xfrm>
        </p:grpSpPr>
        <p:sp>
          <p:nvSpPr>
            <p:cNvPr id="7078" name="Shape"/>
            <p:cNvSpPr/>
            <p:nvPr/>
          </p:nvSpPr>
          <p:spPr>
            <a:xfrm>
              <a:off x="0" y="0"/>
              <a:ext cx="3079756" cy="1826043"/>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lnTo>
                    <a:pt x="0" y="5878"/>
                  </a:lnTo>
                  <a:lnTo>
                    <a:pt x="0" y="6001"/>
                  </a:lnTo>
                  <a:lnTo>
                    <a:pt x="0" y="15722"/>
                  </a:lnTo>
                  <a:lnTo>
                    <a:pt x="10796" y="21589"/>
                  </a:lnTo>
                  <a:lnTo>
                    <a:pt x="10796" y="21600"/>
                  </a:lnTo>
                  <a:lnTo>
                    <a:pt x="10804" y="21594"/>
                  </a:lnTo>
                  <a:lnTo>
                    <a:pt x="10816" y="21600"/>
                  </a:lnTo>
                  <a:lnTo>
                    <a:pt x="10816" y="21589"/>
                  </a:lnTo>
                  <a:lnTo>
                    <a:pt x="21600" y="15722"/>
                  </a:lnTo>
                  <a:lnTo>
                    <a:pt x="21600" y="6001"/>
                  </a:lnTo>
                  <a:lnTo>
                    <a:pt x="21600" y="5878"/>
                  </a:lnTo>
                  <a:lnTo>
                    <a:pt x="10816" y="0"/>
                  </a:lnTo>
                  <a:close/>
                </a:path>
              </a:pathLst>
            </a:custGeom>
            <a:solidFill>
              <a:srgbClr val="EBEBEB"/>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79" name="Shape"/>
            <p:cNvSpPr/>
            <p:nvPr/>
          </p:nvSpPr>
          <p:spPr>
            <a:xfrm>
              <a:off x="51" y="507191"/>
              <a:ext cx="1542058"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3462"/>
                  </a:lnTo>
                  <a:lnTo>
                    <a:pt x="0" y="0"/>
                  </a:lnTo>
                  <a:lnTo>
                    <a:pt x="21600" y="8110"/>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080" name="Shape"/>
            <p:cNvSpPr/>
            <p:nvPr/>
          </p:nvSpPr>
          <p:spPr>
            <a:xfrm>
              <a:off x="1539145" y="507191"/>
              <a:ext cx="1540572" cy="1318858"/>
            </a:xfrm>
            <a:custGeom>
              <a:avLst/>
              <a:gdLst/>
              <a:ahLst/>
              <a:cxnLst>
                <a:cxn ang="0">
                  <a:pos x="wd2" y="hd2"/>
                </a:cxn>
                <a:cxn ang="5400000">
                  <a:pos x="wd2" y="hd2"/>
                </a:cxn>
                <a:cxn ang="10800000">
                  <a:pos x="wd2" y="hd2"/>
                </a:cxn>
                <a:cxn ang="16200000">
                  <a:pos x="wd2" y="hd2"/>
                </a:cxn>
              </a:cxnLst>
              <a:rect l="0" t="0" r="r" b="b"/>
              <a:pathLst>
                <a:path w="21600" h="21600" extrusionOk="0">
                  <a:moveTo>
                    <a:pt x="21600" y="13462"/>
                  </a:moveTo>
                  <a:lnTo>
                    <a:pt x="0" y="21600"/>
                  </a:lnTo>
                  <a:lnTo>
                    <a:pt x="0" y="8110"/>
                  </a:lnTo>
                  <a:lnTo>
                    <a:pt x="21600" y="0"/>
                  </a:lnTo>
                  <a:lnTo>
                    <a:pt x="21600" y="13462"/>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grpSp>
      <p:sp>
        <p:nvSpPr>
          <p:cNvPr id="7082" name="Editable smart pie charts"/>
          <p:cNvSpPr txBox="1"/>
          <p:nvPr/>
        </p:nvSpPr>
        <p:spPr>
          <a:xfrm>
            <a:off x="3563928" y="2461516"/>
            <a:ext cx="638573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dirty="0"/>
              <a:t>Editable </a:t>
            </a:r>
            <a:r>
              <a:rPr lang="en-US" dirty="0"/>
              <a:t>step </a:t>
            </a:r>
            <a:r>
              <a:rPr dirty="0"/>
              <a:t>charts</a:t>
            </a:r>
          </a:p>
        </p:txBody>
      </p:sp>
      <p:sp>
        <p:nvSpPr>
          <p:cNvPr id="7083" name="Shape"/>
          <p:cNvSpPr/>
          <p:nvPr/>
        </p:nvSpPr>
        <p:spPr>
          <a:xfrm>
            <a:off x="1742847" y="260175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84" name="Lorem ipsum dolor sit elit, consect loreretur adipiscing nisi aute. elit, sit elit, sit elit, consect loreretur adipiscing nisi aute. ipsum sit elit, Lorem ipsum dolor elit, Lorem"/>
          <p:cNvSpPr txBox="1"/>
          <p:nvPr/>
        </p:nvSpPr>
        <p:spPr>
          <a:xfrm>
            <a:off x="3563928" y="6922984"/>
            <a:ext cx="5458217"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elit, sit elit, sit elit, consect loreretur adipiscing nisi aute. ipsum sit elit, Lorem ipsum dolor elit, Lorem</a:t>
            </a:r>
          </a:p>
        </p:txBody>
      </p:sp>
      <p:grpSp>
        <p:nvGrpSpPr>
          <p:cNvPr id="7087" name="Group"/>
          <p:cNvGrpSpPr/>
          <p:nvPr/>
        </p:nvGrpSpPr>
        <p:grpSpPr>
          <a:xfrm>
            <a:off x="3563928" y="9353263"/>
            <a:ext cx="2453020" cy="783621"/>
            <a:chOff x="0" y="0"/>
            <a:chExt cx="2453019" cy="783619"/>
          </a:xfrm>
        </p:grpSpPr>
        <p:sp>
          <p:nvSpPr>
            <p:cNvPr id="7085"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7086" name="Rounded Rectangle"/>
            <p:cNvSpPr/>
            <p:nvPr/>
          </p:nvSpPr>
          <p:spPr>
            <a:xfrm>
              <a:off x="0" y="0"/>
              <a:ext cx="919839" cy="363774"/>
            </a:xfrm>
            <a:prstGeom prst="roundRect">
              <a:avLst>
                <a:gd name="adj" fmla="val 37929"/>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090" name="Group"/>
          <p:cNvGrpSpPr/>
          <p:nvPr/>
        </p:nvGrpSpPr>
        <p:grpSpPr>
          <a:xfrm>
            <a:off x="6756792" y="9353263"/>
            <a:ext cx="2453021" cy="783621"/>
            <a:chOff x="0" y="0"/>
            <a:chExt cx="2453019" cy="783619"/>
          </a:xfrm>
        </p:grpSpPr>
        <p:sp>
          <p:nvSpPr>
            <p:cNvPr id="7088"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7089" name="Rounded Rectangle"/>
            <p:cNvSpPr/>
            <p:nvPr/>
          </p:nvSpPr>
          <p:spPr>
            <a:xfrm>
              <a:off x="0" y="0"/>
              <a:ext cx="919839" cy="363774"/>
            </a:xfrm>
            <a:prstGeom prst="roundRect">
              <a:avLst>
                <a:gd name="adj" fmla="val 3792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094" name="Group"/>
          <p:cNvGrpSpPr/>
          <p:nvPr/>
        </p:nvGrpSpPr>
        <p:grpSpPr>
          <a:xfrm>
            <a:off x="17129992" y="2486916"/>
            <a:ext cx="5218907" cy="3342879"/>
            <a:chOff x="0" y="0"/>
            <a:chExt cx="5218906" cy="3342878"/>
          </a:xfrm>
        </p:grpSpPr>
        <p:sp>
          <p:nvSpPr>
            <p:cNvPr id="7091" name="Callout"/>
            <p:cNvSpPr/>
            <p:nvPr/>
          </p:nvSpPr>
          <p:spPr>
            <a:xfrm>
              <a:off x="0" y="0"/>
              <a:ext cx="5218907" cy="3342879"/>
            </a:xfrm>
            <a:custGeom>
              <a:avLst/>
              <a:gdLst/>
              <a:ahLst/>
              <a:cxnLst>
                <a:cxn ang="0">
                  <a:pos x="wd2" y="hd2"/>
                </a:cxn>
                <a:cxn ang="5400000">
                  <a:pos x="wd2" y="hd2"/>
                </a:cxn>
                <a:cxn ang="10800000">
                  <a:pos x="wd2" y="hd2"/>
                </a:cxn>
                <a:cxn ang="16200000">
                  <a:pos x="wd2" y="hd2"/>
                </a:cxn>
              </a:cxnLst>
              <a:rect l="0" t="0" r="r" b="b"/>
              <a:pathLst>
                <a:path w="21600" h="21600" extrusionOk="0">
                  <a:moveTo>
                    <a:pt x="1616" y="0"/>
                  </a:moveTo>
                  <a:cubicBezTo>
                    <a:pt x="724" y="0"/>
                    <a:pt x="0" y="1130"/>
                    <a:pt x="0" y="2523"/>
                  </a:cubicBezTo>
                  <a:lnTo>
                    <a:pt x="0" y="15374"/>
                  </a:lnTo>
                  <a:cubicBezTo>
                    <a:pt x="0" y="16767"/>
                    <a:pt x="724" y="17897"/>
                    <a:pt x="1616" y="17897"/>
                  </a:cubicBezTo>
                  <a:lnTo>
                    <a:pt x="11820" y="17897"/>
                  </a:lnTo>
                  <a:lnTo>
                    <a:pt x="13629" y="21600"/>
                  </a:lnTo>
                  <a:lnTo>
                    <a:pt x="15435" y="17897"/>
                  </a:lnTo>
                  <a:lnTo>
                    <a:pt x="19984" y="17897"/>
                  </a:lnTo>
                  <a:cubicBezTo>
                    <a:pt x="20876" y="17897"/>
                    <a:pt x="21600" y="16767"/>
                    <a:pt x="21600" y="15374"/>
                  </a:cubicBezTo>
                  <a:lnTo>
                    <a:pt x="21600" y="2523"/>
                  </a:lnTo>
                  <a:cubicBezTo>
                    <a:pt x="21600" y="1130"/>
                    <a:pt x="20876" y="0"/>
                    <a:pt x="19984" y="0"/>
                  </a:cubicBezTo>
                  <a:lnTo>
                    <a:pt x="1616"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092" name="Lorem ipsum dolor sit elit, consect loreretur. Lorem ipsum dolor sit elit, consect loreretur."/>
            <p:cNvSpPr/>
            <p:nvPr/>
          </p:nvSpPr>
          <p:spPr>
            <a:xfrm>
              <a:off x="527959" y="1004666"/>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 consect loreretur.</a:t>
              </a:r>
            </a:p>
          </p:txBody>
        </p:sp>
        <p:sp>
          <p:nvSpPr>
            <p:cNvPr id="7093" name="INSERT TITLE"/>
            <p:cNvSpPr/>
            <p:nvPr/>
          </p:nvSpPr>
          <p:spPr>
            <a:xfrm>
              <a:off x="527959" y="436619"/>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INSERT TITLE</a:t>
              </a:r>
            </a:p>
          </p:txBody>
        </p:sp>
      </p:grpSp>
      <p:grpSp>
        <p:nvGrpSpPr>
          <p:cNvPr id="7097" name="Group"/>
          <p:cNvGrpSpPr/>
          <p:nvPr/>
        </p:nvGrpSpPr>
        <p:grpSpPr>
          <a:xfrm>
            <a:off x="11268578" y="5640792"/>
            <a:ext cx="3110972" cy="1136651"/>
            <a:chOff x="0" y="0"/>
            <a:chExt cx="3110970" cy="1136650"/>
          </a:xfrm>
        </p:grpSpPr>
        <p:sp>
          <p:nvSpPr>
            <p:cNvPr id="7095" name="Lorem ipsum dolor sit elit, consect loreretur. Lorem ipsum dolor sit"/>
            <p:cNvSpPr/>
            <p:nvPr/>
          </p:nvSpPr>
          <p:spPr>
            <a:xfrm>
              <a:off x="0" y="113665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a:t>
              </a:r>
            </a:p>
          </p:txBody>
        </p:sp>
        <p:sp>
          <p:nvSpPr>
            <p:cNvPr id="7096" name="22%"/>
            <p:cNvSpPr/>
            <p:nvPr/>
          </p:nvSpPr>
          <p:spPr>
            <a:xfrm>
              <a:off x="0" y="0"/>
              <a:ext cx="311097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22%</a:t>
              </a:r>
            </a:p>
          </p:txBody>
        </p:sp>
      </p:grpSp>
      <p:grpSp>
        <p:nvGrpSpPr>
          <p:cNvPr id="7100" name="Group"/>
          <p:cNvGrpSpPr/>
          <p:nvPr/>
        </p:nvGrpSpPr>
        <p:grpSpPr>
          <a:xfrm>
            <a:off x="15574506" y="10159107"/>
            <a:ext cx="1905001" cy="876301"/>
            <a:chOff x="0" y="0"/>
            <a:chExt cx="1905000" cy="876300"/>
          </a:xfrm>
        </p:grpSpPr>
        <p:sp>
          <p:nvSpPr>
            <p:cNvPr id="7098" name="Lorem ipsum dolor sit elit,"/>
            <p:cNvSpPr/>
            <p:nvPr/>
          </p:nvSpPr>
          <p:spPr>
            <a:xfrm>
              <a:off x="0" y="87630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a:t>
              </a:r>
            </a:p>
          </p:txBody>
        </p:sp>
        <p:sp>
          <p:nvSpPr>
            <p:cNvPr id="7099" name="22%"/>
            <p:cNvSpPr/>
            <p:nvPr/>
          </p:nvSpPr>
          <p:spPr>
            <a:xfrm>
              <a:off x="0" y="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22%</a:t>
              </a:r>
            </a:p>
          </p:txBody>
        </p:sp>
      </p:grpSp>
      <p:grpSp>
        <p:nvGrpSpPr>
          <p:cNvPr id="7103" name="Group"/>
          <p:cNvGrpSpPr/>
          <p:nvPr/>
        </p:nvGrpSpPr>
        <p:grpSpPr>
          <a:xfrm>
            <a:off x="20059105" y="8491434"/>
            <a:ext cx="1905001" cy="876301"/>
            <a:chOff x="0" y="0"/>
            <a:chExt cx="1905000" cy="876300"/>
          </a:xfrm>
        </p:grpSpPr>
        <p:sp>
          <p:nvSpPr>
            <p:cNvPr id="7101" name="Lorem ipsum dolor sit elit,"/>
            <p:cNvSpPr/>
            <p:nvPr/>
          </p:nvSpPr>
          <p:spPr>
            <a:xfrm>
              <a:off x="0" y="87630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a:t>
              </a:r>
            </a:p>
          </p:txBody>
        </p:sp>
        <p:sp>
          <p:nvSpPr>
            <p:cNvPr id="7102" name="22%"/>
            <p:cNvSpPr/>
            <p:nvPr/>
          </p:nvSpPr>
          <p:spPr>
            <a:xfrm>
              <a:off x="0" y="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22%</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083"/>
                                        </p:tgtEl>
                                        <p:attrNameLst>
                                          <p:attrName>style.visibility</p:attrName>
                                        </p:attrNameLst>
                                      </p:cBhvr>
                                      <p:to>
                                        <p:strVal val="visible"/>
                                      </p:to>
                                    </p:set>
                                    <p:anim calcmode="lin" valueType="num">
                                      <p:cBhvr>
                                        <p:cTn id="7" dur="1000" fill="hold"/>
                                        <p:tgtEl>
                                          <p:spTgt spid="7083"/>
                                        </p:tgtEl>
                                        <p:attrNameLst>
                                          <p:attrName>ppt_x</p:attrName>
                                        </p:attrNameLst>
                                      </p:cBhvr>
                                      <p:tavLst>
                                        <p:tav tm="0">
                                          <p:val>
                                            <p:strVal val="0-#ppt_w/2"/>
                                          </p:val>
                                        </p:tav>
                                        <p:tav tm="100000">
                                          <p:val>
                                            <p:strVal val="#ppt_x"/>
                                          </p:val>
                                        </p:tav>
                                      </p:tavLst>
                                    </p:anim>
                                    <p:anim calcmode="lin" valueType="num">
                                      <p:cBhvr>
                                        <p:cTn id="8" dur="1000" fill="hold"/>
                                        <p:tgtEl>
                                          <p:spTgt spid="708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7065"/>
                                        </p:tgtEl>
                                        <p:attrNameLst>
                                          <p:attrName>style.visibility</p:attrName>
                                        </p:attrNameLst>
                                      </p:cBhvr>
                                      <p:to>
                                        <p:strVal val="visible"/>
                                      </p:to>
                                    </p:set>
                                    <p:anim calcmode="lin" valueType="num">
                                      <p:cBhvr>
                                        <p:cTn id="11" dur="1000" fill="hold"/>
                                        <p:tgtEl>
                                          <p:spTgt spid="7065"/>
                                        </p:tgtEl>
                                        <p:attrNameLst>
                                          <p:attrName>ppt_x</p:attrName>
                                        </p:attrNameLst>
                                      </p:cBhvr>
                                      <p:tavLst>
                                        <p:tav tm="0">
                                          <p:val>
                                            <p:strVal val="#ppt_x"/>
                                          </p:val>
                                        </p:tav>
                                        <p:tav tm="100000">
                                          <p:val>
                                            <p:strVal val="#ppt_x"/>
                                          </p:val>
                                        </p:tav>
                                      </p:tavLst>
                                    </p:anim>
                                    <p:anim calcmode="lin" valueType="num">
                                      <p:cBhvr>
                                        <p:cTn id="12" dur="1000" fill="hold"/>
                                        <p:tgtEl>
                                          <p:spTgt spid="706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7069"/>
                                        </p:tgtEl>
                                        <p:attrNameLst>
                                          <p:attrName>style.visibility</p:attrName>
                                        </p:attrNameLst>
                                      </p:cBhvr>
                                      <p:to>
                                        <p:strVal val="visible"/>
                                      </p:to>
                                    </p:set>
                                    <p:anim calcmode="lin" valueType="num">
                                      <p:cBhvr>
                                        <p:cTn id="15" dur="1000" fill="hold"/>
                                        <p:tgtEl>
                                          <p:spTgt spid="7069"/>
                                        </p:tgtEl>
                                        <p:attrNameLst>
                                          <p:attrName>ppt_x</p:attrName>
                                        </p:attrNameLst>
                                      </p:cBhvr>
                                      <p:tavLst>
                                        <p:tav tm="0">
                                          <p:val>
                                            <p:strVal val="#ppt_x"/>
                                          </p:val>
                                        </p:tav>
                                        <p:tav tm="100000">
                                          <p:val>
                                            <p:strVal val="#ppt_x"/>
                                          </p:val>
                                        </p:tav>
                                      </p:tavLst>
                                    </p:anim>
                                    <p:anim calcmode="lin" valueType="num">
                                      <p:cBhvr>
                                        <p:cTn id="16" dur="1000" fill="hold"/>
                                        <p:tgtEl>
                                          <p:spTgt spid="7069"/>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7073"/>
                                        </p:tgtEl>
                                        <p:attrNameLst>
                                          <p:attrName>style.visibility</p:attrName>
                                        </p:attrNameLst>
                                      </p:cBhvr>
                                      <p:to>
                                        <p:strVal val="visible"/>
                                      </p:to>
                                    </p:set>
                                    <p:anim calcmode="lin" valueType="num">
                                      <p:cBhvr>
                                        <p:cTn id="19" dur="1000" fill="hold"/>
                                        <p:tgtEl>
                                          <p:spTgt spid="7073"/>
                                        </p:tgtEl>
                                        <p:attrNameLst>
                                          <p:attrName>ppt_x</p:attrName>
                                        </p:attrNameLst>
                                      </p:cBhvr>
                                      <p:tavLst>
                                        <p:tav tm="0">
                                          <p:val>
                                            <p:strVal val="#ppt_x"/>
                                          </p:val>
                                        </p:tav>
                                        <p:tav tm="100000">
                                          <p:val>
                                            <p:strVal val="#ppt_x"/>
                                          </p:val>
                                        </p:tav>
                                      </p:tavLst>
                                    </p:anim>
                                    <p:anim calcmode="lin" valueType="num">
                                      <p:cBhvr>
                                        <p:cTn id="20" dur="1000" fill="hold"/>
                                        <p:tgtEl>
                                          <p:spTgt spid="7073"/>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7077"/>
                                        </p:tgtEl>
                                        <p:attrNameLst>
                                          <p:attrName>style.visibility</p:attrName>
                                        </p:attrNameLst>
                                      </p:cBhvr>
                                      <p:to>
                                        <p:strVal val="visible"/>
                                      </p:to>
                                    </p:set>
                                    <p:anim calcmode="lin" valueType="num">
                                      <p:cBhvr>
                                        <p:cTn id="23" dur="1000" fill="hold"/>
                                        <p:tgtEl>
                                          <p:spTgt spid="7077"/>
                                        </p:tgtEl>
                                        <p:attrNameLst>
                                          <p:attrName>ppt_x</p:attrName>
                                        </p:attrNameLst>
                                      </p:cBhvr>
                                      <p:tavLst>
                                        <p:tav tm="0">
                                          <p:val>
                                            <p:strVal val="#ppt_x"/>
                                          </p:val>
                                        </p:tav>
                                        <p:tav tm="100000">
                                          <p:val>
                                            <p:strVal val="#ppt_x"/>
                                          </p:val>
                                        </p:tav>
                                      </p:tavLst>
                                    </p:anim>
                                    <p:anim calcmode="lin" valueType="num">
                                      <p:cBhvr>
                                        <p:cTn id="24" dur="1000" fill="hold"/>
                                        <p:tgtEl>
                                          <p:spTgt spid="7077"/>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7081"/>
                                        </p:tgtEl>
                                        <p:attrNameLst>
                                          <p:attrName>style.visibility</p:attrName>
                                        </p:attrNameLst>
                                      </p:cBhvr>
                                      <p:to>
                                        <p:strVal val="visible"/>
                                      </p:to>
                                    </p:set>
                                    <p:anim calcmode="lin" valueType="num">
                                      <p:cBhvr>
                                        <p:cTn id="27" dur="1000" fill="hold"/>
                                        <p:tgtEl>
                                          <p:spTgt spid="7081"/>
                                        </p:tgtEl>
                                        <p:attrNameLst>
                                          <p:attrName>ppt_x</p:attrName>
                                        </p:attrNameLst>
                                      </p:cBhvr>
                                      <p:tavLst>
                                        <p:tav tm="0">
                                          <p:val>
                                            <p:strVal val="#ppt_x"/>
                                          </p:val>
                                        </p:tav>
                                        <p:tav tm="100000">
                                          <p:val>
                                            <p:strVal val="#ppt_x"/>
                                          </p:val>
                                        </p:tav>
                                      </p:tavLst>
                                    </p:anim>
                                    <p:anim calcmode="lin" valueType="num">
                                      <p:cBhvr>
                                        <p:cTn id="28" dur="1000" fill="hold"/>
                                        <p:tgtEl>
                                          <p:spTgt spid="7081"/>
                                        </p:tgtEl>
                                        <p:attrNameLst>
                                          <p:attrName>ppt_y</p:attrName>
                                        </p:attrNameLst>
                                      </p:cBhvr>
                                      <p:tavLst>
                                        <p:tav tm="0">
                                          <p:val>
                                            <p:strVal val="1+#ppt_h/2"/>
                                          </p:val>
                                        </p:tav>
                                        <p:tav tm="100000">
                                          <p:val>
                                            <p:strVal val="#ppt_y"/>
                                          </p:val>
                                        </p:tav>
                                      </p:tavLst>
                                    </p:anim>
                                  </p:childTnLst>
                                </p:cTn>
                              </p:par>
                              <p:par>
                                <p:cTn id="29" presetID="2" presetClass="entr" presetSubtype="1" accel="50000" decel="50000" fill="hold" grpId="7" nodeType="withEffect">
                                  <p:stCondLst>
                                    <p:cond delay="3000"/>
                                  </p:stCondLst>
                                  <p:iterate>
                                    <p:tmAbs val="0"/>
                                  </p:iterate>
                                  <p:childTnLst>
                                    <p:set>
                                      <p:cBhvr>
                                        <p:cTn id="30" fill="hold"/>
                                        <p:tgtEl>
                                          <p:spTgt spid="7097"/>
                                        </p:tgtEl>
                                        <p:attrNameLst>
                                          <p:attrName>style.visibility</p:attrName>
                                        </p:attrNameLst>
                                      </p:cBhvr>
                                      <p:to>
                                        <p:strVal val="visible"/>
                                      </p:to>
                                    </p:set>
                                    <p:anim calcmode="lin" valueType="num">
                                      <p:cBhvr>
                                        <p:cTn id="31" dur="1000" fill="hold"/>
                                        <p:tgtEl>
                                          <p:spTgt spid="7097"/>
                                        </p:tgtEl>
                                        <p:attrNameLst>
                                          <p:attrName>ppt_x</p:attrName>
                                        </p:attrNameLst>
                                      </p:cBhvr>
                                      <p:tavLst>
                                        <p:tav tm="0">
                                          <p:val>
                                            <p:strVal val="#ppt_x"/>
                                          </p:val>
                                        </p:tav>
                                        <p:tav tm="100000">
                                          <p:val>
                                            <p:strVal val="#ppt_x"/>
                                          </p:val>
                                        </p:tav>
                                      </p:tavLst>
                                    </p:anim>
                                    <p:anim calcmode="lin" valueType="num">
                                      <p:cBhvr>
                                        <p:cTn id="32" dur="1000" fill="hold"/>
                                        <p:tgtEl>
                                          <p:spTgt spid="7097"/>
                                        </p:tgtEl>
                                        <p:attrNameLst>
                                          <p:attrName>ppt_y</p:attrName>
                                        </p:attrNameLst>
                                      </p:cBhvr>
                                      <p:tavLst>
                                        <p:tav tm="0">
                                          <p:val>
                                            <p:strVal val="0-#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7103"/>
                                        </p:tgtEl>
                                        <p:attrNameLst>
                                          <p:attrName>style.visibility</p:attrName>
                                        </p:attrNameLst>
                                      </p:cBhvr>
                                      <p:to>
                                        <p:strVal val="visible"/>
                                      </p:to>
                                    </p:set>
                                    <p:anim calcmode="lin" valueType="num">
                                      <p:cBhvr>
                                        <p:cTn id="35" dur="1000" fill="hold"/>
                                        <p:tgtEl>
                                          <p:spTgt spid="7103"/>
                                        </p:tgtEl>
                                        <p:attrNameLst>
                                          <p:attrName>ppt_x</p:attrName>
                                        </p:attrNameLst>
                                      </p:cBhvr>
                                      <p:tavLst>
                                        <p:tav tm="0">
                                          <p:val>
                                            <p:strVal val="#ppt_x"/>
                                          </p:val>
                                        </p:tav>
                                        <p:tav tm="100000">
                                          <p:val>
                                            <p:strVal val="#ppt_x"/>
                                          </p:val>
                                        </p:tav>
                                      </p:tavLst>
                                    </p:anim>
                                    <p:anim calcmode="lin" valueType="num">
                                      <p:cBhvr>
                                        <p:cTn id="36" dur="1000" fill="hold"/>
                                        <p:tgtEl>
                                          <p:spTgt spid="7103"/>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9" nodeType="withEffect">
                                  <p:stCondLst>
                                    <p:cond delay="4000"/>
                                  </p:stCondLst>
                                  <p:iterate>
                                    <p:tmAbs val="0"/>
                                  </p:iterate>
                                  <p:childTnLst>
                                    <p:set>
                                      <p:cBhvr>
                                        <p:cTn id="38" fill="hold"/>
                                        <p:tgtEl>
                                          <p:spTgt spid="7100"/>
                                        </p:tgtEl>
                                        <p:attrNameLst>
                                          <p:attrName>style.visibility</p:attrName>
                                        </p:attrNameLst>
                                      </p:cBhvr>
                                      <p:to>
                                        <p:strVal val="visible"/>
                                      </p:to>
                                    </p:set>
                                    <p:anim calcmode="lin" valueType="num">
                                      <p:cBhvr>
                                        <p:cTn id="39" dur="1000" fill="hold"/>
                                        <p:tgtEl>
                                          <p:spTgt spid="7100"/>
                                        </p:tgtEl>
                                        <p:attrNameLst>
                                          <p:attrName>ppt_x</p:attrName>
                                        </p:attrNameLst>
                                      </p:cBhvr>
                                      <p:tavLst>
                                        <p:tav tm="0">
                                          <p:val>
                                            <p:strVal val="#ppt_x"/>
                                          </p:val>
                                        </p:tav>
                                        <p:tav tm="100000">
                                          <p:val>
                                            <p:strVal val="#ppt_x"/>
                                          </p:val>
                                        </p:tav>
                                      </p:tavLst>
                                    </p:anim>
                                    <p:anim calcmode="lin" valueType="num">
                                      <p:cBhvr>
                                        <p:cTn id="40" dur="1000" fill="hold"/>
                                        <p:tgtEl>
                                          <p:spTgt spid="7100"/>
                                        </p:tgtEl>
                                        <p:attrNameLst>
                                          <p:attrName>ppt_y</p:attrName>
                                        </p:attrNameLst>
                                      </p:cBhvr>
                                      <p:tavLst>
                                        <p:tav tm="0">
                                          <p:val>
                                            <p:strVal val="1+#ppt_h/2"/>
                                          </p:val>
                                        </p:tav>
                                        <p:tav tm="100000">
                                          <p:val>
                                            <p:strVal val="#ppt_y"/>
                                          </p:val>
                                        </p:tav>
                                      </p:tavLst>
                                    </p:anim>
                                  </p:childTnLst>
                                </p:cTn>
                              </p:par>
                              <p:par>
                                <p:cTn id="41" presetID="2" presetClass="entr" presetSubtype="1" accel="50000" decel="50000" fill="hold" grpId="10" nodeType="withEffect">
                                  <p:stCondLst>
                                    <p:cond delay="4500"/>
                                  </p:stCondLst>
                                  <p:iterate>
                                    <p:tmAbs val="0"/>
                                  </p:iterate>
                                  <p:childTnLst>
                                    <p:set>
                                      <p:cBhvr>
                                        <p:cTn id="42" fill="hold"/>
                                        <p:tgtEl>
                                          <p:spTgt spid="7094"/>
                                        </p:tgtEl>
                                        <p:attrNameLst>
                                          <p:attrName>style.visibility</p:attrName>
                                        </p:attrNameLst>
                                      </p:cBhvr>
                                      <p:to>
                                        <p:strVal val="visible"/>
                                      </p:to>
                                    </p:set>
                                    <p:anim calcmode="lin" valueType="num">
                                      <p:cBhvr>
                                        <p:cTn id="43" dur="1000" fill="hold"/>
                                        <p:tgtEl>
                                          <p:spTgt spid="7094"/>
                                        </p:tgtEl>
                                        <p:attrNameLst>
                                          <p:attrName>ppt_x</p:attrName>
                                        </p:attrNameLst>
                                      </p:cBhvr>
                                      <p:tavLst>
                                        <p:tav tm="0">
                                          <p:val>
                                            <p:strVal val="#ppt_x"/>
                                          </p:val>
                                        </p:tav>
                                        <p:tav tm="100000">
                                          <p:val>
                                            <p:strVal val="#ppt_x"/>
                                          </p:val>
                                        </p:tav>
                                      </p:tavLst>
                                    </p:anim>
                                    <p:anim calcmode="lin" valueType="num">
                                      <p:cBhvr>
                                        <p:cTn id="44" dur="1000" fill="hold"/>
                                        <p:tgtEl>
                                          <p:spTgt spid="70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 grpId="2" animBg="1" advAuto="0"/>
      <p:bldP spid="7069" grpId="3" animBg="1" advAuto="0"/>
      <p:bldP spid="7073" grpId="4" animBg="1" advAuto="0"/>
      <p:bldP spid="7077" grpId="5" animBg="1" advAuto="0"/>
      <p:bldP spid="7081" grpId="6" animBg="1" advAuto="0"/>
      <p:bldP spid="7083" grpId="1" animBg="1" advAuto="0"/>
      <p:bldP spid="7094" grpId="10" animBg="1" advAuto="0"/>
      <p:bldP spid="7097" grpId="7" animBg="1" advAuto="0"/>
      <p:bldP spid="7100" grpId="9" animBg="1" advAuto="0"/>
      <p:bldP spid="7103" grpId="8"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5" name="Rounded Rectangle"/>
          <p:cNvSpPr/>
          <p:nvPr/>
        </p:nvSpPr>
        <p:spPr>
          <a:xfrm>
            <a:off x="1270000" y="1270000"/>
            <a:ext cx="21844000" cy="11176000"/>
          </a:xfrm>
          <a:prstGeom prst="roundRect">
            <a:avLst>
              <a:gd name="adj" fmla="val 5712"/>
            </a:avLst>
          </a:prstGeom>
          <a:gradFill>
            <a:gsLst>
              <a:gs pos="0">
                <a:srgbClr val="FFFFFF"/>
              </a:gs>
              <a:gs pos="100000">
                <a:srgbClr val="EBEBEB"/>
              </a:gs>
            </a:gsLst>
            <a:lin ang="5400000"/>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86" name="Rectangle"/>
          <p:cNvSpPr/>
          <p:nvPr/>
        </p:nvSpPr>
        <p:spPr>
          <a:xfrm>
            <a:off x="-1" y="0"/>
            <a:ext cx="13510075"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87" name="Shape"/>
          <p:cNvSpPr/>
          <p:nvPr/>
        </p:nvSpPr>
        <p:spPr>
          <a:xfrm>
            <a:off x="10771964" y="4249430"/>
            <a:ext cx="1831182" cy="1196976"/>
          </a:xfrm>
          <a:custGeom>
            <a:avLst/>
            <a:gdLst/>
            <a:ahLst/>
            <a:cxnLst>
              <a:cxn ang="0">
                <a:pos x="wd2" y="hd2"/>
              </a:cxn>
              <a:cxn ang="5400000">
                <a:pos x="wd2" y="hd2"/>
              </a:cxn>
              <a:cxn ang="10800000">
                <a:pos x="wd2" y="hd2"/>
              </a:cxn>
              <a:cxn ang="16200000">
                <a:pos x="wd2" y="hd2"/>
              </a:cxn>
            </a:cxnLst>
            <a:rect l="0" t="0" r="r" b="b"/>
            <a:pathLst>
              <a:path w="21591" h="21600" extrusionOk="0">
                <a:moveTo>
                  <a:pt x="2424" y="0"/>
                </a:moveTo>
                <a:cubicBezTo>
                  <a:pt x="2424" y="0"/>
                  <a:pt x="2423" y="2"/>
                  <a:pt x="2433" y="179"/>
                </a:cubicBezTo>
                <a:cubicBezTo>
                  <a:pt x="2433" y="179"/>
                  <a:pt x="2435" y="177"/>
                  <a:pt x="2466" y="193"/>
                </a:cubicBezTo>
                <a:cubicBezTo>
                  <a:pt x="2466" y="193"/>
                  <a:pt x="2462" y="195"/>
                  <a:pt x="2452" y="244"/>
                </a:cubicBezTo>
                <a:cubicBezTo>
                  <a:pt x="2452" y="244"/>
                  <a:pt x="2454" y="242"/>
                  <a:pt x="2475" y="387"/>
                </a:cubicBezTo>
                <a:cubicBezTo>
                  <a:pt x="2475" y="387"/>
                  <a:pt x="2476" y="383"/>
                  <a:pt x="2466" y="480"/>
                </a:cubicBezTo>
                <a:cubicBezTo>
                  <a:pt x="2466" y="480"/>
                  <a:pt x="2462" y="482"/>
                  <a:pt x="2452" y="466"/>
                </a:cubicBezTo>
                <a:cubicBezTo>
                  <a:pt x="2452" y="466"/>
                  <a:pt x="2453" y="467"/>
                  <a:pt x="2400" y="387"/>
                </a:cubicBezTo>
                <a:cubicBezTo>
                  <a:pt x="2400" y="387"/>
                  <a:pt x="2399" y="387"/>
                  <a:pt x="2410" y="451"/>
                </a:cubicBezTo>
                <a:cubicBezTo>
                  <a:pt x="2410" y="451"/>
                  <a:pt x="2412" y="451"/>
                  <a:pt x="2391" y="516"/>
                </a:cubicBezTo>
                <a:cubicBezTo>
                  <a:pt x="2391" y="516"/>
                  <a:pt x="2392" y="514"/>
                  <a:pt x="2340" y="594"/>
                </a:cubicBezTo>
                <a:cubicBezTo>
                  <a:pt x="2340" y="594"/>
                  <a:pt x="2340" y="595"/>
                  <a:pt x="2340" y="659"/>
                </a:cubicBezTo>
                <a:cubicBezTo>
                  <a:pt x="2340" y="659"/>
                  <a:pt x="2337" y="657"/>
                  <a:pt x="2358" y="738"/>
                </a:cubicBezTo>
                <a:cubicBezTo>
                  <a:pt x="2358" y="738"/>
                  <a:pt x="2361" y="743"/>
                  <a:pt x="2382" y="824"/>
                </a:cubicBezTo>
                <a:cubicBezTo>
                  <a:pt x="2382" y="824"/>
                  <a:pt x="2379" y="820"/>
                  <a:pt x="2400" y="852"/>
                </a:cubicBezTo>
                <a:cubicBezTo>
                  <a:pt x="2400" y="852"/>
                  <a:pt x="2403" y="850"/>
                  <a:pt x="2424" y="867"/>
                </a:cubicBezTo>
                <a:cubicBezTo>
                  <a:pt x="2424" y="867"/>
                  <a:pt x="2424" y="870"/>
                  <a:pt x="2424" y="838"/>
                </a:cubicBezTo>
                <a:cubicBezTo>
                  <a:pt x="2424" y="838"/>
                  <a:pt x="2421" y="834"/>
                  <a:pt x="2400" y="738"/>
                </a:cubicBezTo>
                <a:cubicBezTo>
                  <a:pt x="2400" y="738"/>
                  <a:pt x="2402" y="737"/>
                  <a:pt x="2391" y="609"/>
                </a:cubicBezTo>
                <a:cubicBezTo>
                  <a:pt x="2391" y="609"/>
                  <a:pt x="2389" y="614"/>
                  <a:pt x="2410" y="566"/>
                </a:cubicBezTo>
                <a:cubicBezTo>
                  <a:pt x="2410" y="566"/>
                  <a:pt x="2411" y="560"/>
                  <a:pt x="2443" y="544"/>
                </a:cubicBezTo>
                <a:cubicBezTo>
                  <a:pt x="2443" y="544"/>
                  <a:pt x="2443" y="545"/>
                  <a:pt x="2443" y="673"/>
                </a:cubicBezTo>
                <a:cubicBezTo>
                  <a:pt x="2443" y="673"/>
                  <a:pt x="2444" y="673"/>
                  <a:pt x="2475" y="802"/>
                </a:cubicBezTo>
                <a:cubicBezTo>
                  <a:pt x="2475" y="802"/>
                  <a:pt x="2476" y="802"/>
                  <a:pt x="2466" y="867"/>
                </a:cubicBezTo>
                <a:cubicBezTo>
                  <a:pt x="2466" y="867"/>
                  <a:pt x="2462" y="870"/>
                  <a:pt x="2410" y="967"/>
                </a:cubicBezTo>
                <a:cubicBezTo>
                  <a:pt x="2410" y="967"/>
                  <a:pt x="2410" y="967"/>
                  <a:pt x="2368" y="1096"/>
                </a:cubicBezTo>
                <a:cubicBezTo>
                  <a:pt x="2368" y="1096"/>
                  <a:pt x="2370" y="1092"/>
                  <a:pt x="2349" y="1253"/>
                </a:cubicBezTo>
                <a:cubicBezTo>
                  <a:pt x="2349" y="1253"/>
                  <a:pt x="2349" y="1253"/>
                  <a:pt x="2307" y="1318"/>
                </a:cubicBezTo>
                <a:cubicBezTo>
                  <a:pt x="2307" y="1318"/>
                  <a:pt x="2308" y="1316"/>
                  <a:pt x="2255" y="1332"/>
                </a:cubicBezTo>
                <a:cubicBezTo>
                  <a:pt x="2255" y="1332"/>
                  <a:pt x="2256" y="1332"/>
                  <a:pt x="2204" y="1397"/>
                </a:cubicBezTo>
                <a:cubicBezTo>
                  <a:pt x="2204" y="1397"/>
                  <a:pt x="2200" y="1402"/>
                  <a:pt x="2148" y="1482"/>
                </a:cubicBezTo>
                <a:cubicBezTo>
                  <a:pt x="2148" y="1482"/>
                  <a:pt x="2147" y="1477"/>
                  <a:pt x="2106" y="1461"/>
                </a:cubicBezTo>
                <a:cubicBezTo>
                  <a:pt x="2106" y="1461"/>
                  <a:pt x="2106" y="1463"/>
                  <a:pt x="2106" y="1382"/>
                </a:cubicBezTo>
                <a:cubicBezTo>
                  <a:pt x="2106" y="1382"/>
                  <a:pt x="2108" y="1386"/>
                  <a:pt x="2171" y="1289"/>
                </a:cubicBezTo>
                <a:cubicBezTo>
                  <a:pt x="2171" y="1289"/>
                  <a:pt x="2169" y="1285"/>
                  <a:pt x="2274" y="1189"/>
                </a:cubicBezTo>
                <a:cubicBezTo>
                  <a:pt x="2274" y="1189"/>
                  <a:pt x="2274" y="1192"/>
                  <a:pt x="2316" y="1031"/>
                </a:cubicBezTo>
                <a:cubicBezTo>
                  <a:pt x="2316" y="1031"/>
                  <a:pt x="2318" y="1029"/>
                  <a:pt x="2349" y="981"/>
                </a:cubicBezTo>
                <a:cubicBezTo>
                  <a:pt x="2349" y="981"/>
                  <a:pt x="2348" y="981"/>
                  <a:pt x="2358" y="917"/>
                </a:cubicBezTo>
                <a:cubicBezTo>
                  <a:pt x="2358" y="917"/>
                  <a:pt x="2360" y="919"/>
                  <a:pt x="2297" y="967"/>
                </a:cubicBezTo>
                <a:cubicBezTo>
                  <a:pt x="2297" y="967"/>
                  <a:pt x="2298" y="963"/>
                  <a:pt x="2204" y="1060"/>
                </a:cubicBezTo>
                <a:cubicBezTo>
                  <a:pt x="2204" y="1060"/>
                  <a:pt x="2203" y="1060"/>
                  <a:pt x="2171" y="1124"/>
                </a:cubicBezTo>
                <a:cubicBezTo>
                  <a:pt x="2171" y="1124"/>
                  <a:pt x="2171" y="1125"/>
                  <a:pt x="2129" y="1189"/>
                </a:cubicBezTo>
                <a:cubicBezTo>
                  <a:pt x="2129" y="1189"/>
                  <a:pt x="2127" y="1191"/>
                  <a:pt x="2106" y="1175"/>
                </a:cubicBezTo>
                <a:cubicBezTo>
                  <a:pt x="2106" y="1175"/>
                  <a:pt x="2108" y="1174"/>
                  <a:pt x="2129" y="1110"/>
                </a:cubicBezTo>
                <a:cubicBezTo>
                  <a:pt x="2129" y="1110"/>
                  <a:pt x="2127" y="1110"/>
                  <a:pt x="2190" y="981"/>
                </a:cubicBezTo>
                <a:cubicBezTo>
                  <a:pt x="2190" y="981"/>
                  <a:pt x="2194" y="983"/>
                  <a:pt x="2288" y="902"/>
                </a:cubicBezTo>
                <a:cubicBezTo>
                  <a:pt x="2288" y="902"/>
                  <a:pt x="2285" y="902"/>
                  <a:pt x="2316" y="838"/>
                </a:cubicBezTo>
                <a:cubicBezTo>
                  <a:pt x="2316" y="838"/>
                  <a:pt x="2317" y="834"/>
                  <a:pt x="2307" y="673"/>
                </a:cubicBezTo>
                <a:cubicBezTo>
                  <a:pt x="2307" y="673"/>
                  <a:pt x="2306" y="679"/>
                  <a:pt x="2223" y="695"/>
                </a:cubicBezTo>
                <a:cubicBezTo>
                  <a:pt x="2223" y="695"/>
                  <a:pt x="2225" y="693"/>
                  <a:pt x="2204" y="580"/>
                </a:cubicBezTo>
                <a:cubicBezTo>
                  <a:pt x="2204" y="580"/>
                  <a:pt x="2203" y="580"/>
                  <a:pt x="2171" y="580"/>
                </a:cubicBezTo>
                <a:cubicBezTo>
                  <a:pt x="2171" y="580"/>
                  <a:pt x="2170" y="580"/>
                  <a:pt x="2138" y="580"/>
                </a:cubicBezTo>
                <a:cubicBezTo>
                  <a:pt x="2138" y="580"/>
                  <a:pt x="2141" y="576"/>
                  <a:pt x="2068" y="544"/>
                </a:cubicBezTo>
                <a:cubicBezTo>
                  <a:pt x="2068" y="544"/>
                  <a:pt x="2064" y="544"/>
                  <a:pt x="1970" y="480"/>
                </a:cubicBezTo>
                <a:cubicBezTo>
                  <a:pt x="1970" y="480"/>
                  <a:pt x="1974" y="481"/>
                  <a:pt x="1848" y="337"/>
                </a:cubicBezTo>
                <a:cubicBezTo>
                  <a:pt x="1848" y="337"/>
                  <a:pt x="1846" y="335"/>
                  <a:pt x="1731" y="158"/>
                </a:cubicBezTo>
                <a:cubicBezTo>
                  <a:pt x="1731" y="158"/>
                  <a:pt x="1729" y="160"/>
                  <a:pt x="1708" y="272"/>
                </a:cubicBezTo>
                <a:cubicBezTo>
                  <a:pt x="1708" y="272"/>
                  <a:pt x="1709" y="276"/>
                  <a:pt x="1656" y="372"/>
                </a:cubicBezTo>
                <a:cubicBezTo>
                  <a:pt x="1656" y="372"/>
                  <a:pt x="1656" y="369"/>
                  <a:pt x="1656" y="594"/>
                </a:cubicBezTo>
                <a:cubicBezTo>
                  <a:pt x="1656" y="594"/>
                  <a:pt x="1656" y="595"/>
                  <a:pt x="1708" y="659"/>
                </a:cubicBezTo>
                <a:cubicBezTo>
                  <a:pt x="1708" y="659"/>
                  <a:pt x="1708" y="663"/>
                  <a:pt x="1708" y="953"/>
                </a:cubicBezTo>
                <a:cubicBezTo>
                  <a:pt x="1708" y="953"/>
                  <a:pt x="1710" y="951"/>
                  <a:pt x="1689" y="967"/>
                </a:cubicBezTo>
                <a:cubicBezTo>
                  <a:pt x="1689" y="967"/>
                  <a:pt x="1689" y="967"/>
                  <a:pt x="1689" y="1031"/>
                </a:cubicBezTo>
                <a:cubicBezTo>
                  <a:pt x="1689" y="1031"/>
                  <a:pt x="1687" y="1028"/>
                  <a:pt x="1708" y="1253"/>
                </a:cubicBezTo>
                <a:cubicBezTo>
                  <a:pt x="1708" y="1253"/>
                  <a:pt x="1710" y="1257"/>
                  <a:pt x="1731" y="1289"/>
                </a:cubicBezTo>
                <a:cubicBezTo>
                  <a:pt x="1731" y="1289"/>
                  <a:pt x="1729" y="1287"/>
                  <a:pt x="1792" y="1368"/>
                </a:cubicBezTo>
                <a:cubicBezTo>
                  <a:pt x="1792" y="1368"/>
                  <a:pt x="1794" y="1364"/>
                  <a:pt x="1773" y="1397"/>
                </a:cubicBezTo>
                <a:cubicBezTo>
                  <a:pt x="1773" y="1397"/>
                  <a:pt x="1772" y="1402"/>
                  <a:pt x="1699" y="1418"/>
                </a:cubicBezTo>
                <a:cubicBezTo>
                  <a:pt x="1699" y="1418"/>
                  <a:pt x="1697" y="1413"/>
                  <a:pt x="1708" y="1525"/>
                </a:cubicBezTo>
                <a:cubicBezTo>
                  <a:pt x="1708" y="1525"/>
                  <a:pt x="1711" y="1531"/>
                  <a:pt x="1722" y="1547"/>
                </a:cubicBezTo>
                <a:cubicBezTo>
                  <a:pt x="1722" y="1547"/>
                  <a:pt x="1720" y="1543"/>
                  <a:pt x="1741" y="1576"/>
                </a:cubicBezTo>
                <a:cubicBezTo>
                  <a:pt x="1741" y="1576"/>
                  <a:pt x="1741" y="1574"/>
                  <a:pt x="1741" y="1590"/>
                </a:cubicBezTo>
                <a:cubicBezTo>
                  <a:pt x="1741" y="1590"/>
                  <a:pt x="1740" y="1594"/>
                  <a:pt x="1699" y="1626"/>
                </a:cubicBezTo>
                <a:cubicBezTo>
                  <a:pt x="1699" y="1626"/>
                  <a:pt x="1699" y="1626"/>
                  <a:pt x="1699" y="1690"/>
                </a:cubicBezTo>
                <a:cubicBezTo>
                  <a:pt x="1699" y="1690"/>
                  <a:pt x="1700" y="1688"/>
                  <a:pt x="1689" y="1705"/>
                </a:cubicBezTo>
                <a:cubicBezTo>
                  <a:pt x="1689" y="1705"/>
                  <a:pt x="1690" y="1706"/>
                  <a:pt x="1680" y="1690"/>
                </a:cubicBezTo>
                <a:cubicBezTo>
                  <a:pt x="1680" y="1690"/>
                  <a:pt x="1681" y="1688"/>
                  <a:pt x="1670" y="1640"/>
                </a:cubicBezTo>
                <a:cubicBezTo>
                  <a:pt x="1670" y="1640"/>
                  <a:pt x="1667" y="1638"/>
                  <a:pt x="1656" y="1654"/>
                </a:cubicBezTo>
                <a:cubicBezTo>
                  <a:pt x="1656" y="1654"/>
                  <a:pt x="1659" y="1658"/>
                  <a:pt x="1638" y="1755"/>
                </a:cubicBezTo>
                <a:cubicBezTo>
                  <a:pt x="1638" y="1755"/>
                  <a:pt x="1639" y="1757"/>
                  <a:pt x="1628" y="1869"/>
                </a:cubicBezTo>
                <a:cubicBezTo>
                  <a:pt x="1628" y="1869"/>
                  <a:pt x="1619" y="1862"/>
                  <a:pt x="1619" y="1862"/>
                </a:cubicBezTo>
                <a:cubicBezTo>
                  <a:pt x="1619" y="1975"/>
                  <a:pt x="1619" y="1969"/>
                  <a:pt x="1619" y="1969"/>
                </a:cubicBezTo>
                <a:cubicBezTo>
                  <a:pt x="1598" y="2066"/>
                  <a:pt x="1596" y="2070"/>
                  <a:pt x="1596" y="2070"/>
                </a:cubicBezTo>
                <a:cubicBezTo>
                  <a:pt x="1543" y="2214"/>
                  <a:pt x="1544" y="2213"/>
                  <a:pt x="1544" y="2213"/>
                </a:cubicBezTo>
                <a:cubicBezTo>
                  <a:pt x="1555" y="2309"/>
                  <a:pt x="1553" y="2313"/>
                  <a:pt x="1553" y="2313"/>
                </a:cubicBezTo>
                <a:cubicBezTo>
                  <a:pt x="1543" y="2394"/>
                  <a:pt x="1544" y="2392"/>
                  <a:pt x="1544" y="2392"/>
                </a:cubicBezTo>
                <a:cubicBezTo>
                  <a:pt x="1513" y="2472"/>
                  <a:pt x="1511" y="2471"/>
                  <a:pt x="1511" y="2471"/>
                </a:cubicBezTo>
                <a:cubicBezTo>
                  <a:pt x="1490" y="2551"/>
                  <a:pt x="1493" y="2550"/>
                  <a:pt x="1493" y="2550"/>
                </a:cubicBezTo>
                <a:cubicBezTo>
                  <a:pt x="1461" y="2662"/>
                  <a:pt x="1460" y="2664"/>
                  <a:pt x="1460" y="2664"/>
                </a:cubicBezTo>
                <a:cubicBezTo>
                  <a:pt x="1439" y="2745"/>
                  <a:pt x="1441" y="2743"/>
                  <a:pt x="1441" y="2743"/>
                </a:cubicBezTo>
                <a:cubicBezTo>
                  <a:pt x="1378" y="2936"/>
                  <a:pt x="1376" y="2936"/>
                  <a:pt x="1376" y="2936"/>
                </a:cubicBezTo>
                <a:cubicBezTo>
                  <a:pt x="1302" y="3226"/>
                  <a:pt x="1301" y="3230"/>
                  <a:pt x="1301" y="3230"/>
                </a:cubicBezTo>
                <a:cubicBezTo>
                  <a:pt x="1248" y="3439"/>
                  <a:pt x="1249" y="3438"/>
                  <a:pt x="1249" y="3438"/>
                </a:cubicBezTo>
                <a:cubicBezTo>
                  <a:pt x="1197" y="3647"/>
                  <a:pt x="1198" y="3645"/>
                  <a:pt x="1198" y="3645"/>
                </a:cubicBezTo>
                <a:cubicBezTo>
                  <a:pt x="1135" y="3790"/>
                  <a:pt x="1132" y="3789"/>
                  <a:pt x="1132" y="3789"/>
                </a:cubicBezTo>
                <a:cubicBezTo>
                  <a:pt x="1111" y="3853"/>
                  <a:pt x="1114" y="3853"/>
                  <a:pt x="1114" y="3853"/>
                </a:cubicBezTo>
                <a:cubicBezTo>
                  <a:pt x="1072" y="3949"/>
                  <a:pt x="1071" y="3953"/>
                  <a:pt x="1071" y="3953"/>
                </a:cubicBezTo>
                <a:cubicBezTo>
                  <a:pt x="1040" y="4002"/>
                  <a:pt x="1039" y="3996"/>
                  <a:pt x="1039" y="3996"/>
                </a:cubicBezTo>
                <a:cubicBezTo>
                  <a:pt x="1028" y="4045"/>
                  <a:pt x="1029" y="4046"/>
                  <a:pt x="1029" y="4046"/>
                </a:cubicBezTo>
                <a:cubicBezTo>
                  <a:pt x="998" y="4127"/>
                  <a:pt x="997" y="4125"/>
                  <a:pt x="997" y="4125"/>
                </a:cubicBezTo>
                <a:cubicBezTo>
                  <a:pt x="934" y="4238"/>
                  <a:pt x="936" y="4240"/>
                  <a:pt x="936" y="4240"/>
                </a:cubicBezTo>
                <a:cubicBezTo>
                  <a:pt x="915" y="4304"/>
                  <a:pt x="912" y="4304"/>
                  <a:pt x="912" y="4304"/>
                </a:cubicBezTo>
                <a:cubicBezTo>
                  <a:pt x="933" y="4433"/>
                  <a:pt x="936" y="4433"/>
                  <a:pt x="936" y="4433"/>
                </a:cubicBezTo>
                <a:cubicBezTo>
                  <a:pt x="936" y="4465"/>
                  <a:pt x="936" y="4462"/>
                  <a:pt x="936" y="4462"/>
                </a:cubicBezTo>
                <a:cubicBezTo>
                  <a:pt x="936" y="4494"/>
                  <a:pt x="936" y="4498"/>
                  <a:pt x="936" y="4498"/>
                </a:cubicBezTo>
                <a:cubicBezTo>
                  <a:pt x="925" y="4514"/>
                  <a:pt x="926" y="4512"/>
                  <a:pt x="926" y="4512"/>
                </a:cubicBezTo>
                <a:cubicBezTo>
                  <a:pt x="916" y="4576"/>
                  <a:pt x="912" y="4576"/>
                  <a:pt x="912" y="4576"/>
                </a:cubicBezTo>
                <a:cubicBezTo>
                  <a:pt x="891" y="4592"/>
                  <a:pt x="894" y="4591"/>
                  <a:pt x="894" y="4591"/>
                </a:cubicBezTo>
                <a:cubicBezTo>
                  <a:pt x="894" y="4655"/>
                  <a:pt x="894" y="4655"/>
                  <a:pt x="894" y="4655"/>
                </a:cubicBezTo>
                <a:cubicBezTo>
                  <a:pt x="883" y="4784"/>
                  <a:pt x="884" y="4784"/>
                  <a:pt x="884" y="4784"/>
                </a:cubicBezTo>
                <a:cubicBezTo>
                  <a:pt x="884" y="4864"/>
                  <a:pt x="884" y="4863"/>
                  <a:pt x="884" y="4863"/>
                </a:cubicBezTo>
                <a:cubicBezTo>
                  <a:pt x="905" y="4911"/>
                  <a:pt x="903" y="4913"/>
                  <a:pt x="903" y="4913"/>
                </a:cubicBezTo>
                <a:cubicBezTo>
                  <a:pt x="913" y="4961"/>
                  <a:pt x="912" y="4963"/>
                  <a:pt x="912" y="4963"/>
                </a:cubicBezTo>
                <a:cubicBezTo>
                  <a:pt x="921" y="4967"/>
                  <a:pt x="913" y="4959"/>
                  <a:pt x="922" y="4963"/>
                </a:cubicBezTo>
                <a:lnTo>
                  <a:pt x="908" y="5028"/>
                </a:lnTo>
                <a:lnTo>
                  <a:pt x="884" y="5049"/>
                </a:lnTo>
                <a:lnTo>
                  <a:pt x="884" y="5350"/>
                </a:lnTo>
                <a:lnTo>
                  <a:pt x="870" y="5429"/>
                </a:lnTo>
                <a:lnTo>
                  <a:pt x="833" y="5522"/>
                </a:lnTo>
                <a:lnTo>
                  <a:pt x="809" y="5579"/>
                </a:lnTo>
                <a:lnTo>
                  <a:pt x="809" y="5715"/>
                </a:lnTo>
                <a:lnTo>
                  <a:pt x="758" y="5808"/>
                </a:lnTo>
                <a:lnTo>
                  <a:pt x="683" y="5901"/>
                </a:lnTo>
                <a:lnTo>
                  <a:pt x="622" y="6002"/>
                </a:lnTo>
                <a:lnTo>
                  <a:pt x="608" y="6037"/>
                </a:lnTo>
                <a:lnTo>
                  <a:pt x="599" y="6131"/>
                </a:lnTo>
                <a:lnTo>
                  <a:pt x="599" y="6209"/>
                </a:lnTo>
                <a:lnTo>
                  <a:pt x="608" y="6302"/>
                </a:lnTo>
                <a:lnTo>
                  <a:pt x="636" y="6381"/>
                </a:lnTo>
                <a:lnTo>
                  <a:pt x="683" y="6496"/>
                </a:lnTo>
                <a:lnTo>
                  <a:pt x="697" y="6567"/>
                </a:lnTo>
                <a:lnTo>
                  <a:pt x="706" y="6660"/>
                </a:lnTo>
                <a:lnTo>
                  <a:pt x="706" y="6818"/>
                </a:lnTo>
                <a:lnTo>
                  <a:pt x="674" y="6925"/>
                </a:lnTo>
                <a:lnTo>
                  <a:pt x="660" y="7040"/>
                </a:lnTo>
                <a:lnTo>
                  <a:pt x="660" y="7176"/>
                </a:lnTo>
                <a:lnTo>
                  <a:pt x="646" y="7233"/>
                </a:lnTo>
                <a:lnTo>
                  <a:pt x="622" y="7269"/>
                </a:lnTo>
                <a:lnTo>
                  <a:pt x="636" y="7348"/>
                </a:lnTo>
                <a:lnTo>
                  <a:pt x="683" y="7477"/>
                </a:lnTo>
                <a:lnTo>
                  <a:pt x="735" y="7706"/>
                </a:lnTo>
                <a:lnTo>
                  <a:pt x="781" y="7856"/>
                </a:lnTo>
                <a:lnTo>
                  <a:pt x="809" y="7914"/>
                </a:lnTo>
                <a:lnTo>
                  <a:pt x="809" y="8014"/>
                </a:lnTo>
                <a:lnTo>
                  <a:pt x="795" y="8071"/>
                </a:lnTo>
                <a:lnTo>
                  <a:pt x="772" y="8107"/>
                </a:lnTo>
                <a:lnTo>
                  <a:pt x="772" y="8164"/>
                </a:lnTo>
                <a:lnTo>
                  <a:pt x="819" y="8164"/>
                </a:lnTo>
                <a:lnTo>
                  <a:pt x="847" y="8222"/>
                </a:lnTo>
                <a:lnTo>
                  <a:pt x="884" y="8293"/>
                </a:lnTo>
                <a:lnTo>
                  <a:pt x="894" y="8336"/>
                </a:lnTo>
                <a:lnTo>
                  <a:pt x="931" y="8351"/>
                </a:lnTo>
                <a:lnTo>
                  <a:pt x="954" y="8279"/>
                </a:lnTo>
                <a:lnTo>
                  <a:pt x="954" y="8179"/>
                </a:lnTo>
                <a:lnTo>
                  <a:pt x="1020" y="8164"/>
                </a:lnTo>
                <a:lnTo>
                  <a:pt x="1057" y="8222"/>
                </a:lnTo>
                <a:lnTo>
                  <a:pt x="1142" y="8222"/>
                </a:lnTo>
                <a:lnTo>
                  <a:pt x="1193" y="8293"/>
                </a:lnTo>
                <a:lnTo>
                  <a:pt x="1231" y="8315"/>
                </a:lnTo>
                <a:lnTo>
                  <a:pt x="1254" y="8336"/>
                </a:lnTo>
                <a:lnTo>
                  <a:pt x="1231" y="8372"/>
                </a:lnTo>
                <a:lnTo>
                  <a:pt x="1156" y="8315"/>
                </a:lnTo>
                <a:lnTo>
                  <a:pt x="1142" y="8315"/>
                </a:lnTo>
                <a:lnTo>
                  <a:pt x="1095" y="8293"/>
                </a:lnTo>
                <a:lnTo>
                  <a:pt x="1067" y="8279"/>
                </a:lnTo>
                <a:lnTo>
                  <a:pt x="1029" y="8258"/>
                </a:lnTo>
                <a:lnTo>
                  <a:pt x="1006" y="8279"/>
                </a:lnTo>
                <a:lnTo>
                  <a:pt x="1006" y="8451"/>
                </a:lnTo>
                <a:lnTo>
                  <a:pt x="1029" y="8501"/>
                </a:lnTo>
                <a:lnTo>
                  <a:pt x="1020" y="8637"/>
                </a:lnTo>
                <a:lnTo>
                  <a:pt x="1006" y="8637"/>
                </a:lnTo>
                <a:lnTo>
                  <a:pt x="969" y="8601"/>
                </a:lnTo>
                <a:lnTo>
                  <a:pt x="954" y="8558"/>
                </a:lnTo>
                <a:lnTo>
                  <a:pt x="954" y="8465"/>
                </a:lnTo>
                <a:lnTo>
                  <a:pt x="945" y="8451"/>
                </a:lnTo>
                <a:lnTo>
                  <a:pt x="908" y="8429"/>
                </a:lnTo>
                <a:lnTo>
                  <a:pt x="894" y="8501"/>
                </a:lnTo>
                <a:lnTo>
                  <a:pt x="884" y="8544"/>
                </a:lnTo>
                <a:lnTo>
                  <a:pt x="884" y="8924"/>
                </a:lnTo>
                <a:lnTo>
                  <a:pt x="922" y="9017"/>
                </a:lnTo>
                <a:lnTo>
                  <a:pt x="1020" y="9131"/>
                </a:lnTo>
                <a:lnTo>
                  <a:pt x="1029" y="9224"/>
                </a:lnTo>
                <a:lnTo>
                  <a:pt x="1029" y="9303"/>
                </a:lnTo>
                <a:lnTo>
                  <a:pt x="1020" y="9375"/>
                </a:lnTo>
                <a:lnTo>
                  <a:pt x="983" y="9396"/>
                </a:lnTo>
                <a:lnTo>
                  <a:pt x="945" y="9396"/>
                </a:lnTo>
                <a:lnTo>
                  <a:pt x="945" y="9590"/>
                </a:lnTo>
                <a:lnTo>
                  <a:pt x="954" y="9647"/>
                </a:lnTo>
                <a:lnTo>
                  <a:pt x="1020" y="9797"/>
                </a:lnTo>
                <a:lnTo>
                  <a:pt x="1029" y="9912"/>
                </a:lnTo>
                <a:lnTo>
                  <a:pt x="1095" y="10041"/>
                </a:lnTo>
                <a:lnTo>
                  <a:pt x="1118" y="10177"/>
                </a:lnTo>
                <a:lnTo>
                  <a:pt x="1156" y="10270"/>
                </a:lnTo>
                <a:lnTo>
                  <a:pt x="1193" y="10406"/>
                </a:lnTo>
                <a:lnTo>
                  <a:pt x="1217" y="10420"/>
                </a:lnTo>
                <a:lnTo>
                  <a:pt x="1217" y="10614"/>
                </a:lnTo>
                <a:lnTo>
                  <a:pt x="1240" y="10650"/>
                </a:lnTo>
                <a:lnTo>
                  <a:pt x="1254" y="10707"/>
                </a:lnTo>
                <a:lnTo>
                  <a:pt x="1254" y="10786"/>
                </a:lnTo>
                <a:lnTo>
                  <a:pt x="1240" y="10950"/>
                </a:lnTo>
                <a:lnTo>
                  <a:pt x="1231" y="11065"/>
                </a:lnTo>
                <a:lnTo>
                  <a:pt x="1217" y="11165"/>
                </a:lnTo>
                <a:lnTo>
                  <a:pt x="1329" y="11258"/>
                </a:lnTo>
                <a:lnTo>
                  <a:pt x="1427" y="11316"/>
                </a:lnTo>
                <a:lnTo>
                  <a:pt x="1502" y="11387"/>
                </a:lnTo>
                <a:lnTo>
                  <a:pt x="1614" y="11445"/>
                </a:lnTo>
                <a:lnTo>
                  <a:pt x="1652" y="11502"/>
                </a:lnTo>
                <a:lnTo>
                  <a:pt x="1727" y="11695"/>
                </a:lnTo>
                <a:lnTo>
                  <a:pt x="1825" y="11824"/>
                </a:lnTo>
                <a:lnTo>
                  <a:pt x="1975" y="11881"/>
                </a:lnTo>
                <a:lnTo>
                  <a:pt x="1984" y="12053"/>
                </a:lnTo>
                <a:lnTo>
                  <a:pt x="2012" y="12132"/>
                </a:lnTo>
                <a:lnTo>
                  <a:pt x="2096" y="12168"/>
                </a:lnTo>
                <a:lnTo>
                  <a:pt x="2185" y="12318"/>
                </a:lnTo>
                <a:lnTo>
                  <a:pt x="2283" y="12547"/>
                </a:lnTo>
                <a:lnTo>
                  <a:pt x="2335" y="12641"/>
                </a:lnTo>
                <a:lnTo>
                  <a:pt x="2372" y="12812"/>
                </a:lnTo>
                <a:lnTo>
                  <a:pt x="2335" y="12963"/>
                </a:lnTo>
                <a:lnTo>
                  <a:pt x="2335" y="13063"/>
                </a:lnTo>
                <a:lnTo>
                  <a:pt x="2372" y="13192"/>
                </a:lnTo>
                <a:lnTo>
                  <a:pt x="2419" y="13214"/>
                </a:lnTo>
                <a:lnTo>
                  <a:pt x="3388" y="13400"/>
                </a:lnTo>
                <a:lnTo>
                  <a:pt x="3402" y="13385"/>
                </a:lnTo>
                <a:lnTo>
                  <a:pt x="3486" y="13328"/>
                </a:lnTo>
                <a:lnTo>
                  <a:pt x="3500" y="13271"/>
                </a:lnTo>
                <a:lnTo>
                  <a:pt x="3435" y="13178"/>
                </a:lnTo>
                <a:lnTo>
                  <a:pt x="3449" y="13099"/>
                </a:lnTo>
                <a:lnTo>
                  <a:pt x="3435" y="12984"/>
                </a:lnTo>
                <a:lnTo>
                  <a:pt x="3463" y="12927"/>
                </a:lnTo>
                <a:cubicBezTo>
                  <a:pt x="3449" y="12969"/>
                  <a:pt x="3444" y="12984"/>
                  <a:pt x="3444" y="12984"/>
                </a:cubicBezTo>
                <a:cubicBezTo>
                  <a:pt x="3454" y="13097"/>
                  <a:pt x="3453" y="13099"/>
                  <a:pt x="3453" y="13099"/>
                </a:cubicBezTo>
                <a:cubicBezTo>
                  <a:pt x="3443" y="13179"/>
                  <a:pt x="3444" y="13178"/>
                  <a:pt x="3444" y="13178"/>
                </a:cubicBezTo>
                <a:cubicBezTo>
                  <a:pt x="3507" y="13258"/>
                  <a:pt x="3509" y="13264"/>
                  <a:pt x="3509" y="13264"/>
                </a:cubicBezTo>
                <a:cubicBezTo>
                  <a:pt x="3488" y="13328"/>
                  <a:pt x="3486" y="13328"/>
                  <a:pt x="3486" y="13328"/>
                </a:cubicBezTo>
                <a:cubicBezTo>
                  <a:pt x="3402" y="13393"/>
                  <a:pt x="3402" y="13393"/>
                  <a:pt x="3402" y="13393"/>
                </a:cubicBezTo>
                <a:cubicBezTo>
                  <a:pt x="3381" y="13457"/>
                  <a:pt x="3383" y="13457"/>
                  <a:pt x="3383" y="13457"/>
                </a:cubicBezTo>
                <a:cubicBezTo>
                  <a:pt x="3352" y="13554"/>
                  <a:pt x="3350" y="13550"/>
                  <a:pt x="3350" y="13550"/>
                </a:cubicBezTo>
                <a:cubicBezTo>
                  <a:pt x="4808" y="14920"/>
                  <a:pt x="4806" y="14918"/>
                  <a:pt x="4806" y="14918"/>
                </a:cubicBezTo>
                <a:cubicBezTo>
                  <a:pt x="5257" y="15047"/>
                  <a:pt x="5260" y="15047"/>
                  <a:pt x="5260" y="15047"/>
                </a:cubicBezTo>
                <a:cubicBezTo>
                  <a:pt x="5637" y="15128"/>
                  <a:pt x="5634" y="15133"/>
                  <a:pt x="5634" y="15133"/>
                </a:cubicBezTo>
                <a:cubicBezTo>
                  <a:pt x="5644" y="15133"/>
                  <a:pt x="5648" y="15133"/>
                  <a:pt x="5648" y="15133"/>
                </a:cubicBezTo>
                <a:lnTo>
                  <a:pt x="6004" y="15205"/>
                </a:lnTo>
                <a:lnTo>
                  <a:pt x="6041" y="14904"/>
                </a:lnTo>
                <a:lnTo>
                  <a:pt x="6762" y="15018"/>
                </a:lnTo>
                <a:lnTo>
                  <a:pt x="6696" y="15018"/>
                </a:lnTo>
                <a:lnTo>
                  <a:pt x="6724" y="15076"/>
                </a:lnTo>
                <a:lnTo>
                  <a:pt x="6785" y="15133"/>
                </a:lnTo>
                <a:lnTo>
                  <a:pt x="6823" y="15205"/>
                </a:lnTo>
                <a:lnTo>
                  <a:pt x="6837" y="15262"/>
                </a:lnTo>
                <a:lnTo>
                  <a:pt x="6860" y="15341"/>
                </a:lnTo>
                <a:lnTo>
                  <a:pt x="6883" y="15355"/>
                </a:lnTo>
                <a:lnTo>
                  <a:pt x="6958" y="15434"/>
                </a:lnTo>
                <a:lnTo>
                  <a:pt x="6972" y="15491"/>
                </a:lnTo>
                <a:lnTo>
                  <a:pt x="7019" y="15584"/>
                </a:lnTo>
                <a:lnTo>
                  <a:pt x="7071" y="15641"/>
                </a:lnTo>
                <a:lnTo>
                  <a:pt x="7169" y="15849"/>
                </a:lnTo>
                <a:lnTo>
                  <a:pt x="7206" y="15849"/>
                </a:lnTo>
                <a:lnTo>
                  <a:pt x="7244" y="15906"/>
                </a:lnTo>
                <a:lnTo>
                  <a:pt x="7295" y="15964"/>
                </a:lnTo>
                <a:lnTo>
                  <a:pt x="7356" y="16042"/>
                </a:lnTo>
                <a:lnTo>
                  <a:pt x="7379" y="16114"/>
                </a:lnTo>
                <a:lnTo>
                  <a:pt x="7379" y="16250"/>
                </a:lnTo>
                <a:lnTo>
                  <a:pt x="7431" y="16365"/>
                </a:lnTo>
                <a:lnTo>
                  <a:pt x="7440" y="16436"/>
                </a:lnTo>
                <a:lnTo>
                  <a:pt x="7431" y="16515"/>
                </a:lnTo>
                <a:lnTo>
                  <a:pt x="7431" y="16608"/>
                </a:lnTo>
                <a:lnTo>
                  <a:pt x="7440" y="16723"/>
                </a:lnTo>
                <a:lnTo>
                  <a:pt x="7506" y="16816"/>
                </a:lnTo>
                <a:lnTo>
                  <a:pt x="7515" y="16873"/>
                </a:lnTo>
                <a:lnTo>
                  <a:pt x="7613" y="17031"/>
                </a:lnTo>
                <a:lnTo>
                  <a:pt x="7665" y="17088"/>
                </a:lnTo>
                <a:lnTo>
                  <a:pt x="7702" y="17138"/>
                </a:lnTo>
                <a:lnTo>
                  <a:pt x="7740" y="17160"/>
                </a:lnTo>
                <a:lnTo>
                  <a:pt x="7791" y="17217"/>
                </a:lnTo>
                <a:lnTo>
                  <a:pt x="7861" y="17274"/>
                </a:lnTo>
                <a:lnTo>
                  <a:pt x="7950" y="17367"/>
                </a:lnTo>
                <a:lnTo>
                  <a:pt x="7988" y="17389"/>
                </a:lnTo>
                <a:lnTo>
                  <a:pt x="8049" y="17425"/>
                </a:lnTo>
                <a:lnTo>
                  <a:pt x="8100" y="17425"/>
                </a:lnTo>
                <a:lnTo>
                  <a:pt x="8123" y="17353"/>
                </a:lnTo>
                <a:lnTo>
                  <a:pt x="8184" y="17253"/>
                </a:lnTo>
                <a:lnTo>
                  <a:pt x="8222" y="17238"/>
                </a:lnTo>
                <a:lnTo>
                  <a:pt x="8222" y="17138"/>
                </a:lnTo>
                <a:lnTo>
                  <a:pt x="8250" y="17067"/>
                </a:lnTo>
                <a:lnTo>
                  <a:pt x="8273" y="16973"/>
                </a:lnTo>
                <a:lnTo>
                  <a:pt x="8334" y="16859"/>
                </a:lnTo>
                <a:lnTo>
                  <a:pt x="8423" y="16837"/>
                </a:lnTo>
                <a:lnTo>
                  <a:pt x="8470" y="16816"/>
                </a:lnTo>
                <a:lnTo>
                  <a:pt x="8535" y="16816"/>
                </a:lnTo>
                <a:lnTo>
                  <a:pt x="8596" y="16859"/>
                </a:lnTo>
                <a:lnTo>
                  <a:pt x="8671" y="16873"/>
                </a:lnTo>
                <a:lnTo>
                  <a:pt x="8708" y="16873"/>
                </a:lnTo>
                <a:lnTo>
                  <a:pt x="8807" y="16895"/>
                </a:lnTo>
                <a:lnTo>
                  <a:pt x="8844" y="16931"/>
                </a:lnTo>
                <a:lnTo>
                  <a:pt x="8882" y="17045"/>
                </a:lnTo>
                <a:lnTo>
                  <a:pt x="8905" y="17045"/>
                </a:lnTo>
                <a:lnTo>
                  <a:pt x="8966" y="17138"/>
                </a:lnTo>
                <a:lnTo>
                  <a:pt x="9017" y="17181"/>
                </a:lnTo>
                <a:lnTo>
                  <a:pt x="9055" y="17296"/>
                </a:lnTo>
                <a:lnTo>
                  <a:pt x="9130" y="17446"/>
                </a:lnTo>
                <a:lnTo>
                  <a:pt x="9176" y="17675"/>
                </a:lnTo>
                <a:lnTo>
                  <a:pt x="9214" y="17747"/>
                </a:lnTo>
                <a:lnTo>
                  <a:pt x="9265" y="17905"/>
                </a:lnTo>
                <a:lnTo>
                  <a:pt x="9265" y="17955"/>
                </a:lnTo>
                <a:lnTo>
                  <a:pt x="9303" y="18112"/>
                </a:lnTo>
                <a:lnTo>
                  <a:pt x="9401" y="18241"/>
                </a:lnTo>
                <a:lnTo>
                  <a:pt x="9424" y="18392"/>
                </a:lnTo>
                <a:lnTo>
                  <a:pt x="9551" y="18621"/>
                </a:lnTo>
                <a:lnTo>
                  <a:pt x="9612" y="18664"/>
                </a:lnTo>
                <a:lnTo>
                  <a:pt x="9597" y="18828"/>
                </a:lnTo>
                <a:lnTo>
                  <a:pt x="9574" y="18871"/>
                </a:lnTo>
                <a:lnTo>
                  <a:pt x="9635" y="18964"/>
                </a:lnTo>
                <a:lnTo>
                  <a:pt x="9635" y="19079"/>
                </a:lnTo>
                <a:lnTo>
                  <a:pt x="9710" y="19287"/>
                </a:lnTo>
                <a:lnTo>
                  <a:pt x="9747" y="19401"/>
                </a:lnTo>
                <a:lnTo>
                  <a:pt x="9785" y="19494"/>
                </a:lnTo>
                <a:lnTo>
                  <a:pt x="9813" y="19588"/>
                </a:lnTo>
                <a:lnTo>
                  <a:pt x="9911" y="19609"/>
                </a:lnTo>
                <a:lnTo>
                  <a:pt x="9972" y="19702"/>
                </a:lnTo>
                <a:lnTo>
                  <a:pt x="10084" y="19702"/>
                </a:lnTo>
                <a:lnTo>
                  <a:pt x="10168" y="19838"/>
                </a:lnTo>
                <a:lnTo>
                  <a:pt x="10220" y="19838"/>
                </a:lnTo>
                <a:lnTo>
                  <a:pt x="10243" y="19895"/>
                </a:lnTo>
                <a:lnTo>
                  <a:pt x="10309" y="19910"/>
                </a:lnTo>
                <a:lnTo>
                  <a:pt x="10318" y="19874"/>
                </a:lnTo>
                <a:lnTo>
                  <a:pt x="10444" y="19910"/>
                </a:lnTo>
                <a:lnTo>
                  <a:pt x="10444" y="19931"/>
                </a:lnTo>
                <a:lnTo>
                  <a:pt x="10482" y="19989"/>
                </a:lnTo>
                <a:lnTo>
                  <a:pt x="10543" y="20067"/>
                </a:lnTo>
                <a:lnTo>
                  <a:pt x="10580" y="20024"/>
                </a:lnTo>
                <a:lnTo>
                  <a:pt x="10590" y="19989"/>
                </a:lnTo>
                <a:lnTo>
                  <a:pt x="10678" y="19967"/>
                </a:lnTo>
                <a:lnTo>
                  <a:pt x="10655" y="19874"/>
                </a:lnTo>
                <a:lnTo>
                  <a:pt x="10655" y="19817"/>
                </a:lnTo>
                <a:lnTo>
                  <a:pt x="10627" y="19666"/>
                </a:lnTo>
                <a:lnTo>
                  <a:pt x="10590" y="19631"/>
                </a:lnTo>
                <a:lnTo>
                  <a:pt x="10566" y="19516"/>
                </a:lnTo>
                <a:lnTo>
                  <a:pt x="10552" y="19401"/>
                </a:lnTo>
                <a:lnTo>
                  <a:pt x="10519" y="19265"/>
                </a:lnTo>
                <a:lnTo>
                  <a:pt x="10519" y="19151"/>
                </a:lnTo>
                <a:lnTo>
                  <a:pt x="10590" y="18814"/>
                </a:lnTo>
                <a:lnTo>
                  <a:pt x="10641" y="18621"/>
                </a:lnTo>
                <a:lnTo>
                  <a:pt x="10627" y="18585"/>
                </a:lnTo>
                <a:lnTo>
                  <a:pt x="10590" y="18549"/>
                </a:lnTo>
                <a:lnTo>
                  <a:pt x="10552" y="18492"/>
                </a:lnTo>
                <a:lnTo>
                  <a:pt x="10552" y="18449"/>
                </a:lnTo>
                <a:lnTo>
                  <a:pt x="10580" y="18470"/>
                </a:lnTo>
                <a:lnTo>
                  <a:pt x="10692" y="18449"/>
                </a:lnTo>
                <a:lnTo>
                  <a:pt x="10702" y="18449"/>
                </a:lnTo>
                <a:lnTo>
                  <a:pt x="10739" y="18334"/>
                </a:lnTo>
                <a:lnTo>
                  <a:pt x="10702" y="18334"/>
                </a:lnTo>
                <a:lnTo>
                  <a:pt x="10692" y="18298"/>
                </a:lnTo>
                <a:lnTo>
                  <a:pt x="10692" y="18263"/>
                </a:lnTo>
                <a:lnTo>
                  <a:pt x="10716" y="18241"/>
                </a:lnTo>
                <a:lnTo>
                  <a:pt x="10828" y="18241"/>
                </a:lnTo>
                <a:lnTo>
                  <a:pt x="10852" y="18263"/>
                </a:lnTo>
                <a:lnTo>
                  <a:pt x="10889" y="18241"/>
                </a:lnTo>
                <a:lnTo>
                  <a:pt x="10950" y="18169"/>
                </a:lnTo>
                <a:lnTo>
                  <a:pt x="10926" y="18169"/>
                </a:lnTo>
                <a:lnTo>
                  <a:pt x="10875" y="18227"/>
                </a:lnTo>
                <a:lnTo>
                  <a:pt x="10866" y="18148"/>
                </a:lnTo>
                <a:lnTo>
                  <a:pt x="10889" y="18033"/>
                </a:lnTo>
                <a:lnTo>
                  <a:pt x="10912" y="18069"/>
                </a:lnTo>
                <a:lnTo>
                  <a:pt x="10940" y="18091"/>
                </a:lnTo>
                <a:lnTo>
                  <a:pt x="11001" y="18091"/>
                </a:lnTo>
                <a:lnTo>
                  <a:pt x="11025" y="18055"/>
                </a:lnTo>
                <a:lnTo>
                  <a:pt x="11015" y="17976"/>
                </a:lnTo>
                <a:lnTo>
                  <a:pt x="10978" y="17905"/>
                </a:lnTo>
                <a:lnTo>
                  <a:pt x="10987" y="17883"/>
                </a:lnTo>
                <a:lnTo>
                  <a:pt x="11025" y="17883"/>
                </a:lnTo>
                <a:lnTo>
                  <a:pt x="11062" y="17847"/>
                </a:lnTo>
                <a:lnTo>
                  <a:pt x="11086" y="17883"/>
                </a:lnTo>
                <a:lnTo>
                  <a:pt x="11123" y="17847"/>
                </a:lnTo>
                <a:lnTo>
                  <a:pt x="11137" y="17883"/>
                </a:lnTo>
                <a:lnTo>
                  <a:pt x="11174" y="17919"/>
                </a:lnTo>
                <a:lnTo>
                  <a:pt x="11249" y="17847"/>
                </a:lnTo>
                <a:lnTo>
                  <a:pt x="11334" y="17804"/>
                </a:lnTo>
                <a:lnTo>
                  <a:pt x="11422" y="17790"/>
                </a:lnTo>
                <a:lnTo>
                  <a:pt x="11558" y="17675"/>
                </a:lnTo>
                <a:lnTo>
                  <a:pt x="11596" y="17561"/>
                </a:lnTo>
                <a:lnTo>
                  <a:pt x="11610" y="17468"/>
                </a:lnTo>
                <a:lnTo>
                  <a:pt x="11647" y="17425"/>
                </a:lnTo>
                <a:lnTo>
                  <a:pt x="11685" y="17410"/>
                </a:lnTo>
                <a:lnTo>
                  <a:pt x="11694" y="17389"/>
                </a:lnTo>
                <a:lnTo>
                  <a:pt x="11731" y="17353"/>
                </a:lnTo>
                <a:lnTo>
                  <a:pt x="11708" y="17238"/>
                </a:lnTo>
                <a:lnTo>
                  <a:pt x="11694" y="17217"/>
                </a:lnTo>
                <a:lnTo>
                  <a:pt x="11685" y="17181"/>
                </a:lnTo>
                <a:lnTo>
                  <a:pt x="11694" y="17124"/>
                </a:lnTo>
                <a:lnTo>
                  <a:pt x="11745" y="17067"/>
                </a:lnTo>
                <a:lnTo>
                  <a:pt x="11783" y="17031"/>
                </a:lnTo>
                <a:lnTo>
                  <a:pt x="11806" y="17031"/>
                </a:lnTo>
                <a:lnTo>
                  <a:pt x="11806" y="17274"/>
                </a:lnTo>
                <a:lnTo>
                  <a:pt x="11820" y="17296"/>
                </a:lnTo>
                <a:lnTo>
                  <a:pt x="11895" y="17195"/>
                </a:lnTo>
                <a:lnTo>
                  <a:pt x="11956" y="17181"/>
                </a:lnTo>
                <a:lnTo>
                  <a:pt x="12143" y="17067"/>
                </a:lnTo>
                <a:lnTo>
                  <a:pt x="12167" y="17045"/>
                </a:lnTo>
                <a:lnTo>
                  <a:pt x="12279" y="17045"/>
                </a:lnTo>
                <a:lnTo>
                  <a:pt x="12316" y="17009"/>
                </a:lnTo>
                <a:lnTo>
                  <a:pt x="12400" y="17009"/>
                </a:lnTo>
                <a:lnTo>
                  <a:pt x="12513" y="17045"/>
                </a:lnTo>
                <a:lnTo>
                  <a:pt x="12574" y="17067"/>
                </a:lnTo>
                <a:lnTo>
                  <a:pt x="12639" y="17102"/>
                </a:lnTo>
                <a:lnTo>
                  <a:pt x="12723" y="17160"/>
                </a:lnTo>
                <a:lnTo>
                  <a:pt x="13070" y="17160"/>
                </a:lnTo>
                <a:lnTo>
                  <a:pt x="13084" y="17138"/>
                </a:lnTo>
                <a:lnTo>
                  <a:pt x="13060" y="17088"/>
                </a:lnTo>
                <a:lnTo>
                  <a:pt x="12985" y="17088"/>
                </a:lnTo>
                <a:lnTo>
                  <a:pt x="12962" y="17067"/>
                </a:lnTo>
                <a:lnTo>
                  <a:pt x="12971" y="17009"/>
                </a:lnTo>
                <a:lnTo>
                  <a:pt x="12985" y="16973"/>
                </a:lnTo>
                <a:lnTo>
                  <a:pt x="13046" y="16973"/>
                </a:lnTo>
                <a:lnTo>
                  <a:pt x="13135" y="17031"/>
                </a:lnTo>
                <a:lnTo>
                  <a:pt x="13219" y="17138"/>
                </a:lnTo>
                <a:lnTo>
                  <a:pt x="13294" y="17160"/>
                </a:lnTo>
                <a:lnTo>
                  <a:pt x="13346" y="17124"/>
                </a:lnTo>
                <a:lnTo>
                  <a:pt x="13332" y="17195"/>
                </a:lnTo>
                <a:lnTo>
                  <a:pt x="13308" y="17310"/>
                </a:lnTo>
                <a:lnTo>
                  <a:pt x="13332" y="17367"/>
                </a:lnTo>
                <a:lnTo>
                  <a:pt x="13407" y="17410"/>
                </a:lnTo>
                <a:lnTo>
                  <a:pt x="13467" y="17410"/>
                </a:lnTo>
                <a:lnTo>
                  <a:pt x="13519" y="17468"/>
                </a:lnTo>
                <a:lnTo>
                  <a:pt x="13566" y="17468"/>
                </a:lnTo>
                <a:lnTo>
                  <a:pt x="13594" y="17389"/>
                </a:lnTo>
                <a:lnTo>
                  <a:pt x="13641" y="17310"/>
                </a:lnTo>
                <a:lnTo>
                  <a:pt x="13678" y="17296"/>
                </a:lnTo>
                <a:lnTo>
                  <a:pt x="13729" y="17310"/>
                </a:lnTo>
                <a:lnTo>
                  <a:pt x="13776" y="17410"/>
                </a:lnTo>
                <a:lnTo>
                  <a:pt x="13828" y="17410"/>
                </a:lnTo>
                <a:lnTo>
                  <a:pt x="13851" y="17367"/>
                </a:lnTo>
                <a:lnTo>
                  <a:pt x="13828" y="17217"/>
                </a:lnTo>
                <a:lnTo>
                  <a:pt x="13828" y="17181"/>
                </a:lnTo>
                <a:lnTo>
                  <a:pt x="13851" y="17138"/>
                </a:lnTo>
                <a:lnTo>
                  <a:pt x="13903" y="17138"/>
                </a:lnTo>
                <a:lnTo>
                  <a:pt x="13954" y="17181"/>
                </a:lnTo>
                <a:lnTo>
                  <a:pt x="13954" y="17253"/>
                </a:lnTo>
                <a:lnTo>
                  <a:pt x="14052" y="17274"/>
                </a:lnTo>
                <a:lnTo>
                  <a:pt x="14137" y="17332"/>
                </a:lnTo>
                <a:lnTo>
                  <a:pt x="14174" y="17389"/>
                </a:lnTo>
                <a:lnTo>
                  <a:pt x="14151" y="17446"/>
                </a:lnTo>
                <a:lnTo>
                  <a:pt x="14137" y="17525"/>
                </a:lnTo>
                <a:lnTo>
                  <a:pt x="14188" y="17525"/>
                </a:lnTo>
                <a:lnTo>
                  <a:pt x="14211" y="17468"/>
                </a:lnTo>
                <a:lnTo>
                  <a:pt x="14240" y="17425"/>
                </a:lnTo>
                <a:lnTo>
                  <a:pt x="14272" y="17468"/>
                </a:lnTo>
                <a:lnTo>
                  <a:pt x="14272" y="17503"/>
                </a:lnTo>
                <a:lnTo>
                  <a:pt x="14300" y="17446"/>
                </a:lnTo>
                <a:lnTo>
                  <a:pt x="14347" y="17367"/>
                </a:lnTo>
                <a:lnTo>
                  <a:pt x="14338" y="17296"/>
                </a:lnTo>
                <a:lnTo>
                  <a:pt x="14310" y="17296"/>
                </a:lnTo>
                <a:lnTo>
                  <a:pt x="14272" y="17253"/>
                </a:lnTo>
                <a:lnTo>
                  <a:pt x="14240" y="17253"/>
                </a:lnTo>
                <a:lnTo>
                  <a:pt x="14211" y="17238"/>
                </a:lnTo>
                <a:lnTo>
                  <a:pt x="14151" y="17181"/>
                </a:lnTo>
                <a:lnTo>
                  <a:pt x="14137" y="17181"/>
                </a:lnTo>
                <a:lnTo>
                  <a:pt x="14076" y="17102"/>
                </a:lnTo>
                <a:lnTo>
                  <a:pt x="14052" y="17067"/>
                </a:lnTo>
                <a:lnTo>
                  <a:pt x="14015" y="17045"/>
                </a:lnTo>
                <a:lnTo>
                  <a:pt x="13977" y="17009"/>
                </a:lnTo>
                <a:lnTo>
                  <a:pt x="13954" y="16973"/>
                </a:lnTo>
                <a:lnTo>
                  <a:pt x="13992" y="16973"/>
                </a:lnTo>
                <a:lnTo>
                  <a:pt x="14015" y="16931"/>
                </a:lnTo>
                <a:lnTo>
                  <a:pt x="14076" y="16931"/>
                </a:lnTo>
                <a:lnTo>
                  <a:pt x="14090" y="16895"/>
                </a:lnTo>
                <a:lnTo>
                  <a:pt x="14151" y="16895"/>
                </a:lnTo>
                <a:lnTo>
                  <a:pt x="14174" y="16859"/>
                </a:lnTo>
                <a:lnTo>
                  <a:pt x="14137" y="16759"/>
                </a:lnTo>
                <a:lnTo>
                  <a:pt x="14099" y="16708"/>
                </a:lnTo>
                <a:lnTo>
                  <a:pt x="14090" y="16708"/>
                </a:lnTo>
                <a:lnTo>
                  <a:pt x="13963" y="16759"/>
                </a:lnTo>
                <a:lnTo>
                  <a:pt x="13926" y="16780"/>
                </a:lnTo>
                <a:lnTo>
                  <a:pt x="13889" y="16780"/>
                </a:lnTo>
                <a:lnTo>
                  <a:pt x="13889" y="16759"/>
                </a:lnTo>
                <a:lnTo>
                  <a:pt x="13926" y="16723"/>
                </a:lnTo>
                <a:lnTo>
                  <a:pt x="13963" y="16708"/>
                </a:lnTo>
                <a:lnTo>
                  <a:pt x="14001" y="16666"/>
                </a:lnTo>
                <a:lnTo>
                  <a:pt x="14001" y="16630"/>
                </a:lnTo>
                <a:lnTo>
                  <a:pt x="14015" y="16630"/>
                </a:lnTo>
                <a:lnTo>
                  <a:pt x="14076" y="16572"/>
                </a:lnTo>
                <a:lnTo>
                  <a:pt x="14099" y="16551"/>
                </a:lnTo>
                <a:lnTo>
                  <a:pt x="14137" y="16515"/>
                </a:lnTo>
                <a:lnTo>
                  <a:pt x="14137" y="16436"/>
                </a:lnTo>
                <a:lnTo>
                  <a:pt x="14225" y="16436"/>
                </a:lnTo>
                <a:lnTo>
                  <a:pt x="14272" y="16422"/>
                </a:lnTo>
                <a:lnTo>
                  <a:pt x="14338" y="16379"/>
                </a:lnTo>
                <a:lnTo>
                  <a:pt x="14474" y="16379"/>
                </a:lnTo>
                <a:lnTo>
                  <a:pt x="14520" y="16422"/>
                </a:lnTo>
                <a:lnTo>
                  <a:pt x="14558" y="16365"/>
                </a:lnTo>
                <a:lnTo>
                  <a:pt x="14586" y="16365"/>
                </a:lnTo>
                <a:lnTo>
                  <a:pt x="14623" y="16379"/>
                </a:lnTo>
                <a:lnTo>
                  <a:pt x="14670" y="16401"/>
                </a:lnTo>
                <a:lnTo>
                  <a:pt x="14684" y="16343"/>
                </a:lnTo>
                <a:lnTo>
                  <a:pt x="14670" y="16272"/>
                </a:lnTo>
                <a:lnTo>
                  <a:pt x="14684" y="16193"/>
                </a:lnTo>
                <a:lnTo>
                  <a:pt x="14707" y="16157"/>
                </a:lnTo>
                <a:lnTo>
                  <a:pt x="14745" y="16136"/>
                </a:lnTo>
                <a:lnTo>
                  <a:pt x="14759" y="16171"/>
                </a:lnTo>
                <a:lnTo>
                  <a:pt x="14759" y="16229"/>
                </a:lnTo>
                <a:lnTo>
                  <a:pt x="14745" y="16272"/>
                </a:lnTo>
                <a:lnTo>
                  <a:pt x="14759" y="16307"/>
                </a:lnTo>
                <a:lnTo>
                  <a:pt x="14768" y="16329"/>
                </a:lnTo>
                <a:lnTo>
                  <a:pt x="14796" y="16343"/>
                </a:lnTo>
                <a:lnTo>
                  <a:pt x="14820" y="16379"/>
                </a:lnTo>
                <a:lnTo>
                  <a:pt x="14820" y="16436"/>
                </a:lnTo>
                <a:lnTo>
                  <a:pt x="14796" y="16479"/>
                </a:lnTo>
                <a:lnTo>
                  <a:pt x="14820" y="16458"/>
                </a:lnTo>
                <a:lnTo>
                  <a:pt x="14871" y="16436"/>
                </a:lnTo>
                <a:lnTo>
                  <a:pt x="14932" y="16422"/>
                </a:lnTo>
                <a:lnTo>
                  <a:pt x="14955" y="16379"/>
                </a:lnTo>
                <a:lnTo>
                  <a:pt x="14970" y="16379"/>
                </a:lnTo>
                <a:lnTo>
                  <a:pt x="15016" y="16365"/>
                </a:lnTo>
                <a:lnTo>
                  <a:pt x="15030" y="16343"/>
                </a:lnTo>
                <a:lnTo>
                  <a:pt x="15068" y="16329"/>
                </a:lnTo>
                <a:lnTo>
                  <a:pt x="15129" y="16272"/>
                </a:lnTo>
                <a:lnTo>
                  <a:pt x="15218" y="16272"/>
                </a:lnTo>
                <a:lnTo>
                  <a:pt x="15339" y="16229"/>
                </a:lnTo>
                <a:lnTo>
                  <a:pt x="15377" y="16229"/>
                </a:lnTo>
                <a:lnTo>
                  <a:pt x="15405" y="16272"/>
                </a:lnTo>
                <a:lnTo>
                  <a:pt x="15442" y="16307"/>
                </a:lnTo>
                <a:lnTo>
                  <a:pt x="15550" y="16307"/>
                </a:lnTo>
                <a:lnTo>
                  <a:pt x="15601" y="16329"/>
                </a:lnTo>
                <a:lnTo>
                  <a:pt x="15653" y="16379"/>
                </a:lnTo>
                <a:lnTo>
                  <a:pt x="15700" y="16422"/>
                </a:lnTo>
                <a:lnTo>
                  <a:pt x="15714" y="16422"/>
                </a:lnTo>
                <a:lnTo>
                  <a:pt x="15700" y="16343"/>
                </a:lnTo>
                <a:lnTo>
                  <a:pt x="15690" y="16343"/>
                </a:lnTo>
                <a:lnTo>
                  <a:pt x="15662" y="16286"/>
                </a:lnTo>
                <a:lnTo>
                  <a:pt x="15728" y="16286"/>
                </a:lnTo>
                <a:lnTo>
                  <a:pt x="15751" y="16329"/>
                </a:lnTo>
                <a:lnTo>
                  <a:pt x="15760" y="16307"/>
                </a:lnTo>
                <a:lnTo>
                  <a:pt x="15760" y="16286"/>
                </a:lnTo>
                <a:lnTo>
                  <a:pt x="15788" y="16272"/>
                </a:lnTo>
                <a:lnTo>
                  <a:pt x="15798" y="16272"/>
                </a:lnTo>
                <a:lnTo>
                  <a:pt x="15798" y="16307"/>
                </a:lnTo>
                <a:lnTo>
                  <a:pt x="15788" y="16343"/>
                </a:lnTo>
                <a:lnTo>
                  <a:pt x="15760" y="16343"/>
                </a:lnTo>
                <a:lnTo>
                  <a:pt x="15760" y="16401"/>
                </a:lnTo>
                <a:lnTo>
                  <a:pt x="15849" y="16422"/>
                </a:lnTo>
                <a:lnTo>
                  <a:pt x="15835" y="16436"/>
                </a:lnTo>
                <a:lnTo>
                  <a:pt x="15788" y="16479"/>
                </a:lnTo>
                <a:lnTo>
                  <a:pt x="15849" y="16537"/>
                </a:lnTo>
                <a:lnTo>
                  <a:pt x="15887" y="16551"/>
                </a:lnTo>
                <a:lnTo>
                  <a:pt x="15924" y="16608"/>
                </a:lnTo>
                <a:lnTo>
                  <a:pt x="15924" y="16723"/>
                </a:lnTo>
                <a:lnTo>
                  <a:pt x="16060" y="16666"/>
                </a:lnTo>
                <a:lnTo>
                  <a:pt x="16149" y="16630"/>
                </a:lnTo>
                <a:lnTo>
                  <a:pt x="16224" y="16537"/>
                </a:lnTo>
                <a:lnTo>
                  <a:pt x="16284" y="16458"/>
                </a:lnTo>
                <a:lnTo>
                  <a:pt x="16308" y="16494"/>
                </a:lnTo>
                <a:lnTo>
                  <a:pt x="16331" y="16494"/>
                </a:lnTo>
                <a:lnTo>
                  <a:pt x="16345" y="16458"/>
                </a:lnTo>
                <a:lnTo>
                  <a:pt x="16331" y="16401"/>
                </a:lnTo>
                <a:lnTo>
                  <a:pt x="16345" y="16343"/>
                </a:lnTo>
                <a:lnTo>
                  <a:pt x="16406" y="16329"/>
                </a:lnTo>
                <a:lnTo>
                  <a:pt x="16472" y="16329"/>
                </a:lnTo>
                <a:lnTo>
                  <a:pt x="16504" y="16343"/>
                </a:lnTo>
                <a:lnTo>
                  <a:pt x="16556" y="16401"/>
                </a:lnTo>
                <a:lnTo>
                  <a:pt x="16607" y="16436"/>
                </a:lnTo>
                <a:lnTo>
                  <a:pt x="16668" y="16515"/>
                </a:lnTo>
                <a:lnTo>
                  <a:pt x="16743" y="16608"/>
                </a:lnTo>
                <a:lnTo>
                  <a:pt x="16766" y="16651"/>
                </a:lnTo>
                <a:lnTo>
                  <a:pt x="16780" y="16744"/>
                </a:lnTo>
                <a:lnTo>
                  <a:pt x="16827" y="16759"/>
                </a:lnTo>
                <a:lnTo>
                  <a:pt x="16879" y="16859"/>
                </a:lnTo>
                <a:lnTo>
                  <a:pt x="16916" y="16873"/>
                </a:lnTo>
                <a:lnTo>
                  <a:pt x="16940" y="16952"/>
                </a:lnTo>
                <a:lnTo>
                  <a:pt x="16977" y="16952"/>
                </a:lnTo>
                <a:lnTo>
                  <a:pt x="17052" y="16973"/>
                </a:lnTo>
                <a:lnTo>
                  <a:pt x="17089" y="17067"/>
                </a:lnTo>
                <a:lnTo>
                  <a:pt x="17127" y="17102"/>
                </a:lnTo>
                <a:lnTo>
                  <a:pt x="17150" y="17238"/>
                </a:lnTo>
                <a:lnTo>
                  <a:pt x="17164" y="17367"/>
                </a:lnTo>
                <a:lnTo>
                  <a:pt x="17164" y="17468"/>
                </a:lnTo>
                <a:lnTo>
                  <a:pt x="17150" y="17618"/>
                </a:lnTo>
                <a:lnTo>
                  <a:pt x="17127" y="17690"/>
                </a:lnTo>
                <a:lnTo>
                  <a:pt x="17127" y="17883"/>
                </a:lnTo>
                <a:lnTo>
                  <a:pt x="17141" y="17919"/>
                </a:lnTo>
                <a:lnTo>
                  <a:pt x="17178" y="18012"/>
                </a:lnTo>
                <a:lnTo>
                  <a:pt x="17216" y="18069"/>
                </a:lnTo>
                <a:lnTo>
                  <a:pt x="17239" y="18033"/>
                </a:lnTo>
                <a:lnTo>
                  <a:pt x="17239" y="17955"/>
                </a:lnTo>
                <a:lnTo>
                  <a:pt x="17225" y="17905"/>
                </a:lnTo>
                <a:lnTo>
                  <a:pt x="17216" y="17862"/>
                </a:lnTo>
                <a:lnTo>
                  <a:pt x="17216" y="17847"/>
                </a:lnTo>
                <a:lnTo>
                  <a:pt x="17225" y="17847"/>
                </a:lnTo>
                <a:lnTo>
                  <a:pt x="17262" y="17919"/>
                </a:lnTo>
                <a:lnTo>
                  <a:pt x="17262" y="17955"/>
                </a:lnTo>
                <a:lnTo>
                  <a:pt x="17286" y="17976"/>
                </a:lnTo>
                <a:lnTo>
                  <a:pt x="17300" y="17905"/>
                </a:lnTo>
                <a:lnTo>
                  <a:pt x="17323" y="17955"/>
                </a:lnTo>
                <a:lnTo>
                  <a:pt x="17300" y="18069"/>
                </a:lnTo>
                <a:lnTo>
                  <a:pt x="17277" y="18127"/>
                </a:lnTo>
                <a:lnTo>
                  <a:pt x="17239" y="18241"/>
                </a:lnTo>
                <a:lnTo>
                  <a:pt x="17277" y="18263"/>
                </a:lnTo>
                <a:lnTo>
                  <a:pt x="17300" y="18334"/>
                </a:lnTo>
                <a:lnTo>
                  <a:pt x="17286" y="18377"/>
                </a:lnTo>
                <a:lnTo>
                  <a:pt x="17337" y="18449"/>
                </a:lnTo>
                <a:lnTo>
                  <a:pt x="17398" y="18606"/>
                </a:lnTo>
                <a:lnTo>
                  <a:pt x="17464" y="18699"/>
                </a:lnTo>
                <a:lnTo>
                  <a:pt x="17487" y="18699"/>
                </a:lnTo>
                <a:lnTo>
                  <a:pt x="17487" y="18563"/>
                </a:lnTo>
                <a:lnTo>
                  <a:pt x="17525" y="18549"/>
                </a:lnTo>
                <a:lnTo>
                  <a:pt x="17562" y="18664"/>
                </a:lnTo>
                <a:lnTo>
                  <a:pt x="17548" y="18699"/>
                </a:lnTo>
                <a:lnTo>
                  <a:pt x="17534" y="18771"/>
                </a:lnTo>
                <a:lnTo>
                  <a:pt x="17571" y="18814"/>
                </a:lnTo>
                <a:lnTo>
                  <a:pt x="17609" y="18871"/>
                </a:lnTo>
                <a:lnTo>
                  <a:pt x="17623" y="18907"/>
                </a:lnTo>
                <a:lnTo>
                  <a:pt x="17660" y="18964"/>
                </a:lnTo>
                <a:lnTo>
                  <a:pt x="17684" y="19043"/>
                </a:lnTo>
                <a:lnTo>
                  <a:pt x="17735" y="19251"/>
                </a:lnTo>
                <a:lnTo>
                  <a:pt x="17782" y="19265"/>
                </a:lnTo>
                <a:lnTo>
                  <a:pt x="17833" y="19308"/>
                </a:lnTo>
                <a:lnTo>
                  <a:pt x="17894" y="19323"/>
                </a:lnTo>
                <a:lnTo>
                  <a:pt x="17932" y="19401"/>
                </a:lnTo>
                <a:lnTo>
                  <a:pt x="17946" y="19459"/>
                </a:lnTo>
                <a:lnTo>
                  <a:pt x="17992" y="19530"/>
                </a:lnTo>
                <a:lnTo>
                  <a:pt x="18030" y="19631"/>
                </a:lnTo>
                <a:lnTo>
                  <a:pt x="18067" y="19688"/>
                </a:lnTo>
                <a:lnTo>
                  <a:pt x="18119" y="19666"/>
                </a:lnTo>
                <a:lnTo>
                  <a:pt x="18156" y="19702"/>
                </a:lnTo>
                <a:lnTo>
                  <a:pt x="18170" y="19724"/>
                </a:lnTo>
                <a:lnTo>
                  <a:pt x="18142" y="19745"/>
                </a:lnTo>
                <a:lnTo>
                  <a:pt x="18058" y="19724"/>
                </a:lnTo>
                <a:lnTo>
                  <a:pt x="18044" y="19724"/>
                </a:lnTo>
                <a:lnTo>
                  <a:pt x="18030" y="19759"/>
                </a:lnTo>
                <a:lnTo>
                  <a:pt x="18058" y="19817"/>
                </a:lnTo>
                <a:lnTo>
                  <a:pt x="18105" y="19838"/>
                </a:lnTo>
                <a:lnTo>
                  <a:pt x="18133" y="19860"/>
                </a:lnTo>
                <a:lnTo>
                  <a:pt x="18170" y="19817"/>
                </a:lnTo>
                <a:lnTo>
                  <a:pt x="18203" y="19802"/>
                </a:lnTo>
                <a:lnTo>
                  <a:pt x="18240" y="19817"/>
                </a:lnTo>
                <a:lnTo>
                  <a:pt x="18292" y="19802"/>
                </a:lnTo>
                <a:lnTo>
                  <a:pt x="18367" y="19724"/>
                </a:lnTo>
                <a:lnTo>
                  <a:pt x="18381" y="19724"/>
                </a:lnTo>
                <a:lnTo>
                  <a:pt x="18381" y="19817"/>
                </a:lnTo>
                <a:lnTo>
                  <a:pt x="18353" y="19860"/>
                </a:lnTo>
                <a:lnTo>
                  <a:pt x="18329" y="19931"/>
                </a:lnTo>
                <a:lnTo>
                  <a:pt x="18367" y="19910"/>
                </a:lnTo>
                <a:lnTo>
                  <a:pt x="18404" y="19874"/>
                </a:lnTo>
                <a:lnTo>
                  <a:pt x="18442" y="19745"/>
                </a:lnTo>
                <a:lnTo>
                  <a:pt x="18451" y="19609"/>
                </a:lnTo>
                <a:lnTo>
                  <a:pt x="18442" y="19494"/>
                </a:lnTo>
                <a:lnTo>
                  <a:pt x="18442" y="19401"/>
                </a:lnTo>
                <a:lnTo>
                  <a:pt x="18465" y="19323"/>
                </a:lnTo>
                <a:lnTo>
                  <a:pt x="18503" y="19265"/>
                </a:lnTo>
                <a:lnTo>
                  <a:pt x="18503" y="18793"/>
                </a:lnTo>
                <a:lnTo>
                  <a:pt x="18479" y="18506"/>
                </a:lnTo>
                <a:lnTo>
                  <a:pt x="18442" y="18334"/>
                </a:lnTo>
                <a:lnTo>
                  <a:pt x="18367" y="18205"/>
                </a:lnTo>
                <a:lnTo>
                  <a:pt x="18306" y="18055"/>
                </a:lnTo>
                <a:lnTo>
                  <a:pt x="18217" y="17804"/>
                </a:lnTo>
                <a:lnTo>
                  <a:pt x="18133" y="17618"/>
                </a:lnTo>
                <a:lnTo>
                  <a:pt x="18058" y="17425"/>
                </a:lnTo>
                <a:lnTo>
                  <a:pt x="18067" y="17238"/>
                </a:lnTo>
                <a:lnTo>
                  <a:pt x="18105" y="17425"/>
                </a:lnTo>
                <a:lnTo>
                  <a:pt x="18105" y="17195"/>
                </a:lnTo>
                <a:lnTo>
                  <a:pt x="18067" y="17138"/>
                </a:lnTo>
                <a:lnTo>
                  <a:pt x="18007" y="17067"/>
                </a:lnTo>
                <a:lnTo>
                  <a:pt x="17885" y="16780"/>
                </a:lnTo>
                <a:lnTo>
                  <a:pt x="17833" y="16651"/>
                </a:lnTo>
                <a:lnTo>
                  <a:pt x="17735" y="16365"/>
                </a:lnTo>
                <a:lnTo>
                  <a:pt x="17660" y="16171"/>
                </a:lnTo>
                <a:lnTo>
                  <a:pt x="17599" y="15928"/>
                </a:lnTo>
                <a:lnTo>
                  <a:pt x="17562" y="15835"/>
                </a:lnTo>
                <a:lnTo>
                  <a:pt x="17510" y="15792"/>
                </a:lnTo>
                <a:lnTo>
                  <a:pt x="17496" y="15734"/>
                </a:lnTo>
                <a:lnTo>
                  <a:pt x="17487" y="15641"/>
                </a:lnTo>
                <a:lnTo>
                  <a:pt x="17482" y="15641"/>
                </a:lnTo>
                <a:cubicBezTo>
                  <a:pt x="17493" y="15593"/>
                  <a:pt x="17492" y="15598"/>
                  <a:pt x="17492" y="15598"/>
                </a:cubicBezTo>
                <a:cubicBezTo>
                  <a:pt x="17492" y="15598"/>
                  <a:pt x="17506" y="15534"/>
                  <a:pt x="17506" y="15534"/>
                </a:cubicBezTo>
                <a:cubicBezTo>
                  <a:pt x="17506" y="15518"/>
                  <a:pt x="17492" y="15512"/>
                  <a:pt x="17492" y="15512"/>
                </a:cubicBezTo>
                <a:cubicBezTo>
                  <a:pt x="17492" y="15512"/>
                  <a:pt x="17484" y="15498"/>
                  <a:pt x="17473" y="15498"/>
                </a:cubicBezTo>
                <a:cubicBezTo>
                  <a:pt x="17463" y="15482"/>
                  <a:pt x="17460" y="15464"/>
                  <a:pt x="17450" y="15448"/>
                </a:cubicBezTo>
                <a:cubicBezTo>
                  <a:pt x="17439" y="15432"/>
                  <a:pt x="17450" y="15434"/>
                  <a:pt x="17450" y="15434"/>
                </a:cubicBezTo>
                <a:cubicBezTo>
                  <a:pt x="17471" y="15434"/>
                  <a:pt x="17473" y="15434"/>
                  <a:pt x="17473" y="15434"/>
                </a:cubicBezTo>
                <a:cubicBezTo>
                  <a:pt x="17505" y="15434"/>
                  <a:pt x="17506" y="15434"/>
                  <a:pt x="17506" y="15434"/>
                </a:cubicBezTo>
                <a:cubicBezTo>
                  <a:pt x="17506" y="15434"/>
                  <a:pt x="17492" y="15401"/>
                  <a:pt x="17492" y="15369"/>
                </a:cubicBezTo>
                <a:cubicBezTo>
                  <a:pt x="17481" y="15337"/>
                  <a:pt x="17482" y="15341"/>
                  <a:pt x="17482" y="15341"/>
                </a:cubicBezTo>
                <a:cubicBezTo>
                  <a:pt x="17514" y="15325"/>
                  <a:pt x="17515" y="15319"/>
                  <a:pt x="17515" y="15319"/>
                </a:cubicBezTo>
                <a:cubicBezTo>
                  <a:pt x="17536" y="15287"/>
                  <a:pt x="17534" y="15290"/>
                  <a:pt x="17534" y="15290"/>
                </a:cubicBezTo>
                <a:cubicBezTo>
                  <a:pt x="17555" y="15210"/>
                  <a:pt x="17557" y="15212"/>
                  <a:pt x="17557" y="15212"/>
                </a:cubicBezTo>
                <a:cubicBezTo>
                  <a:pt x="17526" y="15196"/>
                  <a:pt x="17525" y="15190"/>
                  <a:pt x="17525" y="15190"/>
                </a:cubicBezTo>
                <a:cubicBezTo>
                  <a:pt x="17525" y="15190"/>
                  <a:pt x="17525" y="15176"/>
                  <a:pt x="17525" y="15176"/>
                </a:cubicBezTo>
                <a:cubicBezTo>
                  <a:pt x="17525" y="15160"/>
                  <a:pt x="17534" y="15163"/>
                  <a:pt x="17534" y="15147"/>
                </a:cubicBezTo>
                <a:cubicBezTo>
                  <a:pt x="17534" y="15147"/>
                  <a:pt x="17548" y="15126"/>
                  <a:pt x="17548" y="15126"/>
                </a:cubicBezTo>
                <a:cubicBezTo>
                  <a:pt x="17548" y="15077"/>
                  <a:pt x="17548" y="15083"/>
                  <a:pt x="17548" y="15083"/>
                </a:cubicBezTo>
                <a:cubicBezTo>
                  <a:pt x="17548" y="14970"/>
                  <a:pt x="17548" y="14968"/>
                  <a:pt x="17548" y="14968"/>
                </a:cubicBezTo>
                <a:cubicBezTo>
                  <a:pt x="17548" y="14920"/>
                  <a:pt x="17548" y="14918"/>
                  <a:pt x="17548" y="14918"/>
                </a:cubicBezTo>
                <a:cubicBezTo>
                  <a:pt x="17548" y="14918"/>
                  <a:pt x="17566" y="14918"/>
                  <a:pt x="17576" y="14918"/>
                </a:cubicBezTo>
                <a:cubicBezTo>
                  <a:pt x="17576" y="14918"/>
                  <a:pt x="17599" y="14932"/>
                  <a:pt x="17599" y="14932"/>
                </a:cubicBezTo>
                <a:cubicBezTo>
                  <a:pt x="17599" y="14932"/>
                  <a:pt x="17609" y="14920"/>
                  <a:pt x="17609" y="14904"/>
                </a:cubicBezTo>
                <a:cubicBezTo>
                  <a:pt x="17609" y="14904"/>
                  <a:pt x="17611" y="14905"/>
                  <a:pt x="17590" y="14889"/>
                </a:cubicBezTo>
                <a:cubicBezTo>
                  <a:pt x="17580" y="14873"/>
                  <a:pt x="17557" y="14854"/>
                  <a:pt x="17557" y="14854"/>
                </a:cubicBezTo>
                <a:cubicBezTo>
                  <a:pt x="17557" y="14837"/>
                  <a:pt x="17548" y="14803"/>
                  <a:pt x="17548" y="14803"/>
                </a:cubicBezTo>
                <a:cubicBezTo>
                  <a:pt x="17569" y="14803"/>
                  <a:pt x="17567" y="14803"/>
                  <a:pt x="17567" y="14803"/>
                </a:cubicBezTo>
                <a:cubicBezTo>
                  <a:pt x="17619" y="14803"/>
                  <a:pt x="17618" y="14803"/>
                  <a:pt x="17618" y="14803"/>
                </a:cubicBezTo>
                <a:cubicBezTo>
                  <a:pt x="17629" y="14755"/>
                  <a:pt x="17632" y="14760"/>
                  <a:pt x="17632" y="14760"/>
                </a:cubicBezTo>
                <a:cubicBezTo>
                  <a:pt x="17632" y="14760"/>
                  <a:pt x="17590" y="14760"/>
                  <a:pt x="17590" y="14760"/>
                </a:cubicBezTo>
                <a:cubicBezTo>
                  <a:pt x="17590" y="14760"/>
                  <a:pt x="17567" y="14725"/>
                  <a:pt x="17567" y="14725"/>
                </a:cubicBezTo>
                <a:cubicBezTo>
                  <a:pt x="17577" y="14693"/>
                  <a:pt x="17576" y="14696"/>
                  <a:pt x="17576" y="14696"/>
                </a:cubicBezTo>
                <a:cubicBezTo>
                  <a:pt x="17586" y="14712"/>
                  <a:pt x="17590" y="14710"/>
                  <a:pt x="17590" y="14710"/>
                </a:cubicBezTo>
                <a:cubicBezTo>
                  <a:pt x="17632" y="14710"/>
                  <a:pt x="17632" y="14710"/>
                  <a:pt x="17632" y="14710"/>
                </a:cubicBezTo>
                <a:cubicBezTo>
                  <a:pt x="17653" y="14694"/>
                  <a:pt x="17651" y="14696"/>
                  <a:pt x="17651" y="14696"/>
                </a:cubicBezTo>
                <a:cubicBezTo>
                  <a:pt x="17651" y="14648"/>
                  <a:pt x="17651" y="14646"/>
                  <a:pt x="17651" y="14646"/>
                </a:cubicBezTo>
                <a:cubicBezTo>
                  <a:pt x="17651" y="14614"/>
                  <a:pt x="17651" y="14617"/>
                  <a:pt x="17651" y="14617"/>
                </a:cubicBezTo>
                <a:cubicBezTo>
                  <a:pt x="17672" y="14585"/>
                  <a:pt x="17674" y="14581"/>
                  <a:pt x="17674" y="14581"/>
                </a:cubicBezTo>
                <a:cubicBezTo>
                  <a:pt x="17664" y="14565"/>
                  <a:pt x="17660" y="14567"/>
                  <a:pt x="17660" y="14567"/>
                </a:cubicBezTo>
                <a:lnTo>
                  <a:pt x="17642" y="14553"/>
                </a:lnTo>
                <a:cubicBezTo>
                  <a:pt x="17624" y="14539"/>
                  <a:pt x="17623" y="14532"/>
                  <a:pt x="17623" y="14531"/>
                </a:cubicBezTo>
                <a:cubicBezTo>
                  <a:pt x="17623" y="14531"/>
                  <a:pt x="17618" y="14531"/>
                  <a:pt x="17618" y="14531"/>
                </a:cubicBezTo>
                <a:cubicBezTo>
                  <a:pt x="17608" y="14483"/>
                  <a:pt x="17609" y="14488"/>
                  <a:pt x="17609" y="14488"/>
                </a:cubicBezTo>
                <a:cubicBezTo>
                  <a:pt x="17609" y="14424"/>
                  <a:pt x="17609" y="14424"/>
                  <a:pt x="17609" y="14424"/>
                </a:cubicBezTo>
                <a:cubicBezTo>
                  <a:pt x="17609" y="14408"/>
                  <a:pt x="17609" y="14402"/>
                  <a:pt x="17609" y="14402"/>
                </a:cubicBezTo>
                <a:cubicBezTo>
                  <a:pt x="17609" y="14402"/>
                  <a:pt x="17613" y="14402"/>
                  <a:pt x="17613" y="14402"/>
                </a:cubicBezTo>
                <a:cubicBezTo>
                  <a:pt x="17613" y="14418"/>
                  <a:pt x="17613" y="14417"/>
                  <a:pt x="17613" y="14417"/>
                </a:cubicBezTo>
                <a:cubicBezTo>
                  <a:pt x="17613" y="14481"/>
                  <a:pt x="17613" y="14481"/>
                  <a:pt x="17613" y="14481"/>
                </a:cubicBezTo>
                <a:cubicBezTo>
                  <a:pt x="17624" y="14529"/>
                  <a:pt x="17623" y="14531"/>
                  <a:pt x="17623" y="14531"/>
                </a:cubicBezTo>
                <a:cubicBezTo>
                  <a:pt x="17644" y="14547"/>
                  <a:pt x="17646" y="14546"/>
                  <a:pt x="17646" y="14546"/>
                </a:cubicBezTo>
                <a:cubicBezTo>
                  <a:pt x="17667" y="14562"/>
                  <a:pt x="17665" y="14560"/>
                  <a:pt x="17665" y="14560"/>
                </a:cubicBezTo>
                <a:cubicBezTo>
                  <a:pt x="17665" y="14464"/>
                  <a:pt x="17665" y="14467"/>
                  <a:pt x="17665" y="14467"/>
                </a:cubicBezTo>
                <a:cubicBezTo>
                  <a:pt x="17686" y="14451"/>
                  <a:pt x="17688" y="14445"/>
                  <a:pt x="17688" y="14445"/>
                </a:cubicBezTo>
                <a:cubicBezTo>
                  <a:pt x="17741" y="14445"/>
                  <a:pt x="17740" y="14445"/>
                  <a:pt x="17740" y="14445"/>
                </a:cubicBezTo>
                <a:cubicBezTo>
                  <a:pt x="17750" y="14445"/>
                  <a:pt x="17749" y="14445"/>
                  <a:pt x="17749" y="14445"/>
                </a:cubicBezTo>
                <a:cubicBezTo>
                  <a:pt x="17749" y="14445"/>
                  <a:pt x="17768" y="14431"/>
                  <a:pt x="17768" y="14431"/>
                </a:cubicBezTo>
                <a:cubicBezTo>
                  <a:pt x="17768" y="14415"/>
                  <a:pt x="17758" y="14402"/>
                  <a:pt x="17759" y="14402"/>
                </a:cubicBezTo>
                <a:cubicBezTo>
                  <a:pt x="17748" y="14402"/>
                  <a:pt x="17749" y="14402"/>
                  <a:pt x="17749" y="14402"/>
                </a:cubicBezTo>
                <a:cubicBezTo>
                  <a:pt x="17749" y="14402"/>
                  <a:pt x="17707" y="14381"/>
                  <a:pt x="17707" y="14381"/>
                </a:cubicBezTo>
                <a:cubicBezTo>
                  <a:pt x="17697" y="14381"/>
                  <a:pt x="17688" y="14352"/>
                  <a:pt x="17688" y="14352"/>
                </a:cubicBezTo>
                <a:cubicBezTo>
                  <a:pt x="17688" y="14336"/>
                  <a:pt x="17688" y="14338"/>
                  <a:pt x="17688" y="14338"/>
                </a:cubicBezTo>
                <a:cubicBezTo>
                  <a:pt x="17699" y="14274"/>
                  <a:pt x="17698" y="14273"/>
                  <a:pt x="17698" y="14273"/>
                </a:cubicBezTo>
                <a:cubicBezTo>
                  <a:pt x="17740" y="14322"/>
                  <a:pt x="17740" y="14316"/>
                  <a:pt x="17740" y="14316"/>
                </a:cubicBezTo>
                <a:cubicBezTo>
                  <a:pt x="17750" y="14332"/>
                  <a:pt x="17749" y="14338"/>
                  <a:pt x="17749" y="14338"/>
                </a:cubicBezTo>
                <a:cubicBezTo>
                  <a:pt x="17781" y="14370"/>
                  <a:pt x="17782" y="14367"/>
                  <a:pt x="17782" y="14367"/>
                </a:cubicBezTo>
                <a:cubicBezTo>
                  <a:pt x="17824" y="14351"/>
                  <a:pt x="17824" y="14352"/>
                  <a:pt x="17824" y="14352"/>
                </a:cubicBezTo>
                <a:cubicBezTo>
                  <a:pt x="17835" y="14256"/>
                  <a:pt x="17833" y="14259"/>
                  <a:pt x="17833" y="14259"/>
                </a:cubicBezTo>
                <a:cubicBezTo>
                  <a:pt x="17833" y="14243"/>
                  <a:pt x="17833" y="14238"/>
                  <a:pt x="17833" y="14238"/>
                </a:cubicBezTo>
                <a:cubicBezTo>
                  <a:pt x="17823" y="14174"/>
                  <a:pt x="17824" y="14173"/>
                  <a:pt x="17824" y="14173"/>
                </a:cubicBezTo>
                <a:cubicBezTo>
                  <a:pt x="17856" y="14173"/>
                  <a:pt x="17852" y="14173"/>
                  <a:pt x="17852" y="14173"/>
                </a:cubicBezTo>
                <a:cubicBezTo>
                  <a:pt x="17894" y="14173"/>
                  <a:pt x="17894" y="14173"/>
                  <a:pt x="17894" y="14173"/>
                </a:cubicBezTo>
                <a:cubicBezTo>
                  <a:pt x="17947" y="14125"/>
                  <a:pt x="17950" y="14130"/>
                  <a:pt x="17950" y="14130"/>
                </a:cubicBezTo>
                <a:cubicBezTo>
                  <a:pt x="17950" y="14114"/>
                  <a:pt x="17950" y="14109"/>
                  <a:pt x="17950" y="14109"/>
                </a:cubicBezTo>
                <a:cubicBezTo>
                  <a:pt x="17929" y="14093"/>
                  <a:pt x="17927" y="14094"/>
                  <a:pt x="17927" y="14094"/>
                </a:cubicBezTo>
                <a:cubicBezTo>
                  <a:pt x="17906" y="14094"/>
                  <a:pt x="17908" y="14094"/>
                  <a:pt x="17908" y="14094"/>
                </a:cubicBezTo>
                <a:cubicBezTo>
                  <a:pt x="17887" y="14078"/>
                  <a:pt x="17885" y="14080"/>
                  <a:pt x="17885" y="14080"/>
                </a:cubicBezTo>
                <a:cubicBezTo>
                  <a:pt x="17885" y="14048"/>
                  <a:pt x="17885" y="14044"/>
                  <a:pt x="17885" y="14044"/>
                </a:cubicBezTo>
                <a:cubicBezTo>
                  <a:pt x="17916" y="14028"/>
                  <a:pt x="17918" y="14030"/>
                  <a:pt x="17918" y="14030"/>
                </a:cubicBezTo>
                <a:cubicBezTo>
                  <a:pt x="17928" y="14046"/>
                  <a:pt x="17927" y="14044"/>
                  <a:pt x="17927" y="14044"/>
                </a:cubicBezTo>
                <a:cubicBezTo>
                  <a:pt x="17958" y="14076"/>
                  <a:pt x="17960" y="14080"/>
                  <a:pt x="17960" y="14080"/>
                </a:cubicBezTo>
                <a:cubicBezTo>
                  <a:pt x="17981" y="14080"/>
                  <a:pt x="17978" y="14080"/>
                  <a:pt x="17978" y="14080"/>
                </a:cubicBezTo>
                <a:cubicBezTo>
                  <a:pt x="18020" y="14032"/>
                  <a:pt x="18021" y="14030"/>
                  <a:pt x="18021" y="14030"/>
                </a:cubicBezTo>
                <a:cubicBezTo>
                  <a:pt x="18052" y="13966"/>
                  <a:pt x="18053" y="13966"/>
                  <a:pt x="18053" y="13966"/>
                </a:cubicBezTo>
                <a:cubicBezTo>
                  <a:pt x="18043" y="13917"/>
                  <a:pt x="18044" y="13923"/>
                  <a:pt x="18044" y="13923"/>
                </a:cubicBezTo>
                <a:cubicBezTo>
                  <a:pt x="18012" y="13891"/>
                  <a:pt x="18011" y="13887"/>
                  <a:pt x="18011" y="13887"/>
                </a:cubicBezTo>
                <a:cubicBezTo>
                  <a:pt x="18011" y="13871"/>
                  <a:pt x="18011" y="13872"/>
                  <a:pt x="18011" y="13872"/>
                </a:cubicBezTo>
                <a:cubicBezTo>
                  <a:pt x="18032" y="13856"/>
                  <a:pt x="18035" y="13858"/>
                  <a:pt x="18035" y="13858"/>
                </a:cubicBezTo>
                <a:cubicBezTo>
                  <a:pt x="18077" y="13890"/>
                  <a:pt x="18077" y="13887"/>
                  <a:pt x="18077" y="13887"/>
                </a:cubicBezTo>
                <a:cubicBezTo>
                  <a:pt x="18098" y="13855"/>
                  <a:pt x="18095" y="13858"/>
                  <a:pt x="18095" y="13858"/>
                </a:cubicBezTo>
                <a:cubicBezTo>
                  <a:pt x="18116" y="13810"/>
                  <a:pt x="18114" y="13808"/>
                  <a:pt x="18114" y="13808"/>
                </a:cubicBezTo>
                <a:cubicBezTo>
                  <a:pt x="18156" y="13696"/>
                  <a:pt x="18156" y="13693"/>
                  <a:pt x="18156" y="13693"/>
                </a:cubicBezTo>
                <a:cubicBezTo>
                  <a:pt x="18198" y="13645"/>
                  <a:pt x="18198" y="13650"/>
                  <a:pt x="18198" y="13650"/>
                </a:cubicBezTo>
                <a:cubicBezTo>
                  <a:pt x="18251" y="13634"/>
                  <a:pt x="18255" y="13629"/>
                  <a:pt x="18255" y="13629"/>
                </a:cubicBezTo>
                <a:cubicBezTo>
                  <a:pt x="18286" y="13549"/>
                  <a:pt x="18283" y="13550"/>
                  <a:pt x="18283" y="13550"/>
                </a:cubicBezTo>
                <a:cubicBezTo>
                  <a:pt x="18304" y="13502"/>
                  <a:pt x="18306" y="13500"/>
                  <a:pt x="18306" y="13500"/>
                </a:cubicBezTo>
                <a:cubicBezTo>
                  <a:pt x="18285" y="13468"/>
                  <a:pt x="18283" y="13471"/>
                  <a:pt x="18283" y="13471"/>
                </a:cubicBezTo>
                <a:cubicBezTo>
                  <a:pt x="18262" y="13407"/>
                  <a:pt x="18264" y="13407"/>
                  <a:pt x="18264" y="13407"/>
                </a:cubicBezTo>
                <a:cubicBezTo>
                  <a:pt x="18285" y="13407"/>
                  <a:pt x="18283" y="13407"/>
                  <a:pt x="18283" y="13407"/>
                </a:cubicBezTo>
                <a:cubicBezTo>
                  <a:pt x="18304" y="13407"/>
                  <a:pt x="18306" y="13407"/>
                  <a:pt x="18306" y="13407"/>
                </a:cubicBezTo>
                <a:cubicBezTo>
                  <a:pt x="18306" y="13359"/>
                  <a:pt x="18306" y="13357"/>
                  <a:pt x="18306" y="13357"/>
                </a:cubicBezTo>
                <a:cubicBezTo>
                  <a:pt x="18316" y="13325"/>
                  <a:pt x="18315" y="13328"/>
                  <a:pt x="18315" y="13328"/>
                </a:cubicBezTo>
                <a:cubicBezTo>
                  <a:pt x="18347" y="13264"/>
                  <a:pt x="18348" y="13264"/>
                  <a:pt x="18348" y="13264"/>
                </a:cubicBezTo>
                <a:cubicBezTo>
                  <a:pt x="18369" y="13168"/>
                  <a:pt x="18367" y="13163"/>
                  <a:pt x="18367" y="13163"/>
                </a:cubicBezTo>
                <a:cubicBezTo>
                  <a:pt x="18388" y="13099"/>
                  <a:pt x="18390" y="13106"/>
                  <a:pt x="18390" y="13106"/>
                </a:cubicBezTo>
                <a:cubicBezTo>
                  <a:pt x="18401" y="13074"/>
                  <a:pt x="18400" y="13070"/>
                  <a:pt x="18400" y="13070"/>
                </a:cubicBezTo>
                <a:cubicBezTo>
                  <a:pt x="18421" y="13038"/>
                  <a:pt x="18423" y="13042"/>
                  <a:pt x="18423" y="13042"/>
                </a:cubicBezTo>
                <a:cubicBezTo>
                  <a:pt x="18496" y="12946"/>
                  <a:pt x="18493" y="12941"/>
                  <a:pt x="18493" y="12941"/>
                </a:cubicBezTo>
                <a:cubicBezTo>
                  <a:pt x="18514" y="12909"/>
                  <a:pt x="18517" y="12913"/>
                  <a:pt x="18517" y="12913"/>
                </a:cubicBezTo>
                <a:cubicBezTo>
                  <a:pt x="18150" y="12496"/>
                  <a:pt x="18183" y="12539"/>
                  <a:pt x="18147" y="12497"/>
                </a:cubicBezTo>
                <a:cubicBezTo>
                  <a:pt x="18314" y="12684"/>
                  <a:pt x="18517" y="12906"/>
                  <a:pt x="18517" y="12906"/>
                </a:cubicBezTo>
                <a:cubicBezTo>
                  <a:pt x="18611" y="12841"/>
                  <a:pt x="18610" y="12841"/>
                  <a:pt x="18610" y="12841"/>
                </a:cubicBezTo>
                <a:cubicBezTo>
                  <a:pt x="18631" y="12841"/>
                  <a:pt x="18634" y="12841"/>
                  <a:pt x="18634" y="12841"/>
                </a:cubicBezTo>
                <a:cubicBezTo>
                  <a:pt x="18728" y="12825"/>
                  <a:pt x="18727" y="12827"/>
                  <a:pt x="18727" y="12827"/>
                </a:cubicBezTo>
                <a:cubicBezTo>
                  <a:pt x="18748" y="12779"/>
                  <a:pt x="18746" y="12777"/>
                  <a:pt x="18746" y="12777"/>
                </a:cubicBezTo>
                <a:cubicBezTo>
                  <a:pt x="18777" y="12728"/>
                  <a:pt x="18779" y="12734"/>
                  <a:pt x="18779" y="12734"/>
                </a:cubicBezTo>
                <a:cubicBezTo>
                  <a:pt x="18789" y="12589"/>
                  <a:pt x="18788" y="12583"/>
                  <a:pt x="18788" y="12583"/>
                </a:cubicBezTo>
                <a:cubicBezTo>
                  <a:pt x="18819" y="12471"/>
                  <a:pt x="18821" y="12476"/>
                  <a:pt x="18821" y="12476"/>
                </a:cubicBezTo>
                <a:cubicBezTo>
                  <a:pt x="18863" y="12379"/>
                  <a:pt x="18863" y="12376"/>
                  <a:pt x="18863" y="12376"/>
                </a:cubicBezTo>
                <a:cubicBezTo>
                  <a:pt x="18905" y="12327"/>
                  <a:pt x="18905" y="12333"/>
                  <a:pt x="18905" y="12333"/>
                </a:cubicBezTo>
                <a:cubicBezTo>
                  <a:pt x="18905" y="12300"/>
                  <a:pt x="18905" y="12297"/>
                  <a:pt x="18905" y="12297"/>
                </a:cubicBezTo>
                <a:cubicBezTo>
                  <a:pt x="18894" y="12249"/>
                  <a:pt x="18896" y="12247"/>
                  <a:pt x="18896" y="12247"/>
                </a:cubicBezTo>
                <a:cubicBezTo>
                  <a:pt x="18885" y="12215"/>
                  <a:pt x="18886" y="12218"/>
                  <a:pt x="18886" y="12218"/>
                </a:cubicBezTo>
                <a:cubicBezTo>
                  <a:pt x="18897" y="12202"/>
                  <a:pt x="18896" y="12204"/>
                  <a:pt x="18896" y="12204"/>
                </a:cubicBezTo>
                <a:cubicBezTo>
                  <a:pt x="18896" y="12172"/>
                  <a:pt x="18896" y="12168"/>
                  <a:pt x="18896" y="12168"/>
                </a:cubicBezTo>
                <a:cubicBezTo>
                  <a:pt x="18906" y="12152"/>
                  <a:pt x="18905" y="12154"/>
                  <a:pt x="18905" y="12154"/>
                </a:cubicBezTo>
                <a:cubicBezTo>
                  <a:pt x="18915" y="12154"/>
                  <a:pt x="18914" y="12154"/>
                  <a:pt x="18914" y="12154"/>
                </a:cubicBezTo>
                <a:cubicBezTo>
                  <a:pt x="18925" y="12170"/>
                  <a:pt x="18928" y="12168"/>
                  <a:pt x="18928" y="12168"/>
                </a:cubicBezTo>
                <a:cubicBezTo>
                  <a:pt x="18939" y="12232"/>
                  <a:pt x="18938" y="12232"/>
                  <a:pt x="18938" y="12232"/>
                </a:cubicBezTo>
                <a:cubicBezTo>
                  <a:pt x="18980" y="12200"/>
                  <a:pt x="18980" y="12204"/>
                  <a:pt x="18980" y="12204"/>
                </a:cubicBezTo>
                <a:cubicBezTo>
                  <a:pt x="19011" y="12188"/>
                  <a:pt x="19008" y="12182"/>
                  <a:pt x="19008" y="12182"/>
                </a:cubicBezTo>
                <a:cubicBezTo>
                  <a:pt x="19008" y="12150"/>
                  <a:pt x="19008" y="12154"/>
                  <a:pt x="19008" y="12154"/>
                </a:cubicBezTo>
                <a:cubicBezTo>
                  <a:pt x="19008" y="12121"/>
                  <a:pt x="19008" y="12118"/>
                  <a:pt x="19008" y="12118"/>
                </a:cubicBezTo>
                <a:cubicBezTo>
                  <a:pt x="19029" y="12102"/>
                  <a:pt x="19031" y="12103"/>
                  <a:pt x="19031" y="12103"/>
                </a:cubicBezTo>
                <a:cubicBezTo>
                  <a:pt x="19031" y="12087"/>
                  <a:pt x="19031" y="12089"/>
                  <a:pt x="19031" y="12089"/>
                </a:cubicBezTo>
                <a:cubicBezTo>
                  <a:pt x="19052" y="12121"/>
                  <a:pt x="19050" y="12118"/>
                  <a:pt x="19050" y="12118"/>
                </a:cubicBezTo>
                <a:cubicBezTo>
                  <a:pt x="19103" y="12086"/>
                  <a:pt x="19106" y="12089"/>
                  <a:pt x="19106" y="12089"/>
                </a:cubicBezTo>
                <a:cubicBezTo>
                  <a:pt x="19148" y="12057"/>
                  <a:pt x="19148" y="12053"/>
                  <a:pt x="19148" y="12053"/>
                </a:cubicBezTo>
                <a:cubicBezTo>
                  <a:pt x="19169" y="12053"/>
                  <a:pt x="19167" y="12053"/>
                  <a:pt x="19167" y="12053"/>
                </a:cubicBezTo>
                <a:cubicBezTo>
                  <a:pt x="19199" y="12021"/>
                  <a:pt x="19200" y="12025"/>
                  <a:pt x="19200" y="12025"/>
                </a:cubicBezTo>
                <a:cubicBezTo>
                  <a:pt x="19221" y="12009"/>
                  <a:pt x="19219" y="12010"/>
                  <a:pt x="19219" y="12010"/>
                </a:cubicBezTo>
                <a:cubicBezTo>
                  <a:pt x="19219" y="11994"/>
                  <a:pt x="19219" y="11989"/>
                  <a:pt x="19219" y="11989"/>
                </a:cubicBezTo>
                <a:cubicBezTo>
                  <a:pt x="19260" y="12037"/>
                  <a:pt x="19261" y="12039"/>
                  <a:pt x="19261" y="12039"/>
                </a:cubicBezTo>
                <a:cubicBezTo>
                  <a:pt x="19282" y="11975"/>
                  <a:pt x="19284" y="11975"/>
                  <a:pt x="19284" y="11975"/>
                </a:cubicBezTo>
                <a:cubicBezTo>
                  <a:pt x="19295" y="11894"/>
                  <a:pt x="19293" y="11896"/>
                  <a:pt x="19293" y="11896"/>
                </a:cubicBezTo>
                <a:cubicBezTo>
                  <a:pt x="19304" y="11864"/>
                  <a:pt x="19303" y="11860"/>
                  <a:pt x="19303" y="11860"/>
                </a:cubicBezTo>
                <a:cubicBezTo>
                  <a:pt x="19313" y="11828"/>
                  <a:pt x="19317" y="11831"/>
                  <a:pt x="19317" y="11831"/>
                </a:cubicBezTo>
                <a:cubicBezTo>
                  <a:pt x="19317" y="11831"/>
                  <a:pt x="19304" y="11779"/>
                  <a:pt x="19293" y="11795"/>
                </a:cubicBezTo>
                <a:cubicBezTo>
                  <a:pt x="19283" y="11795"/>
                  <a:pt x="19251" y="11817"/>
                  <a:pt x="19251" y="11817"/>
                </a:cubicBezTo>
                <a:cubicBezTo>
                  <a:pt x="19241" y="11849"/>
                  <a:pt x="19242" y="11846"/>
                  <a:pt x="19242" y="11846"/>
                </a:cubicBezTo>
                <a:cubicBezTo>
                  <a:pt x="19221" y="11846"/>
                  <a:pt x="19219" y="11846"/>
                  <a:pt x="19219" y="11846"/>
                </a:cubicBezTo>
                <a:cubicBezTo>
                  <a:pt x="19198" y="11878"/>
                  <a:pt x="19200" y="11881"/>
                  <a:pt x="19200" y="11881"/>
                </a:cubicBezTo>
                <a:cubicBezTo>
                  <a:pt x="19147" y="11930"/>
                  <a:pt x="19148" y="11924"/>
                  <a:pt x="19148" y="11924"/>
                </a:cubicBezTo>
                <a:cubicBezTo>
                  <a:pt x="19117" y="11924"/>
                  <a:pt x="19116" y="11924"/>
                  <a:pt x="19116" y="11924"/>
                </a:cubicBezTo>
                <a:cubicBezTo>
                  <a:pt x="19032" y="11892"/>
                  <a:pt x="19031" y="11896"/>
                  <a:pt x="19031" y="11896"/>
                </a:cubicBezTo>
                <a:cubicBezTo>
                  <a:pt x="19031" y="11864"/>
                  <a:pt x="19031" y="11860"/>
                  <a:pt x="19031" y="11860"/>
                </a:cubicBezTo>
                <a:cubicBezTo>
                  <a:pt x="19031" y="11828"/>
                  <a:pt x="19031" y="11831"/>
                  <a:pt x="19031" y="11831"/>
                </a:cubicBezTo>
                <a:cubicBezTo>
                  <a:pt x="19042" y="11815"/>
                  <a:pt x="19041" y="11817"/>
                  <a:pt x="19041" y="11817"/>
                </a:cubicBezTo>
                <a:cubicBezTo>
                  <a:pt x="19062" y="11817"/>
                  <a:pt x="19064" y="11817"/>
                  <a:pt x="19064" y="11817"/>
                </a:cubicBezTo>
                <a:cubicBezTo>
                  <a:pt x="19085" y="11833"/>
                  <a:pt x="19083" y="11831"/>
                  <a:pt x="19083" y="11831"/>
                </a:cubicBezTo>
                <a:cubicBezTo>
                  <a:pt x="19135" y="11831"/>
                  <a:pt x="19134" y="11831"/>
                  <a:pt x="19134" y="11831"/>
                </a:cubicBezTo>
                <a:cubicBezTo>
                  <a:pt x="19166" y="11799"/>
                  <a:pt x="19167" y="11795"/>
                  <a:pt x="19167" y="11795"/>
                </a:cubicBezTo>
                <a:cubicBezTo>
                  <a:pt x="19167" y="11763"/>
                  <a:pt x="19167" y="11767"/>
                  <a:pt x="19167" y="11767"/>
                </a:cubicBezTo>
                <a:cubicBezTo>
                  <a:pt x="19157" y="11735"/>
                  <a:pt x="19158" y="11731"/>
                  <a:pt x="19158" y="11731"/>
                </a:cubicBezTo>
                <a:cubicBezTo>
                  <a:pt x="19168" y="11683"/>
                  <a:pt x="19167" y="11688"/>
                  <a:pt x="19167" y="11688"/>
                </a:cubicBezTo>
                <a:cubicBezTo>
                  <a:pt x="19178" y="11688"/>
                  <a:pt x="19176" y="11688"/>
                  <a:pt x="19176" y="11688"/>
                </a:cubicBezTo>
                <a:cubicBezTo>
                  <a:pt x="19197" y="11656"/>
                  <a:pt x="19200" y="11652"/>
                  <a:pt x="19200" y="11652"/>
                </a:cubicBezTo>
                <a:cubicBezTo>
                  <a:pt x="19200" y="11620"/>
                  <a:pt x="19200" y="11624"/>
                  <a:pt x="19200" y="11624"/>
                </a:cubicBezTo>
                <a:cubicBezTo>
                  <a:pt x="19168" y="11624"/>
                  <a:pt x="19167" y="11624"/>
                  <a:pt x="19167" y="11624"/>
                </a:cubicBezTo>
                <a:cubicBezTo>
                  <a:pt x="19104" y="11575"/>
                  <a:pt x="19106" y="11573"/>
                  <a:pt x="19106" y="11573"/>
                </a:cubicBezTo>
                <a:cubicBezTo>
                  <a:pt x="19033" y="11557"/>
                  <a:pt x="19031" y="11559"/>
                  <a:pt x="19031" y="11559"/>
                </a:cubicBezTo>
                <a:cubicBezTo>
                  <a:pt x="19000" y="11527"/>
                  <a:pt x="18999" y="11523"/>
                  <a:pt x="18999" y="11523"/>
                </a:cubicBezTo>
                <a:cubicBezTo>
                  <a:pt x="18999" y="11507"/>
                  <a:pt x="18999" y="11509"/>
                  <a:pt x="18999" y="11509"/>
                </a:cubicBezTo>
                <a:cubicBezTo>
                  <a:pt x="19041" y="11509"/>
                  <a:pt x="19041" y="11509"/>
                  <a:pt x="19041" y="11509"/>
                </a:cubicBezTo>
                <a:cubicBezTo>
                  <a:pt x="19104" y="11509"/>
                  <a:pt x="19106" y="11509"/>
                  <a:pt x="19106" y="11509"/>
                </a:cubicBezTo>
                <a:cubicBezTo>
                  <a:pt x="19148" y="11541"/>
                  <a:pt x="19148" y="11545"/>
                  <a:pt x="19148" y="11545"/>
                </a:cubicBezTo>
                <a:cubicBezTo>
                  <a:pt x="19159" y="11513"/>
                  <a:pt x="19158" y="11509"/>
                  <a:pt x="19158" y="11509"/>
                </a:cubicBezTo>
                <a:cubicBezTo>
                  <a:pt x="19147" y="11477"/>
                  <a:pt x="19148" y="11480"/>
                  <a:pt x="19148" y="11480"/>
                </a:cubicBezTo>
                <a:cubicBezTo>
                  <a:pt x="19138" y="11464"/>
                  <a:pt x="19134" y="11459"/>
                  <a:pt x="19134" y="11459"/>
                </a:cubicBezTo>
                <a:cubicBezTo>
                  <a:pt x="19124" y="11427"/>
                  <a:pt x="19125" y="11430"/>
                  <a:pt x="19125" y="11430"/>
                </a:cubicBezTo>
                <a:cubicBezTo>
                  <a:pt x="19146" y="11414"/>
                  <a:pt x="19148" y="11416"/>
                  <a:pt x="19148" y="11416"/>
                </a:cubicBezTo>
                <a:cubicBezTo>
                  <a:pt x="19180" y="11416"/>
                  <a:pt x="19176" y="11416"/>
                  <a:pt x="19176" y="11416"/>
                </a:cubicBezTo>
                <a:cubicBezTo>
                  <a:pt x="19187" y="11496"/>
                  <a:pt x="19190" y="11495"/>
                  <a:pt x="19190" y="11495"/>
                </a:cubicBezTo>
                <a:cubicBezTo>
                  <a:pt x="19211" y="11527"/>
                  <a:pt x="19209" y="11523"/>
                  <a:pt x="19209" y="11523"/>
                </a:cubicBezTo>
                <a:cubicBezTo>
                  <a:pt x="19241" y="11523"/>
                  <a:pt x="19242" y="11523"/>
                  <a:pt x="19242" y="11523"/>
                </a:cubicBezTo>
                <a:cubicBezTo>
                  <a:pt x="19252" y="11507"/>
                  <a:pt x="19251" y="11509"/>
                  <a:pt x="19251" y="11509"/>
                </a:cubicBezTo>
                <a:cubicBezTo>
                  <a:pt x="19272" y="11525"/>
                  <a:pt x="19275" y="11523"/>
                  <a:pt x="19275" y="11523"/>
                </a:cubicBezTo>
                <a:cubicBezTo>
                  <a:pt x="19317" y="11523"/>
                  <a:pt x="19317" y="11523"/>
                  <a:pt x="19317" y="11523"/>
                </a:cubicBezTo>
                <a:cubicBezTo>
                  <a:pt x="19380" y="11523"/>
                  <a:pt x="19378" y="11523"/>
                  <a:pt x="19378" y="11523"/>
                </a:cubicBezTo>
                <a:cubicBezTo>
                  <a:pt x="19388" y="11507"/>
                  <a:pt x="19387" y="11509"/>
                  <a:pt x="19387" y="11509"/>
                </a:cubicBezTo>
                <a:cubicBezTo>
                  <a:pt x="19387" y="11445"/>
                  <a:pt x="19387" y="11445"/>
                  <a:pt x="19387" y="11445"/>
                </a:cubicBezTo>
                <a:cubicBezTo>
                  <a:pt x="19397" y="11412"/>
                  <a:pt x="19396" y="11416"/>
                  <a:pt x="19396" y="11416"/>
                </a:cubicBezTo>
                <a:cubicBezTo>
                  <a:pt x="19407" y="11368"/>
                  <a:pt x="19410" y="11366"/>
                  <a:pt x="19410" y="11366"/>
                </a:cubicBezTo>
                <a:cubicBezTo>
                  <a:pt x="19410" y="11334"/>
                  <a:pt x="19410" y="11330"/>
                  <a:pt x="19410" y="11330"/>
                </a:cubicBezTo>
                <a:cubicBezTo>
                  <a:pt x="19421" y="11266"/>
                  <a:pt x="19420" y="11266"/>
                  <a:pt x="19420" y="11266"/>
                </a:cubicBezTo>
                <a:cubicBezTo>
                  <a:pt x="19441" y="11266"/>
                  <a:pt x="19438" y="11266"/>
                  <a:pt x="19438" y="11266"/>
                </a:cubicBezTo>
                <a:cubicBezTo>
                  <a:pt x="19449" y="11298"/>
                  <a:pt x="19452" y="11301"/>
                  <a:pt x="19452" y="11301"/>
                </a:cubicBezTo>
                <a:cubicBezTo>
                  <a:pt x="19473" y="11269"/>
                  <a:pt x="19471" y="11266"/>
                  <a:pt x="19471" y="11266"/>
                </a:cubicBezTo>
                <a:cubicBezTo>
                  <a:pt x="19471" y="11217"/>
                  <a:pt x="19471" y="11223"/>
                  <a:pt x="19471" y="11223"/>
                </a:cubicBezTo>
                <a:cubicBezTo>
                  <a:pt x="19482" y="11190"/>
                  <a:pt x="19481" y="11187"/>
                  <a:pt x="19481" y="11187"/>
                </a:cubicBezTo>
                <a:lnTo>
                  <a:pt x="19462" y="11137"/>
                </a:lnTo>
                <a:cubicBezTo>
                  <a:pt x="19441" y="11088"/>
                  <a:pt x="19438" y="11094"/>
                  <a:pt x="19438" y="11094"/>
                </a:cubicBezTo>
                <a:cubicBezTo>
                  <a:pt x="19417" y="11045"/>
                  <a:pt x="19420" y="11044"/>
                  <a:pt x="19420" y="11044"/>
                </a:cubicBezTo>
                <a:cubicBezTo>
                  <a:pt x="19388" y="11044"/>
                  <a:pt x="19387" y="11044"/>
                  <a:pt x="19387" y="11044"/>
                </a:cubicBezTo>
                <a:cubicBezTo>
                  <a:pt x="19376" y="11060"/>
                  <a:pt x="19378" y="11058"/>
                  <a:pt x="19378" y="11058"/>
                </a:cubicBezTo>
                <a:cubicBezTo>
                  <a:pt x="19367" y="11203"/>
                  <a:pt x="19368" y="11201"/>
                  <a:pt x="19368" y="11201"/>
                </a:cubicBezTo>
                <a:cubicBezTo>
                  <a:pt x="19368" y="11233"/>
                  <a:pt x="19368" y="11237"/>
                  <a:pt x="19368" y="11237"/>
                </a:cubicBezTo>
                <a:cubicBezTo>
                  <a:pt x="19337" y="11205"/>
                  <a:pt x="19335" y="11201"/>
                  <a:pt x="19335" y="11201"/>
                </a:cubicBezTo>
                <a:cubicBezTo>
                  <a:pt x="19325" y="11105"/>
                  <a:pt x="19326" y="11108"/>
                  <a:pt x="19326" y="11108"/>
                </a:cubicBezTo>
                <a:cubicBezTo>
                  <a:pt x="19305" y="11044"/>
                  <a:pt x="19303" y="11044"/>
                  <a:pt x="19303" y="11044"/>
                </a:cubicBezTo>
                <a:cubicBezTo>
                  <a:pt x="19271" y="11027"/>
                  <a:pt x="19275" y="11029"/>
                  <a:pt x="19275" y="11029"/>
                </a:cubicBezTo>
                <a:cubicBezTo>
                  <a:pt x="19212" y="11077"/>
                  <a:pt x="19209" y="11072"/>
                  <a:pt x="19209" y="11072"/>
                </a:cubicBezTo>
                <a:cubicBezTo>
                  <a:pt x="19188" y="11072"/>
                  <a:pt x="19190" y="11072"/>
                  <a:pt x="19190" y="11072"/>
                </a:cubicBezTo>
                <a:cubicBezTo>
                  <a:pt x="19127" y="11104"/>
                  <a:pt x="19125" y="11108"/>
                  <a:pt x="19125" y="11108"/>
                </a:cubicBezTo>
                <a:cubicBezTo>
                  <a:pt x="19093" y="11156"/>
                  <a:pt x="19092" y="11158"/>
                  <a:pt x="19092" y="11158"/>
                </a:cubicBezTo>
                <a:cubicBezTo>
                  <a:pt x="19061" y="11222"/>
                  <a:pt x="19064" y="11223"/>
                  <a:pt x="19064" y="11223"/>
                </a:cubicBezTo>
                <a:cubicBezTo>
                  <a:pt x="19054" y="11190"/>
                  <a:pt x="19050" y="11187"/>
                  <a:pt x="19050" y="11187"/>
                </a:cubicBezTo>
                <a:cubicBezTo>
                  <a:pt x="19050" y="11106"/>
                  <a:pt x="19050" y="11108"/>
                  <a:pt x="19050" y="11108"/>
                </a:cubicBezTo>
                <a:cubicBezTo>
                  <a:pt x="19050" y="11076"/>
                  <a:pt x="19050" y="11072"/>
                  <a:pt x="19050" y="11072"/>
                </a:cubicBezTo>
                <a:cubicBezTo>
                  <a:pt x="19029" y="11024"/>
                  <a:pt x="19031" y="11029"/>
                  <a:pt x="19031" y="11029"/>
                </a:cubicBezTo>
                <a:cubicBezTo>
                  <a:pt x="19021" y="10997"/>
                  <a:pt x="19022" y="10993"/>
                  <a:pt x="19022" y="10993"/>
                </a:cubicBezTo>
                <a:cubicBezTo>
                  <a:pt x="19011" y="10961"/>
                  <a:pt x="19008" y="10965"/>
                  <a:pt x="19008" y="10965"/>
                </a:cubicBezTo>
                <a:cubicBezTo>
                  <a:pt x="19008" y="10916"/>
                  <a:pt x="19008" y="10915"/>
                  <a:pt x="19008" y="10915"/>
                </a:cubicBezTo>
                <a:cubicBezTo>
                  <a:pt x="19008" y="10882"/>
                  <a:pt x="19008" y="10879"/>
                  <a:pt x="19008" y="10879"/>
                </a:cubicBezTo>
                <a:cubicBezTo>
                  <a:pt x="19029" y="10847"/>
                  <a:pt x="19031" y="10850"/>
                  <a:pt x="19031" y="10850"/>
                </a:cubicBezTo>
                <a:cubicBezTo>
                  <a:pt x="19042" y="10914"/>
                  <a:pt x="19041" y="10915"/>
                  <a:pt x="19041" y="10915"/>
                </a:cubicBezTo>
                <a:cubicBezTo>
                  <a:pt x="19051" y="11011"/>
                  <a:pt x="19050" y="11008"/>
                  <a:pt x="19050" y="11008"/>
                </a:cubicBezTo>
                <a:cubicBezTo>
                  <a:pt x="19071" y="11088"/>
                  <a:pt x="19073" y="11094"/>
                  <a:pt x="19073" y="11094"/>
                </a:cubicBezTo>
                <a:cubicBezTo>
                  <a:pt x="19105" y="11061"/>
                  <a:pt x="19106" y="11058"/>
                  <a:pt x="19106" y="11058"/>
                </a:cubicBezTo>
                <a:cubicBezTo>
                  <a:pt x="19117" y="11042"/>
                  <a:pt x="19116" y="11044"/>
                  <a:pt x="19116" y="11044"/>
                </a:cubicBezTo>
                <a:cubicBezTo>
                  <a:pt x="19147" y="11011"/>
                  <a:pt x="19148" y="11008"/>
                  <a:pt x="19148" y="11008"/>
                </a:cubicBezTo>
                <a:cubicBezTo>
                  <a:pt x="19159" y="11008"/>
                  <a:pt x="19158" y="11008"/>
                  <a:pt x="19158" y="11008"/>
                </a:cubicBezTo>
                <a:cubicBezTo>
                  <a:pt x="19200" y="10976"/>
                  <a:pt x="19200" y="10979"/>
                  <a:pt x="19200" y="10979"/>
                </a:cubicBezTo>
                <a:cubicBezTo>
                  <a:pt x="19210" y="10947"/>
                  <a:pt x="19209" y="10943"/>
                  <a:pt x="19209" y="10943"/>
                </a:cubicBezTo>
                <a:cubicBezTo>
                  <a:pt x="19262" y="10943"/>
                  <a:pt x="19261" y="10943"/>
                  <a:pt x="19261" y="10943"/>
                </a:cubicBezTo>
                <a:cubicBezTo>
                  <a:pt x="19271" y="10895"/>
                  <a:pt x="19275" y="10900"/>
                  <a:pt x="19275" y="10900"/>
                </a:cubicBezTo>
                <a:cubicBezTo>
                  <a:pt x="19285" y="10884"/>
                  <a:pt x="19284" y="10879"/>
                  <a:pt x="19284" y="10879"/>
                </a:cubicBezTo>
                <a:cubicBezTo>
                  <a:pt x="19284" y="10879"/>
                  <a:pt x="19275" y="10866"/>
                  <a:pt x="19275" y="10850"/>
                </a:cubicBezTo>
                <a:cubicBezTo>
                  <a:pt x="19264" y="10850"/>
                  <a:pt x="19261" y="10850"/>
                  <a:pt x="19261" y="10850"/>
                </a:cubicBezTo>
                <a:cubicBezTo>
                  <a:pt x="19240" y="10802"/>
                  <a:pt x="19242" y="10800"/>
                  <a:pt x="19242" y="10800"/>
                </a:cubicBezTo>
                <a:cubicBezTo>
                  <a:pt x="19242" y="10784"/>
                  <a:pt x="19242" y="10786"/>
                  <a:pt x="19242" y="10786"/>
                </a:cubicBezTo>
                <a:cubicBezTo>
                  <a:pt x="19252" y="10786"/>
                  <a:pt x="19251" y="10786"/>
                  <a:pt x="19251" y="10786"/>
                </a:cubicBezTo>
                <a:cubicBezTo>
                  <a:pt x="19304" y="10818"/>
                  <a:pt x="19303" y="10814"/>
                  <a:pt x="19303" y="10814"/>
                </a:cubicBezTo>
                <a:cubicBezTo>
                  <a:pt x="19334" y="10814"/>
                  <a:pt x="19335" y="10814"/>
                  <a:pt x="19335" y="10814"/>
                </a:cubicBezTo>
                <a:cubicBezTo>
                  <a:pt x="19335" y="10766"/>
                  <a:pt x="19335" y="10771"/>
                  <a:pt x="19335" y="10771"/>
                </a:cubicBezTo>
                <a:cubicBezTo>
                  <a:pt x="19304" y="10707"/>
                  <a:pt x="19303" y="10707"/>
                  <a:pt x="19303" y="10707"/>
                </a:cubicBezTo>
                <a:cubicBezTo>
                  <a:pt x="19292" y="10659"/>
                  <a:pt x="19293" y="10657"/>
                  <a:pt x="19293" y="10657"/>
                </a:cubicBezTo>
                <a:cubicBezTo>
                  <a:pt x="19262" y="10592"/>
                  <a:pt x="19261" y="10592"/>
                  <a:pt x="19261" y="10592"/>
                </a:cubicBezTo>
                <a:lnTo>
                  <a:pt x="19270" y="10592"/>
                </a:lnTo>
                <a:lnTo>
                  <a:pt x="19335" y="10556"/>
                </a:lnTo>
                <a:lnTo>
                  <a:pt x="19335" y="10499"/>
                </a:lnTo>
                <a:lnTo>
                  <a:pt x="19307" y="10406"/>
                </a:lnTo>
                <a:lnTo>
                  <a:pt x="19270" y="10327"/>
                </a:lnTo>
                <a:lnTo>
                  <a:pt x="19223" y="10270"/>
                </a:lnTo>
                <a:lnTo>
                  <a:pt x="19195" y="10270"/>
                </a:lnTo>
                <a:lnTo>
                  <a:pt x="19134" y="10213"/>
                </a:lnTo>
                <a:lnTo>
                  <a:pt x="19125" y="10155"/>
                </a:lnTo>
                <a:lnTo>
                  <a:pt x="19087" y="10120"/>
                </a:lnTo>
                <a:lnTo>
                  <a:pt x="19059" y="10041"/>
                </a:lnTo>
                <a:lnTo>
                  <a:pt x="19036" y="10005"/>
                </a:lnTo>
                <a:lnTo>
                  <a:pt x="19036" y="9969"/>
                </a:lnTo>
                <a:lnTo>
                  <a:pt x="19059" y="9926"/>
                </a:lnTo>
                <a:lnTo>
                  <a:pt x="19111" y="9969"/>
                </a:lnTo>
                <a:lnTo>
                  <a:pt x="19059" y="9855"/>
                </a:lnTo>
                <a:lnTo>
                  <a:pt x="19036" y="9833"/>
                </a:lnTo>
                <a:lnTo>
                  <a:pt x="18924" y="9776"/>
                </a:lnTo>
                <a:lnTo>
                  <a:pt x="18877" y="9661"/>
                </a:lnTo>
                <a:lnTo>
                  <a:pt x="18877" y="9647"/>
                </a:lnTo>
                <a:lnTo>
                  <a:pt x="18924" y="9683"/>
                </a:lnTo>
                <a:lnTo>
                  <a:pt x="18985" y="9697"/>
                </a:lnTo>
                <a:lnTo>
                  <a:pt x="18999" y="9754"/>
                </a:lnTo>
                <a:lnTo>
                  <a:pt x="19073" y="9776"/>
                </a:lnTo>
                <a:lnTo>
                  <a:pt x="19050" y="9697"/>
                </a:lnTo>
                <a:lnTo>
                  <a:pt x="19050" y="9547"/>
                </a:lnTo>
                <a:lnTo>
                  <a:pt x="18999" y="9568"/>
                </a:lnTo>
                <a:lnTo>
                  <a:pt x="18924" y="9489"/>
                </a:lnTo>
                <a:lnTo>
                  <a:pt x="18886" y="9418"/>
                </a:lnTo>
                <a:lnTo>
                  <a:pt x="18877" y="9418"/>
                </a:lnTo>
                <a:lnTo>
                  <a:pt x="18863" y="9454"/>
                </a:lnTo>
                <a:lnTo>
                  <a:pt x="18825" y="9454"/>
                </a:lnTo>
                <a:lnTo>
                  <a:pt x="18774" y="9375"/>
                </a:lnTo>
                <a:lnTo>
                  <a:pt x="18741" y="9353"/>
                </a:lnTo>
                <a:cubicBezTo>
                  <a:pt x="18762" y="9345"/>
                  <a:pt x="18774" y="9339"/>
                  <a:pt x="18774" y="9339"/>
                </a:cubicBezTo>
                <a:cubicBezTo>
                  <a:pt x="18910" y="9355"/>
                  <a:pt x="18910" y="9353"/>
                  <a:pt x="18910" y="9353"/>
                </a:cubicBezTo>
                <a:cubicBezTo>
                  <a:pt x="18941" y="9386"/>
                  <a:pt x="18942" y="9389"/>
                  <a:pt x="18942" y="9389"/>
                </a:cubicBezTo>
                <a:cubicBezTo>
                  <a:pt x="18984" y="9422"/>
                  <a:pt x="18985" y="9418"/>
                  <a:pt x="18985" y="9418"/>
                </a:cubicBezTo>
                <a:cubicBezTo>
                  <a:pt x="19016" y="9402"/>
                  <a:pt x="19013" y="9403"/>
                  <a:pt x="19013" y="9403"/>
                </a:cubicBezTo>
                <a:cubicBezTo>
                  <a:pt x="18992" y="9339"/>
                  <a:pt x="18994" y="9339"/>
                  <a:pt x="18994" y="9339"/>
                </a:cubicBezTo>
                <a:cubicBezTo>
                  <a:pt x="18962" y="9290"/>
                  <a:pt x="18961" y="9289"/>
                  <a:pt x="18961" y="9289"/>
                </a:cubicBezTo>
                <a:cubicBezTo>
                  <a:pt x="18961" y="9240"/>
                  <a:pt x="18961" y="9246"/>
                  <a:pt x="18961" y="9246"/>
                </a:cubicBezTo>
                <a:cubicBezTo>
                  <a:pt x="18961" y="9230"/>
                  <a:pt x="18961" y="9224"/>
                  <a:pt x="18961" y="9224"/>
                </a:cubicBezTo>
                <a:cubicBezTo>
                  <a:pt x="18898" y="9095"/>
                  <a:pt x="18900" y="9095"/>
                  <a:pt x="18900" y="9095"/>
                </a:cubicBezTo>
                <a:cubicBezTo>
                  <a:pt x="18879" y="9047"/>
                  <a:pt x="18877" y="9045"/>
                  <a:pt x="18877" y="9045"/>
                </a:cubicBezTo>
                <a:cubicBezTo>
                  <a:pt x="18877" y="8932"/>
                  <a:pt x="18877" y="8938"/>
                  <a:pt x="18877" y="8938"/>
                </a:cubicBezTo>
                <a:cubicBezTo>
                  <a:pt x="18866" y="8824"/>
                  <a:pt x="18868" y="8823"/>
                  <a:pt x="18868" y="8823"/>
                </a:cubicBezTo>
                <a:cubicBezTo>
                  <a:pt x="18878" y="8710"/>
                  <a:pt x="18877" y="8709"/>
                  <a:pt x="18877" y="8709"/>
                </a:cubicBezTo>
                <a:cubicBezTo>
                  <a:pt x="18845" y="8628"/>
                  <a:pt x="18849" y="8630"/>
                  <a:pt x="18849" y="8630"/>
                </a:cubicBezTo>
                <a:cubicBezTo>
                  <a:pt x="18828" y="8581"/>
                  <a:pt x="18825" y="8580"/>
                  <a:pt x="18825" y="8580"/>
                </a:cubicBezTo>
                <a:cubicBezTo>
                  <a:pt x="18867" y="8580"/>
                  <a:pt x="18868" y="8580"/>
                  <a:pt x="18868" y="8580"/>
                </a:cubicBezTo>
                <a:cubicBezTo>
                  <a:pt x="18899" y="8483"/>
                  <a:pt x="18900" y="8480"/>
                  <a:pt x="18900" y="8480"/>
                </a:cubicBezTo>
                <a:cubicBezTo>
                  <a:pt x="18963" y="8415"/>
                  <a:pt x="18961" y="8415"/>
                  <a:pt x="18961" y="8415"/>
                </a:cubicBezTo>
                <a:cubicBezTo>
                  <a:pt x="18993" y="8318"/>
                  <a:pt x="18994" y="8322"/>
                  <a:pt x="18994" y="8322"/>
                </a:cubicBezTo>
                <a:cubicBezTo>
                  <a:pt x="19015" y="8338"/>
                  <a:pt x="19013" y="8336"/>
                  <a:pt x="19013" y="8336"/>
                </a:cubicBezTo>
                <a:cubicBezTo>
                  <a:pt x="19002" y="8450"/>
                  <a:pt x="19003" y="8451"/>
                  <a:pt x="19003" y="8451"/>
                </a:cubicBezTo>
                <a:cubicBezTo>
                  <a:pt x="18972" y="8467"/>
                  <a:pt x="18970" y="8465"/>
                  <a:pt x="18970" y="8465"/>
                </a:cubicBezTo>
                <a:cubicBezTo>
                  <a:pt x="18949" y="8562"/>
                  <a:pt x="18952" y="8566"/>
                  <a:pt x="18952" y="8566"/>
                </a:cubicBezTo>
                <a:cubicBezTo>
                  <a:pt x="18952" y="8630"/>
                  <a:pt x="18952" y="8630"/>
                  <a:pt x="18952" y="8630"/>
                </a:cubicBezTo>
                <a:cubicBezTo>
                  <a:pt x="18994" y="8630"/>
                  <a:pt x="18994" y="8630"/>
                  <a:pt x="18994" y="8630"/>
                </a:cubicBezTo>
                <a:cubicBezTo>
                  <a:pt x="18941" y="8711"/>
                  <a:pt x="18942" y="8709"/>
                  <a:pt x="18942" y="8709"/>
                </a:cubicBezTo>
                <a:cubicBezTo>
                  <a:pt x="18921" y="8757"/>
                  <a:pt x="18919" y="8759"/>
                  <a:pt x="18919" y="8759"/>
                </a:cubicBezTo>
                <a:cubicBezTo>
                  <a:pt x="18982" y="8791"/>
                  <a:pt x="18985" y="8788"/>
                  <a:pt x="18985" y="8788"/>
                </a:cubicBezTo>
                <a:cubicBezTo>
                  <a:pt x="19006" y="8804"/>
                  <a:pt x="19003" y="8802"/>
                  <a:pt x="19003" y="8802"/>
                </a:cubicBezTo>
                <a:cubicBezTo>
                  <a:pt x="19035" y="8867"/>
                  <a:pt x="19036" y="8873"/>
                  <a:pt x="19036" y="8873"/>
                </a:cubicBezTo>
                <a:cubicBezTo>
                  <a:pt x="19025" y="8890"/>
                  <a:pt x="19027" y="8888"/>
                  <a:pt x="19027" y="8888"/>
                </a:cubicBezTo>
                <a:cubicBezTo>
                  <a:pt x="19069" y="8953"/>
                  <a:pt x="19069" y="8952"/>
                  <a:pt x="19069" y="8952"/>
                </a:cubicBezTo>
                <a:cubicBezTo>
                  <a:pt x="19069" y="8985"/>
                  <a:pt x="19069" y="8981"/>
                  <a:pt x="19069" y="8981"/>
                </a:cubicBezTo>
                <a:cubicBezTo>
                  <a:pt x="19027" y="9046"/>
                  <a:pt x="19027" y="9045"/>
                  <a:pt x="19027" y="9045"/>
                </a:cubicBezTo>
                <a:cubicBezTo>
                  <a:pt x="18995" y="9045"/>
                  <a:pt x="18994" y="9045"/>
                  <a:pt x="18994" y="9045"/>
                </a:cubicBezTo>
                <a:cubicBezTo>
                  <a:pt x="19004" y="9110"/>
                  <a:pt x="19003" y="9110"/>
                  <a:pt x="19003" y="9110"/>
                </a:cubicBezTo>
                <a:cubicBezTo>
                  <a:pt x="18993" y="9142"/>
                  <a:pt x="18994" y="9146"/>
                  <a:pt x="18994" y="9146"/>
                </a:cubicBezTo>
                <a:cubicBezTo>
                  <a:pt x="19015" y="9178"/>
                  <a:pt x="19013" y="9181"/>
                  <a:pt x="19013" y="9181"/>
                </a:cubicBezTo>
                <a:cubicBezTo>
                  <a:pt x="19055" y="9198"/>
                  <a:pt x="19055" y="9196"/>
                  <a:pt x="19055" y="9196"/>
                </a:cubicBezTo>
                <a:cubicBezTo>
                  <a:pt x="19118" y="9196"/>
                  <a:pt x="19120" y="9196"/>
                  <a:pt x="19120" y="9196"/>
                </a:cubicBezTo>
                <a:cubicBezTo>
                  <a:pt x="19162" y="9244"/>
                  <a:pt x="19162" y="9246"/>
                  <a:pt x="19162" y="9246"/>
                </a:cubicBezTo>
                <a:cubicBezTo>
                  <a:pt x="19194" y="9343"/>
                  <a:pt x="19195" y="9339"/>
                  <a:pt x="19195" y="9339"/>
                </a:cubicBezTo>
                <a:cubicBezTo>
                  <a:pt x="19216" y="9420"/>
                  <a:pt x="19214" y="9418"/>
                  <a:pt x="19214" y="9418"/>
                </a:cubicBezTo>
                <a:cubicBezTo>
                  <a:pt x="19203" y="9434"/>
                  <a:pt x="19204" y="9439"/>
                  <a:pt x="19204" y="9439"/>
                </a:cubicBezTo>
                <a:cubicBezTo>
                  <a:pt x="19236" y="9488"/>
                  <a:pt x="19237" y="9489"/>
                  <a:pt x="19237" y="9489"/>
                </a:cubicBezTo>
                <a:cubicBezTo>
                  <a:pt x="19258" y="9570"/>
                  <a:pt x="19256" y="9568"/>
                  <a:pt x="19256" y="9568"/>
                </a:cubicBezTo>
                <a:cubicBezTo>
                  <a:pt x="19224" y="9714"/>
                  <a:pt x="19223" y="9711"/>
                  <a:pt x="19223" y="9711"/>
                </a:cubicBezTo>
                <a:cubicBezTo>
                  <a:pt x="19213" y="9809"/>
                  <a:pt x="19214" y="9812"/>
                  <a:pt x="19214" y="9812"/>
                </a:cubicBezTo>
                <a:cubicBezTo>
                  <a:pt x="19214" y="9974"/>
                  <a:pt x="19214" y="9969"/>
                  <a:pt x="19214" y="9969"/>
                </a:cubicBezTo>
                <a:cubicBezTo>
                  <a:pt x="19224" y="10066"/>
                  <a:pt x="19223" y="10069"/>
                  <a:pt x="19223" y="10069"/>
                </a:cubicBezTo>
                <a:cubicBezTo>
                  <a:pt x="19244" y="10118"/>
                  <a:pt x="19247" y="10120"/>
                  <a:pt x="19247" y="10120"/>
                </a:cubicBezTo>
                <a:cubicBezTo>
                  <a:pt x="19268" y="10006"/>
                  <a:pt x="19265" y="10005"/>
                  <a:pt x="19265" y="10005"/>
                </a:cubicBezTo>
                <a:cubicBezTo>
                  <a:pt x="19276" y="9827"/>
                  <a:pt x="19279" y="9826"/>
                  <a:pt x="19279" y="9826"/>
                </a:cubicBezTo>
                <a:cubicBezTo>
                  <a:pt x="19311" y="9777"/>
                  <a:pt x="19307" y="9776"/>
                  <a:pt x="19307" y="9776"/>
                </a:cubicBezTo>
                <a:cubicBezTo>
                  <a:pt x="19307" y="9727"/>
                  <a:pt x="19307" y="9726"/>
                  <a:pt x="19307" y="9726"/>
                </a:cubicBezTo>
                <a:cubicBezTo>
                  <a:pt x="19307" y="9693"/>
                  <a:pt x="19307" y="9697"/>
                  <a:pt x="19307" y="9697"/>
                </a:cubicBezTo>
                <a:cubicBezTo>
                  <a:pt x="19339" y="9665"/>
                  <a:pt x="19340" y="9661"/>
                  <a:pt x="19340" y="9661"/>
                </a:cubicBezTo>
                <a:cubicBezTo>
                  <a:pt x="19372" y="9596"/>
                  <a:pt x="19373" y="9597"/>
                  <a:pt x="19373" y="9597"/>
                </a:cubicBezTo>
                <a:cubicBezTo>
                  <a:pt x="19373" y="9451"/>
                  <a:pt x="19373" y="9454"/>
                  <a:pt x="19373" y="9454"/>
                </a:cubicBezTo>
                <a:cubicBezTo>
                  <a:pt x="19373" y="9405"/>
                  <a:pt x="19373" y="9403"/>
                  <a:pt x="19373" y="9403"/>
                </a:cubicBezTo>
                <a:cubicBezTo>
                  <a:pt x="19373" y="9339"/>
                  <a:pt x="19373" y="9339"/>
                  <a:pt x="19373" y="9339"/>
                </a:cubicBezTo>
                <a:cubicBezTo>
                  <a:pt x="19415" y="9274"/>
                  <a:pt x="19415" y="9275"/>
                  <a:pt x="19415" y="9275"/>
                </a:cubicBezTo>
                <a:cubicBezTo>
                  <a:pt x="19426" y="9323"/>
                  <a:pt x="19424" y="9325"/>
                  <a:pt x="19424" y="9325"/>
                </a:cubicBezTo>
                <a:cubicBezTo>
                  <a:pt x="19414" y="9373"/>
                  <a:pt x="19415" y="9375"/>
                  <a:pt x="19415" y="9375"/>
                </a:cubicBezTo>
                <a:cubicBezTo>
                  <a:pt x="19415" y="9375"/>
                  <a:pt x="19392" y="9418"/>
                  <a:pt x="19392" y="9418"/>
                </a:cubicBezTo>
                <a:cubicBezTo>
                  <a:pt x="19402" y="9434"/>
                  <a:pt x="19424" y="9454"/>
                  <a:pt x="19424" y="9454"/>
                </a:cubicBezTo>
                <a:cubicBezTo>
                  <a:pt x="19445" y="9373"/>
                  <a:pt x="19443" y="9375"/>
                  <a:pt x="19443" y="9375"/>
                </a:cubicBezTo>
                <a:cubicBezTo>
                  <a:pt x="19443" y="9229"/>
                  <a:pt x="19443" y="9224"/>
                  <a:pt x="19443" y="9224"/>
                </a:cubicBezTo>
                <a:cubicBezTo>
                  <a:pt x="19433" y="8998"/>
                  <a:pt x="19434" y="9002"/>
                  <a:pt x="19434" y="9002"/>
                </a:cubicBezTo>
                <a:lnTo>
                  <a:pt x="19471" y="8995"/>
                </a:lnTo>
                <a:lnTo>
                  <a:pt x="19457" y="8845"/>
                </a:lnTo>
                <a:lnTo>
                  <a:pt x="19420" y="8788"/>
                </a:lnTo>
                <a:lnTo>
                  <a:pt x="19410" y="8752"/>
                </a:lnTo>
                <a:lnTo>
                  <a:pt x="19382" y="8730"/>
                </a:lnTo>
                <a:lnTo>
                  <a:pt x="19345" y="8673"/>
                </a:lnTo>
                <a:lnTo>
                  <a:pt x="19307" y="8637"/>
                </a:lnTo>
                <a:lnTo>
                  <a:pt x="19233" y="8408"/>
                </a:lnTo>
                <a:lnTo>
                  <a:pt x="19256" y="8365"/>
                </a:lnTo>
                <a:lnTo>
                  <a:pt x="19261" y="8372"/>
                </a:lnTo>
                <a:lnTo>
                  <a:pt x="19307" y="8408"/>
                </a:lnTo>
                <a:lnTo>
                  <a:pt x="19345" y="8429"/>
                </a:lnTo>
                <a:lnTo>
                  <a:pt x="19471" y="8429"/>
                </a:lnTo>
                <a:lnTo>
                  <a:pt x="19457" y="8501"/>
                </a:lnTo>
                <a:lnTo>
                  <a:pt x="19457" y="8558"/>
                </a:lnTo>
                <a:lnTo>
                  <a:pt x="19471" y="8580"/>
                </a:lnTo>
                <a:lnTo>
                  <a:pt x="19481" y="8580"/>
                </a:lnTo>
                <a:lnTo>
                  <a:pt x="19495" y="8451"/>
                </a:lnTo>
                <a:lnTo>
                  <a:pt x="19509" y="8429"/>
                </a:lnTo>
                <a:lnTo>
                  <a:pt x="19546" y="8351"/>
                </a:lnTo>
                <a:lnTo>
                  <a:pt x="19607" y="8279"/>
                </a:lnTo>
                <a:lnTo>
                  <a:pt x="19607" y="8028"/>
                </a:lnTo>
                <a:lnTo>
                  <a:pt x="19658" y="7957"/>
                </a:lnTo>
                <a:lnTo>
                  <a:pt x="19668" y="7799"/>
                </a:lnTo>
                <a:lnTo>
                  <a:pt x="19682" y="7706"/>
                </a:lnTo>
                <a:lnTo>
                  <a:pt x="19682" y="7477"/>
                </a:lnTo>
                <a:lnTo>
                  <a:pt x="19658" y="7362"/>
                </a:lnTo>
                <a:lnTo>
                  <a:pt x="19584" y="7362"/>
                </a:lnTo>
                <a:lnTo>
                  <a:pt x="19593" y="7269"/>
                </a:lnTo>
                <a:lnTo>
                  <a:pt x="19621" y="7176"/>
                </a:lnTo>
                <a:lnTo>
                  <a:pt x="19644" y="7140"/>
                </a:lnTo>
                <a:lnTo>
                  <a:pt x="19630" y="7119"/>
                </a:lnTo>
                <a:lnTo>
                  <a:pt x="19691" y="7176"/>
                </a:lnTo>
                <a:lnTo>
                  <a:pt x="19794" y="7140"/>
                </a:lnTo>
                <a:lnTo>
                  <a:pt x="19906" y="7083"/>
                </a:lnTo>
                <a:lnTo>
                  <a:pt x="20005" y="7040"/>
                </a:lnTo>
                <a:lnTo>
                  <a:pt x="20065" y="6947"/>
                </a:lnTo>
                <a:lnTo>
                  <a:pt x="20140" y="6890"/>
                </a:lnTo>
                <a:lnTo>
                  <a:pt x="20239" y="6775"/>
                </a:lnTo>
                <a:lnTo>
                  <a:pt x="20351" y="6625"/>
                </a:lnTo>
                <a:lnTo>
                  <a:pt x="20328" y="6625"/>
                </a:lnTo>
                <a:lnTo>
                  <a:pt x="20276" y="6646"/>
                </a:lnTo>
                <a:lnTo>
                  <a:pt x="20239" y="6660"/>
                </a:lnTo>
                <a:lnTo>
                  <a:pt x="20201" y="6739"/>
                </a:lnTo>
                <a:lnTo>
                  <a:pt x="20140" y="6775"/>
                </a:lnTo>
                <a:lnTo>
                  <a:pt x="20201" y="6589"/>
                </a:lnTo>
                <a:lnTo>
                  <a:pt x="20140" y="6703"/>
                </a:lnTo>
                <a:lnTo>
                  <a:pt x="20065" y="6761"/>
                </a:lnTo>
                <a:lnTo>
                  <a:pt x="20042" y="6797"/>
                </a:lnTo>
                <a:lnTo>
                  <a:pt x="19977" y="6818"/>
                </a:lnTo>
                <a:lnTo>
                  <a:pt x="19906" y="6832"/>
                </a:lnTo>
                <a:lnTo>
                  <a:pt x="19878" y="6875"/>
                </a:lnTo>
                <a:lnTo>
                  <a:pt x="19803" y="6947"/>
                </a:lnTo>
                <a:lnTo>
                  <a:pt x="19743" y="6983"/>
                </a:lnTo>
                <a:lnTo>
                  <a:pt x="19658" y="7040"/>
                </a:lnTo>
                <a:lnTo>
                  <a:pt x="19743" y="6854"/>
                </a:lnTo>
                <a:lnTo>
                  <a:pt x="19794" y="6832"/>
                </a:lnTo>
                <a:lnTo>
                  <a:pt x="19841" y="6739"/>
                </a:lnTo>
                <a:lnTo>
                  <a:pt x="19869" y="6718"/>
                </a:lnTo>
                <a:lnTo>
                  <a:pt x="19930" y="6625"/>
                </a:lnTo>
                <a:lnTo>
                  <a:pt x="19991" y="6567"/>
                </a:lnTo>
                <a:lnTo>
                  <a:pt x="20089" y="6567"/>
                </a:lnTo>
                <a:lnTo>
                  <a:pt x="20140" y="6532"/>
                </a:lnTo>
                <a:lnTo>
                  <a:pt x="20164" y="6496"/>
                </a:lnTo>
                <a:lnTo>
                  <a:pt x="20290" y="6417"/>
                </a:lnTo>
                <a:lnTo>
                  <a:pt x="20365" y="6417"/>
                </a:lnTo>
                <a:lnTo>
                  <a:pt x="20374" y="6381"/>
                </a:lnTo>
                <a:lnTo>
                  <a:pt x="20402" y="6338"/>
                </a:lnTo>
                <a:lnTo>
                  <a:pt x="20473" y="6281"/>
                </a:lnTo>
                <a:lnTo>
                  <a:pt x="20473" y="6059"/>
                </a:lnTo>
                <a:lnTo>
                  <a:pt x="20487" y="6037"/>
                </a:lnTo>
                <a:lnTo>
                  <a:pt x="20501" y="6037"/>
                </a:lnTo>
                <a:lnTo>
                  <a:pt x="20538" y="6059"/>
                </a:lnTo>
                <a:lnTo>
                  <a:pt x="20538" y="6095"/>
                </a:lnTo>
                <a:lnTo>
                  <a:pt x="20562" y="6166"/>
                </a:lnTo>
                <a:lnTo>
                  <a:pt x="20562" y="6188"/>
                </a:lnTo>
                <a:lnTo>
                  <a:pt x="20576" y="6209"/>
                </a:lnTo>
                <a:lnTo>
                  <a:pt x="20599" y="6188"/>
                </a:lnTo>
                <a:lnTo>
                  <a:pt x="20599" y="6152"/>
                </a:lnTo>
                <a:lnTo>
                  <a:pt x="20636" y="6152"/>
                </a:lnTo>
                <a:lnTo>
                  <a:pt x="20660" y="6109"/>
                </a:lnTo>
                <a:lnTo>
                  <a:pt x="20660" y="6037"/>
                </a:lnTo>
                <a:lnTo>
                  <a:pt x="20697" y="6002"/>
                </a:lnTo>
                <a:lnTo>
                  <a:pt x="20697" y="5959"/>
                </a:lnTo>
                <a:lnTo>
                  <a:pt x="20735" y="5923"/>
                </a:lnTo>
                <a:lnTo>
                  <a:pt x="20758" y="6037"/>
                </a:lnTo>
                <a:lnTo>
                  <a:pt x="20758" y="6073"/>
                </a:lnTo>
                <a:lnTo>
                  <a:pt x="20795" y="6037"/>
                </a:lnTo>
                <a:lnTo>
                  <a:pt x="20824" y="6002"/>
                </a:lnTo>
                <a:lnTo>
                  <a:pt x="20824" y="5959"/>
                </a:lnTo>
                <a:lnTo>
                  <a:pt x="20847" y="5959"/>
                </a:lnTo>
                <a:lnTo>
                  <a:pt x="20884" y="5923"/>
                </a:lnTo>
                <a:lnTo>
                  <a:pt x="20931" y="5923"/>
                </a:lnTo>
                <a:lnTo>
                  <a:pt x="20959" y="5887"/>
                </a:lnTo>
                <a:lnTo>
                  <a:pt x="20997" y="5866"/>
                </a:lnTo>
                <a:lnTo>
                  <a:pt x="21020" y="5830"/>
                </a:lnTo>
                <a:lnTo>
                  <a:pt x="21034" y="5787"/>
                </a:lnTo>
                <a:lnTo>
                  <a:pt x="21006" y="5772"/>
                </a:lnTo>
                <a:lnTo>
                  <a:pt x="20983" y="5715"/>
                </a:lnTo>
                <a:lnTo>
                  <a:pt x="20969" y="5694"/>
                </a:lnTo>
                <a:lnTo>
                  <a:pt x="20898" y="5622"/>
                </a:lnTo>
                <a:lnTo>
                  <a:pt x="20884" y="5579"/>
                </a:lnTo>
                <a:lnTo>
                  <a:pt x="20870" y="5622"/>
                </a:lnTo>
                <a:lnTo>
                  <a:pt x="20884" y="5658"/>
                </a:lnTo>
                <a:lnTo>
                  <a:pt x="20922" y="5715"/>
                </a:lnTo>
                <a:lnTo>
                  <a:pt x="20945" y="5772"/>
                </a:lnTo>
                <a:lnTo>
                  <a:pt x="20908" y="5787"/>
                </a:lnTo>
                <a:lnTo>
                  <a:pt x="20861" y="5787"/>
                </a:lnTo>
                <a:lnTo>
                  <a:pt x="20786" y="5844"/>
                </a:lnTo>
                <a:lnTo>
                  <a:pt x="20772" y="5808"/>
                </a:lnTo>
                <a:lnTo>
                  <a:pt x="20758" y="5787"/>
                </a:lnTo>
                <a:lnTo>
                  <a:pt x="20735" y="5772"/>
                </a:lnTo>
                <a:lnTo>
                  <a:pt x="20697" y="5729"/>
                </a:lnTo>
                <a:lnTo>
                  <a:pt x="20683" y="5715"/>
                </a:lnTo>
                <a:lnTo>
                  <a:pt x="20697" y="5679"/>
                </a:lnTo>
                <a:lnTo>
                  <a:pt x="20683" y="5622"/>
                </a:lnTo>
                <a:lnTo>
                  <a:pt x="20636" y="5565"/>
                </a:lnTo>
                <a:lnTo>
                  <a:pt x="20585" y="5522"/>
                </a:lnTo>
                <a:lnTo>
                  <a:pt x="20538" y="5522"/>
                </a:lnTo>
                <a:lnTo>
                  <a:pt x="20524" y="5486"/>
                </a:lnTo>
                <a:lnTo>
                  <a:pt x="20524" y="5407"/>
                </a:lnTo>
                <a:lnTo>
                  <a:pt x="20585" y="5314"/>
                </a:lnTo>
                <a:lnTo>
                  <a:pt x="20636" y="5278"/>
                </a:lnTo>
                <a:lnTo>
                  <a:pt x="20636" y="5257"/>
                </a:lnTo>
                <a:lnTo>
                  <a:pt x="20622" y="5221"/>
                </a:lnTo>
                <a:lnTo>
                  <a:pt x="20562" y="5221"/>
                </a:lnTo>
                <a:lnTo>
                  <a:pt x="20547" y="5164"/>
                </a:lnTo>
                <a:lnTo>
                  <a:pt x="20524" y="5106"/>
                </a:lnTo>
                <a:lnTo>
                  <a:pt x="20510" y="5049"/>
                </a:lnTo>
                <a:lnTo>
                  <a:pt x="20538" y="4906"/>
                </a:lnTo>
                <a:lnTo>
                  <a:pt x="20547" y="4920"/>
                </a:lnTo>
                <a:lnTo>
                  <a:pt x="20547" y="4877"/>
                </a:lnTo>
                <a:lnTo>
                  <a:pt x="20562" y="4820"/>
                </a:lnTo>
                <a:lnTo>
                  <a:pt x="20562" y="4705"/>
                </a:lnTo>
                <a:lnTo>
                  <a:pt x="20576" y="4669"/>
                </a:lnTo>
                <a:lnTo>
                  <a:pt x="20599" y="4669"/>
                </a:lnTo>
                <a:lnTo>
                  <a:pt x="20599" y="4612"/>
                </a:lnTo>
                <a:lnTo>
                  <a:pt x="20613" y="4576"/>
                </a:lnTo>
                <a:lnTo>
                  <a:pt x="20613" y="4519"/>
                </a:lnTo>
                <a:lnTo>
                  <a:pt x="20683" y="4519"/>
                </a:lnTo>
                <a:lnTo>
                  <a:pt x="20683" y="4426"/>
                </a:lnTo>
                <a:lnTo>
                  <a:pt x="20636" y="4426"/>
                </a:lnTo>
                <a:lnTo>
                  <a:pt x="20636" y="4369"/>
                </a:lnTo>
                <a:lnTo>
                  <a:pt x="20660" y="4326"/>
                </a:lnTo>
                <a:lnTo>
                  <a:pt x="20660" y="4311"/>
                </a:lnTo>
                <a:lnTo>
                  <a:pt x="20683" y="4268"/>
                </a:lnTo>
                <a:lnTo>
                  <a:pt x="20697" y="4290"/>
                </a:lnTo>
                <a:lnTo>
                  <a:pt x="20697" y="4311"/>
                </a:lnTo>
                <a:lnTo>
                  <a:pt x="20721" y="4290"/>
                </a:lnTo>
                <a:lnTo>
                  <a:pt x="20735" y="4268"/>
                </a:lnTo>
                <a:lnTo>
                  <a:pt x="20735" y="4211"/>
                </a:lnTo>
                <a:lnTo>
                  <a:pt x="20772" y="4268"/>
                </a:lnTo>
                <a:lnTo>
                  <a:pt x="20786" y="4268"/>
                </a:lnTo>
                <a:lnTo>
                  <a:pt x="20786" y="4197"/>
                </a:lnTo>
                <a:lnTo>
                  <a:pt x="20772" y="4197"/>
                </a:lnTo>
                <a:lnTo>
                  <a:pt x="20758" y="4154"/>
                </a:lnTo>
                <a:lnTo>
                  <a:pt x="20810" y="4154"/>
                </a:lnTo>
                <a:lnTo>
                  <a:pt x="20833" y="4175"/>
                </a:lnTo>
                <a:lnTo>
                  <a:pt x="20870" y="4154"/>
                </a:lnTo>
                <a:lnTo>
                  <a:pt x="20884" y="4104"/>
                </a:lnTo>
                <a:lnTo>
                  <a:pt x="20870" y="4003"/>
                </a:lnTo>
                <a:lnTo>
                  <a:pt x="20898" y="4003"/>
                </a:lnTo>
                <a:lnTo>
                  <a:pt x="20931" y="4061"/>
                </a:lnTo>
                <a:lnTo>
                  <a:pt x="20969" y="4046"/>
                </a:lnTo>
                <a:lnTo>
                  <a:pt x="20983" y="4003"/>
                </a:lnTo>
                <a:lnTo>
                  <a:pt x="20997" y="3932"/>
                </a:lnTo>
                <a:lnTo>
                  <a:pt x="20983" y="3875"/>
                </a:lnTo>
                <a:lnTo>
                  <a:pt x="20997" y="3796"/>
                </a:lnTo>
                <a:lnTo>
                  <a:pt x="20997" y="3760"/>
                </a:lnTo>
                <a:lnTo>
                  <a:pt x="20983" y="3703"/>
                </a:lnTo>
                <a:lnTo>
                  <a:pt x="20983" y="3667"/>
                </a:lnTo>
                <a:lnTo>
                  <a:pt x="20997" y="3610"/>
                </a:lnTo>
                <a:lnTo>
                  <a:pt x="20997" y="3567"/>
                </a:lnTo>
                <a:lnTo>
                  <a:pt x="21044" y="3645"/>
                </a:lnTo>
                <a:lnTo>
                  <a:pt x="21058" y="3681"/>
                </a:lnTo>
                <a:lnTo>
                  <a:pt x="21118" y="3681"/>
                </a:lnTo>
                <a:lnTo>
                  <a:pt x="21118" y="3567"/>
                </a:lnTo>
                <a:lnTo>
                  <a:pt x="21146" y="3552"/>
                </a:lnTo>
                <a:lnTo>
                  <a:pt x="21179" y="3567"/>
                </a:lnTo>
                <a:lnTo>
                  <a:pt x="21179" y="3681"/>
                </a:lnTo>
                <a:lnTo>
                  <a:pt x="21217" y="3667"/>
                </a:lnTo>
                <a:lnTo>
                  <a:pt x="21254" y="3610"/>
                </a:lnTo>
                <a:lnTo>
                  <a:pt x="21207" y="3531"/>
                </a:lnTo>
                <a:lnTo>
                  <a:pt x="21207" y="3495"/>
                </a:lnTo>
                <a:lnTo>
                  <a:pt x="21217" y="3473"/>
                </a:lnTo>
                <a:lnTo>
                  <a:pt x="21254" y="3531"/>
                </a:lnTo>
                <a:lnTo>
                  <a:pt x="21292" y="3567"/>
                </a:lnTo>
                <a:lnTo>
                  <a:pt x="21320" y="3552"/>
                </a:lnTo>
                <a:lnTo>
                  <a:pt x="21306" y="3473"/>
                </a:lnTo>
                <a:lnTo>
                  <a:pt x="21343" y="3473"/>
                </a:lnTo>
                <a:lnTo>
                  <a:pt x="21343" y="3359"/>
                </a:lnTo>
                <a:lnTo>
                  <a:pt x="21418" y="3359"/>
                </a:lnTo>
                <a:lnTo>
                  <a:pt x="21427" y="3345"/>
                </a:lnTo>
                <a:lnTo>
                  <a:pt x="21427" y="3287"/>
                </a:lnTo>
                <a:lnTo>
                  <a:pt x="21455" y="3287"/>
                </a:lnTo>
                <a:lnTo>
                  <a:pt x="21502" y="3208"/>
                </a:lnTo>
                <a:lnTo>
                  <a:pt x="21554" y="3208"/>
                </a:lnTo>
                <a:lnTo>
                  <a:pt x="21577" y="3173"/>
                </a:lnTo>
                <a:lnTo>
                  <a:pt x="21591" y="3058"/>
                </a:lnTo>
                <a:lnTo>
                  <a:pt x="21577" y="3037"/>
                </a:lnTo>
                <a:lnTo>
                  <a:pt x="21540" y="3037"/>
                </a:lnTo>
                <a:lnTo>
                  <a:pt x="21530" y="3001"/>
                </a:lnTo>
                <a:lnTo>
                  <a:pt x="21554" y="2958"/>
                </a:lnTo>
                <a:lnTo>
                  <a:pt x="21554" y="2944"/>
                </a:lnTo>
                <a:lnTo>
                  <a:pt x="21530" y="2922"/>
                </a:lnTo>
                <a:lnTo>
                  <a:pt x="21502" y="2829"/>
                </a:lnTo>
                <a:lnTo>
                  <a:pt x="21427" y="2829"/>
                </a:lnTo>
                <a:lnTo>
                  <a:pt x="21404" y="2750"/>
                </a:lnTo>
                <a:lnTo>
                  <a:pt x="21394" y="2657"/>
                </a:lnTo>
                <a:lnTo>
                  <a:pt x="21394" y="2578"/>
                </a:lnTo>
                <a:lnTo>
                  <a:pt x="21380" y="2528"/>
                </a:lnTo>
                <a:lnTo>
                  <a:pt x="21343" y="2542"/>
                </a:lnTo>
                <a:lnTo>
                  <a:pt x="21320" y="2564"/>
                </a:lnTo>
                <a:lnTo>
                  <a:pt x="21268" y="2564"/>
                </a:lnTo>
                <a:lnTo>
                  <a:pt x="21217" y="2528"/>
                </a:lnTo>
                <a:lnTo>
                  <a:pt x="21179" y="2428"/>
                </a:lnTo>
                <a:lnTo>
                  <a:pt x="21170" y="2299"/>
                </a:lnTo>
                <a:lnTo>
                  <a:pt x="21118" y="2127"/>
                </a:lnTo>
                <a:lnTo>
                  <a:pt x="21095" y="1955"/>
                </a:lnTo>
                <a:lnTo>
                  <a:pt x="21072" y="1862"/>
                </a:lnTo>
                <a:lnTo>
                  <a:pt x="21044" y="1712"/>
                </a:lnTo>
                <a:lnTo>
                  <a:pt x="21020" y="1576"/>
                </a:lnTo>
                <a:lnTo>
                  <a:pt x="20997" y="1518"/>
                </a:lnTo>
                <a:lnTo>
                  <a:pt x="20833" y="1368"/>
                </a:lnTo>
                <a:lnTo>
                  <a:pt x="20795" y="1425"/>
                </a:lnTo>
                <a:lnTo>
                  <a:pt x="20758" y="1497"/>
                </a:lnTo>
                <a:lnTo>
                  <a:pt x="20697" y="1576"/>
                </a:lnTo>
                <a:lnTo>
                  <a:pt x="20660" y="1576"/>
                </a:lnTo>
                <a:lnTo>
                  <a:pt x="20622" y="1540"/>
                </a:lnTo>
                <a:lnTo>
                  <a:pt x="20562" y="1482"/>
                </a:lnTo>
                <a:lnTo>
                  <a:pt x="20510" y="1461"/>
                </a:lnTo>
                <a:lnTo>
                  <a:pt x="20501" y="1461"/>
                </a:lnTo>
                <a:lnTo>
                  <a:pt x="20473" y="1497"/>
                </a:lnTo>
                <a:lnTo>
                  <a:pt x="20412" y="1783"/>
                </a:lnTo>
                <a:lnTo>
                  <a:pt x="20388" y="1991"/>
                </a:lnTo>
                <a:lnTo>
                  <a:pt x="20328" y="2220"/>
                </a:lnTo>
                <a:lnTo>
                  <a:pt x="20299" y="2392"/>
                </a:lnTo>
                <a:lnTo>
                  <a:pt x="20290" y="2578"/>
                </a:lnTo>
                <a:lnTo>
                  <a:pt x="20299" y="2679"/>
                </a:lnTo>
                <a:lnTo>
                  <a:pt x="20328" y="2714"/>
                </a:lnTo>
                <a:lnTo>
                  <a:pt x="20314" y="2750"/>
                </a:lnTo>
                <a:lnTo>
                  <a:pt x="20290" y="2807"/>
                </a:lnTo>
                <a:lnTo>
                  <a:pt x="20290" y="2922"/>
                </a:lnTo>
                <a:lnTo>
                  <a:pt x="20262" y="3015"/>
                </a:lnTo>
                <a:lnTo>
                  <a:pt x="20262" y="3151"/>
                </a:lnTo>
                <a:lnTo>
                  <a:pt x="20225" y="3173"/>
                </a:lnTo>
                <a:lnTo>
                  <a:pt x="20225" y="3266"/>
                </a:lnTo>
                <a:lnTo>
                  <a:pt x="20154" y="3266"/>
                </a:lnTo>
                <a:lnTo>
                  <a:pt x="20140" y="3323"/>
                </a:lnTo>
                <a:lnTo>
                  <a:pt x="20089" y="3345"/>
                </a:lnTo>
                <a:lnTo>
                  <a:pt x="20028" y="3345"/>
                </a:lnTo>
                <a:lnTo>
                  <a:pt x="20028" y="3438"/>
                </a:lnTo>
                <a:lnTo>
                  <a:pt x="20014" y="3495"/>
                </a:lnTo>
                <a:lnTo>
                  <a:pt x="19991" y="3567"/>
                </a:lnTo>
                <a:lnTo>
                  <a:pt x="19817" y="3645"/>
                </a:lnTo>
                <a:lnTo>
                  <a:pt x="19644" y="3681"/>
                </a:lnTo>
                <a:lnTo>
                  <a:pt x="19555" y="3724"/>
                </a:lnTo>
                <a:lnTo>
                  <a:pt x="19434" y="3796"/>
                </a:lnTo>
                <a:lnTo>
                  <a:pt x="19373" y="3796"/>
                </a:lnTo>
                <a:lnTo>
                  <a:pt x="19172" y="3832"/>
                </a:lnTo>
                <a:lnTo>
                  <a:pt x="19097" y="3889"/>
                </a:lnTo>
                <a:lnTo>
                  <a:pt x="18961" y="3946"/>
                </a:lnTo>
                <a:lnTo>
                  <a:pt x="18877" y="3989"/>
                </a:lnTo>
                <a:lnTo>
                  <a:pt x="18788" y="4082"/>
                </a:lnTo>
                <a:lnTo>
                  <a:pt x="18713" y="4233"/>
                </a:lnTo>
                <a:lnTo>
                  <a:pt x="18615" y="4426"/>
                </a:lnTo>
                <a:lnTo>
                  <a:pt x="18601" y="4519"/>
                </a:lnTo>
                <a:lnTo>
                  <a:pt x="18563" y="4634"/>
                </a:lnTo>
                <a:lnTo>
                  <a:pt x="18465" y="4763"/>
                </a:lnTo>
                <a:lnTo>
                  <a:pt x="18404" y="4841"/>
                </a:lnTo>
                <a:lnTo>
                  <a:pt x="18428" y="4920"/>
                </a:lnTo>
                <a:lnTo>
                  <a:pt x="18451" y="4956"/>
                </a:lnTo>
                <a:lnTo>
                  <a:pt x="18517" y="4920"/>
                </a:lnTo>
                <a:lnTo>
                  <a:pt x="18503" y="4992"/>
                </a:lnTo>
                <a:lnTo>
                  <a:pt x="18451" y="5049"/>
                </a:lnTo>
                <a:lnTo>
                  <a:pt x="18503" y="5142"/>
                </a:lnTo>
                <a:lnTo>
                  <a:pt x="18503" y="5257"/>
                </a:lnTo>
                <a:lnTo>
                  <a:pt x="18451" y="5314"/>
                </a:lnTo>
                <a:lnTo>
                  <a:pt x="18381" y="5371"/>
                </a:lnTo>
                <a:lnTo>
                  <a:pt x="18306" y="5507"/>
                </a:lnTo>
                <a:lnTo>
                  <a:pt x="18180" y="5565"/>
                </a:lnTo>
                <a:lnTo>
                  <a:pt x="18133" y="5565"/>
                </a:lnTo>
                <a:lnTo>
                  <a:pt x="18044" y="5622"/>
                </a:lnTo>
                <a:lnTo>
                  <a:pt x="17735" y="5622"/>
                </a:lnTo>
                <a:lnTo>
                  <a:pt x="17571" y="5679"/>
                </a:lnTo>
                <a:lnTo>
                  <a:pt x="17525" y="5729"/>
                </a:lnTo>
                <a:lnTo>
                  <a:pt x="17562" y="5866"/>
                </a:lnTo>
                <a:lnTo>
                  <a:pt x="17623" y="6059"/>
                </a:lnTo>
                <a:lnTo>
                  <a:pt x="17623" y="6152"/>
                </a:lnTo>
                <a:lnTo>
                  <a:pt x="17571" y="6209"/>
                </a:lnTo>
                <a:lnTo>
                  <a:pt x="17496" y="6324"/>
                </a:lnTo>
                <a:lnTo>
                  <a:pt x="17473" y="6381"/>
                </a:lnTo>
                <a:lnTo>
                  <a:pt x="17351" y="6567"/>
                </a:lnTo>
                <a:lnTo>
                  <a:pt x="17277" y="6646"/>
                </a:lnTo>
                <a:lnTo>
                  <a:pt x="17216" y="6718"/>
                </a:lnTo>
                <a:lnTo>
                  <a:pt x="17150" y="6775"/>
                </a:lnTo>
                <a:lnTo>
                  <a:pt x="17075" y="6854"/>
                </a:lnTo>
                <a:lnTo>
                  <a:pt x="17014" y="6947"/>
                </a:lnTo>
                <a:lnTo>
                  <a:pt x="16930" y="7004"/>
                </a:lnTo>
                <a:lnTo>
                  <a:pt x="16855" y="7097"/>
                </a:lnTo>
                <a:lnTo>
                  <a:pt x="16766" y="7176"/>
                </a:lnTo>
                <a:lnTo>
                  <a:pt x="16706" y="7255"/>
                </a:lnTo>
                <a:lnTo>
                  <a:pt x="16668" y="7269"/>
                </a:lnTo>
                <a:lnTo>
                  <a:pt x="16607" y="7362"/>
                </a:lnTo>
                <a:lnTo>
                  <a:pt x="16532" y="7362"/>
                </a:lnTo>
                <a:lnTo>
                  <a:pt x="16481" y="7405"/>
                </a:lnTo>
                <a:lnTo>
                  <a:pt x="16434" y="7477"/>
                </a:lnTo>
                <a:lnTo>
                  <a:pt x="16359" y="7477"/>
                </a:lnTo>
                <a:lnTo>
                  <a:pt x="16322" y="7441"/>
                </a:lnTo>
                <a:lnTo>
                  <a:pt x="16284" y="7384"/>
                </a:lnTo>
                <a:lnTo>
                  <a:pt x="16256" y="7405"/>
                </a:lnTo>
                <a:lnTo>
                  <a:pt x="16210" y="7384"/>
                </a:lnTo>
                <a:lnTo>
                  <a:pt x="16196" y="7362"/>
                </a:lnTo>
                <a:lnTo>
                  <a:pt x="16149" y="7305"/>
                </a:lnTo>
                <a:lnTo>
                  <a:pt x="16097" y="7291"/>
                </a:lnTo>
                <a:lnTo>
                  <a:pt x="15999" y="7269"/>
                </a:lnTo>
                <a:lnTo>
                  <a:pt x="15798" y="7319"/>
                </a:lnTo>
                <a:cubicBezTo>
                  <a:pt x="15866" y="7301"/>
                  <a:pt x="15799" y="7317"/>
                  <a:pt x="16004" y="7262"/>
                </a:cubicBezTo>
                <a:cubicBezTo>
                  <a:pt x="16004" y="7262"/>
                  <a:pt x="16000" y="7264"/>
                  <a:pt x="16032" y="7183"/>
                </a:cubicBezTo>
                <a:cubicBezTo>
                  <a:pt x="16032" y="7183"/>
                  <a:pt x="16032" y="7185"/>
                  <a:pt x="16074" y="7105"/>
                </a:cubicBezTo>
                <a:cubicBezTo>
                  <a:pt x="16074" y="7105"/>
                  <a:pt x="16074" y="7101"/>
                  <a:pt x="16074" y="7004"/>
                </a:cubicBezTo>
                <a:cubicBezTo>
                  <a:pt x="16074" y="7004"/>
                  <a:pt x="16075" y="7008"/>
                  <a:pt x="16107" y="6847"/>
                </a:cubicBezTo>
                <a:cubicBezTo>
                  <a:pt x="16107" y="6847"/>
                  <a:pt x="16108" y="6847"/>
                  <a:pt x="16139" y="6782"/>
                </a:cubicBezTo>
                <a:cubicBezTo>
                  <a:pt x="16139" y="6782"/>
                  <a:pt x="16137" y="6782"/>
                  <a:pt x="16158" y="6718"/>
                </a:cubicBezTo>
                <a:cubicBezTo>
                  <a:pt x="16158" y="6718"/>
                  <a:pt x="16157" y="6719"/>
                  <a:pt x="16167" y="6639"/>
                </a:cubicBezTo>
                <a:cubicBezTo>
                  <a:pt x="16167" y="6639"/>
                  <a:pt x="16169" y="6639"/>
                  <a:pt x="16200" y="6575"/>
                </a:cubicBezTo>
                <a:cubicBezTo>
                  <a:pt x="16200" y="6575"/>
                  <a:pt x="16200" y="6573"/>
                  <a:pt x="16200" y="6524"/>
                </a:cubicBezTo>
                <a:cubicBezTo>
                  <a:pt x="16200" y="6524"/>
                  <a:pt x="16203" y="6524"/>
                  <a:pt x="16224" y="6524"/>
                </a:cubicBezTo>
                <a:cubicBezTo>
                  <a:pt x="16224" y="6524"/>
                  <a:pt x="16220" y="6524"/>
                  <a:pt x="16294" y="6524"/>
                </a:cubicBezTo>
                <a:cubicBezTo>
                  <a:pt x="16294" y="6524"/>
                  <a:pt x="16294" y="6283"/>
                  <a:pt x="16294" y="6267"/>
                </a:cubicBezTo>
                <a:cubicBezTo>
                  <a:pt x="16294" y="6250"/>
                  <a:pt x="16284" y="6202"/>
                  <a:pt x="16284" y="6202"/>
                </a:cubicBezTo>
                <a:cubicBezTo>
                  <a:pt x="16284" y="6202"/>
                  <a:pt x="16284" y="6202"/>
                  <a:pt x="16284" y="6138"/>
                </a:cubicBezTo>
                <a:cubicBezTo>
                  <a:pt x="16284" y="6138"/>
                  <a:pt x="16283" y="6139"/>
                  <a:pt x="16252" y="6059"/>
                </a:cubicBezTo>
                <a:cubicBezTo>
                  <a:pt x="16252" y="6059"/>
                  <a:pt x="16252" y="6055"/>
                  <a:pt x="16210" y="5701"/>
                </a:cubicBezTo>
                <a:cubicBezTo>
                  <a:pt x="16210" y="5701"/>
                  <a:pt x="16209" y="5701"/>
                  <a:pt x="16167" y="5572"/>
                </a:cubicBezTo>
                <a:cubicBezTo>
                  <a:pt x="16167" y="5572"/>
                  <a:pt x="16170" y="5575"/>
                  <a:pt x="16107" y="5479"/>
                </a:cubicBezTo>
                <a:cubicBezTo>
                  <a:pt x="16107" y="5479"/>
                  <a:pt x="16107" y="5481"/>
                  <a:pt x="16065" y="5464"/>
                </a:cubicBezTo>
                <a:cubicBezTo>
                  <a:pt x="16065" y="5464"/>
                  <a:pt x="16063" y="5464"/>
                  <a:pt x="16032" y="5464"/>
                </a:cubicBezTo>
                <a:cubicBezTo>
                  <a:pt x="16032" y="5464"/>
                  <a:pt x="16014" y="5507"/>
                  <a:pt x="16004" y="5507"/>
                </a:cubicBezTo>
                <a:cubicBezTo>
                  <a:pt x="16004" y="5507"/>
                  <a:pt x="15962" y="5558"/>
                  <a:pt x="15962" y="5558"/>
                </a:cubicBezTo>
                <a:cubicBezTo>
                  <a:pt x="15962" y="5558"/>
                  <a:pt x="15929" y="5592"/>
                  <a:pt x="15929" y="5608"/>
                </a:cubicBezTo>
                <a:cubicBezTo>
                  <a:pt x="15929" y="5608"/>
                  <a:pt x="15905" y="5622"/>
                  <a:pt x="15905" y="5622"/>
                </a:cubicBezTo>
                <a:cubicBezTo>
                  <a:pt x="15905" y="5622"/>
                  <a:pt x="15896" y="5686"/>
                  <a:pt x="15896" y="5686"/>
                </a:cubicBezTo>
                <a:cubicBezTo>
                  <a:pt x="15896" y="5686"/>
                  <a:pt x="15896" y="5737"/>
                  <a:pt x="15896" y="5737"/>
                </a:cubicBezTo>
                <a:cubicBezTo>
                  <a:pt x="15896" y="5737"/>
                  <a:pt x="15863" y="5765"/>
                  <a:pt x="15863" y="5765"/>
                </a:cubicBezTo>
                <a:cubicBezTo>
                  <a:pt x="15863" y="5765"/>
                  <a:pt x="15855" y="5801"/>
                  <a:pt x="15845" y="5801"/>
                </a:cubicBezTo>
                <a:cubicBezTo>
                  <a:pt x="15845" y="5817"/>
                  <a:pt x="15821" y="5830"/>
                  <a:pt x="15821" y="5830"/>
                </a:cubicBezTo>
                <a:cubicBezTo>
                  <a:pt x="15821" y="5830"/>
                  <a:pt x="15823" y="5833"/>
                  <a:pt x="15802" y="5866"/>
                </a:cubicBezTo>
                <a:cubicBezTo>
                  <a:pt x="15802" y="5866"/>
                  <a:pt x="15803" y="5862"/>
                  <a:pt x="15751" y="5830"/>
                </a:cubicBezTo>
                <a:cubicBezTo>
                  <a:pt x="15751" y="5830"/>
                  <a:pt x="15749" y="5833"/>
                  <a:pt x="15728" y="5801"/>
                </a:cubicBezTo>
                <a:cubicBezTo>
                  <a:pt x="15728" y="5801"/>
                  <a:pt x="15728" y="5801"/>
                  <a:pt x="15728" y="5672"/>
                </a:cubicBezTo>
                <a:cubicBezTo>
                  <a:pt x="15728" y="5672"/>
                  <a:pt x="15751" y="5608"/>
                  <a:pt x="15751" y="5608"/>
                </a:cubicBezTo>
                <a:cubicBezTo>
                  <a:pt x="15751" y="5592"/>
                  <a:pt x="15793" y="5543"/>
                  <a:pt x="15793" y="5543"/>
                </a:cubicBezTo>
                <a:cubicBezTo>
                  <a:pt x="15804" y="5527"/>
                  <a:pt x="15821" y="5464"/>
                  <a:pt x="15821" y="5464"/>
                </a:cubicBezTo>
                <a:cubicBezTo>
                  <a:pt x="15821" y="5464"/>
                  <a:pt x="15822" y="5461"/>
                  <a:pt x="15854" y="5364"/>
                </a:cubicBezTo>
                <a:cubicBezTo>
                  <a:pt x="15854" y="5364"/>
                  <a:pt x="15854" y="5366"/>
                  <a:pt x="15896" y="5285"/>
                </a:cubicBezTo>
                <a:cubicBezTo>
                  <a:pt x="15896" y="5285"/>
                  <a:pt x="15895" y="5282"/>
                  <a:pt x="15905" y="5185"/>
                </a:cubicBezTo>
                <a:cubicBezTo>
                  <a:pt x="15905" y="5185"/>
                  <a:pt x="15907" y="5189"/>
                  <a:pt x="15896" y="5092"/>
                </a:cubicBezTo>
                <a:cubicBezTo>
                  <a:pt x="15896" y="5092"/>
                  <a:pt x="15898" y="5090"/>
                  <a:pt x="15877" y="4913"/>
                </a:cubicBezTo>
                <a:cubicBezTo>
                  <a:pt x="15877" y="4913"/>
                  <a:pt x="15853" y="4865"/>
                  <a:pt x="15863" y="4849"/>
                </a:cubicBezTo>
                <a:cubicBezTo>
                  <a:pt x="15863" y="4849"/>
                  <a:pt x="15846" y="4786"/>
                  <a:pt x="15835" y="4770"/>
                </a:cubicBezTo>
                <a:cubicBezTo>
                  <a:pt x="15835" y="4754"/>
                  <a:pt x="15845" y="4755"/>
                  <a:pt x="15845" y="4755"/>
                </a:cubicBezTo>
                <a:cubicBezTo>
                  <a:pt x="15845" y="4755"/>
                  <a:pt x="15842" y="4752"/>
                  <a:pt x="15863" y="4720"/>
                </a:cubicBezTo>
                <a:cubicBezTo>
                  <a:pt x="15863" y="4720"/>
                  <a:pt x="15863" y="4721"/>
                  <a:pt x="15821" y="4641"/>
                </a:cubicBezTo>
                <a:cubicBezTo>
                  <a:pt x="15821" y="4641"/>
                  <a:pt x="15821" y="4641"/>
                  <a:pt x="15737" y="4512"/>
                </a:cubicBezTo>
                <a:cubicBezTo>
                  <a:pt x="15737" y="4512"/>
                  <a:pt x="15741" y="4510"/>
                  <a:pt x="15657" y="4462"/>
                </a:cubicBezTo>
                <a:cubicBezTo>
                  <a:pt x="15657" y="4462"/>
                  <a:pt x="15656" y="4460"/>
                  <a:pt x="15583" y="4412"/>
                </a:cubicBezTo>
                <a:cubicBezTo>
                  <a:pt x="15583" y="4412"/>
                  <a:pt x="15584" y="4417"/>
                  <a:pt x="15531" y="4369"/>
                </a:cubicBezTo>
                <a:cubicBezTo>
                  <a:pt x="15531" y="4369"/>
                  <a:pt x="15499" y="4333"/>
                  <a:pt x="15489" y="4333"/>
                </a:cubicBezTo>
                <a:cubicBezTo>
                  <a:pt x="15489" y="4333"/>
                  <a:pt x="15434" y="4320"/>
                  <a:pt x="15423" y="4304"/>
                </a:cubicBezTo>
                <a:cubicBezTo>
                  <a:pt x="15423" y="4304"/>
                  <a:pt x="15422" y="4299"/>
                  <a:pt x="15433" y="4283"/>
                </a:cubicBezTo>
                <a:cubicBezTo>
                  <a:pt x="15433" y="4283"/>
                  <a:pt x="15447" y="4254"/>
                  <a:pt x="15447" y="4254"/>
                </a:cubicBezTo>
                <a:cubicBezTo>
                  <a:pt x="15447" y="4254"/>
                  <a:pt x="15401" y="4218"/>
                  <a:pt x="15391" y="4218"/>
                </a:cubicBezTo>
                <a:cubicBezTo>
                  <a:pt x="15380" y="4218"/>
                  <a:pt x="15414" y="4254"/>
                  <a:pt x="15414" y="4254"/>
                </a:cubicBezTo>
                <a:cubicBezTo>
                  <a:pt x="15414" y="4254"/>
                  <a:pt x="15412" y="4251"/>
                  <a:pt x="15391" y="4283"/>
                </a:cubicBezTo>
                <a:cubicBezTo>
                  <a:pt x="15391" y="4283"/>
                  <a:pt x="15392" y="4286"/>
                  <a:pt x="15339" y="4254"/>
                </a:cubicBezTo>
                <a:cubicBezTo>
                  <a:pt x="15339" y="4254"/>
                  <a:pt x="15330" y="4240"/>
                  <a:pt x="15330" y="4240"/>
                </a:cubicBezTo>
                <a:cubicBezTo>
                  <a:pt x="15319" y="4240"/>
                  <a:pt x="15320" y="4204"/>
                  <a:pt x="15320" y="4204"/>
                </a:cubicBezTo>
                <a:cubicBezTo>
                  <a:pt x="15320" y="4204"/>
                  <a:pt x="15320" y="4208"/>
                  <a:pt x="15320" y="4175"/>
                </a:cubicBezTo>
                <a:cubicBezTo>
                  <a:pt x="15320" y="4175"/>
                  <a:pt x="15322" y="4174"/>
                  <a:pt x="15311" y="4125"/>
                </a:cubicBezTo>
                <a:cubicBezTo>
                  <a:pt x="15311" y="4125"/>
                  <a:pt x="15307" y="4127"/>
                  <a:pt x="15349" y="4046"/>
                </a:cubicBezTo>
                <a:cubicBezTo>
                  <a:pt x="15349" y="4046"/>
                  <a:pt x="15349" y="4043"/>
                  <a:pt x="15391" y="4075"/>
                </a:cubicBezTo>
                <a:cubicBezTo>
                  <a:pt x="15391" y="4075"/>
                  <a:pt x="15391" y="4079"/>
                  <a:pt x="15433" y="4111"/>
                </a:cubicBezTo>
                <a:cubicBezTo>
                  <a:pt x="15433" y="4111"/>
                  <a:pt x="15434" y="4105"/>
                  <a:pt x="15466" y="4089"/>
                </a:cubicBezTo>
                <a:cubicBezTo>
                  <a:pt x="15466" y="4089"/>
                  <a:pt x="15467" y="4089"/>
                  <a:pt x="15583" y="4089"/>
                </a:cubicBezTo>
                <a:cubicBezTo>
                  <a:pt x="15583" y="4089"/>
                  <a:pt x="15580" y="4093"/>
                  <a:pt x="15601" y="4061"/>
                </a:cubicBezTo>
                <a:cubicBezTo>
                  <a:pt x="15601" y="4061"/>
                  <a:pt x="15601" y="4061"/>
                  <a:pt x="15643" y="4061"/>
                </a:cubicBezTo>
                <a:cubicBezTo>
                  <a:pt x="15643" y="4061"/>
                  <a:pt x="15664" y="4061"/>
                  <a:pt x="15685" y="4061"/>
                </a:cubicBezTo>
                <a:cubicBezTo>
                  <a:pt x="15696" y="4061"/>
                  <a:pt x="15708" y="4025"/>
                  <a:pt x="15718" y="4025"/>
                </a:cubicBezTo>
                <a:cubicBezTo>
                  <a:pt x="15739" y="4009"/>
                  <a:pt x="15718" y="3996"/>
                  <a:pt x="15718" y="3996"/>
                </a:cubicBezTo>
                <a:cubicBezTo>
                  <a:pt x="15718" y="3996"/>
                  <a:pt x="15721" y="3993"/>
                  <a:pt x="15700" y="3960"/>
                </a:cubicBezTo>
                <a:cubicBezTo>
                  <a:pt x="15700" y="3960"/>
                  <a:pt x="15657" y="3995"/>
                  <a:pt x="15657" y="4011"/>
                </a:cubicBezTo>
                <a:cubicBezTo>
                  <a:pt x="15657" y="4011"/>
                  <a:pt x="15634" y="4046"/>
                  <a:pt x="15634" y="4046"/>
                </a:cubicBezTo>
                <a:cubicBezTo>
                  <a:pt x="15634" y="4046"/>
                  <a:pt x="15635" y="4041"/>
                  <a:pt x="15583" y="4025"/>
                </a:cubicBezTo>
                <a:cubicBezTo>
                  <a:pt x="15583" y="4025"/>
                  <a:pt x="15570" y="3998"/>
                  <a:pt x="15559" y="3982"/>
                </a:cubicBezTo>
                <a:cubicBezTo>
                  <a:pt x="15549" y="3966"/>
                  <a:pt x="15540" y="3946"/>
                  <a:pt x="15540" y="3946"/>
                </a:cubicBezTo>
                <a:cubicBezTo>
                  <a:pt x="15540" y="3946"/>
                  <a:pt x="15538" y="3950"/>
                  <a:pt x="15517" y="3918"/>
                </a:cubicBezTo>
                <a:cubicBezTo>
                  <a:pt x="15517" y="3918"/>
                  <a:pt x="15519" y="3916"/>
                  <a:pt x="15456" y="3803"/>
                </a:cubicBezTo>
                <a:cubicBezTo>
                  <a:pt x="15456" y="3803"/>
                  <a:pt x="15456" y="3805"/>
                  <a:pt x="15414" y="3724"/>
                </a:cubicBezTo>
                <a:cubicBezTo>
                  <a:pt x="15414" y="3724"/>
                  <a:pt x="15415" y="3719"/>
                  <a:pt x="15363" y="3703"/>
                </a:cubicBezTo>
                <a:cubicBezTo>
                  <a:pt x="15363" y="3703"/>
                  <a:pt x="15361" y="3703"/>
                  <a:pt x="15288" y="3703"/>
                </a:cubicBezTo>
                <a:cubicBezTo>
                  <a:pt x="15288" y="3703"/>
                  <a:pt x="15286" y="3706"/>
                  <a:pt x="15171" y="3674"/>
                </a:cubicBezTo>
                <a:cubicBezTo>
                  <a:pt x="15171" y="3674"/>
                  <a:pt x="15173" y="3674"/>
                  <a:pt x="15152" y="3545"/>
                </a:cubicBezTo>
                <a:cubicBezTo>
                  <a:pt x="15152" y="3545"/>
                  <a:pt x="15151" y="3541"/>
                  <a:pt x="15119" y="3509"/>
                </a:cubicBezTo>
                <a:cubicBezTo>
                  <a:pt x="15119" y="3509"/>
                  <a:pt x="15121" y="3513"/>
                  <a:pt x="15058" y="3545"/>
                </a:cubicBezTo>
                <a:cubicBezTo>
                  <a:pt x="15058" y="3545"/>
                  <a:pt x="15055" y="3547"/>
                  <a:pt x="14960" y="3595"/>
                </a:cubicBezTo>
                <a:cubicBezTo>
                  <a:pt x="14960" y="3595"/>
                  <a:pt x="14962" y="3595"/>
                  <a:pt x="14899" y="3595"/>
                </a:cubicBezTo>
                <a:cubicBezTo>
                  <a:pt x="14899" y="3595"/>
                  <a:pt x="14901" y="3592"/>
                  <a:pt x="14839" y="3624"/>
                </a:cubicBezTo>
                <a:cubicBezTo>
                  <a:pt x="14838" y="3624"/>
                  <a:pt x="14835" y="3627"/>
                  <a:pt x="14740" y="3660"/>
                </a:cubicBezTo>
                <a:cubicBezTo>
                  <a:pt x="14740" y="3660"/>
                  <a:pt x="14740" y="3660"/>
                  <a:pt x="14698" y="3724"/>
                </a:cubicBezTo>
                <a:cubicBezTo>
                  <a:pt x="14698" y="3724"/>
                  <a:pt x="14699" y="3722"/>
                  <a:pt x="14647" y="3803"/>
                </a:cubicBezTo>
                <a:cubicBezTo>
                  <a:pt x="14647" y="3803"/>
                  <a:pt x="14645" y="3803"/>
                  <a:pt x="14614" y="3867"/>
                </a:cubicBezTo>
                <a:cubicBezTo>
                  <a:pt x="14614" y="3867"/>
                  <a:pt x="14616" y="3864"/>
                  <a:pt x="14553" y="3832"/>
                </a:cubicBezTo>
                <a:cubicBezTo>
                  <a:pt x="14553" y="3832"/>
                  <a:pt x="14552" y="3835"/>
                  <a:pt x="14478" y="3803"/>
                </a:cubicBezTo>
                <a:cubicBezTo>
                  <a:pt x="14478" y="3803"/>
                  <a:pt x="14482" y="3801"/>
                  <a:pt x="14450" y="3817"/>
                </a:cubicBezTo>
                <a:cubicBezTo>
                  <a:pt x="14450" y="3817"/>
                  <a:pt x="14446" y="3819"/>
                  <a:pt x="14352" y="3803"/>
                </a:cubicBezTo>
                <a:cubicBezTo>
                  <a:pt x="14352" y="3803"/>
                  <a:pt x="14352" y="3801"/>
                  <a:pt x="14310" y="3753"/>
                </a:cubicBezTo>
                <a:cubicBezTo>
                  <a:pt x="14310" y="3753"/>
                  <a:pt x="14312" y="3751"/>
                  <a:pt x="14249" y="3638"/>
                </a:cubicBezTo>
                <a:cubicBezTo>
                  <a:pt x="14249" y="3638"/>
                  <a:pt x="14246" y="3640"/>
                  <a:pt x="14141" y="3559"/>
                </a:cubicBezTo>
                <a:cubicBezTo>
                  <a:pt x="14141" y="3559"/>
                  <a:pt x="14142" y="3561"/>
                  <a:pt x="14090" y="3545"/>
                </a:cubicBezTo>
                <a:cubicBezTo>
                  <a:pt x="14090" y="3545"/>
                  <a:pt x="14093" y="3542"/>
                  <a:pt x="14062" y="3574"/>
                </a:cubicBezTo>
                <a:cubicBezTo>
                  <a:pt x="14062" y="3574"/>
                  <a:pt x="14059" y="3579"/>
                  <a:pt x="14038" y="3595"/>
                </a:cubicBezTo>
                <a:cubicBezTo>
                  <a:pt x="14038" y="3595"/>
                  <a:pt x="14037" y="3595"/>
                  <a:pt x="14006" y="3595"/>
                </a:cubicBezTo>
                <a:cubicBezTo>
                  <a:pt x="14006" y="3595"/>
                  <a:pt x="14007" y="3592"/>
                  <a:pt x="13996" y="3559"/>
                </a:cubicBezTo>
                <a:cubicBezTo>
                  <a:pt x="13996" y="3559"/>
                  <a:pt x="13997" y="3559"/>
                  <a:pt x="13987" y="3559"/>
                </a:cubicBezTo>
                <a:cubicBezTo>
                  <a:pt x="13987" y="3559"/>
                  <a:pt x="13984" y="3563"/>
                  <a:pt x="13963" y="3595"/>
                </a:cubicBezTo>
                <a:cubicBezTo>
                  <a:pt x="13963" y="3595"/>
                  <a:pt x="13967" y="3592"/>
                  <a:pt x="13935" y="3624"/>
                </a:cubicBezTo>
                <a:cubicBezTo>
                  <a:pt x="13935" y="3624"/>
                  <a:pt x="13935" y="3627"/>
                  <a:pt x="13935" y="3531"/>
                </a:cubicBezTo>
                <a:cubicBezTo>
                  <a:pt x="13935" y="3531"/>
                  <a:pt x="13934" y="3527"/>
                  <a:pt x="13945" y="3366"/>
                </a:cubicBezTo>
                <a:cubicBezTo>
                  <a:pt x="13945" y="3366"/>
                  <a:pt x="13942" y="3370"/>
                  <a:pt x="13963" y="3402"/>
                </a:cubicBezTo>
                <a:cubicBezTo>
                  <a:pt x="13963" y="3402"/>
                  <a:pt x="13963" y="3402"/>
                  <a:pt x="13963" y="3466"/>
                </a:cubicBezTo>
                <a:cubicBezTo>
                  <a:pt x="13963" y="3466"/>
                  <a:pt x="13996" y="3354"/>
                  <a:pt x="13996" y="3337"/>
                </a:cubicBezTo>
                <a:cubicBezTo>
                  <a:pt x="13996" y="3321"/>
                  <a:pt x="14020" y="3323"/>
                  <a:pt x="14020" y="3323"/>
                </a:cubicBezTo>
                <a:cubicBezTo>
                  <a:pt x="14020" y="3323"/>
                  <a:pt x="14017" y="3319"/>
                  <a:pt x="14080" y="3223"/>
                </a:cubicBezTo>
                <a:cubicBezTo>
                  <a:pt x="14080" y="3223"/>
                  <a:pt x="14082" y="3226"/>
                  <a:pt x="14071" y="3194"/>
                </a:cubicBezTo>
                <a:cubicBezTo>
                  <a:pt x="14071" y="3194"/>
                  <a:pt x="14071" y="3189"/>
                  <a:pt x="14113" y="3173"/>
                </a:cubicBezTo>
                <a:cubicBezTo>
                  <a:pt x="14113" y="3173"/>
                  <a:pt x="14113" y="3176"/>
                  <a:pt x="14155" y="3144"/>
                </a:cubicBezTo>
                <a:cubicBezTo>
                  <a:pt x="14155" y="3144"/>
                  <a:pt x="14153" y="3146"/>
                  <a:pt x="14174" y="3130"/>
                </a:cubicBezTo>
                <a:cubicBezTo>
                  <a:pt x="14174" y="3130"/>
                  <a:pt x="14175" y="3126"/>
                  <a:pt x="14123" y="3094"/>
                </a:cubicBezTo>
                <a:cubicBezTo>
                  <a:pt x="14123" y="3094"/>
                  <a:pt x="14121" y="3094"/>
                  <a:pt x="14090" y="3094"/>
                </a:cubicBezTo>
                <a:cubicBezTo>
                  <a:pt x="14090" y="3094"/>
                  <a:pt x="14093" y="3092"/>
                  <a:pt x="14020" y="3108"/>
                </a:cubicBezTo>
                <a:cubicBezTo>
                  <a:pt x="14020" y="3108"/>
                  <a:pt x="14016" y="3110"/>
                  <a:pt x="13963" y="3158"/>
                </a:cubicBezTo>
                <a:cubicBezTo>
                  <a:pt x="13963" y="3158"/>
                  <a:pt x="13963" y="3157"/>
                  <a:pt x="13921" y="3237"/>
                </a:cubicBezTo>
                <a:cubicBezTo>
                  <a:pt x="13921" y="3237"/>
                  <a:pt x="13922" y="3243"/>
                  <a:pt x="13870" y="3323"/>
                </a:cubicBezTo>
                <a:cubicBezTo>
                  <a:pt x="13870" y="3323"/>
                  <a:pt x="13870" y="3318"/>
                  <a:pt x="13828" y="3366"/>
                </a:cubicBezTo>
                <a:cubicBezTo>
                  <a:pt x="13828" y="3366"/>
                  <a:pt x="13826" y="3371"/>
                  <a:pt x="13795" y="3452"/>
                </a:cubicBezTo>
                <a:cubicBezTo>
                  <a:pt x="13795" y="3452"/>
                  <a:pt x="13795" y="3445"/>
                  <a:pt x="13753" y="3509"/>
                </a:cubicBezTo>
                <a:cubicBezTo>
                  <a:pt x="13753" y="3509"/>
                  <a:pt x="13756" y="3515"/>
                  <a:pt x="13725" y="3531"/>
                </a:cubicBezTo>
                <a:cubicBezTo>
                  <a:pt x="13725" y="3531"/>
                  <a:pt x="13722" y="3525"/>
                  <a:pt x="13617" y="3638"/>
                </a:cubicBezTo>
                <a:cubicBezTo>
                  <a:pt x="13617" y="3638"/>
                  <a:pt x="13621" y="3642"/>
                  <a:pt x="13589" y="3674"/>
                </a:cubicBezTo>
                <a:cubicBezTo>
                  <a:pt x="13589" y="3674"/>
                  <a:pt x="13587" y="3674"/>
                  <a:pt x="13524" y="3674"/>
                </a:cubicBezTo>
                <a:cubicBezTo>
                  <a:pt x="13524" y="3674"/>
                  <a:pt x="13522" y="3674"/>
                  <a:pt x="13491" y="3674"/>
                </a:cubicBezTo>
                <a:cubicBezTo>
                  <a:pt x="13491" y="3674"/>
                  <a:pt x="13494" y="3672"/>
                  <a:pt x="13463" y="3688"/>
                </a:cubicBezTo>
                <a:cubicBezTo>
                  <a:pt x="13463" y="3688"/>
                  <a:pt x="13461" y="3690"/>
                  <a:pt x="13430" y="3738"/>
                </a:cubicBezTo>
                <a:cubicBezTo>
                  <a:pt x="13430" y="3738"/>
                  <a:pt x="13428" y="3739"/>
                  <a:pt x="13407" y="3803"/>
                </a:cubicBezTo>
                <a:cubicBezTo>
                  <a:pt x="13407" y="3803"/>
                  <a:pt x="13408" y="3799"/>
                  <a:pt x="13397" y="3832"/>
                </a:cubicBezTo>
                <a:cubicBezTo>
                  <a:pt x="13397" y="3832"/>
                  <a:pt x="13398" y="3833"/>
                  <a:pt x="13346" y="3882"/>
                </a:cubicBezTo>
                <a:cubicBezTo>
                  <a:pt x="13346" y="3882"/>
                  <a:pt x="13346" y="3882"/>
                  <a:pt x="13304" y="3882"/>
                </a:cubicBezTo>
                <a:cubicBezTo>
                  <a:pt x="13304" y="3882"/>
                  <a:pt x="13301" y="3885"/>
                  <a:pt x="13280" y="3918"/>
                </a:cubicBezTo>
                <a:lnTo>
                  <a:pt x="13280" y="3932"/>
                </a:lnTo>
                <a:cubicBezTo>
                  <a:pt x="13279" y="3932"/>
                  <a:pt x="13276" y="3932"/>
                  <a:pt x="13276" y="3932"/>
                </a:cubicBezTo>
                <a:cubicBezTo>
                  <a:pt x="13244" y="3900"/>
                  <a:pt x="13243" y="3896"/>
                  <a:pt x="13243" y="3896"/>
                </a:cubicBezTo>
                <a:cubicBezTo>
                  <a:pt x="13211" y="3864"/>
                  <a:pt x="13215" y="3867"/>
                  <a:pt x="13215" y="3867"/>
                </a:cubicBezTo>
                <a:cubicBezTo>
                  <a:pt x="13183" y="3851"/>
                  <a:pt x="13182" y="3846"/>
                  <a:pt x="13182" y="3846"/>
                </a:cubicBezTo>
                <a:cubicBezTo>
                  <a:pt x="13161" y="3878"/>
                  <a:pt x="13163" y="3882"/>
                  <a:pt x="13163" y="3882"/>
                </a:cubicBezTo>
                <a:cubicBezTo>
                  <a:pt x="13132" y="3898"/>
                  <a:pt x="13130" y="3896"/>
                  <a:pt x="13130" y="3896"/>
                </a:cubicBezTo>
                <a:cubicBezTo>
                  <a:pt x="13120" y="3880"/>
                  <a:pt x="13121" y="3882"/>
                  <a:pt x="13121" y="3882"/>
                </a:cubicBezTo>
                <a:cubicBezTo>
                  <a:pt x="13132" y="3849"/>
                  <a:pt x="13130" y="3846"/>
                  <a:pt x="13130" y="3846"/>
                </a:cubicBezTo>
                <a:cubicBezTo>
                  <a:pt x="13141" y="3749"/>
                  <a:pt x="13140" y="3753"/>
                  <a:pt x="13140" y="3753"/>
                </a:cubicBezTo>
                <a:cubicBezTo>
                  <a:pt x="13150" y="3721"/>
                  <a:pt x="13149" y="3717"/>
                  <a:pt x="13149" y="3717"/>
                </a:cubicBezTo>
                <a:cubicBezTo>
                  <a:pt x="13160" y="3636"/>
                  <a:pt x="13163" y="3638"/>
                  <a:pt x="13163" y="3638"/>
                </a:cubicBezTo>
                <a:cubicBezTo>
                  <a:pt x="13132" y="3606"/>
                  <a:pt x="13130" y="3610"/>
                  <a:pt x="13130" y="3610"/>
                </a:cubicBezTo>
                <a:cubicBezTo>
                  <a:pt x="13110" y="3626"/>
                  <a:pt x="13107" y="3624"/>
                  <a:pt x="13107" y="3624"/>
                </a:cubicBezTo>
                <a:cubicBezTo>
                  <a:pt x="13065" y="3656"/>
                  <a:pt x="13065" y="3653"/>
                  <a:pt x="13065" y="3653"/>
                </a:cubicBezTo>
                <a:cubicBezTo>
                  <a:pt x="13023" y="3669"/>
                  <a:pt x="13023" y="3674"/>
                  <a:pt x="13023" y="3674"/>
                </a:cubicBezTo>
                <a:cubicBezTo>
                  <a:pt x="12970" y="3706"/>
                  <a:pt x="12971" y="3703"/>
                  <a:pt x="12971" y="3703"/>
                </a:cubicBezTo>
                <a:cubicBezTo>
                  <a:pt x="12919" y="3751"/>
                  <a:pt x="12920" y="3753"/>
                  <a:pt x="12920" y="3753"/>
                </a:cubicBezTo>
                <a:cubicBezTo>
                  <a:pt x="12836" y="3817"/>
                  <a:pt x="12836" y="3817"/>
                  <a:pt x="12836" y="3817"/>
                </a:cubicBezTo>
                <a:cubicBezTo>
                  <a:pt x="12815" y="3866"/>
                  <a:pt x="12817" y="3867"/>
                  <a:pt x="12817" y="3867"/>
                </a:cubicBezTo>
                <a:cubicBezTo>
                  <a:pt x="12775" y="3867"/>
                  <a:pt x="12775" y="3867"/>
                  <a:pt x="12775" y="3867"/>
                </a:cubicBezTo>
                <a:cubicBezTo>
                  <a:pt x="12722" y="3835"/>
                  <a:pt x="12719" y="3832"/>
                  <a:pt x="12719" y="3832"/>
                </a:cubicBezTo>
                <a:cubicBezTo>
                  <a:pt x="12687" y="3783"/>
                  <a:pt x="12691" y="3781"/>
                  <a:pt x="12691" y="3781"/>
                </a:cubicBezTo>
                <a:lnTo>
                  <a:pt x="12700" y="3774"/>
                </a:lnTo>
                <a:lnTo>
                  <a:pt x="12911" y="3473"/>
                </a:lnTo>
                <a:lnTo>
                  <a:pt x="13009" y="3266"/>
                </a:lnTo>
                <a:lnTo>
                  <a:pt x="13210" y="3058"/>
                </a:lnTo>
                <a:lnTo>
                  <a:pt x="13495" y="2793"/>
                </a:lnTo>
                <a:lnTo>
                  <a:pt x="13393" y="2750"/>
                </a:lnTo>
                <a:lnTo>
                  <a:pt x="13182" y="2736"/>
                </a:lnTo>
                <a:lnTo>
                  <a:pt x="13009" y="2679"/>
                </a:lnTo>
                <a:lnTo>
                  <a:pt x="12971" y="2736"/>
                </a:lnTo>
                <a:lnTo>
                  <a:pt x="12925" y="2793"/>
                </a:lnTo>
                <a:lnTo>
                  <a:pt x="12822" y="2793"/>
                </a:lnTo>
                <a:lnTo>
                  <a:pt x="12784" y="2714"/>
                </a:lnTo>
                <a:lnTo>
                  <a:pt x="12737" y="2657"/>
                </a:lnTo>
                <a:lnTo>
                  <a:pt x="12602" y="2600"/>
                </a:lnTo>
                <a:lnTo>
                  <a:pt x="12564" y="2600"/>
                </a:lnTo>
                <a:lnTo>
                  <a:pt x="12513" y="2564"/>
                </a:lnTo>
                <a:lnTo>
                  <a:pt x="12503" y="2542"/>
                </a:lnTo>
                <a:lnTo>
                  <a:pt x="12391" y="2528"/>
                </a:lnTo>
                <a:lnTo>
                  <a:pt x="12326" y="2428"/>
                </a:lnTo>
                <a:lnTo>
                  <a:pt x="12400" y="2485"/>
                </a:lnTo>
                <a:lnTo>
                  <a:pt x="12438" y="2428"/>
                </a:lnTo>
                <a:lnTo>
                  <a:pt x="12391" y="2414"/>
                </a:lnTo>
                <a:lnTo>
                  <a:pt x="12152" y="2414"/>
                </a:lnTo>
                <a:lnTo>
                  <a:pt x="12115" y="2485"/>
                </a:lnTo>
                <a:lnTo>
                  <a:pt x="12068" y="2485"/>
                </a:lnTo>
                <a:lnTo>
                  <a:pt x="11993" y="2392"/>
                </a:lnTo>
                <a:lnTo>
                  <a:pt x="11904" y="2392"/>
                </a:lnTo>
                <a:lnTo>
                  <a:pt x="11820" y="2356"/>
                </a:lnTo>
                <a:lnTo>
                  <a:pt x="11759" y="2199"/>
                </a:lnTo>
                <a:lnTo>
                  <a:pt x="11731" y="2127"/>
                </a:lnTo>
                <a:lnTo>
                  <a:pt x="11596" y="2127"/>
                </a:lnTo>
                <a:lnTo>
                  <a:pt x="11582" y="2048"/>
                </a:lnTo>
                <a:lnTo>
                  <a:pt x="11619" y="1977"/>
                </a:lnTo>
                <a:lnTo>
                  <a:pt x="11633" y="1898"/>
                </a:lnTo>
                <a:lnTo>
                  <a:pt x="11685" y="1841"/>
                </a:lnTo>
                <a:lnTo>
                  <a:pt x="11656" y="1783"/>
                </a:lnTo>
                <a:lnTo>
                  <a:pt x="11610" y="1747"/>
                </a:lnTo>
                <a:lnTo>
                  <a:pt x="11610" y="1934"/>
                </a:lnTo>
                <a:lnTo>
                  <a:pt x="11582" y="1977"/>
                </a:lnTo>
                <a:lnTo>
                  <a:pt x="11558" y="2048"/>
                </a:lnTo>
                <a:lnTo>
                  <a:pt x="10917" y="2048"/>
                </a:lnTo>
                <a:cubicBezTo>
                  <a:pt x="10917" y="2048"/>
                  <a:pt x="9865" y="1987"/>
                  <a:pt x="9518" y="1955"/>
                </a:cubicBezTo>
                <a:cubicBezTo>
                  <a:pt x="9297" y="1939"/>
                  <a:pt x="8643" y="1841"/>
                  <a:pt x="8643" y="1841"/>
                </a:cubicBezTo>
                <a:cubicBezTo>
                  <a:pt x="8643" y="1841"/>
                  <a:pt x="7091" y="1549"/>
                  <a:pt x="6472" y="1404"/>
                </a:cubicBezTo>
                <a:cubicBezTo>
                  <a:pt x="5716" y="1226"/>
                  <a:pt x="4656" y="874"/>
                  <a:pt x="4656" y="874"/>
                </a:cubicBezTo>
                <a:cubicBezTo>
                  <a:pt x="4656" y="874"/>
                  <a:pt x="4656" y="867"/>
                  <a:pt x="4656" y="867"/>
                </a:cubicBezTo>
                <a:cubicBezTo>
                  <a:pt x="4320" y="738"/>
                  <a:pt x="4319" y="738"/>
                  <a:pt x="4319" y="738"/>
                </a:cubicBezTo>
                <a:cubicBezTo>
                  <a:pt x="4319" y="738"/>
                  <a:pt x="4314" y="759"/>
                  <a:pt x="4314" y="759"/>
                </a:cubicBezTo>
                <a:lnTo>
                  <a:pt x="4202" y="723"/>
                </a:lnTo>
                <a:cubicBezTo>
                  <a:pt x="4202" y="723"/>
                  <a:pt x="4137" y="727"/>
                  <a:pt x="4085" y="695"/>
                </a:cubicBezTo>
                <a:cubicBezTo>
                  <a:pt x="4033" y="679"/>
                  <a:pt x="3260" y="356"/>
                  <a:pt x="3144" y="308"/>
                </a:cubicBezTo>
                <a:cubicBezTo>
                  <a:pt x="3019" y="260"/>
                  <a:pt x="2424" y="0"/>
                  <a:pt x="2424" y="0"/>
                </a:cubicBezTo>
                <a:close/>
                <a:moveTo>
                  <a:pt x="1778" y="1934"/>
                </a:moveTo>
                <a:cubicBezTo>
                  <a:pt x="1782" y="1934"/>
                  <a:pt x="1778" y="1934"/>
                  <a:pt x="1783" y="1934"/>
                </a:cubicBezTo>
                <a:cubicBezTo>
                  <a:pt x="1831" y="1934"/>
                  <a:pt x="1829" y="2006"/>
                  <a:pt x="1830" y="2020"/>
                </a:cubicBezTo>
                <a:cubicBezTo>
                  <a:pt x="1830" y="2020"/>
                  <a:pt x="1819" y="1947"/>
                  <a:pt x="1778" y="1934"/>
                </a:cubicBezTo>
                <a:close/>
                <a:moveTo>
                  <a:pt x="1923" y="2055"/>
                </a:moveTo>
                <a:cubicBezTo>
                  <a:pt x="1927" y="2055"/>
                  <a:pt x="1923" y="2055"/>
                  <a:pt x="1928" y="2055"/>
                </a:cubicBezTo>
                <a:cubicBezTo>
                  <a:pt x="1928" y="2055"/>
                  <a:pt x="1983" y="2088"/>
                  <a:pt x="1993" y="2249"/>
                </a:cubicBezTo>
                <a:cubicBezTo>
                  <a:pt x="2004" y="2394"/>
                  <a:pt x="1970" y="2507"/>
                  <a:pt x="1970" y="2507"/>
                </a:cubicBezTo>
                <a:cubicBezTo>
                  <a:pt x="1970" y="2507"/>
                  <a:pt x="1965" y="2507"/>
                  <a:pt x="1965" y="2507"/>
                </a:cubicBezTo>
                <a:cubicBezTo>
                  <a:pt x="1965" y="2507"/>
                  <a:pt x="1994" y="2393"/>
                  <a:pt x="1984" y="2249"/>
                </a:cubicBezTo>
                <a:cubicBezTo>
                  <a:pt x="1973" y="2088"/>
                  <a:pt x="1923" y="2055"/>
                  <a:pt x="1923" y="2055"/>
                </a:cubicBezTo>
                <a:close/>
                <a:moveTo>
                  <a:pt x="4015" y="2686"/>
                </a:moveTo>
                <a:cubicBezTo>
                  <a:pt x="3988" y="2772"/>
                  <a:pt x="4029" y="2760"/>
                  <a:pt x="4029" y="2865"/>
                </a:cubicBezTo>
                <a:cubicBezTo>
                  <a:pt x="4029" y="2873"/>
                  <a:pt x="4025" y="2871"/>
                  <a:pt x="4024" y="2879"/>
                </a:cubicBezTo>
                <a:cubicBezTo>
                  <a:pt x="4024" y="2766"/>
                  <a:pt x="3973" y="2798"/>
                  <a:pt x="4015" y="2686"/>
                </a:cubicBezTo>
                <a:close/>
                <a:moveTo>
                  <a:pt x="2513" y="2700"/>
                </a:moveTo>
                <a:cubicBezTo>
                  <a:pt x="2516" y="2701"/>
                  <a:pt x="2513" y="2698"/>
                  <a:pt x="2517" y="2700"/>
                </a:cubicBezTo>
                <a:cubicBezTo>
                  <a:pt x="2517" y="2700"/>
                  <a:pt x="2517" y="2705"/>
                  <a:pt x="2517" y="2721"/>
                </a:cubicBezTo>
                <a:cubicBezTo>
                  <a:pt x="2517" y="2721"/>
                  <a:pt x="2513" y="2714"/>
                  <a:pt x="2513" y="2714"/>
                </a:cubicBezTo>
                <a:cubicBezTo>
                  <a:pt x="2513" y="2704"/>
                  <a:pt x="2513" y="2701"/>
                  <a:pt x="2513" y="2700"/>
                </a:cubicBezTo>
                <a:close/>
                <a:moveTo>
                  <a:pt x="2606" y="2764"/>
                </a:moveTo>
                <a:cubicBezTo>
                  <a:pt x="2610" y="2764"/>
                  <a:pt x="2606" y="2764"/>
                  <a:pt x="2611" y="2764"/>
                </a:cubicBezTo>
                <a:cubicBezTo>
                  <a:pt x="2611" y="2764"/>
                  <a:pt x="2611" y="2774"/>
                  <a:pt x="2611" y="2779"/>
                </a:cubicBezTo>
                <a:cubicBezTo>
                  <a:pt x="2611" y="2779"/>
                  <a:pt x="2606" y="2779"/>
                  <a:pt x="2606" y="2779"/>
                </a:cubicBezTo>
                <a:cubicBezTo>
                  <a:pt x="2606" y="2768"/>
                  <a:pt x="2606" y="2766"/>
                  <a:pt x="2606" y="2764"/>
                </a:cubicBezTo>
                <a:close/>
                <a:moveTo>
                  <a:pt x="4005" y="3037"/>
                </a:moveTo>
                <a:cubicBezTo>
                  <a:pt x="4005" y="3101"/>
                  <a:pt x="4005" y="3101"/>
                  <a:pt x="4005" y="3101"/>
                </a:cubicBezTo>
                <a:cubicBezTo>
                  <a:pt x="4037" y="3181"/>
                  <a:pt x="4038" y="3187"/>
                  <a:pt x="4038" y="3187"/>
                </a:cubicBezTo>
                <a:cubicBezTo>
                  <a:pt x="4091" y="3251"/>
                  <a:pt x="4090" y="3251"/>
                  <a:pt x="4090" y="3251"/>
                </a:cubicBezTo>
                <a:cubicBezTo>
                  <a:pt x="4111" y="3300"/>
                  <a:pt x="4113" y="3294"/>
                  <a:pt x="4113" y="3294"/>
                </a:cubicBezTo>
                <a:cubicBezTo>
                  <a:pt x="4124" y="3359"/>
                  <a:pt x="4122" y="3359"/>
                  <a:pt x="4122" y="3359"/>
                </a:cubicBezTo>
                <a:cubicBezTo>
                  <a:pt x="4122" y="3423"/>
                  <a:pt x="4122" y="3423"/>
                  <a:pt x="4122" y="3423"/>
                </a:cubicBezTo>
                <a:cubicBezTo>
                  <a:pt x="4119" y="3425"/>
                  <a:pt x="4121" y="3422"/>
                  <a:pt x="4118" y="3423"/>
                </a:cubicBezTo>
                <a:cubicBezTo>
                  <a:pt x="4118" y="3393"/>
                  <a:pt x="4118" y="3373"/>
                  <a:pt x="4118" y="3373"/>
                </a:cubicBezTo>
                <a:cubicBezTo>
                  <a:pt x="4107" y="3309"/>
                  <a:pt x="4108" y="3309"/>
                  <a:pt x="4108" y="3309"/>
                </a:cubicBezTo>
                <a:cubicBezTo>
                  <a:pt x="4087" y="3261"/>
                  <a:pt x="4085" y="3259"/>
                  <a:pt x="4085" y="3259"/>
                </a:cubicBezTo>
                <a:cubicBezTo>
                  <a:pt x="4033" y="3194"/>
                  <a:pt x="4034" y="3194"/>
                  <a:pt x="4034" y="3194"/>
                </a:cubicBezTo>
                <a:cubicBezTo>
                  <a:pt x="4002" y="3114"/>
                  <a:pt x="4001" y="3115"/>
                  <a:pt x="4001" y="3115"/>
                </a:cubicBezTo>
                <a:cubicBezTo>
                  <a:pt x="4001" y="3058"/>
                  <a:pt x="4001" y="3059"/>
                  <a:pt x="4001" y="3058"/>
                </a:cubicBezTo>
                <a:cubicBezTo>
                  <a:pt x="4001" y="3058"/>
                  <a:pt x="4005" y="3039"/>
                  <a:pt x="4005" y="3037"/>
                </a:cubicBezTo>
                <a:close/>
                <a:moveTo>
                  <a:pt x="4918" y="3044"/>
                </a:moveTo>
                <a:cubicBezTo>
                  <a:pt x="4907" y="3078"/>
                  <a:pt x="4899" y="3115"/>
                  <a:pt x="4899" y="3115"/>
                </a:cubicBezTo>
                <a:cubicBezTo>
                  <a:pt x="4868" y="3228"/>
                  <a:pt x="4867" y="3230"/>
                  <a:pt x="4867" y="3230"/>
                </a:cubicBezTo>
                <a:cubicBezTo>
                  <a:pt x="4867" y="3230"/>
                  <a:pt x="4867" y="3216"/>
                  <a:pt x="4867" y="3216"/>
                </a:cubicBezTo>
                <a:cubicBezTo>
                  <a:pt x="4898" y="3103"/>
                  <a:pt x="4899" y="3101"/>
                  <a:pt x="4899" y="3101"/>
                </a:cubicBezTo>
                <a:cubicBezTo>
                  <a:pt x="4918" y="3043"/>
                  <a:pt x="4915" y="3053"/>
                  <a:pt x="4918" y="3044"/>
                </a:cubicBezTo>
                <a:close/>
                <a:moveTo>
                  <a:pt x="4834" y="3445"/>
                </a:moveTo>
                <a:cubicBezTo>
                  <a:pt x="4865" y="3445"/>
                  <a:pt x="4867" y="3445"/>
                  <a:pt x="4867" y="3445"/>
                </a:cubicBezTo>
                <a:cubicBezTo>
                  <a:pt x="4866" y="3445"/>
                  <a:pt x="4867" y="3452"/>
                  <a:pt x="4867" y="3452"/>
                </a:cubicBezTo>
                <a:cubicBezTo>
                  <a:pt x="4835" y="3452"/>
                  <a:pt x="4834" y="3452"/>
                  <a:pt x="4834" y="3452"/>
                </a:cubicBezTo>
                <a:cubicBezTo>
                  <a:pt x="4834" y="3452"/>
                  <a:pt x="4834" y="3445"/>
                  <a:pt x="4834" y="3445"/>
                </a:cubicBezTo>
                <a:close/>
                <a:moveTo>
                  <a:pt x="4085" y="3452"/>
                </a:moveTo>
                <a:cubicBezTo>
                  <a:pt x="4089" y="3450"/>
                  <a:pt x="4087" y="3454"/>
                  <a:pt x="4090" y="3452"/>
                </a:cubicBezTo>
                <a:cubicBezTo>
                  <a:pt x="4082" y="3513"/>
                  <a:pt x="4080" y="3524"/>
                  <a:pt x="4080" y="3524"/>
                </a:cubicBezTo>
                <a:cubicBezTo>
                  <a:pt x="4075" y="3530"/>
                  <a:pt x="4080" y="3526"/>
                  <a:pt x="4076" y="3531"/>
                </a:cubicBezTo>
                <a:cubicBezTo>
                  <a:pt x="4086" y="3450"/>
                  <a:pt x="4085" y="3452"/>
                  <a:pt x="4085" y="3452"/>
                </a:cubicBezTo>
                <a:close/>
                <a:moveTo>
                  <a:pt x="4792" y="3559"/>
                </a:moveTo>
                <a:cubicBezTo>
                  <a:pt x="4785" y="3584"/>
                  <a:pt x="4778" y="3624"/>
                  <a:pt x="4778" y="3624"/>
                </a:cubicBezTo>
                <a:cubicBezTo>
                  <a:pt x="4777" y="3624"/>
                  <a:pt x="4773" y="3617"/>
                  <a:pt x="4773" y="3617"/>
                </a:cubicBezTo>
                <a:cubicBezTo>
                  <a:pt x="4790" y="3556"/>
                  <a:pt x="4788" y="3572"/>
                  <a:pt x="4792" y="3559"/>
                </a:cubicBezTo>
                <a:close/>
                <a:moveTo>
                  <a:pt x="12649" y="3846"/>
                </a:moveTo>
                <a:cubicBezTo>
                  <a:pt x="12642" y="4147"/>
                  <a:pt x="12640" y="4113"/>
                  <a:pt x="12639" y="4147"/>
                </a:cubicBezTo>
                <a:lnTo>
                  <a:pt x="12639" y="3853"/>
                </a:lnTo>
                <a:lnTo>
                  <a:pt x="12649" y="3846"/>
                </a:lnTo>
                <a:close/>
                <a:moveTo>
                  <a:pt x="15068" y="4061"/>
                </a:moveTo>
                <a:cubicBezTo>
                  <a:pt x="15068" y="4061"/>
                  <a:pt x="15067" y="4059"/>
                  <a:pt x="15161" y="4075"/>
                </a:cubicBezTo>
                <a:cubicBezTo>
                  <a:pt x="15161" y="4075"/>
                  <a:pt x="15160" y="4079"/>
                  <a:pt x="15213" y="4111"/>
                </a:cubicBezTo>
                <a:cubicBezTo>
                  <a:pt x="15213" y="4111"/>
                  <a:pt x="15214" y="4107"/>
                  <a:pt x="15246" y="4140"/>
                </a:cubicBezTo>
                <a:cubicBezTo>
                  <a:pt x="15246" y="4140"/>
                  <a:pt x="15248" y="4143"/>
                  <a:pt x="15269" y="4175"/>
                </a:cubicBezTo>
                <a:cubicBezTo>
                  <a:pt x="15269" y="4175"/>
                  <a:pt x="15269" y="4170"/>
                  <a:pt x="15311" y="4218"/>
                </a:cubicBezTo>
                <a:cubicBezTo>
                  <a:pt x="15311" y="4218"/>
                  <a:pt x="15309" y="4220"/>
                  <a:pt x="15330" y="4268"/>
                </a:cubicBezTo>
                <a:cubicBezTo>
                  <a:pt x="15330" y="4268"/>
                  <a:pt x="15332" y="4268"/>
                  <a:pt x="15311" y="4268"/>
                </a:cubicBezTo>
                <a:cubicBezTo>
                  <a:pt x="15311" y="4268"/>
                  <a:pt x="15269" y="4283"/>
                  <a:pt x="15269" y="4283"/>
                </a:cubicBezTo>
                <a:cubicBezTo>
                  <a:pt x="15259" y="4283"/>
                  <a:pt x="15255" y="4283"/>
                  <a:pt x="15255" y="4283"/>
                </a:cubicBezTo>
                <a:cubicBezTo>
                  <a:pt x="15255" y="4283"/>
                  <a:pt x="15256" y="4288"/>
                  <a:pt x="15246" y="4304"/>
                </a:cubicBezTo>
                <a:cubicBezTo>
                  <a:pt x="15246" y="4304"/>
                  <a:pt x="15246" y="4301"/>
                  <a:pt x="15246" y="4333"/>
                </a:cubicBezTo>
                <a:cubicBezTo>
                  <a:pt x="15246" y="4333"/>
                  <a:pt x="15247" y="4331"/>
                  <a:pt x="15236" y="4347"/>
                </a:cubicBezTo>
                <a:cubicBezTo>
                  <a:pt x="15236" y="4347"/>
                  <a:pt x="15234" y="4349"/>
                  <a:pt x="15213" y="4397"/>
                </a:cubicBezTo>
                <a:cubicBezTo>
                  <a:pt x="15213" y="4397"/>
                  <a:pt x="15215" y="4399"/>
                  <a:pt x="15194" y="4447"/>
                </a:cubicBezTo>
                <a:cubicBezTo>
                  <a:pt x="15194" y="4447"/>
                  <a:pt x="15193" y="4449"/>
                  <a:pt x="15204" y="4498"/>
                </a:cubicBezTo>
                <a:cubicBezTo>
                  <a:pt x="15204" y="4498"/>
                  <a:pt x="15204" y="4498"/>
                  <a:pt x="15246" y="4562"/>
                </a:cubicBezTo>
                <a:cubicBezTo>
                  <a:pt x="15246" y="4562"/>
                  <a:pt x="15248" y="4559"/>
                  <a:pt x="15227" y="4591"/>
                </a:cubicBezTo>
                <a:cubicBezTo>
                  <a:pt x="15227" y="4591"/>
                  <a:pt x="15223" y="4589"/>
                  <a:pt x="15171" y="4605"/>
                </a:cubicBezTo>
                <a:cubicBezTo>
                  <a:pt x="15171" y="4605"/>
                  <a:pt x="15173" y="4609"/>
                  <a:pt x="15152" y="4641"/>
                </a:cubicBezTo>
                <a:cubicBezTo>
                  <a:pt x="15152" y="4641"/>
                  <a:pt x="15151" y="4641"/>
                  <a:pt x="15119" y="4705"/>
                </a:cubicBezTo>
                <a:cubicBezTo>
                  <a:pt x="15119" y="4705"/>
                  <a:pt x="15119" y="4705"/>
                  <a:pt x="15119" y="4770"/>
                </a:cubicBezTo>
                <a:cubicBezTo>
                  <a:pt x="15119" y="4770"/>
                  <a:pt x="15119" y="4770"/>
                  <a:pt x="15119" y="4834"/>
                </a:cubicBezTo>
                <a:cubicBezTo>
                  <a:pt x="15119" y="4834"/>
                  <a:pt x="15119" y="4836"/>
                  <a:pt x="15119" y="4884"/>
                </a:cubicBezTo>
                <a:cubicBezTo>
                  <a:pt x="15119" y="4884"/>
                  <a:pt x="15120" y="4883"/>
                  <a:pt x="15110" y="4963"/>
                </a:cubicBezTo>
                <a:cubicBezTo>
                  <a:pt x="15110" y="4963"/>
                  <a:pt x="15111" y="4961"/>
                  <a:pt x="15101" y="4977"/>
                </a:cubicBezTo>
                <a:cubicBezTo>
                  <a:pt x="15101" y="4977"/>
                  <a:pt x="15087" y="5026"/>
                  <a:pt x="15087" y="5042"/>
                </a:cubicBezTo>
                <a:cubicBezTo>
                  <a:pt x="15087" y="5042"/>
                  <a:pt x="15068" y="5056"/>
                  <a:pt x="15068" y="5056"/>
                </a:cubicBezTo>
                <a:cubicBezTo>
                  <a:pt x="15068" y="5056"/>
                  <a:pt x="15069" y="5056"/>
                  <a:pt x="15058" y="5056"/>
                </a:cubicBezTo>
                <a:cubicBezTo>
                  <a:pt x="15048" y="5056"/>
                  <a:pt x="15035" y="5042"/>
                  <a:pt x="15035" y="5042"/>
                </a:cubicBezTo>
                <a:cubicBezTo>
                  <a:pt x="15035" y="5042"/>
                  <a:pt x="15035" y="5045"/>
                  <a:pt x="15035" y="5013"/>
                </a:cubicBezTo>
                <a:cubicBezTo>
                  <a:pt x="15035" y="5013"/>
                  <a:pt x="15035" y="5008"/>
                  <a:pt x="15077" y="4927"/>
                </a:cubicBezTo>
                <a:cubicBezTo>
                  <a:pt x="15077" y="4927"/>
                  <a:pt x="15076" y="4929"/>
                  <a:pt x="15044" y="4784"/>
                </a:cubicBezTo>
                <a:cubicBezTo>
                  <a:pt x="15044" y="4784"/>
                  <a:pt x="15047" y="4782"/>
                  <a:pt x="15026" y="4798"/>
                </a:cubicBezTo>
                <a:cubicBezTo>
                  <a:pt x="15026" y="4798"/>
                  <a:pt x="15027" y="4802"/>
                  <a:pt x="15016" y="4834"/>
                </a:cubicBezTo>
                <a:cubicBezTo>
                  <a:pt x="15016" y="4834"/>
                  <a:pt x="15014" y="4834"/>
                  <a:pt x="14993" y="4963"/>
                </a:cubicBezTo>
                <a:cubicBezTo>
                  <a:pt x="14993" y="4963"/>
                  <a:pt x="14995" y="4963"/>
                  <a:pt x="14932" y="4963"/>
                </a:cubicBezTo>
                <a:cubicBezTo>
                  <a:pt x="14932" y="4963"/>
                  <a:pt x="14932" y="4961"/>
                  <a:pt x="14890" y="4977"/>
                </a:cubicBezTo>
                <a:cubicBezTo>
                  <a:pt x="14890" y="4977"/>
                  <a:pt x="14890" y="4976"/>
                  <a:pt x="14890" y="5056"/>
                </a:cubicBezTo>
                <a:cubicBezTo>
                  <a:pt x="14890" y="5056"/>
                  <a:pt x="14888" y="5056"/>
                  <a:pt x="14867" y="5121"/>
                </a:cubicBezTo>
                <a:cubicBezTo>
                  <a:pt x="14867" y="5121"/>
                  <a:pt x="14870" y="5121"/>
                  <a:pt x="14839" y="5185"/>
                </a:cubicBezTo>
                <a:cubicBezTo>
                  <a:pt x="14838" y="5185"/>
                  <a:pt x="14835" y="5191"/>
                  <a:pt x="14824" y="5271"/>
                </a:cubicBezTo>
                <a:cubicBezTo>
                  <a:pt x="14824" y="5271"/>
                  <a:pt x="14828" y="5271"/>
                  <a:pt x="14839" y="5336"/>
                </a:cubicBezTo>
                <a:cubicBezTo>
                  <a:pt x="14839" y="5336"/>
                  <a:pt x="14839" y="5336"/>
                  <a:pt x="14839" y="5464"/>
                </a:cubicBezTo>
                <a:cubicBezTo>
                  <a:pt x="14839" y="5464"/>
                  <a:pt x="14836" y="5459"/>
                  <a:pt x="14815" y="5507"/>
                </a:cubicBezTo>
                <a:cubicBezTo>
                  <a:pt x="14815" y="5507"/>
                  <a:pt x="14816" y="5513"/>
                  <a:pt x="14806" y="5593"/>
                </a:cubicBezTo>
                <a:cubicBezTo>
                  <a:pt x="14806" y="5593"/>
                  <a:pt x="14807" y="5592"/>
                  <a:pt x="14796" y="5672"/>
                </a:cubicBezTo>
                <a:cubicBezTo>
                  <a:pt x="14796" y="5672"/>
                  <a:pt x="14795" y="5669"/>
                  <a:pt x="14764" y="5701"/>
                </a:cubicBezTo>
                <a:cubicBezTo>
                  <a:pt x="14764" y="5701"/>
                  <a:pt x="14765" y="5703"/>
                  <a:pt x="14796" y="5751"/>
                </a:cubicBezTo>
                <a:cubicBezTo>
                  <a:pt x="14796" y="5751"/>
                  <a:pt x="14794" y="5751"/>
                  <a:pt x="14815" y="5880"/>
                </a:cubicBezTo>
                <a:cubicBezTo>
                  <a:pt x="14815" y="5880"/>
                  <a:pt x="14815" y="5880"/>
                  <a:pt x="14815" y="5944"/>
                </a:cubicBezTo>
                <a:cubicBezTo>
                  <a:pt x="14815" y="5944"/>
                  <a:pt x="14817" y="5941"/>
                  <a:pt x="14796" y="5973"/>
                </a:cubicBezTo>
                <a:cubicBezTo>
                  <a:pt x="14796" y="5973"/>
                  <a:pt x="14794" y="5978"/>
                  <a:pt x="14773" y="6059"/>
                </a:cubicBezTo>
                <a:cubicBezTo>
                  <a:pt x="14773" y="6059"/>
                  <a:pt x="14774" y="6054"/>
                  <a:pt x="14806" y="6166"/>
                </a:cubicBezTo>
                <a:cubicBezTo>
                  <a:pt x="14806" y="6166"/>
                  <a:pt x="14806" y="6166"/>
                  <a:pt x="14848" y="6231"/>
                </a:cubicBezTo>
                <a:cubicBezTo>
                  <a:pt x="14848" y="6231"/>
                  <a:pt x="14848" y="6231"/>
                  <a:pt x="14890" y="6360"/>
                </a:cubicBezTo>
                <a:cubicBezTo>
                  <a:pt x="14890" y="6360"/>
                  <a:pt x="14890" y="6363"/>
                  <a:pt x="14932" y="6460"/>
                </a:cubicBezTo>
                <a:cubicBezTo>
                  <a:pt x="14932" y="6460"/>
                  <a:pt x="14932" y="6460"/>
                  <a:pt x="14932" y="6589"/>
                </a:cubicBezTo>
                <a:cubicBezTo>
                  <a:pt x="14932" y="6589"/>
                  <a:pt x="14931" y="6586"/>
                  <a:pt x="14941" y="6875"/>
                </a:cubicBezTo>
                <a:cubicBezTo>
                  <a:pt x="14941" y="6875"/>
                  <a:pt x="14939" y="6879"/>
                  <a:pt x="14918" y="7040"/>
                </a:cubicBezTo>
                <a:cubicBezTo>
                  <a:pt x="14918" y="7040"/>
                  <a:pt x="14923" y="7038"/>
                  <a:pt x="14881" y="7183"/>
                </a:cubicBezTo>
                <a:cubicBezTo>
                  <a:pt x="14881" y="7183"/>
                  <a:pt x="14880" y="7185"/>
                  <a:pt x="14839" y="7298"/>
                </a:cubicBezTo>
                <a:cubicBezTo>
                  <a:pt x="14839" y="7298"/>
                  <a:pt x="14836" y="7298"/>
                  <a:pt x="14815" y="7362"/>
                </a:cubicBezTo>
                <a:cubicBezTo>
                  <a:pt x="14815" y="7362"/>
                  <a:pt x="14816" y="7361"/>
                  <a:pt x="14764" y="7441"/>
                </a:cubicBezTo>
                <a:lnTo>
                  <a:pt x="14759" y="7441"/>
                </a:lnTo>
                <a:lnTo>
                  <a:pt x="14759" y="7463"/>
                </a:lnTo>
                <a:lnTo>
                  <a:pt x="14670" y="7534"/>
                </a:lnTo>
                <a:lnTo>
                  <a:pt x="14623" y="7592"/>
                </a:lnTo>
                <a:lnTo>
                  <a:pt x="14586" y="7613"/>
                </a:lnTo>
                <a:lnTo>
                  <a:pt x="14520" y="7592"/>
                </a:lnTo>
                <a:lnTo>
                  <a:pt x="14534" y="7592"/>
                </a:lnTo>
                <a:lnTo>
                  <a:pt x="14488" y="7534"/>
                </a:lnTo>
                <a:lnTo>
                  <a:pt x="14459" y="7441"/>
                </a:lnTo>
                <a:lnTo>
                  <a:pt x="14436" y="7384"/>
                </a:lnTo>
                <a:lnTo>
                  <a:pt x="14422" y="7269"/>
                </a:lnTo>
                <a:lnTo>
                  <a:pt x="14375" y="7198"/>
                </a:lnTo>
                <a:lnTo>
                  <a:pt x="14347" y="7004"/>
                </a:lnTo>
                <a:lnTo>
                  <a:pt x="14347" y="6947"/>
                </a:lnTo>
                <a:cubicBezTo>
                  <a:pt x="14347" y="6947"/>
                  <a:pt x="14357" y="6947"/>
                  <a:pt x="14357" y="6947"/>
                </a:cubicBezTo>
                <a:cubicBezTo>
                  <a:pt x="14357" y="6753"/>
                  <a:pt x="14357" y="6754"/>
                  <a:pt x="14357" y="6754"/>
                </a:cubicBezTo>
                <a:cubicBezTo>
                  <a:pt x="14357" y="6689"/>
                  <a:pt x="14357" y="6689"/>
                  <a:pt x="14357" y="6689"/>
                </a:cubicBezTo>
                <a:cubicBezTo>
                  <a:pt x="14304" y="6496"/>
                  <a:pt x="14305" y="6496"/>
                  <a:pt x="14305" y="6496"/>
                </a:cubicBezTo>
                <a:cubicBezTo>
                  <a:pt x="14295" y="6383"/>
                  <a:pt x="14296" y="6381"/>
                  <a:pt x="14296" y="6381"/>
                </a:cubicBezTo>
                <a:cubicBezTo>
                  <a:pt x="14306" y="6252"/>
                  <a:pt x="14305" y="6252"/>
                  <a:pt x="14305" y="6252"/>
                </a:cubicBezTo>
                <a:cubicBezTo>
                  <a:pt x="14326" y="6155"/>
                  <a:pt x="14324" y="6152"/>
                  <a:pt x="14324" y="6152"/>
                </a:cubicBezTo>
                <a:cubicBezTo>
                  <a:pt x="14334" y="6104"/>
                  <a:pt x="14338" y="6109"/>
                  <a:pt x="14338" y="6109"/>
                </a:cubicBezTo>
                <a:cubicBezTo>
                  <a:pt x="14359" y="6061"/>
                  <a:pt x="14357" y="6059"/>
                  <a:pt x="14357" y="6059"/>
                </a:cubicBezTo>
                <a:cubicBezTo>
                  <a:pt x="14336" y="5978"/>
                  <a:pt x="14338" y="5980"/>
                  <a:pt x="14338" y="5980"/>
                </a:cubicBezTo>
                <a:cubicBezTo>
                  <a:pt x="14338" y="5867"/>
                  <a:pt x="14338" y="5866"/>
                  <a:pt x="14338" y="5866"/>
                </a:cubicBezTo>
                <a:cubicBezTo>
                  <a:pt x="14338" y="5801"/>
                  <a:pt x="14338" y="5801"/>
                  <a:pt x="14338" y="5801"/>
                </a:cubicBezTo>
                <a:cubicBezTo>
                  <a:pt x="14359" y="5753"/>
                  <a:pt x="14357" y="5751"/>
                  <a:pt x="14357" y="5751"/>
                </a:cubicBezTo>
                <a:cubicBezTo>
                  <a:pt x="14357" y="5719"/>
                  <a:pt x="14357" y="5722"/>
                  <a:pt x="14357" y="5722"/>
                </a:cubicBezTo>
                <a:cubicBezTo>
                  <a:pt x="14398" y="5658"/>
                  <a:pt x="14399" y="5658"/>
                  <a:pt x="14399" y="5658"/>
                </a:cubicBezTo>
                <a:cubicBezTo>
                  <a:pt x="14399" y="5626"/>
                  <a:pt x="14399" y="5622"/>
                  <a:pt x="14399" y="5622"/>
                </a:cubicBezTo>
                <a:cubicBezTo>
                  <a:pt x="14378" y="5557"/>
                  <a:pt x="14380" y="5558"/>
                  <a:pt x="14380" y="5558"/>
                </a:cubicBezTo>
                <a:cubicBezTo>
                  <a:pt x="14380" y="5509"/>
                  <a:pt x="14380" y="5507"/>
                  <a:pt x="14380" y="5507"/>
                </a:cubicBezTo>
                <a:cubicBezTo>
                  <a:pt x="14390" y="5378"/>
                  <a:pt x="14389" y="5379"/>
                  <a:pt x="14389" y="5379"/>
                </a:cubicBezTo>
                <a:cubicBezTo>
                  <a:pt x="14400" y="5298"/>
                  <a:pt x="14399" y="5300"/>
                  <a:pt x="14399" y="5300"/>
                </a:cubicBezTo>
                <a:cubicBezTo>
                  <a:pt x="14430" y="5203"/>
                  <a:pt x="14431" y="5207"/>
                  <a:pt x="14431" y="5207"/>
                </a:cubicBezTo>
                <a:cubicBezTo>
                  <a:pt x="14484" y="5045"/>
                  <a:pt x="14483" y="5042"/>
                  <a:pt x="14483" y="5042"/>
                </a:cubicBezTo>
                <a:cubicBezTo>
                  <a:pt x="14493" y="4977"/>
                  <a:pt x="14492" y="4977"/>
                  <a:pt x="14492" y="4977"/>
                </a:cubicBezTo>
                <a:cubicBezTo>
                  <a:pt x="14492" y="4929"/>
                  <a:pt x="14492" y="4927"/>
                  <a:pt x="14492" y="4927"/>
                </a:cubicBezTo>
                <a:cubicBezTo>
                  <a:pt x="14534" y="4911"/>
                  <a:pt x="14534" y="4913"/>
                  <a:pt x="14534" y="4913"/>
                </a:cubicBezTo>
                <a:cubicBezTo>
                  <a:pt x="14534" y="4881"/>
                  <a:pt x="14534" y="4884"/>
                  <a:pt x="14534" y="4884"/>
                </a:cubicBezTo>
                <a:cubicBezTo>
                  <a:pt x="14534" y="4852"/>
                  <a:pt x="14534" y="4849"/>
                  <a:pt x="14534" y="4849"/>
                </a:cubicBezTo>
                <a:cubicBezTo>
                  <a:pt x="14534" y="4816"/>
                  <a:pt x="14534" y="4820"/>
                  <a:pt x="14534" y="4820"/>
                </a:cubicBezTo>
                <a:cubicBezTo>
                  <a:pt x="14534" y="4788"/>
                  <a:pt x="14534" y="4784"/>
                  <a:pt x="14534" y="4784"/>
                </a:cubicBezTo>
                <a:cubicBezTo>
                  <a:pt x="14534" y="4752"/>
                  <a:pt x="14534" y="4755"/>
                  <a:pt x="14534" y="4755"/>
                </a:cubicBezTo>
                <a:cubicBezTo>
                  <a:pt x="14492" y="4820"/>
                  <a:pt x="14492" y="4820"/>
                  <a:pt x="14492" y="4820"/>
                </a:cubicBezTo>
                <a:cubicBezTo>
                  <a:pt x="14461" y="4884"/>
                  <a:pt x="14459" y="4884"/>
                  <a:pt x="14459" y="4884"/>
                </a:cubicBezTo>
                <a:cubicBezTo>
                  <a:pt x="14449" y="4965"/>
                  <a:pt x="14450" y="4963"/>
                  <a:pt x="14450" y="4963"/>
                </a:cubicBezTo>
                <a:cubicBezTo>
                  <a:pt x="14419" y="5060"/>
                  <a:pt x="14417" y="5056"/>
                  <a:pt x="14417" y="5056"/>
                </a:cubicBezTo>
                <a:cubicBezTo>
                  <a:pt x="14386" y="5088"/>
                  <a:pt x="14389" y="5092"/>
                  <a:pt x="14389" y="5092"/>
                </a:cubicBezTo>
                <a:cubicBezTo>
                  <a:pt x="14326" y="5140"/>
                  <a:pt x="14324" y="5142"/>
                  <a:pt x="14324" y="5142"/>
                </a:cubicBezTo>
                <a:cubicBezTo>
                  <a:pt x="14292" y="5207"/>
                  <a:pt x="14296" y="5207"/>
                  <a:pt x="14296" y="5207"/>
                </a:cubicBezTo>
                <a:cubicBezTo>
                  <a:pt x="14285" y="5239"/>
                  <a:pt x="14282" y="5235"/>
                  <a:pt x="14282" y="5235"/>
                </a:cubicBezTo>
                <a:cubicBezTo>
                  <a:pt x="14261" y="5300"/>
                  <a:pt x="14263" y="5300"/>
                  <a:pt x="14263" y="5300"/>
                </a:cubicBezTo>
                <a:cubicBezTo>
                  <a:pt x="14221" y="5380"/>
                  <a:pt x="14221" y="5379"/>
                  <a:pt x="14221" y="5379"/>
                </a:cubicBezTo>
                <a:cubicBezTo>
                  <a:pt x="14189" y="5330"/>
                  <a:pt x="14188" y="5336"/>
                  <a:pt x="14188" y="5336"/>
                </a:cubicBezTo>
                <a:cubicBezTo>
                  <a:pt x="14220" y="5271"/>
                  <a:pt x="14221" y="5271"/>
                  <a:pt x="14221" y="5271"/>
                </a:cubicBezTo>
                <a:cubicBezTo>
                  <a:pt x="14242" y="5158"/>
                  <a:pt x="14240" y="5156"/>
                  <a:pt x="14240" y="5156"/>
                </a:cubicBezTo>
                <a:cubicBezTo>
                  <a:pt x="14250" y="5108"/>
                  <a:pt x="14254" y="5106"/>
                  <a:pt x="14254" y="5106"/>
                </a:cubicBezTo>
                <a:cubicBezTo>
                  <a:pt x="14264" y="5074"/>
                  <a:pt x="14263" y="5078"/>
                  <a:pt x="14263" y="5078"/>
                </a:cubicBezTo>
                <a:cubicBezTo>
                  <a:pt x="14284" y="5045"/>
                  <a:pt x="14282" y="5042"/>
                  <a:pt x="14282" y="5042"/>
                </a:cubicBezTo>
                <a:cubicBezTo>
                  <a:pt x="14303" y="5010"/>
                  <a:pt x="14305" y="5013"/>
                  <a:pt x="14305" y="5013"/>
                </a:cubicBezTo>
                <a:cubicBezTo>
                  <a:pt x="14316" y="4981"/>
                  <a:pt x="14314" y="4977"/>
                  <a:pt x="14314" y="4977"/>
                </a:cubicBezTo>
                <a:cubicBezTo>
                  <a:pt x="14304" y="4897"/>
                  <a:pt x="14305" y="4899"/>
                  <a:pt x="14305" y="4899"/>
                </a:cubicBezTo>
                <a:cubicBezTo>
                  <a:pt x="14314" y="4872"/>
                  <a:pt x="14314" y="4871"/>
                  <a:pt x="14314" y="4870"/>
                </a:cubicBezTo>
                <a:cubicBezTo>
                  <a:pt x="14317" y="4879"/>
                  <a:pt x="14315" y="4871"/>
                  <a:pt x="14324" y="4899"/>
                </a:cubicBezTo>
                <a:cubicBezTo>
                  <a:pt x="14324" y="4899"/>
                  <a:pt x="14322" y="4900"/>
                  <a:pt x="14385" y="4820"/>
                </a:cubicBezTo>
                <a:cubicBezTo>
                  <a:pt x="14385" y="4820"/>
                  <a:pt x="14387" y="4816"/>
                  <a:pt x="14408" y="4720"/>
                </a:cubicBezTo>
                <a:cubicBezTo>
                  <a:pt x="14408" y="4720"/>
                  <a:pt x="14405" y="4718"/>
                  <a:pt x="14436" y="4541"/>
                </a:cubicBezTo>
                <a:cubicBezTo>
                  <a:pt x="14436" y="4541"/>
                  <a:pt x="14436" y="4542"/>
                  <a:pt x="14478" y="4462"/>
                </a:cubicBezTo>
                <a:cubicBezTo>
                  <a:pt x="14478" y="4462"/>
                  <a:pt x="14482" y="4462"/>
                  <a:pt x="14492" y="4397"/>
                </a:cubicBezTo>
                <a:cubicBezTo>
                  <a:pt x="14492" y="4397"/>
                  <a:pt x="14490" y="4401"/>
                  <a:pt x="14511" y="4304"/>
                </a:cubicBezTo>
                <a:cubicBezTo>
                  <a:pt x="14511" y="4304"/>
                  <a:pt x="14510" y="4304"/>
                  <a:pt x="14520" y="4304"/>
                </a:cubicBezTo>
                <a:cubicBezTo>
                  <a:pt x="14520" y="4304"/>
                  <a:pt x="14523" y="4299"/>
                  <a:pt x="14544" y="4412"/>
                </a:cubicBezTo>
                <a:cubicBezTo>
                  <a:pt x="14544" y="4412"/>
                  <a:pt x="14543" y="4412"/>
                  <a:pt x="14553" y="4412"/>
                </a:cubicBezTo>
                <a:cubicBezTo>
                  <a:pt x="14553" y="4412"/>
                  <a:pt x="14551" y="4413"/>
                  <a:pt x="14572" y="4397"/>
                </a:cubicBezTo>
                <a:cubicBezTo>
                  <a:pt x="14572" y="4397"/>
                  <a:pt x="14574" y="4397"/>
                  <a:pt x="14595" y="4333"/>
                </a:cubicBezTo>
                <a:cubicBezTo>
                  <a:pt x="14595" y="4333"/>
                  <a:pt x="14593" y="4335"/>
                  <a:pt x="14614" y="4319"/>
                </a:cubicBezTo>
                <a:cubicBezTo>
                  <a:pt x="14614" y="4319"/>
                  <a:pt x="14614" y="4315"/>
                  <a:pt x="14656" y="4283"/>
                </a:cubicBezTo>
                <a:cubicBezTo>
                  <a:pt x="14656" y="4283"/>
                  <a:pt x="14658" y="4285"/>
                  <a:pt x="14679" y="4333"/>
                </a:cubicBezTo>
                <a:cubicBezTo>
                  <a:pt x="14679" y="4333"/>
                  <a:pt x="14678" y="4335"/>
                  <a:pt x="14647" y="4383"/>
                </a:cubicBezTo>
                <a:cubicBezTo>
                  <a:pt x="14647" y="4383"/>
                  <a:pt x="14649" y="4383"/>
                  <a:pt x="14628" y="4447"/>
                </a:cubicBezTo>
                <a:cubicBezTo>
                  <a:pt x="14628" y="4447"/>
                  <a:pt x="14627" y="4446"/>
                  <a:pt x="14637" y="4462"/>
                </a:cubicBezTo>
                <a:cubicBezTo>
                  <a:pt x="14637" y="4462"/>
                  <a:pt x="14635" y="4462"/>
                  <a:pt x="14698" y="4397"/>
                </a:cubicBezTo>
                <a:cubicBezTo>
                  <a:pt x="14698" y="4397"/>
                  <a:pt x="14702" y="4399"/>
                  <a:pt x="14754" y="4254"/>
                </a:cubicBezTo>
                <a:cubicBezTo>
                  <a:pt x="14754" y="4254"/>
                  <a:pt x="14754" y="4252"/>
                  <a:pt x="14796" y="4204"/>
                </a:cubicBezTo>
                <a:cubicBezTo>
                  <a:pt x="14796" y="4204"/>
                  <a:pt x="14797" y="4204"/>
                  <a:pt x="14881" y="4204"/>
                </a:cubicBezTo>
                <a:cubicBezTo>
                  <a:pt x="14881" y="4204"/>
                  <a:pt x="14877" y="4206"/>
                  <a:pt x="14951" y="4190"/>
                </a:cubicBezTo>
                <a:cubicBezTo>
                  <a:pt x="14951" y="4190"/>
                  <a:pt x="14951" y="4190"/>
                  <a:pt x="14993" y="4125"/>
                </a:cubicBezTo>
                <a:cubicBezTo>
                  <a:pt x="14993" y="4125"/>
                  <a:pt x="14994" y="4125"/>
                  <a:pt x="15068" y="4061"/>
                </a:cubicBezTo>
                <a:close/>
                <a:moveTo>
                  <a:pt x="3734" y="4132"/>
                </a:moveTo>
                <a:cubicBezTo>
                  <a:pt x="3724" y="4181"/>
                  <a:pt x="3725" y="4182"/>
                  <a:pt x="3725" y="4182"/>
                </a:cubicBezTo>
                <a:cubicBezTo>
                  <a:pt x="3716" y="4247"/>
                  <a:pt x="3716" y="4245"/>
                  <a:pt x="3715" y="4247"/>
                </a:cubicBezTo>
                <a:cubicBezTo>
                  <a:pt x="3719" y="4217"/>
                  <a:pt x="3720" y="4190"/>
                  <a:pt x="3720" y="4190"/>
                </a:cubicBezTo>
                <a:cubicBezTo>
                  <a:pt x="3731" y="4141"/>
                  <a:pt x="3729" y="4140"/>
                  <a:pt x="3729" y="4140"/>
                </a:cubicBezTo>
                <a:cubicBezTo>
                  <a:pt x="3734" y="4133"/>
                  <a:pt x="3730" y="4138"/>
                  <a:pt x="3734" y="4132"/>
                </a:cubicBezTo>
                <a:close/>
                <a:moveTo>
                  <a:pt x="8498" y="4204"/>
                </a:moveTo>
                <a:cubicBezTo>
                  <a:pt x="8498" y="4204"/>
                  <a:pt x="9454" y="4301"/>
                  <a:pt x="9780" y="4333"/>
                </a:cubicBezTo>
                <a:cubicBezTo>
                  <a:pt x="10106" y="4365"/>
                  <a:pt x="11118" y="4426"/>
                  <a:pt x="11118" y="4426"/>
                </a:cubicBezTo>
                <a:cubicBezTo>
                  <a:pt x="11118" y="4442"/>
                  <a:pt x="11118" y="4440"/>
                  <a:pt x="11118" y="4440"/>
                </a:cubicBezTo>
                <a:lnTo>
                  <a:pt x="11114" y="4440"/>
                </a:lnTo>
                <a:cubicBezTo>
                  <a:pt x="11114" y="4440"/>
                  <a:pt x="10101" y="4372"/>
                  <a:pt x="9775" y="4340"/>
                </a:cubicBezTo>
                <a:cubicBezTo>
                  <a:pt x="9451" y="4308"/>
                  <a:pt x="8505" y="4212"/>
                  <a:pt x="8498" y="4211"/>
                </a:cubicBezTo>
                <a:lnTo>
                  <a:pt x="8498" y="4204"/>
                </a:lnTo>
                <a:close/>
                <a:moveTo>
                  <a:pt x="3711" y="4268"/>
                </a:moveTo>
                <a:cubicBezTo>
                  <a:pt x="3726" y="4304"/>
                  <a:pt x="3734" y="4311"/>
                  <a:pt x="3734" y="4311"/>
                </a:cubicBezTo>
                <a:cubicBezTo>
                  <a:pt x="3755" y="4327"/>
                  <a:pt x="3753" y="4326"/>
                  <a:pt x="3753" y="4326"/>
                </a:cubicBezTo>
                <a:cubicBezTo>
                  <a:pt x="3763" y="4326"/>
                  <a:pt x="3767" y="4326"/>
                  <a:pt x="3767" y="4326"/>
                </a:cubicBezTo>
                <a:cubicBezTo>
                  <a:pt x="3798" y="4374"/>
                  <a:pt x="3795" y="4376"/>
                  <a:pt x="3795" y="4376"/>
                </a:cubicBezTo>
                <a:cubicBezTo>
                  <a:pt x="3770" y="4337"/>
                  <a:pt x="3762" y="4333"/>
                  <a:pt x="3762" y="4333"/>
                </a:cubicBezTo>
                <a:cubicBezTo>
                  <a:pt x="3752" y="4333"/>
                  <a:pt x="3753" y="4333"/>
                  <a:pt x="3753" y="4333"/>
                </a:cubicBezTo>
                <a:cubicBezTo>
                  <a:pt x="3732" y="4317"/>
                  <a:pt x="3729" y="4319"/>
                  <a:pt x="3729" y="4319"/>
                </a:cubicBezTo>
                <a:cubicBezTo>
                  <a:pt x="3708" y="4270"/>
                  <a:pt x="3711" y="4268"/>
                  <a:pt x="3711" y="4268"/>
                </a:cubicBezTo>
                <a:close/>
                <a:moveTo>
                  <a:pt x="3786" y="4405"/>
                </a:moveTo>
                <a:cubicBezTo>
                  <a:pt x="3786" y="4533"/>
                  <a:pt x="3786" y="4533"/>
                  <a:pt x="3786" y="4533"/>
                </a:cubicBezTo>
                <a:cubicBezTo>
                  <a:pt x="3783" y="4549"/>
                  <a:pt x="3782" y="4539"/>
                  <a:pt x="3781" y="4548"/>
                </a:cubicBezTo>
                <a:cubicBezTo>
                  <a:pt x="3781" y="4419"/>
                  <a:pt x="3781" y="4419"/>
                  <a:pt x="3781" y="4419"/>
                </a:cubicBezTo>
                <a:cubicBezTo>
                  <a:pt x="3785" y="4407"/>
                  <a:pt x="3784" y="4409"/>
                  <a:pt x="3786" y="4405"/>
                </a:cubicBezTo>
                <a:close/>
                <a:moveTo>
                  <a:pt x="11137" y="4412"/>
                </a:moveTo>
                <a:lnTo>
                  <a:pt x="11137" y="4426"/>
                </a:lnTo>
                <a:lnTo>
                  <a:pt x="11123" y="4433"/>
                </a:lnTo>
                <a:cubicBezTo>
                  <a:pt x="11132" y="4420"/>
                  <a:pt x="11137" y="4412"/>
                  <a:pt x="11137" y="4412"/>
                </a:cubicBezTo>
                <a:close/>
                <a:moveTo>
                  <a:pt x="3776" y="4598"/>
                </a:moveTo>
                <a:cubicBezTo>
                  <a:pt x="3776" y="4630"/>
                  <a:pt x="3776" y="4634"/>
                  <a:pt x="3776" y="4634"/>
                </a:cubicBezTo>
                <a:cubicBezTo>
                  <a:pt x="3772" y="4636"/>
                  <a:pt x="3775" y="4632"/>
                  <a:pt x="3772" y="4634"/>
                </a:cubicBezTo>
                <a:cubicBezTo>
                  <a:pt x="3772" y="4620"/>
                  <a:pt x="3772" y="4612"/>
                  <a:pt x="3772" y="4612"/>
                </a:cubicBezTo>
                <a:cubicBezTo>
                  <a:pt x="3774" y="4597"/>
                  <a:pt x="3775" y="4607"/>
                  <a:pt x="3776" y="4598"/>
                </a:cubicBezTo>
                <a:close/>
                <a:moveTo>
                  <a:pt x="5456" y="4712"/>
                </a:moveTo>
                <a:cubicBezTo>
                  <a:pt x="5456" y="4745"/>
                  <a:pt x="5456" y="4748"/>
                  <a:pt x="5456" y="4748"/>
                </a:cubicBezTo>
                <a:cubicBezTo>
                  <a:pt x="5452" y="4746"/>
                  <a:pt x="5455" y="4750"/>
                  <a:pt x="5451" y="4748"/>
                </a:cubicBezTo>
                <a:cubicBezTo>
                  <a:pt x="5451" y="4735"/>
                  <a:pt x="5451" y="4727"/>
                  <a:pt x="5451" y="4727"/>
                </a:cubicBezTo>
                <a:cubicBezTo>
                  <a:pt x="5455" y="4714"/>
                  <a:pt x="5455" y="4717"/>
                  <a:pt x="5456" y="4712"/>
                </a:cubicBezTo>
                <a:close/>
                <a:moveTo>
                  <a:pt x="11043" y="4770"/>
                </a:moveTo>
                <a:lnTo>
                  <a:pt x="11062" y="4784"/>
                </a:lnTo>
                <a:lnTo>
                  <a:pt x="11062" y="4806"/>
                </a:lnTo>
                <a:cubicBezTo>
                  <a:pt x="11062" y="4804"/>
                  <a:pt x="11057" y="4791"/>
                  <a:pt x="11057" y="4791"/>
                </a:cubicBezTo>
                <a:cubicBezTo>
                  <a:pt x="11043" y="4769"/>
                  <a:pt x="11048" y="4776"/>
                  <a:pt x="11043" y="4770"/>
                </a:cubicBezTo>
                <a:close/>
                <a:moveTo>
                  <a:pt x="11086" y="4849"/>
                </a:moveTo>
                <a:lnTo>
                  <a:pt x="11123" y="4863"/>
                </a:lnTo>
                <a:lnTo>
                  <a:pt x="11123" y="4870"/>
                </a:lnTo>
                <a:cubicBezTo>
                  <a:pt x="11085" y="4847"/>
                  <a:pt x="11088" y="4850"/>
                  <a:pt x="11086" y="4849"/>
                </a:cubicBezTo>
                <a:close/>
                <a:moveTo>
                  <a:pt x="12489" y="4906"/>
                </a:moveTo>
                <a:cubicBezTo>
                  <a:pt x="12487" y="4940"/>
                  <a:pt x="12480" y="5042"/>
                  <a:pt x="12480" y="5042"/>
                </a:cubicBezTo>
                <a:cubicBezTo>
                  <a:pt x="12470" y="5332"/>
                  <a:pt x="12471" y="5336"/>
                  <a:pt x="12471" y="5336"/>
                </a:cubicBezTo>
                <a:lnTo>
                  <a:pt x="12466" y="5336"/>
                </a:lnTo>
                <a:lnTo>
                  <a:pt x="12475" y="5049"/>
                </a:lnTo>
                <a:lnTo>
                  <a:pt x="12489" y="4906"/>
                </a:lnTo>
                <a:close/>
                <a:moveTo>
                  <a:pt x="11151" y="4934"/>
                </a:moveTo>
                <a:lnTo>
                  <a:pt x="11174" y="4956"/>
                </a:lnTo>
                <a:lnTo>
                  <a:pt x="11174" y="4970"/>
                </a:lnTo>
                <a:cubicBezTo>
                  <a:pt x="11152" y="4936"/>
                  <a:pt x="11153" y="4937"/>
                  <a:pt x="11151" y="4934"/>
                </a:cubicBezTo>
                <a:close/>
                <a:moveTo>
                  <a:pt x="3669" y="5071"/>
                </a:moveTo>
                <a:cubicBezTo>
                  <a:pt x="3583" y="5648"/>
                  <a:pt x="3524" y="6045"/>
                  <a:pt x="3524" y="6045"/>
                </a:cubicBezTo>
                <a:cubicBezTo>
                  <a:pt x="3891" y="6173"/>
                  <a:pt x="4595" y="6403"/>
                  <a:pt x="4595" y="6403"/>
                </a:cubicBezTo>
                <a:cubicBezTo>
                  <a:pt x="5703" y="6739"/>
                  <a:pt x="5704" y="6739"/>
                  <a:pt x="5704" y="6739"/>
                </a:cubicBezTo>
                <a:lnTo>
                  <a:pt x="4590" y="6417"/>
                </a:lnTo>
                <a:cubicBezTo>
                  <a:pt x="4590" y="6417"/>
                  <a:pt x="4590" y="6410"/>
                  <a:pt x="4590" y="6410"/>
                </a:cubicBezTo>
                <a:cubicBezTo>
                  <a:pt x="4590" y="6410"/>
                  <a:pt x="3887" y="6181"/>
                  <a:pt x="3519" y="6052"/>
                </a:cubicBezTo>
                <a:cubicBezTo>
                  <a:pt x="3663" y="5084"/>
                  <a:pt x="3661" y="5120"/>
                  <a:pt x="3669" y="5071"/>
                </a:cubicBezTo>
                <a:close/>
                <a:moveTo>
                  <a:pt x="12775" y="5622"/>
                </a:moveTo>
                <a:cubicBezTo>
                  <a:pt x="12869" y="5783"/>
                  <a:pt x="12868" y="5787"/>
                  <a:pt x="12868" y="5787"/>
                </a:cubicBezTo>
                <a:cubicBezTo>
                  <a:pt x="12889" y="5830"/>
                  <a:pt x="12885" y="5825"/>
                  <a:pt x="12887" y="5830"/>
                </a:cubicBezTo>
                <a:lnTo>
                  <a:pt x="12859" y="5787"/>
                </a:lnTo>
                <a:lnTo>
                  <a:pt x="12775" y="5622"/>
                </a:lnTo>
                <a:close/>
                <a:moveTo>
                  <a:pt x="12995" y="5966"/>
                </a:moveTo>
                <a:cubicBezTo>
                  <a:pt x="13026" y="6014"/>
                  <a:pt x="13056" y="6059"/>
                  <a:pt x="13056" y="6059"/>
                </a:cubicBezTo>
                <a:cubicBezTo>
                  <a:pt x="13066" y="6172"/>
                  <a:pt x="13065" y="6173"/>
                  <a:pt x="13065" y="6173"/>
                </a:cubicBezTo>
                <a:cubicBezTo>
                  <a:pt x="13054" y="6286"/>
                  <a:pt x="13056" y="6288"/>
                  <a:pt x="13056" y="6288"/>
                </a:cubicBezTo>
                <a:cubicBezTo>
                  <a:pt x="13087" y="6401"/>
                  <a:pt x="13088" y="6395"/>
                  <a:pt x="13088" y="6395"/>
                </a:cubicBezTo>
                <a:cubicBezTo>
                  <a:pt x="13109" y="6444"/>
                  <a:pt x="13107" y="6446"/>
                  <a:pt x="13107" y="6446"/>
                </a:cubicBezTo>
                <a:cubicBezTo>
                  <a:pt x="13107" y="6559"/>
                  <a:pt x="13107" y="6560"/>
                  <a:pt x="13107" y="6560"/>
                </a:cubicBezTo>
                <a:cubicBezTo>
                  <a:pt x="13107" y="6625"/>
                  <a:pt x="13107" y="6625"/>
                  <a:pt x="13107" y="6625"/>
                </a:cubicBezTo>
                <a:cubicBezTo>
                  <a:pt x="13107" y="6721"/>
                  <a:pt x="13107" y="6718"/>
                  <a:pt x="13107" y="6718"/>
                </a:cubicBezTo>
                <a:cubicBezTo>
                  <a:pt x="13128" y="6798"/>
                  <a:pt x="13130" y="6804"/>
                  <a:pt x="13130" y="6804"/>
                </a:cubicBezTo>
                <a:cubicBezTo>
                  <a:pt x="13130" y="6884"/>
                  <a:pt x="13130" y="6882"/>
                  <a:pt x="13130" y="6882"/>
                </a:cubicBezTo>
                <a:cubicBezTo>
                  <a:pt x="13130" y="6882"/>
                  <a:pt x="13126" y="6882"/>
                  <a:pt x="13126" y="6882"/>
                </a:cubicBezTo>
                <a:cubicBezTo>
                  <a:pt x="13126" y="6802"/>
                  <a:pt x="13126" y="6804"/>
                  <a:pt x="13126" y="6804"/>
                </a:cubicBezTo>
                <a:cubicBezTo>
                  <a:pt x="13105" y="6723"/>
                  <a:pt x="13102" y="6725"/>
                  <a:pt x="13102" y="6725"/>
                </a:cubicBezTo>
                <a:cubicBezTo>
                  <a:pt x="13102" y="6628"/>
                  <a:pt x="13102" y="6625"/>
                  <a:pt x="13102" y="6625"/>
                </a:cubicBezTo>
                <a:cubicBezTo>
                  <a:pt x="13102" y="6560"/>
                  <a:pt x="13102" y="6560"/>
                  <a:pt x="13102" y="6560"/>
                </a:cubicBezTo>
                <a:cubicBezTo>
                  <a:pt x="13102" y="6448"/>
                  <a:pt x="13102" y="6446"/>
                  <a:pt x="13102" y="6446"/>
                </a:cubicBezTo>
                <a:cubicBezTo>
                  <a:pt x="13081" y="6397"/>
                  <a:pt x="13084" y="6403"/>
                  <a:pt x="13084" y="6403"/>
                </a:cubicBezTo>
                <a:cubicBezTo>
                  <a:pt x="13052" y="6290"/>
                  <a:pt x="13051" y="6288"/>
                  <a:pt x="13051" y="6288"/>
                </a:cubicBezTo>
                <a:cubicBezTo>
                  <a:pt x="11141" y="6352"/>
                  <a:pt x="11142" y="6353"/>
                  <a:pt x="11142" y="6353"/>
                </a:cubicBezTo>
                <a:cubicBezTo>
                  <a:pt x="11142" y="6338"/>
                  <a:pt x="11141" y="6352"/>
                  <a:pt x="11142" y="6338"/>
                </a:cubicBezTo>
                <a:lnTo>
                  <a:pt x="13046" y="6281"/>
                </a:lnTo>
                <a:lnTo>
                  <a:pt x="13060" y="6166"/>
                </a:lnTo>
                <a:lnTo>
                  <a:pt x="13046" y="6059"/>
                </a:lnTo>
                <a:lnTo>
                  <a:pt x="12995" y="5966"/>
                </a:lnTo>
                <a:close/>
                <a:moveTo>
                  <a:pt x="20763" y="6088"/>
                </a:moveTo>
                <a:cubicBezTo>
                  <a:pt x="20763" y="6102"/>
                  <a:pt x="20721" y="6181"/>
                  <a:pt x="20721" y="6181"/>
                </a:cubicBezTo>
                <a:lnTo>
                  <a:pt x="20753" y="6209"/>
                </a:lnTo>
                <a:cubicBezTo>
                  <a:pt x="20795" y="6209"/>
                  <a:pt x="20795" y="6209"/>
                  <a:pt x="20795" y="6209"/>
                </a:cubicBezTo>
                <a:cubicBezTo>
                  <a:pt x="20826" y="6165"/>
                  <a:pt x="20828" y="6166"/>
                  <a:pt x="20828" y="6166"/>
                </a:cubicBezTo>
                <a:cubicBezTo>
                  <a:pt x="20849" y="6137"/>
                  <a:pt x="20847" y="6131"/>
                  <a:pt x="20847" y="6131"/>
                </a:cubicBezTo>
                <a:cubicBezTo>
                  <a:pt x="20806" y="6101"/>
                  <a:pt x="20805" y="6102"/>
                  <a:pt x="20805" y="6102"/>
                </a:cubicBezTo>
                <a:cubicBezTo>
                  <a:pt x="20805" y="6102"/>
                  <a:pt x="20773" y="6073"/>
                  <a:pt x="20763" y="6088"/>
                </a:cubicBezTo>
                <a:close/>
                <a:moveTo>
                  <a:pt x="11114" y="6360"/>
                </a:moveTo>
                <a:cubicBezTo>
                  <a:pt x="11140" y="6360"/>
                  <a:pt x="11136" y="6360"/>
                  <a:pt x="11137" y="6360"/>
                </a:cubicBezTo>
                <a:cubicBezTo>
                  <a:pt x="11137" y="6360"/>
                  <a:pt x="11137" y="6367"/>
                  <a:pt x="11137" y="6367"/>
                </a:cubicBezTo>
                <a:cubicBezTo>
                  <a:pt x="11114" y="6367"/>
                  <a:pt x="11115" y="6367"/>
                  <a:pt x="11114" y="6367"/>
                </a:cubicBezTo>
                <a:cubicBezTo>
                  <a:pt x="11114" y="6367"/>
                  <a:pt x="11114" y="6360"/>
                  <a:pt x="11114" y="6360"/>
                </a:cubicBezTo>
                <a:close/>
                <a:moveTo>
                  <a:pt x="8348" y="6489"/>
                </a:moveTo>
                <a:cubicBezTo>
                  <a:pt x="10244" y="6669"/>
                  <a:pt x="10236" y="6667"/>
                  <a:pt x="10243" y="6668"/>
                </a:cubicBezTo>
                <a:cubicBezTo>
                  <a:pt x="8583" y="6509"/>
                  <a:pt x="8353" y="6496"/>
                  <a:pt x="8353" y="6496"/>
                </a:cubicBezTo>
                <a:cubicBezTo>
                  <a:pt x="8248" y="8018"/>
                  <a:pt x="8250" y="8014"/>
                  <a:pt x="8250" y="8014"/>
                </a:cubicBezTo>
                <a:cubicBezTo>
                  <a:pt x="8250" y="8014"/>
                  <a:pt x="8250" y="8021"/>
                  <a:pt x="8250" y="8021"/>
                </a:cubicBezTo>
                <a:cubicBezTo>
                  <a:pt x="8951" y="8124"/>
                  <a:pt x="8942" y="8128"/>
                  <a:pt x="8947" y="8129"/>
                </a:cubicBezTo>
                <a:cubicBezTo>
                  <a:pt x="8372" y="8044"/>
                  <a:pt x="8250" y="8028"/>
                  <a:pt x="8250" y="8028"/>
                </a:cubicBezTo>
                <a:cubicBezTo>
                  <a:pt x="6572" y="7726"/>
                  <a:pt x="6592" y="7724"/>
                  <a:pt x="6575" y="7720"/>
                </a:cubicBezTo>
                <a:lnTo>
                  <a:pt x="8250" y="8014"/>
                </a:lnTo>
                <a:lnTo>
                  <a:pt x="8348" y="6496"/>
                </a:lnTo>
                <a:lnTo>
                  <a:pt x="8348" y="6489"/>
                </a:lnTo>
                <a:close/>
                <a:moveTo>
                  <a:pt x="10594" y="6811"/>
                </a:moveTo>
                <a:cubicBezTo>
                  <a:pt x="10598" y="6809"/>
                  <a:pt x="10596" y="6812"/>
                  <a:pt x="10599" y="6811"/>
                </a:cubicBezTo>
                <a:cubicBezTo>
                  <a:pt x="10578" y="6843"/>
                  <a:pt x="10580" y="6847"/>
                  <a:pt x="10580" y="6847"/>
                </a:cubicBezTo>
                <a:cubicBezTo>
                  <a:pt x="10576" y="6845"/>
                  <a:pt x="10579" y="6848"/>
                  <a:pt x="10575" y="6847"/>
                </a:cubicBezTo>
                <a:cubicBezTo>
                  <a:pt x="10597" y="6815"/>
                  <a:pt x="10594" y="6811"/>
                  <a:pt x="10594" y="6811"/>
                </a:cubicBezTo>
                <a:close/>
                <a:moveTo>
                  <a:pt x="13233" y="6947"/>
                </a:moveTo>
                <a:cubicBezTo>
                  <a:pt x="13244" y="6947"/>
                  <a:pt x="13285" y="6976"/>
                  <a:pt x="13285" y="6976"/>
                </a:cubicBezTo>
                <a:cubicBezTo>
                  <a:pt x="13287" y="6980"/>
                  <a:pt x="13283" y="6979"/>
                  <a:pt x="13285" y="6983"/>
                </a:cubicBezTo>
                <a:cubicBezTo>
                  <a:pt x="13285" y="6983"/>
                  <a:pt x="13247" y="6951"/>
                  <a:pt x="13233" y="6947"/>
                </a:cubicBezTo>
                <a:close/>
                <a:moveTo>
                  <a:pt x="13369" y="7212"/>
                </a:moveTo>
                <a:lnTo>
                  <a:pt x="13430" y="7291"/>
                </a:lnTo>
                <a:lnTo>
                  <a:pt x="13495" y="7384"/>
                </a:lnTo>
                <a:lnTo>
                  <a:pt x="13495" y="7398"/>
                </a:lnTo>
                <a:cubicBezTo>
                  <a:pt x="13432" y="7302"/>
                  <a:pt x="13430" y="7298"/>
                  <a:pt x="13430" y="7298"/>
                </a:cubicBezTo>
                <a:cubicBezTo>
                  <a:pt x="13367" y="7217"/>
                  <a:pt x="13369" y="7219"/>
                  <a:pt x="13369" y="7219"/>
                </a:cubicBezTo>
                <a:cubicBezTo>
                  <a:pt x="13367" y="7216"/>
                  <a:pt x="13371" y="7215"/>
                  <a:pt x="13369" y="7212"/>
                </a:cubicBezTo>
                <a:close/>
                <a:moveTo>
                  <a:pt x="6373" y="7685"/>
                </a:moveTo>
                <a:lnTo>
                  <a:pt x="6383" y="7685"/>
                </a:lnTo>
                <a:cubicBezTo>
                  <a:pt x="6068" y="10762"/>
                  <a:pt x="6064" y="10764"/>
                  <a:pt x="6064" y="10764"/>
                </a:cubicBezTo>
                <a:lnTo>
                  <a:pt x="6373" y="7685"/>
                </a:lnTo>
                <a:close/>
                <a:moveTo>
                  <a:pt x="13168" y="7928"/>
                </a:moveTo>
                <a:cubicBezTo>
                  <a:pt x="13172" y="7925"/>
                  <a:pt x="13169" y="7931"/>
                  <a:pt x="13173" y="7928"/>
                </a:cubicBezTo>
                <a:lnTo>
                  <a:pt x="13173" y="8050"/>
                </a:lnTo>
                <a:lnTo>
                  <a:pt x="13210" y="8179"/>
                </a:lnTo>
                <a:cubicBezTo>
                  <a:pt x="13173" y="8067"/>
                  <a:pt x="13168" y="8057"/>
                  <a:pt x="13168" y="8057"/>
                </a:cubicBezTo>
                <a:cubicBezTo>
                  <a:pt x="13168" y="7993"/>
                  <a:pt x="13168" y="7993"/>
                  <a:pt x="13168" y="7993"/>
                </a:cubicBezTo>
                <a:cubicBezTo>
                  <a:pt x="13168" y="7928"/>
                  <a:pt x="13168" y="7928"/>
                  <a:pt x="13168" y="7928"/>
                </a:cubicBezTo>
                <a:close/>
                <a:moveTo>
                  <a:pt x="2045" y="7942"/>
                </a:moveTo>
                <a:cubicBezTo>
                  <a:pt x="2046" y="7943"/>
                  <a:pt x="2059" y="7950"/>
                  <a:pt x="2059" y="7950"/>
                </a:cubicBezTo>
                <a:cubicBezTo>
                  <a:pt x="2061" y="7955"/>
                  <a:pt x="2057" y="7952"/>
                  <a:pt x="2059" y="7957"/>
                </a:cubicBezTo>
                <a:lnTo>
                  <a:pt x="2045" y="7942"/>
                </a:lnTo>
                <a:close/>
                <a:moveTo>
                  <a:pt x="13210" y="8186"/>
                </a:moveTo>
                <a:lnTo>
                  <a:pt x="13233" y="8222"/>
                </a:lnTo>
                <a:lnTo>
                  <a:pt x="13224" y="8229"/>
                </a:lnTo>
                <a:cubicBezTo>
                  <a:pt x="13212" y="8201"/>
                  <a:pt x="13210" y="8186"/>
                  <a:pt x="13210" y="8186"/>
                </a:cubicBezTo>
                <a:close/>
                <a:moveTo>
                  <a:pt x="13182" y="8344"/>
                </a:moveTo>
                <a:lnTo>
                  <a:pt x="13182" y="8408"/>
                </a:lnTo>
                <a:lnTo>
                  <a:pt x="13177" y="8408"/>
                </a:lnTo>
                <a:cubicBezTo>
                  <a:pt x="13183" y="8344"/>
                  <a:pt x="13181" y="8360"/>
                  <a:pt x="13182" y="8344"/>
                </a:cubicBezTo>
                <a:close/>
                <a:moveTo>
                  <a:pt x="18175" y="8415"/>
                </a:moveTo>
                <a:cubicBezTo>
                  <a:pt x="18322" y="8480"/>
                  <a:pt x="18320" y="8480"/>
                  <a:pt x="18320" y="8480"/>
                </a:cubicBezTo>
                <a:cubicBezTo>
                  <a:pt x="18347" y="8543"/>
                  <a:pt x="18345" y="8536"/>
                  <a:pt x="18348" y="8544"/>
                </a:cubicBezTo>
                <a:lnTo>
                  <a:pt x="18315" y="8487"/>
                </a:lnTo>
                <a:lnTo>
                  <a:pt x="18180" y="8429"/>
                </a:lnTo>
                <a:lnTo>
                  <a:pt x="18095" y="8487"/>
                </a:lnTo>
                <a:lnTo>
                  <a:pt x="18058" y="8487"/>
                </a:lnTo>
                <a:lnTo>
                  <a:pt x="18021" y="8523"/>
                </a:lnTo>
                <a:cubicBezTo>
                  <a:pt x="18030" y="8512"/>
                  <a:pt x="18058" y="8480"/>
                  <a:pt x="18058" y="8480"/>
                </a:cubicBezTo>
                <a:cubicBezTo>
                  <a:pt x="18089" y="8480"/>
                  <a:pt x="18091" y="8480"/>
                  <a:pt x="18091" y="8480"/>
                </a:cubicBezTo>
                <a:cubicBezTo>
                  <a:pt x="18175" y="8415"/>
                  <a:pt x="18175" y="8415"/>
                  <a:pt x="18175" y="8415"/>
                </a:cubicBezTo>
                <a:close/>
                <a:moveTo>
                  <a:pt x="17955" y="8530"/>
                </a:moveTo>
                <a:cubicBezTo>
                  <a:pt x="17976" y="8530"/>
                  <a:pt x="17974" y="8530"/>
                  <a:pt x="17974" y="8530"/>
                </a:cubicBezTo>
                <a:cubicBezTo>
                  <a:pt x="17982" y="8554"/>
                  <a:pt x="17978" y="8557"/>
                  <a:pt x="17978" y="8558"/>
                </a:cubicBezTo>
                <a:lnTo>
                  <a:pt x="17969" y="8544"/>
                </a:lnTo>
                <a:lnTo>
                  <a:pt x="17955" y="8544"/>
                </a:lnTo>
                <a:lnTo>
                  <a:pt x="17894" y="8659"/>
                </a:lnTo>
                <a:lnTo>
                  <a:pt x="17890" y="8659"/>
                </a:lnTo>
                <a:cubicBezTo>
                  <a:pt x="17953" y="8529"/>
                  <a:pt x="17955" y="8530"/>
                  <a:pt x="17955" y="8530"/>
                </a:cubicBezTo>
                <a:close/>
                <a:moveTo>
                  <a:pt x="11399" y="8630"/>
                </a:moveTo>
                <a:cubicBezTo>
                  <a:pt x="11418" y="8649"/>
                  <a:pt x="11427" y="8659"/>
                  <a:pt x="11427" y="8659"/>
                </a:cubicBezTo>
                <a:cubicBezTo>
                  <a:pt x="11428" y="8666"/>
                  <a:pt x="11426" y="8660"/>
                  <a:pt x="11427" y="8666"/>
                </a:cubicBezTo>
                <a:cubicBezTo>
                  <a:pt x="11396" y="8634"/>
                  <a:pt x="11399" y="8630"/>
                  <a:pt x="11399" y="8630"/>
                </a:cubicBezTo>
                <a:close/>
                <a:moveTo>
                  <a:pt x="18376" y="8637"/>
                </a:moveTo>
                <a:cubicBezTo>
                  <a:pt x="18382" y="8660"/>
                  <a:pt x="18395" y="8709"/>
                  <a:pt x="18395" y="8709"/>
                </a:cubicBezTo>
                <a:cubicBezTo>
                  <a:pt x="18405" y="8709"/>
                  <a:pt x="18404" y="8709"/>
                  <a:pt x="18404" y="8709"/>
                </a:cubicBezTo>
                <a:cubicBezTo>
                  <a:pt x="18530" y="8822"/>
                  <a:pt x="18531" y="8823"/>
                  <a:pt x="18531" y="8823"/>
                </a:cubicBezTo>
                <a:cubicBezTo>
                  <a:pt x="18559" y="8868"/>
                  <a:pt x="18553" y="8857"/>
                  <a:pt x="18559" y="8866"/>
                </a:cubicBezTo>
                <a:lnTo>
                  <a:pt x="18526" y="8831"/>
                </a:lnTo>
                <a:lnTo>
                  <a:pt x="18404" y="8716"/>
                </a:lnTo>
                <a:lnTo>
                  <a:pt x="18390" y="8716"/>
                </a:lnTo>
                <a:lnTo>
                  <a:pt x="18376" y="8637"/>
                </a:lnTo>
                <a:close/>
                <a:moveTo>
                  <a:pt x="17829" y="8659"/>
                </a:moveTo>
                <a:cubicBezTo>
                  <a:pt x="17834" y="8659"/>
                  <a:pt x="17829" y="8659"/>
                  <a:pt x="17833" y="8659"/>
                </a:cubicBezTo>
                <a:lnTo>
                  <a:pt x="17735" y="8838"/>
                </a:lnTo>
                <a:lnTo>
                  <a:pt x="17735" y="8845"/>
                </a:lnTo>
                <a:lnTo>
                  <a:pt x="17698" y="8845"/>
                </a:lnTo>
                <a:lnTo>
                  <a:pt x="17698" y="8838"/>
                </a:lnTo>
                <a:cubicBezTo>
                  <a:pt x="17727" y="8838"/>
                  <a:pt x="17735" y="8838"/>
                  <a:pt x="17735" y="8838"/>
                </a:cubicBezTo>
                <a:cubicBezTo>
                  <a:pt x="17830" y="8659"/>
                  <a:pt x="17829" y="8659"/>
                  <a:pt x="17829" y="8659"/>
                </a:cubicBezTo>
                <a:close/>
                <a:moveTo>
                  <a:pt x="13037" y="8730"/>
                </a:moveTo>
                <a:lnTo>
                  <a:pt x="13023" y="8752"/>
                </a:lnTo>
                <a:cubicBezTo>
                  <a:pt x="13023" y="8752"/>
                  <a:pt x="13023" y="8737"/>
                  <a:pt x="13023" y="8737"/>
                </a:cubicBezTo>
                <a:cubicBezTo>
                  <a:pt x="13038" y="8726"/>
                  <a:pt x="13036" y="8731"/>
                  <a:pt x="13037" y="8730"/>
                </a:cubicBezTo>
                <a:close/>
                <a:moveTo>
                  <a:pt x="11441" y="8838"/>
                </a:moveTo>
                <a:cubicBezTo>
                  <a:pt x="11456" y="8853"/>
                  <a:pt x="11502" y="8866"/>
                  <a:pt x="11502" y="8866"/>
                </a:cubicBezTo>
                <a:cubicBezTo>
                  <a:pt x="11503" y="8874"/>
                  <a:pt x="11501" y="8867"/>
                  <a:pt x="11502" y="8873"/>
                </a:cubicBezTo>
                <a:cubicBezTo>
                  <a:pt x="11502" y="8873"/>
                  <a:pt x="11452" y="8861"/>
                  <a:pt x="11441" y="8845"/>
                </a:cubicBezTo>
                <a:cubicBezTo>
                  <a:pt x="11438" y="8839"/>
                  <a:pt x="11441" y="8840"/>
                  <a:pt x="11441" y="8838"/>
                </a:cubicBezTo>
                <a:close/>
                <a:moveTo>
                  <a:pt x="18615" y="8931"/>
                </a:moveTo>
                <a:cubicBezTo>
                  <a:pt x="18619" y="8934"/>
                  <a:pt x="18638" y="8952"/>
                  <a:pt x="18638" y="8952"/>
                </a:cubicBezTo>
                <a:cubicBezTo>
                  <a:pt x="18639" y="8959"/>
                  <a:pt x="18637" y="8953"/>
                  <a:pt x="18638" y="8959"/>
                </a:cubicBezTo>
                <a:lnTo>
                  <a:pt x="18615" y="8931"/>
                </a:lnTo>
                <a:close/>
                <a:moveTo>
                  <a:pt x="11511" y="8959"/>
                </a:moveTo>
                <a:cubicBezTo>
                  <a:pt x="11532" y="9024"/>
                  <a:pt x="11530" y="9024"/>
                  <a:pt x="11530" y="9024"/>
                </a:cubicBezTo>
                <a:cubicBezTo>
                  <a:pt x="11520" y="8993"/>
                  <a:pt x="11511" y="8974"/>
                  <a:pt x="11511" y="8974"/>
                </a:cubicBezTo>
                <a:cubicBezTo>
                  <a:pt x="11510" y="8960"/>
                  <a:pt x="11512" y="8969"/>
                  <a:pt x="11511" y="8959"/>
                </a:cubicBezTo>
                <a:close/>
                <a:moveTo>
                  <a:pt x="11530" y="9038"/>
                </a:moveTo>
                <a:cubicBezTo>
                  <a:pt x="11530" y="9038"/>
                  <a:pt x="11535" y="9038"/>
                  <a:pt x="11535" y="9038"/>
                </a:cubicBezTo>
                <a:cubicBezTo>
                  <a:pt x="11562" y="9101"/>
                  <a:pt x="11572" y="9124"/>
                  <a:pt x="11572" y="9124"/>
                </a:cubicBezTo>
                <a:cubicBezTo>
                  <a:pt x="11593" y="9188"/>
                  <a:pt x="11596" y="9189"/>
                  <a:pt x="11596" y="9189"/>
                </a:cubicBezTo>
                <a:cubicBezTo>
                  <a:pt x="11596" y="9189"/>
                  <a:pt x="11591" y="9189"/>
                  <a:pt x="11591" y="9189"/>
                </a:cubicBezTo>
                <a:cubicBezTo>
                  <a:pt x="11570" y="9124"/>
                  <a:pt x="11568" y="9124"/>
                  <a:pt x="11568" y="9124"/>
                </a:cubicBezTo>
                <a:cubicBezTo>
                  <a:pt x="11529" y="9036"/>
                  <a:pt x="11530" y="9039"/>
                  <a:pt x="11530" y="9038"/>
                </a:cubicBezTo>
                <a:close/>
                <a:moveTo>
                  <a:pt x="11703" y="9189"/>
                </a:moveTo>
                <a:cubicBezTo>
                  <a:pt x="11705" y="9189"/>
                  <a:pt x="11713" y="9189"/>
                  <a:pt x="11713" y="9189"/>
                </a:cubicBezTo>
                <a:cubicBezTo>
                  <a:pt x="11713" y="9269"/>
                  <a:pt x="11713" y="9267"/>
                  <a:pt x="11713" y="9267"/>
                </a:cubicBezTo>
                <a:cubicBezTo>
                  <a:pt x="11681" y="9364"/>
                  <a:pt x="11680" y="9368"/>
                  <a:pt x="11680" y="9368"/>
                </a:cubicBezTo>
                <a:cubicBezTo>
                  <a:pt x="11648" y="9448"/>
                  <a:pt x="11647" y="9446"/>
                  <a:pt x="11647" y="9446"/>
                </a:cubicBezTo>
                <a:cubicBezTo>
                  <a:pt x="11710" y="9543"/>
                  <a:pt x="11713" y="9540"/>
                  <a:pt x="11713" y="9540"/>
                </a:cubicBezTo>
                <a:cubicBezTo>
                  <a:pt x="11734" y="9636"/>
                  <a:pt x="11731" y="9640"/>
                  <a:pt x="11731" y="9640"/>
                </a:cubicBezTo>
                <a:cubicBezTo>
                  <a:pt x="11763" y="9672"/>
                  <a:pt x="11764" y="9668"/>
                  <a:pt x="11764" y="9668"/>
                </a:cubicBezTo>
                <a:cubicBezTo>
                  <a:pt x="11823" y="9714"/>
                  <a:pt x="11820" y="9718"/>
                  <a:pt x="11820" y="9719"/>
                </a:cubicBezTo>
                <a:cubicBezTo>
                  <a:pt x="11820" y="9719"/>
                  <a:pt x="11825" y="9719"/>
                  <a:pt x="11825" y="9719"/>
                </a:cubicBezTo>
                <a:cubicBezTo>
                  <a:pt x="11825" y="11389"/>
                  <a:pt x="11825" y="11387"/>
                  <a:pt x="11825" y="11387"/>
                </a:cubicBezTo>
                <a:cubicBezTo>
                  <a:pt x="11825" y="11789"/>
                  <a:pt x="11825" y="11788"/>
                  <a:pt x="11825" y="11788"/>
                </a:cubicBezTo>
                <a:cubicBezTo>
                  <a:pt x="13641" y="11724"/>
                  <a:pt x="13641" y="11724"/>
                  <a:pt x="13641" y="11724"/>
                </a:cubicBezTo>
                <a:cubicBezTo>
                  <a:pt x="13641" y="11730"/>
                  <a:pt x="13640" y="11725"/>
                  <a:pt x="13641" y="11731"/>
                </a:cubicBezTo>
                <a:lnTo>
                  <a:pt x="11820" y="11810"/>
                </a:lnTo>
                <a:cubicBezTo>
                  <a:pt x="11820" y="11810"/>
                  <a:pt x="11820" y="11795"/>
                  <a:pt x="11820" y="11795"/>
                </a:cubicBezTo>
                <a:cubicBezTo>
                  <a:pt x="11820" y="11393"/>
                  <a:pt x="11820" y="11394"/>
                  <a:pt x="11820" y="11394"/>
                </a:cubicBezTo>
                <a:cubicBezTo>
                  <a:pt x="11820" y="11394"/>
                  <a:pt x="10643" y="11360"/>
                  <a:pt x="10262" y="11344"/>
                </a:cubicBezTo>
                <a:cubicBezTo>
                  <a:pt x="10639" y="11360"/>
                  <a:pt x="11820" y="11387"/>
                  <a:pt x="11820" y="11387"/>
                </a:cubicBezTo>
                <a:cubicBezTo>
                  <a:pt x="11820" y="9717"/>
                  <a:pt x="11820" y="9719"/>
                  <a:pt x="11820" y="9719"/>
                </a:cubicBezTo>
                <a:cubicBezTo>
                  <a:pt x="11757" y="9670"/>
                  <a:pt x="11755" y="9668"/>
                  <a:pt x="11755" y="9668"/>
                </a:cubicBezTo>
                <a:cubicBezTo>
                  <a:pt x="11727" y="9640"/>
                  <a:pt x="11732" y="9640"/>
                  <a:pt x="11731" y="9640"/>
                </a:cubicBezTo>
                <a:cubicBezTo>
                  <a:pt x="11731" y="9640"/>
                  <a:pt x="11727" y="9640"/>
                  <a:pt x="11727" y="9640"/>
                </a:cubicBezTo>
                <a:cubicBezTo>
                  <a:pt x="11706" y="9543"/>
                  <a:pt x="11703" y="9540"/>
                  <a:pt x="11703" y="9540"/>
                </a:cubicBezTo>
                <a:cubicBezTo>
                  <a:pt x="11643" y="9447"/>
                  <a:pt x="11647" y="9447"/>
                  <a:pt x="11647" y="9446"/>
                </a:cubicBezTo>
                <a:cubicBezTo>
                  <a:pt x="11647" y="9446"/>
                  <a:pt x="11642" y="9446"/>
                  <a:pt x="11642" y="9446"/>
                </a:cubicBezTo>
                <a:cubicBezTo>
                  <a:pt x="11674" y="9366"/>
                  <a:pt x="11670" y="9368"/>
                  <a:pt x="11670" y="9368"/>
                </a:cubicBezTo>
                <a:cubicBezTo>
                  <a:pt x="11702" y="9271"/>
                  <a:pt x="11703" y="9267"/>
                  <a:pt x="11703" y="9267"/>
                </a:cubicBezTo>
                <a:cubicBezTo>
                  <a:pt x="11703" y="9187"/>
                  <a:pt x="11703" y="9189"/>
                  <a:pt x="11703" y="9189"/>
                </a:cubicBezTo>
                <a:close/>
                <a:moveTo>
                  <a:pt x="18591" y="9253"/>
                </a:moveTo>
                <a:cubicBezTo>
                  <a:pt x="18592" y="9261"/>
                  <a:pt x="18596" y="9325"/>
                  <a:pt x="18596" y="9325"/>
                </a:cubicBezTo>
                <a:lnTo>
                  <a:pt x="18591" y="9318"/>
                </a:lnTo>
                <a:lnTo>
                  <a:pt x="18591" y="9253"/>
                </a:lnTo>
                <a:close/>
                <a:moveTo>
                  <a:pt x="18648" y="9339"/>
                </a:moveTo>
                <a:lnTo>
                  <a:pt x="18615" y="9360"/>
                </a:lnTo>
                <a:lnTo>
                  <a:pt x="18615" y="9353"/>
                </a:lnTo>
                <a:cubicBezTo>
                  <a:pt x="18646" y="9337"/>
                  <a:pt x="18648" y="9339"/>
                  <a:pt x="18648" y="9339"/>
                </a:cubicBezTo>
                <a:close/>
                <a:moveTo>
                  <a:pt x="13407" y="9812"/>
                </a:moveTo>
                <a:lnTo>
                  <a:pt x="13411" y="9812"/>
                </a:lnTo>
                <a:cubicBezTo>
                  <a:pt x="13402" y="9832"/>
                  <a:pt x="13405" y="9826"/>
                  <a:pt x="13402" y="9833"/>
                </a:cubicBezTo>
                <a:lnTo>
                  <a:pt x="13407" y="9812"/>
                </a:lnTo>
                <a:close/>
                <a:moveTo>
                  <a:pt x="4108" y="10234"/>
                </a:moveTo>
                <a:lnTo>
                  <a:pt x="4113" y="10234"/>
                </a:lnTo>
                <a:cubicBezTo>
                  <a:pt x="4113" y="10234"/>
                  <a:pt x="4072" y="10539"/>
                  <a:pt x="4062" y="10635"/>
                </a:cubicBezTo>
                <a:cubicBezTo>
                  <a:pt x="4041" y="10700"/>
                  <a:pt x="4001" y="10922"/>
                  <a:pt x="4001" y="10922"/>
                </a:cubicBezTo>
                <a:cubicBezTo>
                  <a:pt x="3993" y="10930"/>
                  <a:pt x="3996" y="10924"/>
                  <a:pt x="3991" y="10929"/>
                </a:cubicBezTo>
                <a:cubicBezTo>
                  <a:pt x="3991" y="10929"/>
                  <a:pt x="4031" y="10707"/>
                  <a:pt x="4052" y="10642"/>
                </a:cubicBezTo>
                <a:cubicBezTo>
                  <a:pt x="4063" y="10546"/>
                  <a:pt x="4108" y="10241"/>
                  <a:pt x="4108" y="10241"/>
                </a:cubicBezTo>
                <a:cubicBezTo>
                  <a:pt x="4109" y="10234"/>
                  <a:pt x="4108" y="10241"/>
                  <a:pt x="4108" y="10234"/>
                </a:cubicBezTo>
                <a:close/>
                <a:moveTo>
                  <a:pt x="16804" y="10514"/>
                </a:moveTo>
                <a:lnTo>
                  <a:pt x="16818" y="10514"/>
                </a:lnTo>
                <a:lnTo>
                  <a:pt x="16790" y="10592"/>
                </a:lnTo>
                <a:lnTo>
                  <a:pt x="16804" y="10514"/>
                </a:lnTo>
                <a:close/>
                <a:moveTo>
                  <a:pt x="3715" y="10907"/>
                </a:moveTo>
                <a:cubicBezTo>
                  <a:pt x="3715" y="11085"/>
                  <a:pt x="3715" y="11086"/>
                  <a:pt x="3715" y="11086"/>
                </a:cubicBezTo>
                <a:cubicBezTo>
                  <a:pt x="3715" y="11312"/>
                  <a:pt x="3715" y="11308"/>
                  <a:pt x="3715" y="11308"/>
                </a:cubicBezTo>
                <a:cubicBezTo>
                  <a:pt x="3715" y="11518"/>
                  <a:pt x="3715" y="11523"/>
                  <a:pt x="3715" y="11523"/>
                </a:cubicBezTo>
                <a:cubicBezTo>
                  <a:pt x="3705" y="11588"/>
                  <a:pt x="3706" y="11588"/>
                  <a:pt x="3706" y="11588"/>
                </a:cubicBezTo>
                <a:cubicBezTo>
                  <a:pt x="3675" y="11668"/>
                  <a:pt x="3673" y="11667"/>
                  <a:pt x="3673" y="11667"/>
                </a:cubicBezTo>
                <a:lnTo>
                  <a:pt x="3673" y="11652"/>
                </a:lnTo>
                <a:lnTo>
                  <a:pt x="3669" y="11645"/>
                </a:lnTo>
                <a:cubicBezTo>
                  <a:pt x="3690" y="11602"/>
                  <a:pt x="3697" y="11588"/>
                  <a:pt x="3697" y="11588"/>
                </a:cubicBezTo>
                <a:cubicBezTo>
                  <a:pt x="3707" y="11523"/>
                  <a:pt x="3706" y="11523"/>
                  <a:pt x="3706" y="11523"/>
                </a:cubicBezTo>
                <a:cubicBezTo>
                  <a:pt x="3706" y="11314"/>
                  <a:pt x="3706" y="11316"/>
                  <a:pt x="3706" y="11316"/>
                </a:cubicBezTo>
                <a:cubicBezTo>
                  <a:pt x="3706" y="11090"/>
                  <a:pt x="3706" y="11094"/>
                  <a:pt x="3706" y="11094"/>
                </a:cubicBezTo>
                <a:cubicBezTo>
                  <a:pt x="3706" y="10917"/>
                  <a:pt x="3706" y="10915"/>
                  <a:pt x="3706" y="10915"/>
                </a:cubicBezTo>
                <a:cubicBezTo>
                  <a:pt x="3713" y="10904"/>
                  <a:pt x="3711" y="10914"/>
                  <a:pt x="3715" y="10907"/>
                </a:cubicBezTo>
                <a:close/>
                <a:moveTo>
                  <a:pt x="13935" y="11158"/>
                </a:moveTo>
                <a:lnTo>
                  <a:pt x="13940" y="11165"/>
                </a:lnTo>
                <a:lnTo>
                  <a:pt x="13940" y="11215"/>
                </a:lnTo>
                <a:cubicBezTo>
                  <a:pt x="13940" y="11216"/>
                  <a:pt x="13935" y="11230"/>
                  <a:pt x="13935" y="11230"/>
                </a:cubicBezTo>
                <a:cubicBezTo>
                  <a:pt x="13935" y="11157"/>
                  <a:pt x="13935" y="11159"/>
                  <a:pt x="13935" y="11158"/>
                </a:cubicBezTo>
                <a:close/>
                <a:moveTo>
                  <a:pt x="17024" y="11172"/>
                </a:moveTo>
                <a:lnTo>
                  <a:pt x="15657" y="11387"/>
                </a:lnTo>
                <a:cubicBezTo>
                  <a:pt x="14503" y="11499"/>
                  <a:pt x="14502" y="11495"/>
                  <a:pt x="14502" y="11495"/>
                </a:cubicBezTo>
                <a:cubicBezTo>
                  <a:pt x="14518" y="11620"/>
                  <a:pt x="14515" y="11618"/>
                  <a:pt x="14516" y="11624"/>
                </a:cubicBezTo>
                <a:lnTo>
                  <a:pt x="14497" y="11488"/>
                </a:lnTo>
                <a:lnTo>
                  <a:pt x="15653" y="11373"/>
                </a:lnTo>
                <a:lnTo>
                  <a:pt x="16256" y="11273"/>
                </a:lnTo>
                <a:lnTo>
                  <a:pt x="17024" y="11172"/>
                </a:lnTo>
                <a:close/>
                <a:moveTo>
                  <a:pt x="14024" y="11559"/>
                </a:moveTo>
                <a:lnTo>
                  <a:pt x="14001" y="11581"/>
                </a:lnTo>
                <a:lnTo>
                  <a:pt x="13963" y="11581"/>
                </a:lnTo>
                <a:lnTo>
                  <a:pt x="13940" y="11602"/>
                </a:lnTo>
                <a:lnTo>
                  <a:pt x="13884" y="11602"/>
                </a:lnTo>
                <a:cubicBezTo>
                  <a:pt x="13884" y="11602"/>
                  <a:pt x="13884" y="11595"/>
                  <a:pt x="13884" y="11595"/>
                </a:cubicBezTo>
                <a:cubicBezTo>
                  <a:pt x="13926" y="11595"/>
                  <a:pt x="13926" y="11595"/>
                  <a:pt x="13926" y="11595"/>
                </a:cubicBezTo>
                <a:cubicBezTo>
                  <a:pt x="13936" y="11595"/>
                  <a:pt x="13935" y="11595"/>
                  <a:pt x="13935" y="11595"/>
                </a:cubicBezTo>
                <a:cubicBezTo>
                  <a:pt x="13946" y="11579"/>
                  <a:pt x="13945" y="11581"/>
                  <a:pt x="13945" y="11581"/>
                </a:cubicBezTo>
                <a:cubicBezTo>
                  <a:pt x="13966" y="11565"/>
                  <a:pt x="13968" y="11566"/>
                  <a:pt x="13968" y="11566"/>
                </a:cubicBezTo>
                <a:cubicBezTo>
                  <a:pt x="14000" y="11566"/>
                  <a:pt x="14001" y="11566"/>
                  <a:pt x="14001" y="11566"/>
                </a:cubicBezTo>
                <a:cubicBezTo>
                  <a:pt x="14026" y="11553"/>
                  <a:pt x="14023" y="11560"/>
                  <a:pt x="14024" y="11559"/>
                </a:cubicBezTo>
                <a:close/>
                <a:moveTo>
                  <a:pt x="14520" y="11652"/>
                </a:moveTo>
                <a:cubicBezTo>
                  <a:pt x="14520" y="11652"/>
                  <a:pt x="14520" y="11659"/>
                  <a:pt x="14520" y="11659"/>
                </a:cubicBezTo>
                <a:cubicBezTo>
                  <a:pt x="13901" y="11675"/>
                  <a:pt x="13903" y="11674"/>
                  <a:pt x="13903" y="11674"/>
                </a:cubicBezTo>
                <a:lnTo>
                  <a:pt x="14520" y="11652"/>
                </a:lnTo>
                <a:close/>
                <a:moveTo>
                  <a:pt x="3669" y="11688"/>
                </a:moveTo>
                <a:cubicBezTo>
                  <a:pt x="3665" y="11718"/>
                  <a:pt x="3664" y="11745"/>
                  <a:pt x="3664" y="11745"/>
                </a:cubicBezTo>
                <a:cubicBezTo>
                  <a:pt x="3664" y="11858"/>
                  <a:pt x="3664" y="11860"/>
                  <a:pt x="3664" y="11860"/>
                </a:cubicBezTo>
                <a:cubicBezTo>
                  <a:pt x="3706" y="12005"/>
                  <a:pt x="3706" y="12003"/>
                  <a:pt x="3706" y="12003"/>
                </a:cubicBezTo>
                <a:cubicBezTo>
                  <a:pt x="3716" y="12148"/>
                  <a:pt x="3715" y="12146"/>
                  <a:pt x="3715" y="12146"/>
                </a:cubicBezTo>
                <a:cubicBezTo>
                  <a:pt x="3736" y="12195"/>
                  <a:pt x="3739" y="12197"/>
                  <a:pt x="3739" y="12197"/>
                </a:cubicBezTo>
                <a:cubicBezTo>
                  <a:pt x="3791" y="12293"/>
                  <a:pt x="3790" y="12297"/>
                  <a:pt x="3790" y="12297"/>
                </a:cubicBezTo>
                <a:cubicBezTo>
                  <a:pt x="3785" y="12302"/>
                  <a:pt x="3789" y="12300"/>
                  <a:pt x="3786" y="12304"/>
                </a:cubicBezTo>
                <a:lnTo>
                  <a:pt x="3734" y="12204"/>
                </a:lnTo>
                <a:lnTo>
                  <a:pt x="3711" y="12146"/>
                </a:lnTo>
                <a:lnTo>
                  <a:pt x="3697" y="12018"/>
                </a:lnTo>
                <a:lnTo>
                  <a:pt x="3659" y="11867"/>
                </a:lnTo>
                <a:lnTo>
                  <a:pt x="3659" y="11753"/>
                </a:lnTo>
                <a:lnTo>
                  <a:pt x="3669" y="11688"/>
                </a:lnTo>
                <a:close/>
                <a:moveTo>
                  <a:pt x="13655" y="11824"/>
                </a:moveTo>
                <a:cubicBezTo>
                  <a:pt x="13539" y="12113"/>
                  <a:pt x="13538" y="12111"/>
                  <a:pt x="13538" y="12111"/>
                </a:cubicBezTo>
                <a:lnTo>
                  <a:pt x="13528" y="12111"/>
                </a:lnTo>
                <a:lnTo>
                  <a:pt x="13655" y="11824"/>
                </a:lnTo>
                <a:close/>
                <a:moveTo>
                  <a:pt x="13870" y="11831"/>
                </a:moveTo>
                <a:cubicBezTo>
                  <a:pt x="13849" y="11847"/>
                  <a:pt x="13851" y="11846"/>
                  <a:pt x="13851" y="11846"/>
                </a:cubicBezTo>
                <a:cubicBezTo>
                  <a:pt x="13843" y="11870"/>
                  <a:pt x="13847" y="11873"/>
                  <a:pt x="13846" y="11874"/>
                </a:cubicBezTo>
                <a:cubicBezTo>
                  <a:pt x="13846" y="11873"/>
                  <a:pt x="13842" y="11867"/>
                  <a:pt x="13842" y="11867"/>
                </a:cubicBezTo>
                <a:cubicBezTo>
                  <a:pt x="13850" y="11841"/>
                  <a:pt x="13851" y="11847"/>
                  <a:pt x="13851" y="11846"/>
                </a:cubicBezTo>
                <a:cubicBezTo>
                  <a:pt x="13851" y="11845"/>
                  <a:pt x="13851" y="11838"/>
                  <a:pt x="13851" y="11838"/>
                </a:cubicBezTo>
                <a:cubicBezTo>
                  <a:pt x="13867" y="11826"/>
                  <a:pt x="13869" y="11832"/>
                  <a:pt x="13870" y="11831"/>
                </a:cubicBezTo>
                <a:close/>
                <a:moveTo>
                  <a:pt x="13828" y="12082"/>
                </a:moveTo>
                <a:cubicBezTo>
                  <a:pt x="13828" y="12082"/>
                  <a:pt x="13828" y="12089"/>
                  <a:pt x="13828" y="12089"/>
                </a:cubicBezTo>
                <a:lnTo>
                  <a:pt x="13566" y="12111"/>
                </a:lnTo>
                <a:cubicBezTo>
                  <a:pt x="13780" y="12087"/>
                  <a:pt x="13828" y="12082"/>
                  <a:pt x="13828" y="12082"/>
                </a:cubicBezTo>
                <a:close/>
                <a:moveTo>
                  <a:pt x="17351" y="12204"/>
                </a:moveTo>
                <a:cubicBezTo>
                  <a:pt x="17301" y="12215"/>
                  <a:pt x="17286" y="12225"/>
                  <a:pt x="17286" y="12225"/>
                </a:cubicBezTo>
                <a:cubicBezTo>
                  <a:pt x="17233" y="12273"/>
                  <a:pt x="17234" y="12268"/>
                  <a:pt x="17234" y="12268"/>
                </a:cubicBezTo>
                <a:cubicBezTo>
                  <a:pt x="17203" y="12284"/>
                  <a:pt x="17202" y="12290"/>
                  <a:pt x="17202" y="12290"/>
                </a:cubicBezTo>
                <a:cubicBezTo>
                  <a:pt x="17139" y="12306"/>
                  <a:pt x="17141" y="12304"/>
                  <a:pt x="17141" y="12304"/>
                </a:cubicBezTo>
                <a:cubicBezTo>
                  <a:pt x="17131" y="12301"/>
                  <a:pt x="17140" y="12299"/>
                  <a:pt x="17131" y="12297"/>
                </a:cubicBezTo>
                <a:cubicBezTo>
                  <a:pt x="17194" y="12281"/>
                  <a:pt x="17192" y="12282"/>
                  <a:pt x="17192" y="12282"/>
                </a:cubicBezTo>
                <a:cubicBezTo>
                  <a:pt x="17224" y="12266"/>
                  <a:pt x="17225" y="12268"/>
                  <a:pt x="17225" y="12268"/>
                </a:cubicBezTo>
                <a:cubicBezTo>
                  <a:pt x="17278" y="12220"/>
                  <a:pt x="17277" y="12218"/>
                  <a:pt x="17277" y="12218"/>
                </a:cubicBezTo>
                <a:cubicBezTo>
                  <a:pt x="17350" y="12202"/>
                  <a:pt x="17351" y="12204"/>
                  <a:pt x="17351" y="12204"/>
                </a:cubicBezTo>
                <a:close/>
                <a:moveTo>
                  <a:pt x="17379" y="12211"/>
                </a:moveTo>
                <a:cubicBezTo>
                  <a:pt x="17412" y="12216"/>
                  <a:pt x="17445" y="12218"/>
                  <a:pt x="17445" y="12218"/>
                </a:cubicBezTo>
                <a:cubicBezTo>
                  <a:pt x="17454" y="12225"/>
                  <a:pt x="17448" y="12220"/>
                  <a:pt x="17454" y="12225"/>
                </a:cubicBezTo>
                <a:cubicBezTo>
                  <a:pt x="17379" y="12212"/>
                  <a:pt x="17383" y="12211"/>
                  <a:pt x="17379" y="12211"/>
                </a:cubicBezTo>
                <a:close/>
                <a:moveTo>
                  <a:pt x="16930" y="12268"/>
                </a:moveTo>
                <a:cubicBezTo>
                  <a:pt x="16871" y="12280"/>
                  <a:pt x="16855" y="12290"/>
                  <a:pt x="16855" y="12290"/>
                </a:cubicBezTo>
                <a:cubicBezTo>
                  <a:pt x="16803" y="12322"/>
                  <a:pt x="16804" y="12318"/>
                  <a:pt x="16804" y="12318"/>
                </a:cubicBezTo>
                <a:cubicBezTo>
                  <a:pt x="16657" y="12494"/>
                  <a:pt x="16659" y="12497"/>
                  <a:pt x="16659" y="12497"/>
                </a:cubicBezTo>
                <a:cubicBezTo>
                  <a:pt x="16648" y="12529"/>
                  <a:pt x="16645" y="12526"/>
                  <a:pt x="16645" y="12526"/>
                </a:cubicBezTo>
                <a:cubicBezTo>
                  <a:pt x="16655" y="12494"/>
                  <a:pt x="16654" y="12490"/>
                  <a:pt x="16654" y="12490"/>
                </a:cubicBezTo>
                <a:cubicBezTo>
                  <a:pt x="16824" y="12291"/>
                  <a:pt x="16827" y="12282"/>
                  <a:pt x="16827" y="12282"/>
                </a:cubicBezTo>
                <a:cubicBezTo>
                  <a:pt x="16932" y="12266"/>
                  <a:pt x="16930" y="12268"/>
                  <a:pt x="16930" y="12268"/>
                </a:cubicBezTo>
                <a:close/>
                <a:moveTo>
                  <a:pt x="17969" y="12297"/>
                </a:moveTo>
                <a:cubicBezTo>
                  <a:pt x="17977" y="12306"/>
                  <a:pt x="17970" y="12295"/>
                  <a:pt x="17978" y="12304"/>
                </a:cubicBezTo>
                <a:lnTo>
                  <a:pt x="17562" y="12433"/>
                </a:lnTo>
                <a:cubicBezTo>
                  <a:pt x="17560" y="12424"/>
                  <a:pt x="17559" y="12433"/>
                  <a:pt x="17557" y="12426"/>
                </a:cubicBezTo>
                <a:cubicBezTo>
                  <a:pt x="17964" y="12301"/>
                  <a:pt x="17969" y="12297"/>
                  <a:pt x="17969" y="12297"/>
                </a:cubicBezTo>
                <a:close/>
                <a:moveTo>
                  <a:pt x="3776" y="12311"/>
                </a:moveTo>
                <a:cubicBezTo>
                  <a:pt x="3771" y="12317"/>
                  <a:pt x="3757" y="12325"/>
                  <a:pt x="3757" y="12325"/>
                </a:cubicBezTo>
                <a:cubicBezTo>
                  <a:pt x="3705" y="12390"/>
                  <a:pt x="3706" y="12390"/>
                  <a:pt x="3706" y="12390"/>
                </a:cubicBezTo>
                <a:lnTo>
                  <a:pt x="3757" y="12318"/>
                </a:lnTo>
                <a:lnTo>
                  <a:pt x="3776" y="12311"/>
                </a:lnTo>
                <a:close/>
                <a:moveTo>
                  <a:pt x="13758" y="12390"/>
                </a:moveTo>
                <a:cubicBezTo>
                  <a:pt x="13758" y="12422"/>
                  <a:pt x="13758" y="12426"/>
                  <a:pt x="13758" y="12426"/>
                </a:cubicBezTo>
                <a:cubicBezTo>
                  <a:pt x="13752" y="12432"/>
                  <a:pt x="13757" y="12428"/>
                  <a:pt x="13753" y="12433"/>
                </a:cubicBezTo>
                <a:lnTo>
                  <a:pt x="13753" y="12397"/>
                </a:lnTo>
                <a:lnTo>
                  <a:pt x="13758" y="12390"/>
                </a:lnTo>
                <a:close/>
                <a:moveTo>
                  <a:pt x="13715" y="12469"/>
                </a:moveTo>
                <a:cubicBezTo>
                  <a:pt x="13684" y="12549"/>
                  <a:pt x="13683" y="12555"/>
                  <a:pt x="13683" y="12555"/>
                </a:cubicBezTo>
                <a:cubicBezTo>
                  <a:pt x="13683" y="12634"/>
                  <a:pt x="13683" y="12633"/>
                  <a:pt x="13683" y="12633"/>
                </a:cubicBezTo>
                <a:cubicBezTo>
                  <a:pt x="13683" y="12745"/>
                  <a:pt x="13683" y="12741"/>
                  <a:pt x="13683" y="12741"/>
                </a:cubicBezTo>
                <a:cubicBezTo>
                  <a:pt x="13677" y="12754"/>
                  <a:pt x="13682" y="12746"/>
                  <a:pt x="13678" y="12755"/>
                </a:cubicBezTo>
                <a:lnTo>
                  <a:pt x="13678" y="12547"/>
                </a:lnTo>
                <a:lnTo>
                  <a:pt x="13715" y="12469"/>
                </a:lnTo>
                <a:close/>
                <a:moveTo>
                  <a:pt x="16649" y="12490"/>
                </a:moveTo>
                <a:cubicBezTo>
                  <a:pt x="16076" y="12584"/>
                  <a:pt x="16069" y="12590"/>
                  <a:pt x="16069" y="12590"/>
                </a:cubicBezTo>
                <a:cubicBezTo>
                  <a:pt x="15655" y="12643"/>
                  <a:pt x="15666" y="12639"/>
                  <a:pt x="15653" y="12641"/>
                </a:cubicBezTo>
                <a:cubicBezTo>
                  <a:pt x="15650" y="12641"/>
                  <a:pt x="15564" y="12655"/>
                  <a:pt x="15564" y="12655"/>
                </a:cubicBezTo>
                <a:lnTo>
                  <a:pt x="15564" y="12648"/>
                </a:lnTo>
                <a:lnTo>
                  <a:pt x="14497" y="12777"/>
                </a:lnTo>
                <a:lnTo>
                  <a:pt x="13631" y="12870"/>
                </a:lnTo>
                <a:cubicBezTo>
                  <a:pt x="15566" y="12641"/>
                  <a:pt x="15482" y="12650"/>
                  <a:pt x="15564" y="12641"/>
                </a:cubicBezTo>
                <a:lnTo>
                  <a:pt x="15564" y="12648"/>
                </a:lnTo>
                <a:lnTo>
                  <a:pt x="15653" y="12641"/>
                </a:lnTo>
                <a:lnTo>
                  <a:pt x="15573" y="12641"/>
                </a:lnTo>
                <a:cubicBezTo>
                  <a:pt x="15593" y="12638"/>
                  <a:pt x="16060" y="12583"/>
                  <a:pt x="16060" y="12583"/>
                </a:cubicBezTo>
                <a:cubicBezTo>
                  <a:pt x="16648" y="12487"/>
                  <a:pt x="16649" y="12490"/>
                  <a:pt x="16649" y="12490"/>
                </a:cubicBezTo>
                <a:close/>
                <a:moveTo>
                  <a:pt x="3603" y="12505"/>
                </a:moveTo>
                <a:cubicBezTo>
                  <a:pt x="3572" y="12714"/>
                  <a:pt x="3570" y="12712"/>
                  <a:pt x="3570" y="12712"/>
                </a:cubicBezTo>
                <a:cubicBezTo>
                  <a:pt x="3528" y="12841"/>
                  <a:pt x="3528" y="12841"/>
                  <a:pt x="3528" y="12841"/>
                </a:cubicBezTo>
                <a:lnTo>
                  <a:pt x="3561" y="12719"/>
                </a:lnTo>
                <a:lnTo>
                  <a:pt x="3598" y="12512"/>
                </a:lnTo>
                <a:lnTo>
                  <a:pt x="3603" y="12505"/>
                </a:lnTo>
                <a:close/>
                <a:moveTo>
                  <a:pt x="16645" y="12555"/>
                </a:moveTo>
                <a:cubicBezTo>
                  <a:pt x="16645" y="12555"/>
                  <a:pt x="16645" y="12562"/>
                  <a:pt x="16645" y="12562"/>
                </a:cubicBezTo>
                <a:cubicBezTo>
                  <a:pt x="16624" y="12578"/>
                  <a:pt x="16626" y="12576"/>
                  <a:pt x="16626" y="12576"/>
                </a:cubicBezTo>
                <a:cubicBezTo>
                  <a:pt x="16584" y="12624"/>
                  <a:pt x="16584" y="12619"/>
                  <a:pt x="16584" y="12619"/>
                </a:cubicBezTo>
                <a:cubicBezTo>
                  <a:pt x="16618" y="12580"/>
                  <a:pt x="16621" y="12569"/>
                  <a:pt x="16621" y="12569"/>
                </a:cubicBezTo>
                <a:cubicBezTo>
                  <a:pt x="16642" y="12553"/>
                  <a:pt x="16645" y="12555"/>
                  <a:pt x="16645" y="12555"/>
                </a:cubicBezTo>
                <a:close/>
                <a:moveTo>
                  <a:pt x="16528" y="12669"/>
                </a:moveTo>
                <a:cubicBezTo>
                  <a:pt x="16531" y="12666"/>
                  <a:pt x="16530" y="12672"/>
                  <a:pt x="16532" y="12669"/>
                </a:cubicBezTo>
                <a:cubicBezTo>
                  <a:pt x="16532" y="12717"/>
                  <a:pt x="16532" y="12719"/>
                  <a:pt x="16532" y="12719"/>
                </a:cubicBezTo>
                <a:cubicBezTo>
                  <a:pt x="16532" y="12719"/>
                  <a:pt x="16528" y="12719"/>
                  <a:pt x="16528" y="12719"/>
                </a:cubicBezTo>
                <a:cubicBezTo>
                  <a:pt x="16528" y="12671"/>
                  <a:pt x="16528" y="12669"/>
                  <a:pt x="16528" y="12669"/>
                </a:cubicBezTo>
                <a:close/>
                <a:moveTo>
                  <a:pt x="15569" y="12676"/>
                </a:moveTo>
                <a:cubicBezTo>
                  <a:pt x="15592" y="12841"/>
                  <a:pt x="15597" y="12877"/>
                  <a:pt x="15597" y="12877"/>
                </a:cubicBezTo>
                <a:cubicBezTo>
                  <a:pt x="15680" y="13424"/>
                  <a:pt x="15681" y="13421"/>
                  <a:pt x="15681" y="13421"/>
                </a:cubicBezTo>
                <a:cubicBezTo>
                  <a:pt x="15807" y="14065"/>
                  <a:pt x="15807" y="14066"/>
                  <a:pt x="15807" y="14066"/>
                </a:cubicBezTo>
                <a:cubicBezTo>
                  <a:pt x="15828" y="14211"/>
                  <a:pt x="15826" y="14209"/>
                  <a:pt x="15826" y="14209"/>
                </a:cubicBezTo>
                <a:lnTo>
                  <a:pt x="15798" y="14066"/>
                </a:lnTo>
                <a:lnTo>
                  <a:pt x="15676" y="13421"/>
                </a:lnTo>
                <a:lnTo>
                  <a:pt x="15587" y="12870"/>
                </a:lnTo>
                <a:lnTo>
                  <a:pt x="15569" y="12676"/>
                </a:lnTo>
                <a:close/>
                <a:moveTo>
                  <a:pt x="16551" y="12748"/>
                </a:moveTo>
                <a:cubicBezTo>
                  <a:pt x="16572" y="12796"/>
                  <a:pt x="16575" y="12798"/>
                  <a:pt x="16575" y="12798"/>
                </a:cubicBezTo>
                <a:cubicBezTo>
                  <a:pt x="16575" y="12798"/>
                  <a:pt x="16570" y="12798"/>
                  <a:pt x="16570" y="12798"/>
                </a:cubicBezTo>
                <a:cubicBezTo>
                  <a:pt x="16549" y="12750"/>
                  <a:pt x="16551" y="12748"/>
                  <a:pt x="16551" y="12748"/>
                </a:cubicBezTo>
                <a:close/>
                <a:moveTo>
                  <a:pt x="16762" y="12992"/>
                </a:moveTo>
                <a:cubicBezTo>
                  <a:pt x="16783" y="13056"/>
                  <a:pt x="16785" y="13056"/>
                  <a:pt x="16785" y="13056"/>
                </a:cubicBezTo>
                <a:cubicBezTo>
                  <a:pt x="16785" y="13056"/>
                  <a:pt x="16780" y="13056"/>
                  <a:pt x="16780" y="13056"/>
                </a:cubicBezTo>
                <a:cubicBezTo>
                  <a:pt x="16760" y="12992"/>
                  <a:pt x="16762" y="12992"/>
                  <a:pt x="16762" y="12992"/>
                </a:cubicBezTo>
                <a:close/>
                <a:moveTo>
                  <a:pt x="16832" y="13135"/>
                </a:moveTo>
                <a:cubicBezTo>
                  <a:pt x="16832" y="13135"/>
                  <a:pt x="16837" y="13135"/>
                  <a:pt x="16837" y="13135"/>
                </a:cubicBezTo>
                <a:cubicBezTo>
                  <a:pt x="16889" y="13231"/>
                  <a:pt x="16888" y="13228"/>
                  <a:pt x="16888" y="13228"/>
                </a:cubicBezTo>
                <a:cubicBezTo>
                  <a:pt x="17056" y="13436"/>
                  <a:pt x="17057" y="13436"/>
                  <a:pt x="17057" y="13436"/>
                </a:cubicBezTo>
                <a:cubicBezTo>
                  <a:pt x="17109" y="13500"/>
                  <a:pt x="17108" y="13500"/>
                  <a:pt x="17108" y="13500"/>
                </a:cubicBezTo>
                <a:cubicBezTo>
                  <a:pt x="17110" y="13504"/>
                  <a:pt x="17106" y="13503"/>
                  <a:pt x="17108" y="13507"/>
                </a:cubicBezTo>
                <a:cubicBezTo>
                  <a:pt x="17165" y="13622"/>
                  <a:pt x="17174" y="13629"/>
                  <a:pt x="17174" y="13629"/>
                </a:cubicBezTo>
                <a:cubicBezTo>
                  <a:pt x="17226" y="13741"/>
                  <a:pt x="17225" y="13743"/>
                  <a:pt x="17225" y="13744"/>
                </a:cubicBezTo>
                <a:cubicBezTo>
                  <a:pt x="17225" y="13743"/>
                  <a:pt x="17220" y="13744"/>
                  <a:pt x="17220" y="13744"/>
                </a:cubicBezTo>
                <a:cubicBezTo>
                  <a:pt x="17168" y="13631"/>
                  <a:pt x="17169" y="13636"/>
                  <a:pt x="17169" y="13636"/>
                </a:cubicBezTo>
                <a:cubicBezTo>
                  <a:pt x="17106" y="13507"/>
                  <a:pt x="17108" y="13507"/>
                  <a:pt x="17108" y="13507"/>
                </a:cubicBezTo>
                <a:cubicBezTo>
                  <a:pt x="17056" y="13443"/>
                  <a:pt x="17052" y="13443"/>
                  <a:pt x="17052" y="13443"/>
                </a:cubicBezTo>
                <a:cubicBezTo>
                  <a:pt x="16887" y="13237"/>
                  <a:pt x="16888" y="13228"/>
                  <a:pt x="16888" y="13228"/>
                </a:cubicBezTo>
                <a:cubicBezTo>
                  <a:pt x="16888" y="13228"/>
                  <a:pt x="16883" y="13228"/>
                  <a:pt x="16883" y="13228"/>
                </a:cubicBezTo>
                <a:cubicBezTo>
                  <a:pt x="16831" y="13131"/>
                  <a:pt x="16832" y="13135"/>
                  <a:pt x="16832" y="13135"/>
                </a:cubicBezTo>
                <a:close/>
                <a:moveTo>
                  <a:pt x="9799" y="13342"/>
                </a:moveTo>
                <a:lnTo>
                  <a:pt x="9761" y="13364"/>
                </a:lnTo>
                <a:lnTo>
                  <a:pt x="9724" y="13364"/>
                </a:lnTo>
                <a:lnTo>
                  <a:pt x="9724" y="13357"/>
                </a:lnTo>
                <a:cubicBezTo>
                  <a:pt x="9755" y="13357"/>
                  <a:pt x="9757" y="13357"/>
                  <a:pt x="9757" y="13357"/>
                </a:cubicBezTo>
                <a:cubicBezTo>
                  <a:pt x="9799" y="13341"/>
                  <a:pt x="9799" y="13342"/>
                  <a:pt x="9799" y="13342"/>
                </a:cubicBezTo>
                <a:close/>
                <a:moveTo>
                  <a:pt x="9860" y="13342"/>
                </a:moveTo>
                <a:cubicBezTo>
                  <a:pt x="9902" y="13375"/>
                  <a:pt x="9902" y="13371"/>
                  <a:pt x="9902" y="13371"/>
                </a:cubicBezTo>
                <a:cubicBezTo>
                  <a:pt x="9903" y="13377"/>
                  <a:pt x="9900" y="13373"/>
                  <a:pt x="9902" y="13378"/>
                </a:cubicBezTo>
                <a:lnTo>
                  <a:pt x="9860" y="13342"/>
                </a:lnTo>
                <a:close/>
                <a:moveTo>
                  <a:pt x="9860" y="13342"/>
                </a:moveTo>
                <a:lnTo>
                  <a:pt x="9836" y="13364"/>
                </a:lnTo>
                <a:lnTo>
                  <a:pt x="9827" y="13357"/>
                </a:lnTo>
                <a:cubicBezTo>
                  <a:pt x="9858" y="13341"/>
                  <a:pt x="9860" y="13342"/>
                  <a:pt x="9860" y="13342"/>
                </a:cubicBezTo>
                <a:close/>
                <a:moveTo>
                  <a:pt x="10164" y="13564"/>
                </a:moveTo>
                <a:cubicBezTo>
                  <a:pt x="10174" y="13564"/>
                  <a:pt x="10173" y="13564"/>
                  <a:pt x="10173" y="13564"/>
                </a:cubicBezTo>
                <a:cubicBezTo>
                  <a:pt x="10178" y="13572"/>
                  <a:pt x="10174" y="13566"/>
                  <a:pt x="10178" y="13572"/>
                </a:cubicBezTo>
                <a:lnTo>
                  <a:pt x="10168" y="13572"/>
                </a:lnTo>
                <a:lnTo>
                  <a:pt x="10108" y="13593"/>
                </a:lnTo>
                <a:lnTo>
                  <a:pt x="10103" y="13586"/>
                </a:lnTo>
                <a:cubicBezTo>
                  <a:pt x="10166" y="13570"/>
                  <a:pt x="10164" y="13564"/>
                  <a:pt x="10164" y="13564"/>
                </a:cubicBezTo>
                <a:close/>
                <a:moveTo>
                  <a:pt x="10257" y="13586"/>
                </a:moveTo>
                <a:cubicBezTo>
                  <a:pt x="10305" y="13594"/>
                  <a:pt x="10292" y="13591"/>
                  <a:pt x="10304" y="13593"/>
                </a:cubicBezTo>
                <a:lnTo>
                  <a:pt x="10257" y="13593"/>
                </a:lnTo>
                <a:lnTo>
                  <a:pt x="10220" y="13629"/>
                </a:lnTo>
                <a:cubicBezTo>
                  <a:pt x="10253" y="13591"/>
                  <a:pt x="10257" y="13586"/>
                  <a:pt x="10257" y="13586"/>
                </a:cubicBezTo>
                <a:close/>
                <a:moveTo>
                  <a:pt x="11572" y="13794"/>
                </a:moveTo>
                <a:cubicBezTo>
                  <a:pt x="11635" y="13826"/>
                  <a:pt x="11633" y="13822"/>
                  <a:pt x="11633" y="13822"/>
                </a:cubicBezTo>
                <a:lnTo>
                  <a:pt x="11572" y="13801"/>
                </a:lnTo>
                <a:lnTo>
                  <a:pt x="11525" y="13822"/>
                </a:lnTo>
                <a:cubicBezTo>
                  <a:pt x="11536" y="13817"/>
                  <a:pt x="11572" y="13794"/>
                  <a:pt x="11572" y="13794"/>
                </a:cubicBezTo>
                <a:close/>
                <a:moveTo>
                  <a:pt x="10866" y="13822"/>
                </a:moveTo>
                <a:cubicBezTo>
                  <a:pt x="10929" y="13871"/>
                  <a:pt x="10931" y="13872"/>
                  <a:pt x="10931" y="13872"/>
                </a:cubicBezTo>
                <a:cubicBezTo>
                  <a:pt x="11026" y="13856"/>
                  <a:pt x="11025" y="13858"/>
                  <a:pt x="11025" y="13858"/>
                </a:cubicBezTo>
                <a:lnTo>
                  <a:pt x="10926" y="13880"/>
                </a:lnTo>
                <a:lnTo>
                  <a:pt x="10866" y="13822"/>
                </a:lnTo>
                <a:close/>
                <a:moveTo>
                  <a:pt x="10692" y="13844"/>
                </a:moveTo>
                <a:lnTo>
                  <a:pt x="10655" y="13880"/>
                </a:lnTo>
                <a:lnTo>
                  <a:pt x="10655" y="13872"/>
                </a:lnTo>
                <a:cubicBezTo>
                  <a:pt x="10691" y="13841"/>
                  <a:pt x="10683" y="13852"/>
                  <a:pt x="10692" y="13844"/>
                </a:cubicBezTo>
                <a:close/>
                <a:moveTo>
                  <a:pt x="11217" y="13858"/>
                </a:moveTo>
                <a:lnTo>
                  <a:pt x="11198" y="13894"/>
                </a:lnTo>
                <a:lnTo>
                  <a:pt x="11156" y="13937"/>
                </a:lnTo>
                <a:cubicBezTo>
                  <a:pt x="11178" y="13910"/>
                  <a:pt x="11193" y="13887"/>
                  <a:pt x="11193" y="13887"/>
                </a:cubicBezTo>
                <a:cubicBezTo>
                  <a:pt x="11215" y="13853"/>
                  <a:pt x="11215" y="13861"/>
                  <a:pt x="11217" y="13858"/>
                </a:cubicBezTo>
                <a:close/>
                <a:moveTo>
                  <a:pt x="10805" y="13865"/>
                </a:moveTo>
                <a:lnTo>
                  <a:pt x="10791" y="13915"/>
                </a:lnTo>
                <a:lnTo>
                  <a:pt x="10781" y="13923"/>
                </a:lnTo>
                <a:cubicBezTo>
                  <a:pt x="10804" y="13864"/>
                  <a:pt x="10803" y="13870"/>
                  <a:pt x="10805" y="13865"/>
                </a:cubicBezTo>
                <a:close/>
                <a:moveTo>
                  <a:pt x="11329" y="13865"/>
                </a:moveTo>
                <a:lnTo>
                  <a:pt x="11310" y="13880"/>
                </a:lnTo>
                <a:lnTo>
                  <a:pt x="11305" y="13872"/>
                </a:lnTo>
                <a:cubicBezTo>
                  <a:pt x="11327" y="13861"/>
                  <a:pt x="11327" y="13866"/>
                  <a:pt x="11329" y="13865"/>
                </a:cubicBezTo>
                <a:close/>
                <a:moveTo>
                  <a:pt x="11685" y="13908"/>
                </a:moveTo>
                <a:cubicBezTo>
                  <a:pt x="11758" y="13989"/>
                  <a:pt x="11759" y="13987"/>
                  <a:pt x="11759" y="13987"/>
                </a:cubicBezTo>
                <a:lnTo>
                  <a:pt x="11685" y="13915"/>
                </a:lnTo>
                <a:lnTo>
                  <a:pt x="11685" y="13908"/>
                </a:lnTo>
                <a:close/>
                <a:moveTo>
                  <a:pt x="17412" y="13951"/>
                </a:moveTo>
                <a:cubicBezTo>
                  <a:pt x="17444" y="14031"/>
                  <a:pt x="17445" y="14030"/>
                  <a:pt x="17445" y="14030"/>
                </a:cubicBezTo>
                <a:cubicBezTo>
                  <a:pt x="17466" y="14078"/>
                  <a:pt x="17464" y="14080"/>
                  <a:pt x="17464" y="14080"/>
                </a:cubicBezTo>
                <a:cubicBezTo>
                  <a:pt x="17443" y="14032"/>
                  <a:pt x="17440" y="14037"/>
                  <a:pt x="17440" y="14037"/>
                </a:cubicBezTo>
                <a:cubicBezTo>
                  <a:pt x="17409" y="13957"/>
                  <a:pt x="17412" y="13951"/>
                  <a:pt x="17412" y="13951"/>
                </a:cubicBezTo>
                <a:close/>
                <a:moveTo>
                  <a:pt x="17464" y="14116"/>
                </a:moveTo>
                <a:cubicBezTo>
                  <a:pt x="17471" y="14149"/>
                  <a:pt x="17478" y="14159"/>
                  <a:pt x="17478" y="14159"/>
                </a:cubicBezTo>
                <a:cubicBezTo>
                  <a:pt x="17488" y="14191"/>
                  <a:pt x="17487" y="14195"/>
                  <a:pt x="17487" y="14195"/>
                </a:cubicBezTo>
                <a:cubicBezTo>
                  <a:pt x="17486" y="14195"/>
                  <a:pt x="17482" y="14195"/>
                  <a:pt x="17482" y="14195"/>
                </a:cubicBezTo>
                <a:cubicBezTo>
                  <a:pt x="17472" y="14163"/>
                  <a:pt x="17473" y="14166"/>
                  <a:pt x="17473" y="14166"/>
                </a:cubicBezTo>
                <a:cubicBezTo>
                  <a:pt x="17463" y="14118"/>
                  <a:pt x="17464" y="14116"/>
                  <a:pt x="17464" y="14116"/>
                </a:cubicBezTo>
                <a:close/>
                <a:moveTo>
                  <a:pt x="17529" y="14209"/>
                </a:moveTo>
                <a:cubicBezTo>
                  <a:pt x="17561" y="14241"/>
                  <a:pt x="17562" y="14238"/>
                  <a:pt x="17562" y="14238"/>
                </a:cubicBezTo>
                <a:cubicBezTo>
                  <a:pt x="17562" y="14254"/>
                  <a:pt x="17562" y="14259"/>
                  <a:pt x="17562" y="14259"/>
                </a:cubicBezTo>
                <a:cubicBezTo>
                  <a:pt x="17562" y="14291"/>
                  <a:pt x="17562" y="14288"/>
                  <a:pt x="17562" y="14288"/>
                </a:cubicBezTo>
                <a:cubicBezTo>
                  <a:pt x="17572" y="14336"/>
                  <a:pt x="17571" y="14338"/>
                  <a:pt x="17571" y="14338"/>
                </a:cubicBezTo>
                <a:cubicBezTo>
                  <a:pt x="17571" y="14338"/>
                  <a:pt x="17567" y="14338"/>
                  <a:pt x="17567" y="14338"/>
                </a:cubicBezTo>
                <a:cubicBezTo>
                  <a:pt x="17556" y="14290"/>
                  <a:pt x="17557" y="14295"/>
                  <a:pt x="17557" y="14295"/>
                </a:cubicBezTo>
                <a:cubicBezTo>
                  <a:pt x="17557" y="14263"/>
                  <a:pt x="17557" y="14259"/>
                  <a:pt x="17557" y="14259"/>
                </a:cubicBezTo>
                <a:cubicBezTo>
                  <a:pt x="17557" y="14243"/>
                  <a:pt x="17557" y="14245"/>
                  <a:pt x="17557" y="14245"/>
                </a:cubicBezTo>
                <a:cubicBezTo>
                  <a:pt x="17529" y="14216"/>
                  <a:pt x="17529" y="14209"/>
                  <a:pt x="17529" y="14209"/>
                </a:cubicBezTo>
                <a:close/>
                <a:moveTo>
                  <a:pt x="15980" y="14703"/>
                </a:moveTo>
                <a:cubicBezTo>
                  <a:pt x="15992" y="14715"/>
                  <a:pt x="16004" y="14725"/>
                  <a:pt x="16004" y="14725"/>
                </a:cubicBezTo>
                <a:cubicBezTo>
                  <a:pt x="16001" y="14733"/>
                  <a:pt x="16001" y="14725"/>
                  <a:pt x="15999" y="14732"/>
                </a:cubicBezTo>
                <a:lnTo>
                  <a:pt x="15980" y="14703"/>
                </a:lnTo>
                <a:close/>
                <a:moveTo>
                  <a:pt x="15934" y="14854"/>
                </a:moveTo>
                <a:cubicBezTo>
                  <a:pt x="15967" y="14892"/>
                  <a:pt x="15960" y="14895"/>
                  <a:pt x="15962" y="14897"/>
                </a:cubicBezTo>
                <a:lnTo>
                  <a:pt x="15924" y="14861"/>
                </a:lnTo>
                <a:lnTo>
                  <a:pt x="15934" y="14854"/>
                </a:lnTo>
                <a:close/>
                <a:moveTo>
                  <a:pt x="15962" y="14975"/>
                </a:moveTo>
                <a:cubicBezTo>
                  <a:pt x="15962" y="14975"/>
                  <a:pt x="15962" y="14982"/>
                  <a:pt x="15962" y="14982"/>
                </a:cubicBezTo>
                <a:cubicBezTo>
                  <a:pt x="15930" y="15015"/>
                  <a:pt x="15934" y="15018"/>
                  <a:pt x="15934" y="15018"/>
                </a:cubicBezTo>
                <a:cubicBezTo>
                  <a:pt x="15934" y="15115"/>
                  <a:pt x="15934" y="15111"/>
                  <a:pt x="15934" y="15111"/>
                </a:cubicBezTo>
                <a:cubicBezTo>
                  <a:pt x="15954" y="15256"/>
                  <a:pt x="15952" y="15255"/>
                  <a:pt x="15952" y="15255"/>
                </a:cubicBezTo>
                <a:cubicBezTo>
                  <a:pt x="15966" y="15298"/>
                  <a:pt x="15965" y="15293"/>
                  <a:pt x="15966" y="15298"/>
                </a:cubicBezTo>
                <a:lnTo>
                  <a:pt x="15948" y="15262"/>
                </a:lnTo>
                <a:lnTo>
                  <a:pt x="15924" y="15111"/>
                </a:lnTo>
                <a:lnTo>
                  <a:pt x="15924" y="15018"/>
                </a:lnTo>
                <a:lnTo>
                  <a:pt x="15962" y="14975"/>
                </a:lnTo>
                <a:close/>
                <a:moveTo>
                  <a:pt x="1947" y="15169"/>
                </a:moveTo>
                <a:cubicBezTo>
                  <a:pt x="1863" y="15233"/>
                  <a:pt x="1862" y="15233"/>
                  <a:pt x="1862" y="15233"/>
                </a:cubicBezTo>
                <a:cubicBezTo>
                  <a:pt x="1841" y="15313"/>
                  <a:pt x="1839" y="15312"/>
                  <a:pt x="1839" y="15312"/>
                </a:cubicBezTo>
                <a:cubicBezTo>
                  <a:pt x="1671" y="15296"/>
                  <a:pt x="1670" y="15298"/>
                  <a:pt x="1670" y="15298"/>
                </a:cubicBezTo>
                <a:cubicBezTo>
                  <a:pt x="1639" y="15346"/>
                  <a:pt x="1642" y="15341"/>
                  <a:pt x="1642" y="15341"/>
                </a:cubicBezTo>
                <a:cubicBezTo>
                  <a:pt x="1600" y="15373"/>
                  <a:pt x="1600" y="15376"/>
                  <a:pt x="1600" y="15376"/>
                </a:cubicBezTo>
                <a:cubicBezTo>
                  <a:pt x="1558" y="15457"/>
                  <a:pt x="1558" y="15455"/>
                  <a:pt x="1558" y="15455"/>
                </a:cubicBezTo>
                <a:cubicBezTo>
                  <a:pt x="1443" y="15487"/>
                  <a:pt x="1441" y="15491"/>
                  <a:pt x="1441" y="15491"/>
                </a:cubicBezTo>
                <a:cubicBezTo>
                  <a:pt x="1378" y="15571"/>
                  <a:pt x="1376" y="15570"/>
                  <a:pt x="1376" y="15570"/>
                </a:cubicBezTo>
                <a:cubicBezTo>
                  <a:pt x="1344" y="15618"/>
                  <a:pt x="1348" y="15620"/>
                  <a:pt x="1348" y="15620"/>
                </a:cubicBezTo>
                <a:cubicBezTo>
                  <a:pt x="1316" y="15620"/>
                  <a:pt x="1315" y="15620"/>
                  <a:pt x="1315" y="15620"/>
                </a:cubicBezTo>
                <a:cubicBezTo>
                  <a:pt x="1315" y="15748"/>
                  <a:pt x="1315" y="15742"/>
                  <a:pt x="1315" y="15742"/>
                </a:cubicBezTo>
                <a:cubicBezTo>
                  <a:pt x="1283" y="15822"/>
                  <a:pt x="1282" y="15828"/>
                  <a:pt x="1282" y="15828"/>
                </a:cubicBezTo>
                <a:cubicBezTo>
                  <a:pt x="1251" y="15876"/>
                  <a:pt x="1254" y="15871"/>
                  <a:pt x="1254" y="15871"/>
                </a:cubicBezTo>
                <a:cubicBezTo>
                  <a:pt x="1159" y="15919"/>
                  <a:pt x="1156" y="15921"/>
                  <a:pt x="1156" y="15921"/>
                </a:cubicBezTo>
                <a:cubicBezTo>
                  <a:pt x="1103" y="15921"/>
                  <a:pt x="1104" y="15921"/>
                  <a:pt x="1104" y="15921"/>
                </a:cubicBezTo>
                <a:cubicBezTo>
                  <a:pt x="1083" y="15921"/>
                  <a:pt x="1085" y="15921"/>
                  <a:pt x="1085" y="15921"/>
                </a:cubicBezTo>
                <a:cubicBezTo>
                  <a:pt x="1033" y="15921"/>
                  <a:pt x="1029" y="15921"/>
                  <a:pt x="1029" y="15921"/>
                </a:cubicBezTo>
                <a:cubicBezTo>
                  <a:pt x="998" y="15889"/>
                  <a:pt x="1001" y="15892"/>
                  <a:pt x="1001" y="15892"/>
                </a:cubicBezTo>
                <a:cubicBezTo>
                  <a:pt x="970" y="15892"/>
                  <a:pt x="969" y="15892"/>
                  <a:pt x="969" y="15892"/>
                </a:cubicBezTo>
                <a:cubicBezTo>
                  <a:pt x="958" y="15972"/>
                  <a:pt x="959" y="15971"/>
                  <a:pt x="959" y="15971"/>
                </a:cubicBezTo>
                <a:cubicBezTo>
                  <a:pt x="959" y="16035"/>
                  <a:pt x="959" y="16035"/>
                  <a:pt x="959" y="16035"/>
                </a:cubicBezTo>
                <a:cubicBezTo>
                  <a:pt x="907" y="16035"/>
                  <a:pt x="908" y="16035"/>
                  <a:pt x="908" y="16035"/>
                </a:cubicBezTo>
                <a:cubicBezTo>
                  <a:pt x="908" y="16083"/>
                  <a:pt x="908" y="16085"/>
                  <a:pt x="908" y="16085"/>
                </a:cubicBezTo>
                <a:cubicBezTo>
                  <a:pt x="887" y="16085"/>
                  <a:pt x="884" y="16085"/>
                  <a:pt x="884" y="16085"/>
                </a:cubicBezTo>
                <a:cubicBezTo>
                  <a:pt x="1031" y="16326"/>
                  <a:pt x="1029" y="16322"/>
                  <a:pt x="1029" y="16322"/>
                </a:cubicBezTo>
                <a:cubicBezTo>
                  <a:pt x="1103" y="16434"/>
                  <a:pt x="1104" y="16436"/>
                  <a:pt x="1104" y="16436"/>
                </a:cubicBezTo>
                <a:cubicBezTo>
                  <a:pt x="1104" y="16677"/>
                  <a:pt x="1104" y="16673"/>
                  <a:pt x="1104" y="16673"/>
                </a:cubicBezTo>
                <a:cubicBezTo>
                  <a:pt x="1262" y="16737"/>
                  <a:pt x="1263" y="16737"/>
                  <a:pt x="1263" y="16737"/>
                </a:cubicBezTo>
                <a:cubicBezTo>
                  <a:pt x="1274" y="16817"/>
                  <a:pt x="1273" y="16823"/>
                  <a:pt x="1273" y="16823"/>
                </a:cubicBezTo>
                <a:cubicBezTo>
                  <a:pt x="1273" y="16887"/>
                  <a:pt x="1273" y="16888"/>
                  <a:pt x="1273" y="16888"/>
                </a:cubicBezTo>
                <a:cubicBezTo>
                  <a:pt x="1304" y="16920"/>
                  <a:pt x="1305" y="16916"/>
                  <a:pt x="1305" y="16916"/>
                </a:cubicBezTo>
                <a:cubicBezTo>
                  <a:pt x="1305" y="16916"/>
                  <a:pt x="1327" y="16952"/>
                  <a:pt x="1348" y="16952"/>
                </a:cubicBezTo>
                <a:cubicBezTo>
                  <a:pt x="1358" y="16952"/>
                  <a:pt x="1399" y="16981"/>
                  <a:pt x="1399" y="16981"/>
                </a:cubicBezTo>
                <a:cubicBezTo>
                  <a:pt x="1347" y="17029"/>
                  <a:pt x="1348" y="17031"/>
                  <a:pt x="1348" y="17031"/>
                </a:cubicBezTo>
                <a:cubicBezTo>
                  <a:pt x="1306" y="17095"/>
                  <a:pt x="1305" y="17095"/>
                  <a:pt x="1305" y="17095"/>
                </a:cubicBezTo>
                <a:cubicBezTo>
                  <a:pt x="1242" y="17143"/>
                  <a:pt x="1240" y="17138"/>
                  <a:pt x="1240" y="17138"/>
                </a:cubicBezTo>
                <a:cubicBezTo>
                  <a:pt x="1156" y="17106"/>
                  <a:pt x="1156" y="17110"/>
                  <a:pt x="1156" y="17110"/>
                </a:cubicBezTo>
                <a:cubicBezTo>
                  <a:pt x="1093" y="17110"/>
                  <a:pt x="1095" y="17110"/>
                  <a:pt x="1095" y="17110"/>
                </a:cubicBezTo>
                <a:cubicBezTo>
                  <a:pt x="1063" y="17061"/>
                  <a:pt x="1062" y="17059"/>
                  <a:pt x="1062" y="17059"/>
                </a:cubicBezTo>
                <a:cubicBezTo>
                  <a:pt x="1031" y="17027"/>
                  <a:pt x="1029" y="17031"/>
                  <a:pt x="1029" y="17031"/>
                </a:cubicBezTo>
                <a:cubicBezTo>
                  <a:pt x="1029" y="16999"/>
                  <a:pt x="1029" y="16995"/>
                  <a:pt x="1029" y="16995"/>
                </a:cubicBezTo>
                <a:cubicBezTo>
                  <a:pt x="1050" y="16915"/>
                  <a:pt x="1053" y="16916"/>
                  <a:pt x="1053" y="16916"/>
                </a:cubicBezTo>
                <a:cubicBezTo>
                  <a:pt x="1021" y="16884"/>
                  <a:pt x="1020" y="16888"/>
                  <a:pt x="1020" y="16888"/>
                </a:cubicBezTo>
                <a:cubicBezTo>
                  <a:pt x="946" y="16888"/>
                  <a:pt x="945" y="16888"/>
                  <a:pt x="945" y="16888"/>
                </a:cubicBezTo>
                <a:cubicBezTo>
                  <a:pt x="882" y="16904"/>
                  <a:pt x="884" y="16902"/>
                  <a:pt x="884" y="16902"/>
                </a:cubicBezTo>
                <a:cubicBezTo>
                  <a:pt x="853" y="16918"/>
                  <a:pt x="852" y="16916"/>
                  <a:pt x="852" y="16916"/>
                </a:cubicBezTo>
                <a:cubicBezTo>
                  <a:pt x="852" y="16932"/>
                  <a:pt x="852" y="16931"/>
                  <a:pt x="852" y="16931"/>
                </a:cubicBezTo>
                <a:cubicBezTo>
                  <a:pt x="799" y="16963"/>
                  <a:pt x="800" y="16966"/>
                  <a:pt x="800" y="16966"/>
                </a:cubicBezTo>
                <a:cubicBezTo>
                  <a:pt x="790" y="16934"/>
                  <a:pt x="791" y="16931"/>
                  <a:pt x="791" y="16931"/>
                </a:cubicBezTo>
                <a:cubicBezTo>
                  <a:pt x="707" y="17011"/>
                  <a:pt x="706" y="17016"/>
                  <a:pt x="706" y="17016"/>
                </a:cubicBezTo>
                <a:cubicBezTo>
                  <a:pt x="643" y="17033"/>
                  <a:pt x="641" y="17031"/>
                  <a:pt x="641" y="17031"/>
                </a:cubicBezTo>
                <a:cubicBezTo>
                  <a:pt x="609" y="17031"/>
                  <a:pt x="613" y="17031"/>
                  <a:pt x="613" y="17031"/>
                </a:cubicBezTo>
                <a:cubicBezTo>
                  <a:pt x="571" y="17079"/>
                  <a:pt x="571" y="17074"/>
                  <a:pt x="571" y="17074"/>
                </a:cubicBezTo>
                <a:cubicBezTo>
                  <a:pt x="581" y="17106"/>
                  <a:pt x="580" y="17110"/>
                  <a:pt x="580" y="17110"/>
                </a:cubicBezTo>
                <a:cubicBezTo>
                  <a:pt x="633" y="17174"/>
                  <a:pt x="632" y="17174"/>
                  <a:pt x="632" y="17174"/>
                </a:cubicBezTo>
                <a:cubicBezTo>
                  <a:pt x="674" y="17222"/>
                  <a:pt x="674" y="17224"/>
                  <a:pt x="674" y="17224"/>
                </a:cubicBezTo>
                <a:cubicBezTo>
                  <a:pt x="747" y="17272"/>
                  <a:pt x="749" y="17267"/>
                  <a:pt x="749" y="17267"/>
                </a:cubicBezTo>
                <a:cubicBezTo>
                  <a:pt x="717" y="17299"/>
                  <a:pt x="716" y="17303"/>
                  <a:pt x="716" y="17303"/>
                </a:cubicBezTo>
                <a:cubicBezTo>
                  <a:pt x="663" y="17335"/>
                  <a:pt x="664" y="17332"/>
                  <a:pt x="664" y="17332"/>
                </a:cubicBezTo>
                <a:cubicBezTo>
                  <a:pt x="675" y="17492"/>
                  <a:pt x="674" y="17496"/>
                  <a:pt x="674" y="17496"/>
                </a:cubicBezTo>
                <a:cubicBezTo>
                  <a:pt x="716" y="17577"/>
                  <a:pt x="716" y="17575"/>
                  <a:pt x="716" y="17575"/>
                </a:cubicBezTo>
                <a:cubicBezTo>
                  <a:pt x="789" y="17623"/>
                  <a:pt x="791" y="17625"/>
                  <a:pt x="791" y="17625"/>
                </a:cubicBezTo>
                <a:cubicBezTo>
                  <a:pt x="864" y="17657"/>
                  <a:pt x="866" y="17654"/>
                  <a:pt x="866" y="17654"/>
                </a:cubicBezTo>
                <a:cubicBezTo>
                  <a:pt x="960" y="17654"/>
                  <a:pt x="959" y="17654"/>
                  <a:pt x="959" y="17654"/>
                </a:cubicBezTo>
                <a:cubicBezTo>
                  <a:pt x="1043" y="17654"/>
                  <a:pt x="1043" y="17654"/>
                  <a:pt x="1043" y="17654"/>
                </a:cubicBezTo>
                <a:cubicBezTo>
                  <a:pt x="1075" y="17750"/>
                  <a:pt x="1071" y="17754"/>
                  <a:pt x="1071" y="17754"/>
                </a:cubicBezTo>
                <a:cubicBezTo>
                  <a:pt x="1103" y="17754"/>
                  <a:pt x="1104" y="17754"/>
                  <a:pt x="1104" y="17754"/>
                </a:cubicBezTo>
                <a:cubicBezTo>
                  <a:pt x="1125" y="17690"/>
                  <a:pt x="1128" y="17690"/>
                  <a:pt x="1128" y="17690"/>
                </a:cubicBezTo>
                <a:cubicBezTo>
                  <a:pt x="1159" y="17658"/>
                  <a:pt x="1156" y="17654"/>
                  <a:pt x="1156" y="17654"/>
                </a:cubicBezTo>
                <a:cubicBezTo>
                  <a:pt x="1187" y="17638"/>
                  <a:pt x="1188" y="17640"/>
                  <a:pt x="1188" y="17640"/>
                </a:cubicBezTo>
                <a:cubicBezTo>
                  <a:pt x="1220" y="17640"/>
                  <a:pt x="1221" y="17640"/>
                  <a:pt x="1221" y="17640"/>
                </a:cubicBezTo>
                <a:cubicBezTo>
                  <a:pt x="1284" y="17656"/>
                  <a:pt x="1282" y="17654"/>
                  <a:pt x="1282" y="17654"/>
                </a:cubicBezTo>
                <a:cubicBezTo>
                  <a:pt x="1293" y="17750"/>
                  <a:pt x="1296" y="17754"/>
                  <a:pt x="1296" y="17754"/>
                </a:cubicBezTo>
                <a:cubicBezTo>
                  <a:pt x="1254" y="17818"/>
                  <a:pt x="1254" y="17819"/>
                  <a:pt x="1254" y="17819"/>
                </a:cubicBezTo>
                <a:cubicBezTo>
                  <a:pt x="1212" y="17819"/>
                  <a:pt x="1212" y="17819"/>
                  <a:pt x="1212" y="17819"/>
                </a:cubicBezTo>
                <a:cubicBezTo>
                  <a:pt x="1233" y="17947"/>
                  <a:pt x="1231" y="17940"/>
                  <a:pt x="1231" y="17940"/>
                </a:cubicBezTo>
                <a:cubicBezTo>
                  <a:pt x="1252" y="18021"/>
                  <a:pt x="1254" y="18026"/>
                  <a:pt x="1254" y="18026"/>
                </a:cubicBezTo>
                <a:cubicBezTo>
                  <a:pt x="1243" y="18139"/>
                  <a:pt x="1240" y="18134"/>
                  <a:pt x="1240" y="18134"/>
                </a:cubicBezTo>
                <a:cubicBezTo>
                  <a:pt x="1208" y="18134"/>
                  <a:pt x="1212" y="18134"/>
                  <a:pt x="1212" y="18134"/>
                </a:cubicBezTo>
                <a:cubicBezTo>
                  <a:pt x="1180" y="18182"/>
                  <a:pt x="1179" y="18184"/>
                  <a:pt x="1179" y="18184"/>
                </a:cubicBezTo>
                <a:cubicBezTo>
                  <a:pt x="1137" y="18184"/>
                  <a:pt x="1137" y="18184"/>
                  <a:pt x="1137" y="18184"/>
                </a:cubicBezTo>
                <a:cubicBezTo>
                  <a:pt x="1116" y="18184"/>
                  <a:pt x="1114" y="18184"/>
                  <a:pt x="1114" y="18184"/>
                </a:cubicBezTo>
                <a:cubicBezTo>
                  <a:pt x="1082" y="18184"/>
                  <a:pt x="1085" y="18184"/>
                  <a:pt x="1085" y="18184"/>
                </a:cubicBezTo>
                <a:cubicBezTo>
                  <a:pt x="1075" y="18136"/>
                  <a:pt x="1071" y="18134"/>
                  <a:pt x="1071" y="18134"/>
                </a:cubicBezTo>
                <a:cubicBezTo>
                  <a:pt x="1050" y="18182"/>
                  <a:pt x="1053" y="18184"/>
                  <a:pt x="1053" y="18184"/>
                </a:cubicBezTo>
                <a:cubicBezTo>
                  <a:pt x="1042" y="18216"/>
                  <a:pt x="1043" y="18220"/>
                  <a:pt x="1043" y="18220"/>
                </a:cubicBezTo>
                <a:cubicBezTo>
                  <a:pt x="1012" y="18220"/>
                  <a:pt x="1011" y="18220"/>
                  <a:pt x="1011" y="18220"/>
                </a:cubicBezTo>
                <a:cubicBezTo>
                  <a:pt x="979" y="18284"/>
                  <a:pt x="978" y="18284"/>
                  <a:pt x="978" y="18284"/>
                </a:cubicBezTo>
                <a:cubicBezTo>
                  <a:pt x="957" y="18284"/>
                  <a:pt x="959" y="18284"/>
                  <a:pt x="959" y="18284"/>
                </a:cubicBezTo>
                <a:cubicBezTo>
                  <a:pt x="917" y="18284"/>
                  <a:pt x="917" y="18284"/>
                  <a:pt x="917" y="18284"/>
                </a:cubicBezTo>
                <a:cubicBezTo>
                  <a:pt x="896" y="18284"/>
                  <a:pt x="894" y="18284"/>
                  <a:pt x="894" y="18284"/>
                </a:cubicBezTo>
                <a:cubicBezTo>
                  <a:pt x="862" y="18220"/>
                  <a:pt x="866" y="18220"/>
                  <a:pt x="866" y="18220"/>
                </a:cubicBezTo>
                <a:cubicBezTo>
                  <a:pt x="834" y="18188"/>
                  <a:pt x="833" y="18184"/>
                  <a:pt x="833" y="18184"/>
                </a:cubicBezTo>
                <a:cubicBezTo>
                  <a:pt x="791" y="18200"/>
                  <a:pt x="791" y="18198"/>
                  <a:pt x="791" y="18198"/>
                </a:cubicBezTo>
                <a:cubicBezTo>
                  <a:pt x="738" y="18278"/>
                  <a:pt x="739" y="18284"/>
                  <a:pt x="739" y="18284"/>
                </a:cubicBezTo>
                <a:cubicBezTo>
                  <a:pt x="729" y="18364"/>
                  <a:pt x="725" y="18363"/>
                  <a:pt x="725" y="18363"/>
                </a:cubicBezTo>
                <a:cubicBezTo>
                  <a:pt x="683" y="18443"/>
                  <a:pt x="683" y="18442"/>
                  <a:pt x="683" y="18442"/>
                </a:cubicBezTo>
                <a:cubicBezTo>
                  <a:pt x="620" y="18506"/>
                  <a:pt x="622" y="18506"/>
                  <a:pt x="622" y="18506"/>
                </a:cubicBezTo>
                <a:cubicBezTo>
                  <a:pt x="570" y="18602"/>
                  <a:pt x="571" y="18599"/>
                  <a:pt x="571" y="18599"/>
                </a:cubicBezTo>
                <a:cubicBezTo>
                  <a:pt x="539" y="18679"/>
                  <a:pt x="538" y="18685"/>
                  <a:pt x="538" y="18685"/>
                </a:cubicBezTo>
                <a:cubicBezTo>
                  <a:pt x="517" y="18717"/>
                  <a:pt x="519" y="18714"/>
                  <a:pt x="519" y="18714"/>
                </a:cubicBezTo>
                <a:cubicBezTo>
                  <a:pt x="519" y="18746"/>
                  <a:pt x="519" y="18750"/>
                  <a:pt x="519" y="18750"/>
                </a:cubicBezTo>
                <a:cubicBezTo>
                  <a:pt x="540" y="18830"/>
                  <a:pt x="538" y="18828"/>
                  <a:pt x="538" y="18828"/>
                </a:cubicBezTo>
                <a:cubicBezTo>
                  <a:pt x="559" y="18909"/>
                  <a:pt x="557" y="18907"/>
                  <a:pt x="557" y="18907"/>
                </a:cubicBezTo>
                <a:cubicBezTo>
                  <a:pt x="578" y="18971"/>
                  <a:pt x="580" y="18972"/>
                  <a:pt x="580" y="18972"/>
                </a:cubicBezTo>
                <a:cubicBezTo>
                  <a:pt x="643" y="19036"/>
                  <a:pt x="641" y="19036"/>
                  <a:pt x="641" y="19036"/>
                </a:cubicBezTo>
                <a:cubicBezTo>
                  <a:pt x="672" y="19036"/>
                  <a:pt x="674" y="19036"/>
                  <a:pt x="674" y="19036"/>
                </a:cubicBezTo>
                <a:cubicBezTo>
                  <a:pt x="726" y="19036"/>
                  <a:pt x="725" y="19036"/>
                  <a:pt x="725" y="19036"/>
                </a:cubicBezTo>
                <a:cubicBezTo>
                  <a:pt x="736" y="19036"/>
                  <a:pt x="739" y="19036"/>
                  <a:pt x="739" y="19036"/>
                </a:cubicBezTo>
                <a:cubicBezTo>
                  <a:pt x="771" y="19084"/>
                  <a:pt x="767" y="19086"/>
                  <a:pt x="767" y="19086"/>
                </a:cubicBezTo>
                <a:cubicBezTo>
                  <a:pt x="746" y="19166"/>
                  <a:pt x="749" y="19165"/>
                  <a:pt x="749" y="19165"/>
                </a:cubicBezTo>
                <a:cubicBezTo>
                  <a:pt x="696" y="19117"/>
                  <a:pt x="697" y="19115"/>
                  <a:pt x="697" y="19115"/>
                </a:cubicBezTo>
                <a:cubicBezTo>
                  <a:pt x="645" y="19115"/>
                  <a:pt x="641" y="19115"/>
                  <a:pt x="641" y="19115"/>
                </a:cubicBezTo>
                <a:cubicBezTo>
                  <a:pt x="599" y="19115"/>
                  <a:pt x="599" y="19115"/>
                  <a:pt x="599" y="19115"/>
                </a:cubicBezTo>
                <a:cubicBezTo>
                  <a:pt x="557" y="19163"/>
                  <a:pt x="557" y="19165"/>
                  <a:pt x="557" y="19165"/>
                </a:cubicBezTo>
                <a:cubicBezTo>
                  <a:pt x="567" y="19277"/>
                  <a:pt x="571" y="19272"/>
                  <a:pt x="571" y="19272"/>
                </a:cubicBezTo>
                <a:cubicBezTo>
                  <a:pt x="581" y="19321"/>
                  <a:pt x="580" y="19323"/>
                  <a:pt x="580" y="19323"/>
                </a:cubicBezTo>
                <a:cubicBezTo>
                  <a:pt x="612" y="19371"/>
                  <a:pt x="613" y="19373"/>
                  <a:pt x="613" y="19373"/>
                </a:cubicBezTo>
                <a:cubicBezTo>
                  <a:pt x="644" y="19405"/>
                  <a:pt x="641" y="19401"/>
                  <a:pt x="641" y="19401"/>
                </a:cubicBezTo>
                <a:cubicBezTo>
                  <a:pt x="672" y="19449"/>
                  <a:pt x="674" y="19451"/>
                  <a:pt x="674" y="19451"/>
                </a:cubicBezTo>
                <a:cubicBezTo>
                  <a:pt x="716" y="19484"/>
                  <a:pt x="716" y="19487"/>
                  <a:pt x="716" y="19487"/>
                </a:cubicBezTo>
                <a:cubicBezTo>
                  <a:pt x="737" y="19487"/>
                  <a:pt x="739" y="19487"/>
                  <a:pt x="739" y="19487"/>
                </a:cubicBezTo>
                <a:cubicBezTo>
                  <a:pt x="771" y="19535"/>
                  <a:pt x="767" y="19530"/>
                  <a:pt x="767" y="19530"/>
                </a:cubicBezTo>
                <a:cubicBezTo>
                  <a:pt x="799" y="19530"/>
                  <a:pt x="800" y="19530"/>
                  <a:pt x="800" y="19530"/>
                </a:cubicBezTo>
                <a:cubicBezTo>
                  <a:pt x="832" y="19498"/>
                  <a:pt x="833" y="19502"/>
                  <a:pt x="833" y="19502"/>
                </a:cubicBezTo>
                <a:cubicBezTo>
                  <a:pt x="875" y="19437"/>
                  <a:pt x="875" y="19437"/>
                  <a:pt x="875" y="19437"/>
                </a:cubicBezTo>
                <a:cubicBezTo>
                  <a:pt x="896" y="19405"/>
                  <a:pt x="894" y="19401"/>
                  <a:pt x="894" y="19401"/>
                </a:cubicBezTo>
                <a:cubicBezTo>
                  <a:pt x="915" y="19530"/>
                  <a:pt x="917" y="19530"/>
                  <a:pt x="917" y="19530"/>
                </a:cubicBezTo>
                <a:cubicBezTo>
                  <a:pt x="928" y="19659"/>
                  <a:pt x="926" y="19659"/>
                  <a:pt x="926" y="19659"/>
                </a:cubicBezTo>
                <a:cubicBezTo>
                  <a:pt x="926" y="19739"/>
                  <a:pt x="926" y="19738"/>
                  <a:pt x="926" y="19738"/>
                </a:cubicBezTo>
                <a:cubicBezTo>
                  <a:pt x="895" y="19802"/>
                  <a:pt x="894" y="19802"/>
                  <a:pt x="894" y="19802"/>
                </a:cubicBezTo>
                <a:cubicBezTo>
                  <a:pt x="883" y="19867"/>
                  <a:pt x="884" y="19867"/>
                  <a:pt x="884" y="19867"/>
                </a:cubicBezTo>
                <a:cubicBezTo>
                  <a:pt x="874" y="20075"/>
                  <a:pt x="875" y="20082"/>
                  <a:pt x="875" y="20082"/>
                </a:cubicBezTo>
                <a:cubicBezTo>
                  <a:pt x="938" y="20082"/>
                  <a:pt x="936" y="20082"/>
                  <a:pt x="936" y="20082"/>
                </a:cubicBezTo>
                <a:cubicBezTo>
                  <a:pt x="978" y="20082"/>
                  <a:pt x="978" y="20082"/>
                  <a:pt x="978" y="20082"/>
                </a:cubicBezTo>
                <a:cubicBezTo>
                  <a:pt x="1051" y="20001"/>
                  <a:pt x="1053" y="19996"/>
                  <a:pt x="1053" y="19996"/>
                </a:cubicBezTo>
                <a:cubicBezTo>
                  <a:pt x="1074" y="19996"/>
                  <a:pt x="1071" y="19996"/>
                  <a:pt x="1071" y="19996"/>
                </a:cubicBezTo>
                <a:cubicBezTo>
                  <a:pt x="1155" y="20076"/>
                  <a:pt x="1156" y="20082"/>
                  <a:pt x="1156" y="20082"/>
                </a:cubicBezTo>
                <a:cubicBezTo>
                  <a:pt x="1208" y="20162"/>
                  <a:pt x="1212" y="20160"/>
                  <a:pt x="1212" y="20160"/>
                </a:cubicBezTo>
                <a:cubicBezTo>
                  <a:pt x="1243" y="20225"/>
                  <a:pt x="1240" y="20225"/>
                  <a:pt x="1240" y="20225"/>
                </a:cubicBezTo>
                <a:cubicBezTo>
                  <a:pt x="1250" y="20273"/>
                  <a:pt x="1254" y="20268"/>
                  <a:pt x="1254" y="20268"/>
                </a:cubicBezTo>
                <a:cubicBezTo>
                  <a:pt x="1285" y="20220"/>
                  <a:pt x="1282" y="20225"/>
                  <a:pt x="1282" y="20225"/>
                </a:cubicBezTo>
                <a:cubicBezTo>
                  <a:pt x="1303" y="20113"/>
                  <a:pt x="1305" y="20110"/>
                  <a:pt x="1305" y="20110"/>
                </a:cubicBezTo>
                <a:cubicBezTo>
                  <a:pt x="1337" y="20062"/>
                  <a:pt x="1334" y="20060"/>
                  <a:pt x="1334" y="20060"/>
                </a:cubicBezTo>
                <a:cubicBezTo>
                  <a:pt x="1386" y="20044"/>
                  <a:pt x="1390" y="20046"/>
                  <a:pt x="1390" y="20046"/>
                </a:cubicBezTo>
                <a:cubicBezTo>
                  <a:pt x="1337" y="20126"/>
                  <a:pt x="1334" y="20125"/>
                  <a:pt x="1334" y="20125"/>
                </a:cubicBezTo>
                <a:cubicBezTo>
                  <a:pt x="1354" y="20157"/>
                  <a:pt x="1357" y="20160"/>
                  <a:pt x="1357" y="20160"/>
                </a:cubicBezTo>
                <a:cubicBezTo>
                  <a:pt x="1409" y="20177"/>
                  <a:pt x="1408" y="20175"/>
                  <a:pt x="1408" y="20175"/>
                </a:cubicBezTo>
                <a:cubicBezTo>
                  <a:pt x="1440" y="20175"/>
                  <a:pt x="1441" y="20175"/>
                  <a:pt x="1441" y="20175"/>
                </a:cubicBezTo>
                <a:cubicBezTo>
                  <a:pt x="1494" y="20159"/>
                  <a:pt x="1493" y="20160"/>
                  <a:pt x="1493" y="20160"/>
                </a:cubicBezTo>
                <a:cubicBezTo>
                  <a:pt x="1524" y="20160"/>
                  <a:pt x="1525" y="20160"/>
                  <a:pt x="1525" y="20160"/>
                </a:cubicBezTo>
                <a:cubicBezTo>
                  <a:pt x="1473" y="20273"/>
                  <a:pt x="1474" y="20268"/>
                  <a:pt x="1474" y="20268"/>
                </a:cubicBezTo>
                <a:cubicBezTo>
                  <a:pt x="1463" y="20300"/>
                  <a:pt x="1460" y="20304"/>
                  <a:pt x="1460" y="20304"/>
                </a:cubicBezTo>
                <a:cubicBezTo>
                  <a:pt x="1439" y="20400"/>
                  <a:pt x="1441" y="20397"/>
                  <a:pt x="1441" y="20397"/>
                </a:cubicBezTo>
                <a:cubicBezTo>
                  <a:pt x="1431" y="20541"/>
                  <a:pt x="1432" y="20540"/>
                  <a:pt x="1432" y="20540"/>
                </a:cubicBezTo>
                <a:cubicBezTo>
                  <a:pt x="1411" y="20636"/>
                  <a:pt x="1408" y="20640"/>
                  <a:pt x="1408" y="20640"/>
                </a:cubicBezTo>
                <a:cubicBezTo>
                  <a:pt x="1356" y="20688"/>
                  <a:pt x="1357" y="20690"/>
                  <a:pt x="1357" y="20690"/>
                </a:cubicBezTo>
                <a:cubicBezTo>
                  <a:pt x="1294" y="20771"/>
                  <a:pt x="1296" y="20769"/>
                  <a:pt x="1296" y="20769"/>
                </a:cubicBezTo>
                <a:cubicBezTo>
                  <a:pt x="1244" y="20849"/>
                  <a:pt x="1240" y="20848"/>
                  <a:pt x="1240" y="20848"/>
                </a:cubicBezTo>
                <a:cubicBezTo>
                  <a:pt x="1198" y="20912"/>
                  <a:pt x="1198" y="20912"/>
                  <a:pt x="1198" y="20912"/>
                </a:cubicBezTo>
                <a:cubicBezTo>
                  <a:pt x="1093" y="20945"/>
                  <a:pt x="1095" y="20948"/>
                  <a:pt x="1095" y="20948"/>
                </a:cubicBezTo>
                <a:cubicBezTo>
                  <a:pt x="1042" y="20996"/>
                  <a:pt x="1043" y="20991"/>
                  <a:pt x="1043" y="20991"/>
                </a:cubicBezTo>
                <a:cubicBezTo>
                  <a:pt x="991" y="21071"/>
                  <a:pt x="987" y="21070"/>
                  <a:pt x="987" y="21070"/>
                </a:cubicBezTo>
                <a:cubicBezTo>
                  <a:pt x="945" y="21166"/>
                  <a:pt x="945" y="21170"/>
                  <a:pt x="945" y="21170"/>
                </a:cubicBezTo>
                <a:cubicBezTo>
                  <a:pt x="903" y="21218"/>
                  <a:pt x="908" y="21220"/>
                  <a:pt x="908" y="21220"/>
                </a:cubicBezTo>
                <a:cubicBezTo>
                  <a:pt x="866" y="21156"/>
                  <a:pt x="866" y="21156"/>
                  <a:pt x="866" y="21156"/>
                </a:cubicBezTo>
                <a:cubicBezTo>
                  <a:pt x="813" y="21156"/>
                  <a:pt x="809" y="21156"/>
                  <a:pt x="809" y="21156"/>
                </a:cubicBezTo>
                <a:cubicBezTo>
                  <a:pt x="715" y="21172"/>
                  <a:pt x="716" y="21170"/>
                  <a:pt x="716" y="21170"/>
                </a:cubicBezTo>
                <a:cubicBezTo>
                  <a:pt x="653" y="21218"/>
                  <a:pt x="655" y="21220"/>
                  <a:pt x="655" y="21220"/>
                </a:cubicBezTo>
                <a:cubicBezTo>
                  <a:pt x="623" y="21301"/>
                  <a:pt x="622" y="21299"/>
                  <a:pt x="622" y="21299"/>
                </a:cubicBezTo>
                <a:cubicBezTo>
                  <a:pt x="591" y="21331"/>
                  <a:pt x="589" y="21328"/>
                  <a:pt x="589" y="21328"/>
                </a:cubicBezTo>
                <a:cubicBezTo>
                  <a:pt x="516" y="21360"/>
                  <a:pt x="519" y="21364"/>
                  <a:pt x="519" y="21364"/>
                </a:cubicBezTo>
                <a:cubicBezTo>
                  <a:pt x="467" y="21412"/>
                  <a:pt x="463" y="21407"/>
                  <a:pt x="463" y="21407"/>
                </a:cubicBezTo>
                <a:cubicBezTo>
                  <a:pt x="411" y="21407"/>
                  <a:pt x="412" y="21407"/>
                  <a:pt x="412" y="21407"/>
                </a:cubicBezTo>
                <a:cubicBezTo>
                  <a:pt x="286" y="21407"/>
                  <a:pt x="285" y="21407"/>
                  <a:pt x="285" y="21407"/>
                </a:cubicBezTo>
                <a:cubicBezTo>
                  <a:pt x="212" y="21535"/>
                  <a:pt x="210" y="21536"/>
                  <a:pt x="210" y="21536"/>
                </a:cubicBezTo>
                <a:cubicBezTo>
                  <a:pt x="210" y="21600"/>
                  <a:pt x="210" y="21600"/>
                  <a:pt x="210" y="21600"/>
                </a:cubicBezTo>
                <a:cubicBezTo>
                  <a:pt x="315" y="21600"/>
                  <a:pt x="318" y="21600"/>
                  <a:pt x="318" y="21600"/>
                </a:cubicBezTo>
                <a:cubicBezTo>
                  <a:pt x="434" y="21600"/>
                  <a:pt x="435" y="21600"/>
                  <a:pt x="435" y="21600"/>
                </a:cubicBezTo>
                <a:cubicBezTo>
                  <a:pt x="498" y="21504"/>
                  <a:pt x="496" y="21507"/>
                  <a:pt x="496" y="21507"/>
                </a:cubicBezTo>
                <a:cubicBezTo>
                  <a:pt x="548" y="21491"/>
                  <a:pt x="547" y="21493"/>
                  <a:pt x="547" y="21493"/>
                </a:cubicBezTo>
                <a:cubicBezTo>
                  <a:pt x="589" y="21493"/>
                  <a:pt x="589" y="21493"/>
                  <a:pt x="589" y="21493"/>
                </a:cubicBezTo>
                <a:cubicBezTo>
                  <a:pt x="589" y="21493"/>
                  <a:pt x="622" y="21491"/>
                  <a:pt x="622" y="21507"/>
                </a:cubicBezTo>
                <a:cubicBezTo>
                  <a:pt x="622" y="21523"/>
                  <a:pt x="622" y="21521"/>
                  <a:pt x="622" y="21521"/>
                </a:cubicBezTo>
                <a:cubicBezTo>
                  <a:pt x="685" y="21521"/>
                  <a:pt x="683" y="21521"/>
                  <a:pt x="683" y="21521"/>
                </a:cubicBezTo>
                <a:cubicBezTo>
                  <a:pt x="683" y="21473"/>
                  <a:pt x="683" y="21471"/>
                  <a:pt x="683" y="21471"/>
                </a:cubicBezTo>
                <a:cubicBezTo>
                  <a:pt x="746" y="21471"/>
                  <a:pt x="749" y="21471"/>
                  <a:pt x="749" y="21471"/>
                </a:cubicBezTo>
                <a:cubicBezTo>
                  <a:pt x="749" y="21343"/>
                  <a:pt x="749" y="21349"/>
                  <a:pt x="749" y="21349"/>
                </a:cubicBezTo>
                <a:cubicBezTo>
                  <a:pt x="759" y="21317"/>
                  <a:pt x="758" y="21314"/>
                  <a:pt x="758" y="21314"/>
                </a:cubicBezTo>
                <a:cubicBezTo>
                  <a:pt x="800" y="21410"/>
                  <a:pt x="800" y="21407"/>
                  <a:pt x="800" y="21407"/>
                </a:cubicBezTo>
                <a:cubicBezTo>
                  <a:pt x="853" y="21439"/>
                  <a:pt x="852" y="21442"/>
                  <a:pt x="852" y="21442"/>
                </a:cubicBezTo>
                <a:cubicBezTo>
                  <a:pt x="904" y="21491"/>
                  <a:pt x="908" y="21493"/>
                  <a:pt x="908" y="21493"/>
                </a:cubicBezTo>
                <a:cubicBezTo>
                  <a:pt x="929" y="21477"/>
                  <a:pt x="926" y="21471"/>
                  <a:pt x="926" y="21471"/>
                </a:cubicBezTo>
                <a:cubicBezTo>
                  <a:pt x="905" y="21391"/>
                  <a:pt x="908" y="21392"/>
                  <a:pt x="908" y="21392"/>
                </a:cubicBezTo>
                <a:cubicBezTo>
                  <a:pt x="981" y="21328"/>
                  <a:pt x="978" y="21328"/>
                  <a:pt x="978" y="21328"/>
                </a:cubicBezTo>
                <a:cubicBezTo>
                  <a:pt x="1030" y="21296"/>
                  <a:pt x="1029" y="21299"/>
                  <a:pt x="1029" y="21299"/>
                </a:cubicBezTo>
                <a:cubicBezTo>
                  <a:pt x="1082" y="21299"/>
                  <a:pt x="1085" y="21299"/>
                  <a:pt x="1085" y="21299"/>
                </a:cubicBezTo>
                <a:cubicBezTo>
                  <a:pt x="1159" y="21267"/>
                  <a:pt x="1156" y="21263"/>
                  <a:pt x="1156" y="21263"/>
                </a:cubicBezTo>
                <a:cubicBezTo>
                  <a:pt x="1208" y="21247"/>
                  <a:pt x="1212" y="21249"/>
                  <a:pt x="1212" y="21249"/>
                </a:cubicBezTo>
                <a:cubicBezTo>
                  <a:pt x="1233" y="21153"/>
                  <a:pt x="1231" y="21156"/>
                  <a:pt x="1231" y="21156"/>
                </a:cubicBezTo>
                <a:cubicBezTo>
                  <a:pt x="1262" y="21108"/>
                  <a:pt x="1263" y="21106"/>
                  <a:pt x="1263" y="21106"/>
                </a:cubicBezTo>
                <a:cubicBezTo>
                  <a:pt x="1305" y="21058"/>
                  <a:pt x="1305" y="21056"/>
                  <a:pt x="1305" y="21056"/>
                </a:cubicBezTo>
                <a:cubicBezTo>
                  <a:pt x="1337" y="21024"/>
                  <a:pt x="1334" y="21027"/>
                  <a:pt x="1334" y="21027"/>
                </a:cubicBezTo>
                <a:cubicBezTo>
                  <a:pt x="1428" y="20979"/>
                  <a:pt x="1432" y="20977"/>
                  <a:pt x="1432" y="20977"/>
                </a:cubicBezTo>
                <a:cubicBezTo>
                  <a:pt x="1505" y="20913"/>
                  <a:pt x="1502" y="20912"/>
                  <a:pt x="1502" y="20912"/>
                </a:cubicBezTo>
                <a:cubicBezTo>
                  <a:pt x="1575" y="20864"/>
                  <a:pt x="1577" y="20862"/>
                  <a:pt x="1577" y="20862"/>
                </a:cubicBezTo>
                <a:cubicBezTo>
                  <a:pt x="1587" y="20734"/>
                  <a:pt x="1586" y="20733"/>
                  <a:pt x="1586" y="20733"/>
                </a:cubicBezTo>
                <a:cubicBezTo>
                  <a:pt x="1775" y="20589"/>
                  <a:pt x="1778" y="20590"/>
                  <a:pt x="1778" y="20590"/>
                </a:cubicBezTo>
                <a:cubicBezTo>
                  <a:pt x="1873" y="20494"/>
                  <a:pt x="1872" y="20497"/>
                  <a:pt x="1872" y="20497"/>
                </a:cubicBezTo>
                <a:cubicBezTo>
                  <a:pt x="1935" y="20369"/>
                  <a:pt x="1932" y="20368"/>
                  <a:pt x="1932" y="20368"/>
                </a:cubicBezTo>
                <a:cubicBezTo>
                  <a:pt x="1985" y="20320"/>
                  <a:pt x="1989" y="20318"/>
                  <a:pt x="1989" y="20318"/>
                </a:cubicBezTo>
                <a:cubicBezTo>
                  <a:pt x="2020" y="20254"/>
                  <a:pt x="2017" y="20254"/>
                  <a:pt x="2017" y="20254"/>
                </a:cubicBezTo>
                <a:cubicBezTo>
                  <a:pt x="2006" y="20141"/>
                  <a:pt x="2007" y="20139"/>
                  <a:pt x="2007" y="20139"/>
                </a:cubicBezTo>
                <a:cubicBezTo>
                  <a:pt x="1934" y="20107"/>
                  <a:pt x="1932" y="20110"/>
                  <a:pt x="1932" y="20110"/>
                </a:cubicBezTo>
                <a:cubicBezTo>
                  <a:pt x="1943" y="20030"/>
                  <a:pt x="1947" y="20032"/>
                  <a:pt x="1947" y="20032"/>
                </a:cubicBezTo>
                <a:cubicBezTo>
                  <a:pt x="1999" y="19951"/>
                  <a:pt x="1998" y="19953"/>
                  <a:pt x="1998" y="19953"/>
                </a:cubicBezTo>
                <a:cubicBezTo>
                  <a:pt x="2040" y="19905"/>
                  <a:pt x="2040" y="19903"/>
                  <a:pt x="2040" y="19903"/>
                </a:cubicBezTo>
                <a:cubicBezTo>
                  <a:pt x="2114" y="19838"/>
                  <a:pt x="2110" y="19838"/>
                  <a:pt x="2110" y="19838"/>
                </a:cubicBezTo>
                <a:cubicBezTo>
                  <a:pt x="2142" y="19790"/>
                  <a:pt x="2143" y="19788"/>
                  <a:pt x="2143" y="19788"/>
                </a:cubicBezTo>
                <a:cubicBezTo>
                  <a:pt x="2154" y="19740"/>
                  <a:pt x="2152" y="19738"/>
                  <a:pt x="2152" y="19738"/>
                </a:cubicBezTo>
                <a:cubicBezTo>
                  <a:pt x="2131" y="19674"/>
                  <a:pt x="2134" y="19673"/>
                  <a:pt x="2134" y="19673"/>
                </a:cubicBezTo>
                <a:cubicBezTo>
                  <a:pt x="2134" y="19641"/>
                  <a:pt x="2134" y="19645"/>
                  <a:pt x="2134" y="19645"/>
                </a:cubicBezTo>
                <a:cubicBezTo>
                  <a:pt x="2176" y="19645"/>
                  <a:pt x="2176" y="19645"/>
                  <a:pt x="2176" y="19645"/>
                </a:cubicBezTo>
                <a:cubicBezTo>
                  <a:pt x="2186" y="19565"/>
                  <a:pt x="2185" y="19566"/>
                  <a:pt x="2185" y="19566"/>
                </a:cubicBezTo>
                <a:cubicBezTo>
                  <a:pt x="2217" y="19470"/>
                  <a:pt x="2218" y="19466"/>
                  <a:pt x="2218" y="19466"/>
                </a:cubicBezTo>
                <a:cubicBezTo>
                  <a:pt x="2281" y="19386"/>
                  <a:pt x="2279" y="19387"/>
                  <a:pt x="2279" y="19387"/>
                </a:cubicBezTo>
                <a:cubicBezTo>
                  <a:pt x="2342" y="19307"/>
                  <a:pt x="2344" y="19308"/>
                  <a:pt x="2344" y="19308"/>
                </a:cubicBezTo>
                <a:cubicBezTo>
                  <a:pt x="2418" y="19260"/>
                  <a:pt x="2419" y="19258"/>
                  <a:pt x="2419" y="19258"/>
                </a:cubicBezTo>
                <a:cubicBezTo>
                  <a:pt x="2514" y="19322"/>
                  <a:pt x="2513" y="19323"/>
                  <a:pt x="2513" y="19323"/>
                </a:cubicBezTo>
                <a:cubicBezTo>
                  <a:pt x="2565" y="19339"/>
                  <a:pt x="2564" y="19337"/>
                  <a:pt x="2564" y="19337"/>
                </a:cubicBezTo>
                <a:cubicBezTo>
                  <a:pt x="2596" y="19401"/>
                  <a:pt x="2597" y="19401"/>
                  <a:pt x="2597" y="19401"/>
                </a:cubicBezTo>
                <a:cubicBezTo>
                  <a:pt x="2408" y="19369"/>
                  <a:pt x="2405" y="19373"/>
                  <a:pt x="2405" y="19373"/>
                </a:cubicBezTo>
                <a:cubicBezTo>
                  <a:pt x="2353" y="19469"/>
                  <a:pt x="2354" y="19466"/>
                  <a:pt x="2354" y="19466"/>
                </a:cubicBezTo>
                <a:cubicBezTo>
                  <a:pt x="2322" y="19626"/>
                  <a:pt x="2321" y="19631"/>
                  <a:pt x="2321" y="19631"/>
                </a:cubicBezTo>
                <a:cubicBezTo>
                  <a:pt x="2300" y="19743"/>
                  <a:pt x="2302" y="19738"/>
                  <a:pt x="2302" y="19738"/>
                </a:cubicBezTo>
                <a:cubicBezTo>
                  <a:pt x="2250" y="19850"/>
                  <a:pt x="2251" y="19853"/>
                  <a:pt x="2251" y="19853"/>
                </a:cubicBezTo>
                <a:cubicBezTo>
                  <a:pt x="2272" y="19901"/>
                  <a:pt x="2269" y="19903"/>
                  <a:pt x="2269" y="19903"/>
                </a:cubicBezTo>
                <a:cubicBezTo>
                  <a:pt x="2322" y="19903"/>
                  <a:pt x="2321" y="19903"/>
                  <a:pt x="2321" y="19903"/>
                </a:cubicBezTo>
                <a:cubicBezTo>
                  <a:pt x="2279" y="19983"/>
                  <a:pt x="2279" y="19981"/>
                  <a:pt x="2279" y="19981"/>
                </a:cubicBezTo>
                <a:cubicBezTo>
                  <a:pt x="2226" y="20014"/>
                  <a:pt x="2227" y="20017"/>
                  <a:pt x="2227" y="20017"/>
                </a:cubicBezTo>
                <a:cubicBezTo>
                  <a:pt x="2238" y="20049"/>
                  <a:pt x="2237" y="20046"/>
                  <a:pt x="2237" y="20046"/>
                </a:cubicBezTo>
                <a:cubicBezTo>
                  <a:pt x="2258" y="20094"/>
                  <a:pt x="2260" y="20096"/>
                  <a:pt x="2260" y="20096"/>
                </a:cubicBezTo>
                <a:cubicBezTo>
                  <a:pt x="2302" y="20080"/>
                  <a:pt x="2302" y="20082"/>
                  <a:pt x="2302" y="20082"/>
                </a:cubicBezTo>
                <a:cubicBezTo>
                  <a:pt x="2376" y="20050"/>
                  <a:pt x="2377" y="20046"/>
                  <a:pt x="2377" y="20046"/>
                </a:cubicBezTo>
                <a:cubicBezTo>
                  <a:pt x="2451" y="19966"/>
                  <a:pt x="2447" y="19967"/>
                  <a:pt x="2447" y="19967"/>
                </a:cubicBezTo>
                <a:cubicBezTo>
                  <a:pt x="2458" y="19935"/>
                  <a:pt x="2457" y="19931"/>
                  <a:pt x="2457" y="19931"/>
                </a:cubicBezTo>
                <a:cubicBezTo>
                  <a:pt x="2541" y="19883"/>
                  <a:pt x="2541" y="19888"/>
                  <a:pt x="2541" y="19888"/>
                </a:cubicBezTo>
                <a:cubicBezTo>
                  <a:pt x="2562" y="19776"/>
                  <a:pt x="2564" y="19774"/>
                  <a:pt x="2564" y="19774"/>
                </a:cubicBezTo>
                <a:cubicBezTo>
                  <a:pt x="2627" y="19774"/>
                  <a:pt x="2625" y="19774"/>
                  <a:pt x="2625" y="19774"/>
                </a:cubicBezTo>
                <a:cubicBezTo>
                  <a:pt x="2678" y="19774"/>
                  <a:pt x="2681" y="19774"/>
                  <a:pt x="2681" y="19774"/>
                </a:cubicBezTo>
                <a:cubicBezTo>
                  <a:pt x="2734" y="19693"/>
                  <a:pt x="2733" y="19695"/>
                  <a:pt x="2733" y="19695"/>
                </a:cubicBezTo>
                <a:cubicBezTo>
                  <a:pt x="2754" y="19567"/>
                  <a:pt x="2751" y="19566"/>
                  <a:pt x="2751" y="19566"/>
                </a:cubicBezTo>
                <a:cubicBezTo>
                  <a:pt x="2709" y="19486"/>
                  <a:pt x="2709" y="19487"/>
                  <a:pt x="2709" y="19487"/>
                </a:cubicBezTo>
                <a:cubicBezTo>
                  <a:pt x="2730" y="19391"/>
                  <a:pt x="2733" y="19387"/>
                  <a:pt x="2733" y="19387"/>
                </a:cubicBezTo>
                <a:cubicBezTo>
                  <a:pt x="2764" y="19339"/>
                  <a:pt x="2765" y="19337"/>
                  <a:pt x="2765" y="19337"/>
                </a:cubicBezTo>
                <a:cubicBezTo>
                  <a:pt x="2828" y="19353"/>
                  <a:pt x="2826" y="19358"/>
                  <a:pt x="2826" y="19358"/>
                </a:cubicBezTo>
                <a:cubicBezTo>
                  <a:pt x="2900" y="19358"/>
                  <a:pt x="2901" y="19358"/>
                  <a:pt x="2901" y="19358"/>
                </a:cubicBezTo>
                <a:cubicBezTo>
                  <a:pt x="2912" y="19342"/>
                  <a:pt x="2910" y="19337"/>
                  <a:pt x="2910" y="19337"/>
                </a:cubicBezTo>
                <a:cubicBezTo>
                  <a:pt x="2952" y="19289"/>
                  <a:pt x="2953" y="19294"/>
                  <a:pt x="2953" y="19294"/>
                </a:cubicBezTo>
                <a:cubicBezTo>
                  <a:pt x="2953" y="19406"/>
                  <a:pt x="2953" y="19401"/>
                  <a:pt x="2953" y="19401"/>
                </a:cubicBezTo>
                <a:cubicBezTo>
                  <a:pt x="2995" y="19433"/>
                  <a:pt x="2995" y="19437"/>
                  <a:pt x="2995" y="19437"/>
                </a:cubicBezTo>
                <a:cubicBezTo>
                  <a:pt x="3016" y="19437"/>
                  <a:pt x="3013" y="19437"/>
                  <a:pt x="3013" y="19437"/>
                </a:cubicBezTo>
                <a:cubicBezTo>
                  <a:pt x="2982" y="19501"/>
                  <a:pt x="2985" y="19502"/>
                  <a:pt x="2985" y="19502"/>
                </a:cubicBezTo>
                <a:cubicBezTo>
                  <a:pt x="2943" y="19566"/>
                  <a:pt x="2943" y="19566"/>
                  <a:pt x="2943" y="19566"/>
                </a:cubicBezTo>
                <a:cubicBezTo>
                  <a:pt x="2880" y="19662"/>
                  <a:pt x="2878" y="19659"/>
                  <a:pt x="2878" y="19659"/>
                </a:cubicBezTo>
                <a:cubicBezTo>
                  <a:pt x="2825" y="19723"/>
                  <a:pt x="2826" y="19724"/>
                  <a:pt x="2826" y="19724"/>
                </a:cubicBezTo>
                <a:cubicBezTo>
                  <a:pt x="2879" y="19740"/>
                  <a:pt x="2878" y="19738"/>
                  <a:pt x="2878" y="19738"/>
                </a:cubicBezTo>
                <a:cubicBezTo>
                  <a:pt x="2899" y="19706"/>
                  <a:pt x="2901" y="19709"/>
                  <a:pt x="2901" y="19709"/>
                </a:cubicBezTo>
                <a:cubicBezTo>
                  <a:pt x="2943" y="19629"/>
                  <a:pt x="2943" y="19631"/>
                  <a:pt x="2943" y="19631"/>
                </a:cubicBezTo>
                <a:cubicBezTo>
                  <a:pt x="2985" y="19598"/>
                  <a:pt x="2985" y="19595"/>
                  <a:pt x="2985" y="19595"/>
                </a:cubicBezTo>
                <a:cubicBezTo>
                  <a:pt x="3038" y="19547"/>
                  <a:pt x="3037" y="19552"/>
                  <a:pt x="3037" y="19552"/>
                </a:cubicBezTo>
                <a:cubicBezTo>
                  <a:pt x="3068" y="19552"/>
                  <a:pt x="3070" y="19552"/>
                  <a:pt x="3070" y="19552"/>
                </a:cubicBezTo>
                <a:cubicBezTo>
                  <a:pt x="3112" y="19552"/>
                  <a:pt x="3112" y="19552"/>
                  <a:pt x="3112" y="19552"/>
                </a:cubicBezTo>
                <a:cubicBezTo>
                  <a:pt x="3154" y="19584"/>
                  <a:pt x="3154" y="19580"/>
                  <a:pt x="3154" y="19580"/>
                </a:cubicBezTo>
                <a:cubicBezTo>
                  <a:pt x="3206" y="19629"/>
                  <a:pt x="3205" y="19631"/>
                  <a:pt x="3205" y="19631"/>
                </a:cubicBezTo>
                <a:cubicBezTo>
                  <a:pt x="3237" y="19598"/>
                  <a:pt x="3233" y="19595"/>
                  <a:pt x="3233" y="19595"/>
                </a:cubicBezTo>
                <a:cubicBezTo>
                  <a:pt x="3212" y="19723"/>
                  <a:pt x="3215" y="19724"/>
                  <a:pt x="3215" y="19724"/>
                </a:cubicBezTo>
                <a:cubicBezTo>
                  <a:pt x="3309" y="19692"/>
                  <a:pt x="3308" y="19695"/>
                  <a:pt x="3308" y="19695"/>
                </a:cubicBezTo>
                <a:cubicBezTo>
                  <a:pt x="3445" y="19647"/>
                  <a:pt x="3444" y="19645"/>
                  <a:pt x="3444" y="19645"/>
                </a:cubicBezTo>
                <a:cubicBezTo>
                  <a:pt x="3580" y="19661"/>
                  <a:pt x="3580" y="19659"/>
                  <a:pt x="3580" y="19659"/>
                </a:cubicBezTo>
                <a:cubicBezTo>
                  <a:pt x="3653" y="19691"/>
                  <a:pt x="3655" y="19695"/>
                  <a:pt x="3655" y="19695"/>
                </a:cubicBezTo>
                <a:cubicBezTo>
                  <a:pt x="3718" y="19711"/>
                  <a:pt x="3720" y="19709"/>
                  <a:pt x="3720" y="19709"/>
                </a:cubicBezTo>
                <a:cubicBezTo>
                  <a:pt x="3846" y="19709"/>
                  <a:pt x="3846" y="19709"/>
                  <a:pt x="3846" y="19709"/>
                </a:cubicBezTo>
                <a:cubicBezTo>
                  <a:pt x="3878" y="19677"/>
                  <a:pt x="3874" y="19673"/>
                  <a:pt x="3874" y="19673"/>
                </a:cubicBezTo>
                <a:cubicBezTo>
                  <a:pt x="3874" y="19786"/>
                  <a:pt x="3874" y="19788"/>
                  <a:pt x="3874" y="19788"/>
                </a:cubicBezTo>
                <a:cubicBezTo>
                  <a:pt x="3937" y="19884"/>
                  <a:pt x="3940" y="19888"/>
                  <a:pt x="3940" y="19888"/>
                </a:cubicBezTo>
                <a:cubicBezTo>
                  <a:pt x="4034" y="19920"/>
                  <a:pt x="4034" y="19917"/>
                  <a:pt x="4034" y="19917"/>
                </a:cubicBezTo>
                <a:cubicBezTo>
                  <a:pt x="4076" y="19901"/>
                  <a:pt x="4076" y="19903"/>
                  <a:pt x="4076" y="19903"/>
                </a:cubicBezTo>
                <a:cubicBezTo>
                  <a:pt x="4149" y="20031"/>
                  <a:pt x="4151" y="20032"/>
                  <a:pt x="4151" y="20032"/>
                </a:cubicBezTo>
                <a:cubicBezTo>
                  <a:pt x="4266" y="20192"/>
                  <a:pt x="4263" y="20189"/>
                  <a:pt x="4263" y="20189"/>
                </a:cubicBezTo>
                <a:cubicBezTo>
                  <a:pt x="4315" y="20221"/>
                  <a:pt x="4319" y="20225"/>
                  <a:pt x="4319" y="20225"/>
                </a:cubicBezTo>
                <a:cubicBezTo>
                  <a:pt x="4340" y="20161"/>
                  <a:pt x="4338" y="20160"/>
                  <a:pt x="4338" y="20160"/>
                </a:cubicBezTo>
                <a:cubicBezTo>
                  <a:pt x="4338" y="20273"/>
                  <a:pt x="4338" y="20268"/>
                  <a:pt x="4338" y="20268"/>
                </a:cubicBezTo>
                <a:cubicBezTo>
                  <a:pt x="4443" y="20444"/>
                  <a:pt x="4441" y="20447"/>
                  <a:pt x="4441" y="20447"/>
                </a:cubicBezTo>
                <a:cubicBezTo>
                  <a:pt x="4483" y="20495"/>
                  <a:pt x="4483" y="20497"/>
                  <a:pt x="4483" y="20497"/>
                </a:cubicBezTo>
                <a:cubicBezTo>
                  <a:pt x="4514" y="20609"/>
                  <a:pt x="4516" y="20605"/>
                  <a:pt x="4516" y="20605"/>
                </a:cubicBezTo>
                <a:cubicBezTo>
                  <a:pt x="4537" y="20621"/>
                  <a:pt x="4539" y="20626"/>
                  <a:pt x="4539" y="20626"/>
                </a:cubicBezTo>
                <a:cubicBezTo>
                  <a:pt x="4560" y="20530"/>
                  <a:pt x="4558" y="20526"/>
                  <a:pt x="4558" y="20526"/>
                </a:cubicBezTo>
                <a:cubicBezTo>
                  <a:pt x="4631" y="20686"/>
                  <a:pt x="4633" y="20690"/>
                  <a:pt x="4633" y="20690"/>
                </a:cubicBezTo>
                <a:cubicBezTo>
                  <a:pt x="4696" y="20883"/>
                  <a:pt x="4693" y="20884"/>
                  <a:pt x="4693" y="20884"/>
                </a:cubicBezTo>
                <a:cubicBezTo>
                  <a:pt x="4735" y="20900"/>
                  <a:pt x="4735" y="20898"/>
                  <a:pt x="4735" y="20898"/>
                </a:cubicBezTo>
                <a:cubicBezTo>
                  <a:pt x="4693" y="20722"/>
                  <a:pt x="4693" y="20719"/>
                  <a:pt x="4693" y="20719"/>
                </a:cubicBezTo>
                <a:cubicBezTo>
                  <a:pt x="4672" y="20591"/>
                  <a:pt x="4675" y="20590"/>
                  <a:pt x="4675" y="20590"/>
                </a:cubicBezTo>
                <a:cubicBezTo>
                  <a:pt x="4685" y="20558"/>
                  <a:pt x="4684" y="20562"/>
                  <a:pt x="4684" y="20562"/>
                </a:cubicBezTo>
                <a:cubicBezTo>
                  <a:pt x="4716" y="20529"/>
                  <a:pt x="4717" y="20526"/>
                  <a:pt x="4717" y="20526"/>
                </a:cubicBezTo>
                <a:cubicBezTo>
                  <a:pt x="4759" y="20445"/>
                  <a:pt x="4759" y="20447"/>
                  <a:pt x="4759" y="20447"/>
                </a:cubicBezTo>
                <a:cubicBezTo>
                  <a:pt x="4780" y="20367"/>
                  <a:pt x="4778" y="20368"/>
                  <a:pt x="4778" y="20368"/>
                </a:cubicBezTo>
                <a:cubicBezTo>
                  <a:pt x="4799" y="20352"/>
                  <a:pt x="4801" y="20354"/>
                  <a:pt x="4801" y="20354"/>
                </a:cubicBezTo>
                <a:cubicBezTo>
                  <a:pt x="4843" y="20466"/>
                  <a:pt x="4843" y="20461"/>
                  <a:pt x="4843" y="20461"/>
                </a:cubicBezTo>
                <a:cubicBezTo>
                  <a:pt x="4801" y="20525"/>
                  <a:pt x="4801" y="20526"/>
                  <a:pt x="4801" y="20526"/>
                </a:cubicBezTo>
                <a:cubicBezTo>
                  <a:pt x="4801" y="20526"/>
                  <a:pt x="4788" y="20560"/>
                  <a:pt x="4778" y="20576"/>
                </a:cubicBezTo>
                <a:cubicBezTo>
                  <a:pt x="4757" y="20576"/>
                  <a:pt x="4745" y="20605"/>
                  <a:pt x="4745" y="20605"/>
                </a:cubicBezTo>
                <a:cubicBezTo>
                  <a:pt x="4745" y="20605"/>
                  <a:pt x="4745" y="20623"/>
                  <a:pt x="4745" y="20655"/>
                </a:cubicBezTo>
                <a:cubicBezTo>
                  <a:pt x="4745" y="20671"/>
                  <a:pt x="4759" y="20705"/>
                  <a:pt x="4759" y="20705"/>
                </a:cubicBezTo>
                <a:cubicBezTo>
                  <a:pt x="4759" y="20705"/>
                  <a:pt x="4768" y="20739"/>
                  <a:pt x="4768" y="20755"/>
                </a:cubicBezTo>
                <a:cubicBezTo>
                  <a:pt x="4768" y="20787"/>
                  <a:pt x="4778" y="20834"/>
                  <a:pt x="4778" y="20834"/>
                </a:cubicBezTo>
                <a:cubicBezTo>
                  <a:pt x="4778" y="20834"/>
                  <a:pt x="4787" y="20882"/>
                  <a:pt x="4787" y="20898"/>
                </a:cubicBezTo>
                <a:cubicBezTo>
                  <a:pt x="4787" y="20914"/>
                  <a:pt x="4787" y="20948"/>
                  <a:pt x="4787" y="20948"/>
                </a:cubicBezTo>
                <a:cubicBezTo>
                  <a:pt x="4808" y="20916"/>
                  <a:pt x="4810" y="20912"/>
                  <a:pt x="4810" y="20912"/>
                </a:cubicBezTo>
                <a:cubicBezTo>
                  <a:pt x="4842" y="20880"/>
                  <a:pt x="4843" y="20884"/>
                  <a:pt x="4843" y="20884"/>
                </a:cubicBezTo>
                <a:cubicBezTo>
                  <a:pt x="4843" y="20788"/>
                  <a:pt x="4843" y="20784"/>
                  <a:pt x="4843" y="20784"/>
                </a:cubicBezTo>
                <a:cubicBezTo>
                  <a:pt x="4843" y="20751"/>
                  <a:pt x="4843" y="20755"/>
                  <a:pt x="4843" y="20755"/>
                </a:cubicBezTo>
                <a:cubicBezTo>
                  <a:pt x="4864" y="20723"/>
                  <a:pt x="4862" y="20719"/>
                  <a:pt x="4862" y="20719"/>
                </a:cubicBezTo>
                <a:cubicBezTo>
                  <a:pt x="4914" y="20719"/>
                  <a:pt x="4913" y="20719"/>
                  <a:pt x="4913" y="20719"/>
                </a:cubicBezTo>
                <a:cubicBezTo>
                  <a:pt x="4871" y="20815"/>
                  <a:pt x="4871" y="20819"/>
                  <a:pt x="4871" y="20819"/>
                </a:cubicBezTo>
                <a:cubicBezTo>
                  <a:pt x="4871" y="20867"/>
                  <a:pt x="4871" y="20862"/>
                  <a:pt x="4871" y="20862"/>
                </a:cubicBezTo>
                <a:cubicBezTo>
                  <a:pt x="4882" y="20910"/>
                  <a:pt x="4885" y="20912"/>
                  <a:pt x="4885" y="20912"/>
                </a:cubicBezTo>
                <a:cubicBezTo>
                  <a:pt x="4917" y="20977"/>
                  <a:pt x="4913" y="20977"/>
                  <a:pt x="4913" y="20977"/>
                </a:cubicBezTo>
                <a:cubicBezTo>
                  <a:pt x="4892" y="21073"/>
                  <a:pt x="4895" y="21070"/>
                  <a:pt x="4895" y="21070"/>
                </a:cubicBezTo>
                <a:cubicBezTo>
                  <a:pt x="4958" y="21022"/>
                  <a:pt x="4955" y="21027"/>
                  <a:pt x="4955" y="21027"/>
                </a:cubicBezTo>
                <a:cubicBezTo>
                  <a:pt x="4976" y="21123"/>
                  <a:pt x="4979" y="21120"/>
                  <a:pt x="4979" y="21120"/>
                </a:cubicBezTo>
                <a:cubicBezTo>
                  <a:pt x="4926" y="21136"/>
                  <a:pt x="4927" y="21134"/>
                  <a:pt x="4927" y="21134"/>
                </a:cubicBezTo>
                <a:cubicBezTo>
                  <a:pt x="4906" y="21231"/>
                  <a:pt x="4904" y="21235"/>
                  <a:pt x="4904" y="21235"/>
                </a:cubicBezTo>
                <a:cubicBezTo>
                  <a:pt x="4935" y="21235"/>
                  <a:pt x="4937" y="21235"/>
                  <a:pt x="4937" y="21235"/>
                </a:cubicBezTo>
                <a:cubicBezTo>
                  <a:pt x="4979" y="21203"/>
                  <a:pt x="4979" y="21199"/>
                  <a:pt x="4979" y="21199"/>
                </a:cubicBezTo>
                <a:cubicBezTo>
                  <a:pt x="5031" y="21295"/>
                  <a:pt x="5030" y="21299"/>
                  <a:pt x="5030" y="21299"/>
                </a:cubicBezTo>
                <a:cubicBezTo>
                  <a:pt x="5083" y="21379"/>
                  <a:pt x="5082" y="21378"/>
                  <a:pt x="5082" y="21378"/>
                </a:cubicBezTo>
                <a:cubicBezTo>
                  <a:pt x="5113" y="21394"/>
                  <a:pt x="5115" y="21392"/>
                  <a:pt x="5115" y="21392"/>
                </a:cubicBezTo>
                <a:cubicBezTo>
                  <a:pt x="5136" y="21328"/>
                  <a:pt x="5133" y="21328"/>
                  <a:pt x="5133" y="21328"/>
                </a:cubicBezTo>
                <a:cubicBezTo>
                  <a:pt x="5133" y="21248"/>
                  <a:pt x="5133" y="21249"/>
                  <a:pt x="5133" y="21249"/>
                </a:cubicBezTo>
                <a:cubicBezTo>
                  <a:pt x="5154" y="21329"/>
                  <a:pt x="5157" y="21328"/>
                  <a:pt x="5157" y="21328"/>
                </a:cubicBezTo>
                <a:cubicBezTo>
                  <a:pt x="5188" y="21312"/>
                  <a:pt x="5189" y="21314"/>
                  <a:pt x="5189" y="21314"/>
                </a:cubicBezTo>
                <a:cubicBezTo>
                  <a:pt x="5189" y="21281"/>
                  <a:pt x="5189" y="21285"/>
                  <a:pt x="5189" y="21285"/>
                </a:cubicBezTo>
                <a:cubicBezTo>
                  <a:pt x="5168" y="21173"/>
                  <a:pt x="5166" y="21170"/>
                  <a:pt x="5166" y="21170"/>
                </a:cubicBezTo>
                <a:cubicBezTo>
                  <a:pt x="5145" y="21122"/>
                  <a:pt x="5147" y="21120"/>
                  <a:pt x="5147" y="21120"/>
                </a:cubicBezTo>
                <a:cubicBezTo>
                  <a:pt x="5116" y="21072"/>
                  <a:pt x="5115" y="21070"/>
                  <a:pt x="5115" y="21070"/>
                </a:cubicBezTo>
                <a:cubicBezTo>
                  <a:pt x="5115" y="21022"/>
                  <a:pt x="5115" y="21027"/>
                  <a:pt x="5115" y="21027"/>
                </a:cubicBezTo>
                <a:cubicBezTo>
                  <a:pt x="5073" y="20963"/>
                  <a:pt x="5072" y="20963"/>
                  <a:pt x="5072" y="20963"/>
                </a:cubicBezTo>
                <a:cubicBezTo>
                  <a:pt x="4999" y="20898"/>
                  <a:pt x="4998" y="20898"/>
                  <a:pt x="4998" y="20898"/>
                </a:cubicBezTo>
                <a:cubicBezTo>
                  <a:pt x="4977" y="20866"/>
                  <a:pt x="4979" y="20862"/>
                  <a:pt x="4979" y="20862"/>
                </a:cubicBezTo>
                <a:cubicBezTo>
                  <a:pt x="4958" y="20814"/>
                  <a:pt x="4955" y="20819"/>
                  <a:pt x="4955" y="20819"/>
                </a:cubicBezTo>
                <a:cubicBezTo>
                  <a:pt x="5029" y="20803"/>
                  <a:pt x="5030" y="20798"/>
                  <a:pt x="5030" y="20798"/>
                </a:cubicBezTo>
                <a:cubicBezTo>
                  <a:pt x="5114" y="20894"/>
                  <a:pt x="5115" y="20898"/>
                  <a:pt x="5115" y="20898"/>
                </a:cubicBezTo>
                <a:cubicBezTo>
                  <a:pt x="5136" y="20962"/>
                  <a:pt x="5133" y="20963"/>
                  <a:pt x="5133" y="20963"/>
                </a:cubicBezTo>
                <a:cubicBezTo>
                  <a:pt x="5165" y="20995"/>
                  <a:pt x="5166" y="20991"/>
                  <a:pt x="5166" y="20991"/>
                </a:cubicBezTo>
                <a:cubicBezTo>
                  <a:pt x="5187" y="21071"/>
                  <a:pt x="5189" y="21070"/>
                  <a:pt x="5189" y="21070"/>
                </a:cubicBezTo>
                <a:cubicBezTo>
                  <a:pt x="5189" y="21134"/>
                  <a:pt x="5189" y="21134"/>
                  <a:pt x="5189" y="21134"/>
                </a:cubicBezTo>
                <a:cubicBezTo>
                  <a:pt x="5252" y="21167"/>
                  <a:pt x="5250" y="21170"/>
                  <a:pt x="5250" y="21170"/>
                </a:cubicBezTo>
                <a:cubicBezTo>
                  <a:pt x="5282" y="21202"/>
                  <a:pt x="5283" y="21199"/>
                  <a:pt x="5283" y="21199"/>
                </a:cubicBezTo>
                <a:cubicBezTo>
                  <a:pt x="5304" y="21183"/>
                  <a:pt x="5302" y="21185"/>
                  <a:pt x="5302" y="21185"/>
                </a:cubicBezTo>
                <a:cubicBezTo>
                  <a:pt x="5270" y="21104"/>
                  <a:pt x="5274" y="21106"/>
                  <a:pt x="5274" y="21106"/>
                </a:cubicBezTo>
                <a:cubicBezTo>
                  <a:pt x="5305" y="21074"/>
                  <a:pt x="5302" y="21070"/>
                  <a:pt x="5302" y="21070"/>
                </a:cubicBezTo>
                <a:cubicBezTo>
                  <a:pt x="5333" y="21150"/>
                  <a:pt x="5334" y="21156"/>
                  <a:pt x="5334" y="21156"/>
                </a:cubicBezTo>
                <a:cubicBezTo>
                  <a:pt x="5366" y="21220"/>
                  <a:pt x="5367" y="21220"/>
                  <a:pt x="5367" y="21220"/>
                </a:cubicBezTo>
                <a:cubicBezTo>
                  <a:pt x="5409" y="21172"/>
                  <a:pt x="5409" y="21170"/>
                  <a:pt x="5409" y="21170"/>
                </a:cubicBezTo>
                <a:cubicBezTo>
                  <a:pt x="5409" y="21026"/>
                  <a:pt x="5409" y="21027"/>
                  <a:pt x="5409" y="21027"/>
                </a:cubicBezTo>
                <a:cubicBezTo>
                  <a:pt x="5409" y="20963"/>
                  <a:pt x="5409" y="20963"/>
                  <a:pt x="5409" y="20963"/>
                </a:cubicBezTo>
                <a:cubicBezTo>
                  <a:pt x="5409" y="20898"/>
                  <a:pt x="5409" y="20898"/>
                  <a:pt x="5409" y="20898"/>
                </a:cubicBezTo>
                <a:cubicBezTo>
                  <a:pt x="5388" y="20754"/>
                  <a:pt x="5386" y="20755"/>
                  <a:pt x="5386" y="20755"/>
                </a:cubicBezTo>
                <a:cubicBezTo>
                  <a:pt x="5386" y="20691"/>
                  <a:pt x="5386" y="20690"/>
                  <a:pt x="5386" y="20690"/>
                </a:cubicBezTo>
                <a:cubicBezTo>
                  <a:pt x="5333" y="20642"/>
                  <a:pt x="5334" y="20640"/>
                  <a:pt x="5334" y="20640"/>
                </a:cubicBezTo>
                <a:cubicBezTo>
                  <a:pt x="5209" y="20576"/>
                  <a:pt x="5208" y="20576"/>
                  <a:pt x="5208" y="20576"/>
                </a:cubicBezTo>
                <a:cubicBezTo>
                  <a:pt x="5135" y="20560"/>
                  <a:pt x="5133" y="20562"/>
                  <a:pt x="5133" y="20562"/>
                </a:cubicBezTo>
                <a:cubicBezTo>
                  <a:pt x="5070" y="20545"/>
                  <a:pt x="5072" y="20540"/>
                  <a:pt x="5072" y="20540"/>
                </a:cubicBezTo>
                <a:cubicBezTo>
                  <a:pt x="4967" y="20315"/>
                  <a:pt x="4969" y="20318"/>
                  <a:pt x="4969" y="20318"/>
                </a:cubicBezTo>
                <a:cubicBezTo>
                  <a:pt x="4802" y="20061"/>
                  <a:pt x="4801" y="20060"/>
                  <a:pt x="4801" y="20060"/>
                </a:cubicBezTo>
                <a:cubicBezTo>
                  <a:pt x="4717" y="19916"/>
                  <a:pt x="4717" y="19917"/>
                  <a:pt x="4717" y="19917"/>
                </a:cubicBezTo>
                <a:cubicBezTo>
                  <a:pt x="4601" y="19740"/>
                  <a:pt x="4600" y="19738"/>
                  <a:pt x="4600" y="19738"/>
                </a:cubicBezTo>
                <a:cubicBezTo>
                  <a:pt x="4484" y="19610"/>
                  <a:pt x="4483" y="19616"/>
                  <a:pt x="4483" y="19616"/>
                </a:cubicBezTo>
                <a:cubicBezTo>
                  <a:pt x="4388" y="19552"/>
                  <a:pt x="4389" y="19552"/>
                  <a:pt x="4389" y="19552"/>
                </a:cubicBezTo>
                <a:cubicBezTo>
                  <a:pt x="4337" y="19600"/>
                  <a:pt x="4338" y="19595"/>
                  <a:pt x="4338" y="19595"/>
                </a:cubicBezTo>
                <a:cubicBezTo>
                  <a:pt x="4285" y="19675"/>
                  <a:pt x="4286" y="19673"/>
                  <a:pt x="4286" y="19673"/>
                </a:cubicBezTo>
                <a:cubicBezTo>
                  <a:pt x="4244" y="19834"/>
                  <a:pt x="4244" y="19838"/>
                  <a:pt x="4244" y="19838"/>
                </a:cubicBezTo>
                <a:cubicBezTo>
                  <a:pt x="4181" y="19918"/>
                  <a:pt x="4179" y="19917"/>
                  <a:pt x="4179" y="19917"/>
                </a:cubicBezTo>
                <a:cubicBezTo>
                  <a:pt x="4063" y="19724"/>
                  <a:pt x="4066" y="19724"/>
                  <a:pt x="4066" y="19724"/>
                </a:cubicBezTo>
                <a:cubicBezTo>
                  <a:pt x="3930" y="19579"/>
                  <a:pt x="3931" y="19580"/>
                  <a:pt x="3931" y="19580"/>
                </a:cubicBezTo>
                <a:cubicBezTo>
                  <a:pt x="3899" y="19516"/>
                  <a:pt x="3898" y="19516"/>
                  <a:pt x="3898" y="19516"/>
                </a:cubicBezTo>
                <a:cubicBezTo>
                  <a:pt x="3898" y="19468"/>
                  <a:pt x="3898" y="19466"/>
                  <a:pt x="3898" y="19466"/>
                </a:cubicBezTo>
                <a:cubicBezTo>
                  <a:pt x="3814" y="19466"/>
                  <a:pt x="3814" y="19466"/>
                  <a:pt x="3814" y="19466"/>
                </a:cubicBezTo>
                <a:cubicBezTo>
                  <a:pt x="3793" y="19562"/>
                  <a:pt x="3790" y="19566"/>
                  <a:pt x="3790" y="19566"/>
                </a:cubicBezTo>
                <a:cubicBezTo>
                  <a:pt x="3685" y="19566"/>
                  <a:pt x="3687" y="19566"/>
                  <a:pt x="3687" y="19566"/>
                </a:cubicBezTo>
                <a:cubicBezTo>
                  <a:pt x="3656" y="19470"/>
                  <a:pt x="3655" y="19466"/>
                  <a:pt x="3655" y="19466"/>
                </a:cubicBezTo>
                <a:cubicBezTo>
                  <a:pt x="3508" y="17765"/>
                  <a:pt x="3509" y="17768"/>
                  <a:pt x="3509" y="17768"/>
                </a:cubicBezTo>
                <a:cubicBezTo>
                  <a:pt x="3384" y="16356"/>
                  <a:pt x="3383" y="16358"/>
                  <a:pt x="3383" y="16358"/>
                </a:cubicBezTo>
                <a:lnTo>
                  <a:pt x="3341" y="15792"/>
                </a:lnTo>
                <a:cubicBezTo>
                  <a:pt x="3247" y="15776"/>
                  <a:pt x="3247" y="15777"/>
                  <a:pt x="3247" y="15777"/>
                </a:cubicBezTo>
                <a:cubicBezTo>
                  <a:pt x="3195" y="15713"/>
                  <a:pt x="3196" y="15713"/>
                  <a:pt x="3196" y="15713"/>
                </a:cubicBezTo>
                <a:cubicBezTo>
                  <a:pt x="3143" y="15633"/>
                  <a:pt x="3140" y="15634"/>
                  <a:pt x="3140" y="15634"/>
                </a:cubicBezTo>
                <a:cubicBezTo>
                  <a:pt x="3119" y="15634"/>
                  <a:pt x="3121" y="15634"/>
                  <a:pt x="3121" y="15634"/>
                </a:cubicBezTo>
                <a:cubicBezTo>
                  <a:pt x="3079" y="15634"/>
                  <a:pt x="3079" y="15634"/>
                  <a:pt x="3079" y="15634"/>
                </a:cubicBezTo>
                <a:cubicBezTo>
                  <a:pt x="3037" y="15682"/>
                  <a:pt x="3037" y="15684"/>
                  <a:pt x="3037" y="15684"/>
                </a:cubicBezTo>
                <a:cubicBezTo>
                  <a:pt x="2953" y="15716"/>
                  <a:pt x="2953" y="15713"/>
                  <a:pt x="2953" y="15713"/>
                </a:cubicBezTo>
                <a:cubicBezTo>
                  <a:pt x="2879" y="15681"/>
                  <a:pt x="2878" y="15684"/>
                  <a:pt x="2878" y="15684"/>
                </a:cubicBezTo>
                <a:cubicBezTo>
                  <a:pt x="2794" y="15636"/>
                  <a:pt x="2794" y="15634"/>
                  <a:pt x="2794" y="15634"/>
                </a:cubicBezTo>
                <a:cubicBezTo>
                  <a:pt x="2752" y="15634"/>
                  <a:pt x="2751" y="15634"/>
                  <a:pt x="2751" y="15634"/>
                </a:cubicBezTo>
                <a:cubicBezTo>
                  <a:pt x="2688" y="15666"/>
                  <a:pt x="2691" y="15663"/>
                  <a:pt x="2691" y="15663"/>
                </a:cubicBezTo>
                <a:cubicBezTo>
                  <a:pt x="2638" y="15711"/>
                  <a:pt x="2639" y="15713"/>
                  <a:pt x="2639" y="15713"/>
                </a:cubicBezTo>
                <a:lnTo>
                  <a:pt x="2639" y="15692"/>
                </a:lnTo>
                <a:cubicBezTo>
                  <a:pt x="2639" y="15683"/>
                  <a:pt x="2639" y="15684"/>
                  <a:pt x="2639" y="15684"/>
                </a:cubicBezTo>
                <a:cubicBezTo>
                  <a:pt x="2639" y="15636"/>
                  <a:pt x="2639" y="15634"/>
                  <a:pt x="2639" y="15634"/>
                </a:cubicBezTo>
                <a:cubicBezTo>
                  <a:pt x="2629" y="15586"/>
                  <a:pt x="2625" y="15584"/>
                  <a:pt x="2625" y="15584"/>
                </a:cubicBezTo>
                <a:cubicBezTo>
                  <a:pt x="2573" y="15536"/>
                  <a:pt x="2574" y="15534"/>
                  <a:pt x="2574" y="15534"/>
                </a:cubicBezTo>
                <a:cubicBezTo>
                  <a:pt x="2532" y="15534"/>
                  <a:pt x="2531" y="15534"/>
                  <a:pt x="2531" y="15534"/>
                </a:cubicBezTo>
                <a:cubicBezTo>
                  <a:pt x="2500" y="15566"/>
                  <a:pt x="2499" y="15570"/>
                  <a:pt x="2499" y="15570"/>
                </a:cubicBezTo>
                <a:cubicBezTo>
                  <a:pt x="2467" y="15570"/>
                  <a:pt x="2471" y="15570"/>
                  <a:pt x="2471" y="15570"/>
                </a:cubicBezTo>
                <a:cubicBezTo>
                  <a:pt x="2355" y="15570"/>
                  <a:pt x="2354" y="15570"/>
                  <a:pt x="2354" y="15570"/>
                </a:cubicBezTo>
                <a:cubicBezTo>
                  <a:pt x="2301" y="15506"/>
                  <a:pt x="2302" y="15505"/>
                  <a:pt x="2302" y="15505"/>
                </a:cubicBezTo>
                <a:cubicBezTo>
                  <a:pt x="2281" y="15441"/>
                  <a:pt x="2279" y="15441"/>
                  <a:pt x="2279" y="15441"/>
                </a:cubicBezTo>
                <a:cubicBezTo>
                  <a:pt x="2279" y="15393"/>
                  <a:pt x="2279" y="15391"/>
                  <a:pt x="2279" y="15391"/>
                </a:cubicBezTo>
                <a:cubicBezTo>
                  <a:pt x="2195" y="15359"/>
                  <a:pt x="2195" y="15362"/>
                  <a:pt x="2195" y="15362"/>
                </a:cubicBezTo>
                <a:cubicBezTo>
                  <a:pt x="2132" y="15378"/>
                  <a:pt x="2134" y="15376"/>
                  <a:pt x="2134" y="15376"/>
                </a:cubicBezTo>
                <a:cubicBezTo>
                  <a:pt x="2102" y="15312"/>
                  <a:pt x="2101" y="15312"/>
                  <a:pt x="2101" y="15312"/>
                </a:cubicBezTo>
                <a:cubicBezTo>
                  <a:pt x="2080" y="15280"/>
                  <a:pt x="2082" y="15283"/>
                  <a:pt x="2082" y="15283"/>
                </a:cubicBezTo>
                <a:cubicBezTo>
                  <a:pt x="2061" y="15315"/>
                  <a:pt x="2059" y="15312"/>
                  <a:pt x="2059" y="15312"/>
                </a:cubicBezTo>
                <a:cubicBezTo>
                  <a:pt x="2059" y="15360"/>
                  <a:pt x="2059" y="15362"/>
                  <a:pt x="2059" y="15362"/>
                </a:cubicBezTo>
                <a:cubicBezTo>
                  <a:pt x="2017" y="15362"/>
                  <a:pt x="2017" y="15362"/>
                  <a:pt x="2017" y="15362"/>
                </a:cubicBezTo>
                <a:cubicBezTo>
                  <a:pt x="1985" y="15330"/>
                  <a:pt x="1989" y="15326"/>
                  <a:pt x="1989" y="15326"/>
                </a:cubicBezTo>
                <a:cubicBezTo>
                  <a:pt x="1989" y="15278"/>
                  <a:pt x="1989" y="15283"/>
                  <a:pt x="1989" y="15283"/>
                </a:cubicBezTo>
                <a:cubicBezTo>
                  <a:pt x="2010" y="15283"/>
                  <a:pt x="2007" y="15283"/>
                  <a:pt x="2007" y="15283"/>
                </a:cubicBezTo>
                <a:cubicBezTo>
                  <a:pt x="1986" y="15235"/>
                  <a:pt x="1989" y="15233"/>
                  <a:pt x="1989" y="15233"/>
                </a:cubicBezTo>
                <a:cubicBezTo>
                  <a:pt x="1947" y="15169"/>
                  <a:pt x="1947" y="15169"/>
                  <a:pt x="1947" y="15169"/>
                </a:cubicBezTo>
                <a:close/>
                <a:moveTo>
                  <a:pt x="15952" y="15484"/>
                </a:moveTo>
                <a:cubicBezTo>
                  <a:pt x="15966" y="15528"/>
                  <a:pt x="15965" y="15522"/>
                  <a:pt x="15966" y="15527"/>
                </a:cubicBezTo>
                <a:lnTo>
                  <a:pt x="15948" y="15491"/>
                </a:lnTo>
                <a:lnTo>
                  <a:pt x="15952" y="15484"/>
                </a:lnTo>
                <a:close/>
                <a:moveTo>
                  <a:pt x="15980" y="15563"/>
                </a:moveTo>
                <a:cubicBezTo>
                  <a:pt x="15987" y="15577"/>
                  <a:pt x="15994" y="15598"/>
                  <a:pt x="15994" y="15598"/>
                </a:cubicBezTo>
                <a:cubicBezTo>
                  <a:pt x="16036" y="15695"/>
                  <a:pt x="16036" y="15692"/>
                  <a:pt x="16036" y="15692"/>
                </a:cubicBezTo>
                <a:lnTo>
                  <a:pt x="15985" y="15606"/>
                </a:lnTo>
                <a:lnTo>
                  <a:pt x="15980" y="15563"/>
                </a:lnTo>
                <a:close/>
                <a:moveTo>
                  <a:pt x="17305" y="15598"/>
                </a:moveTo>
                <a:cubicBezTo>
                  <a:pt x="17341" y="15606"/>
                  <a:pt x="17333" y="15604"/>
                  <a:pt x="17342" y="15606"/>
                </a:cubicBezTo>
                <a:lnTo>
                  <a:pt x="17305" y="15606"/>
                </a:lnTo>
                <a:cubicBezTo>
                  <a:pt x="17305" y="15606"/>
                  <a:pt x="17305" y="15598"/>
                  <a:pt x="17305" y="15598"/>
                </a:cubicBezTo>
                <a:close/>
                <a:moveTo>
                  <a:pt x="17239" y="15820"/>
                </a:moveTo>
                <a:cubicBezTo>
                  <a:pt x="17239" y="15820"/>
                  <a:pt x="17244" y="15820"/>
                  <a:pt x="17244" y="15820"/>
                </a:cubicBezTo>
                <a:cubicBezTo>
                  <a:pt x="17254" y="15965"/>
                  <a:pt x="17253" y="15964"/>
                  <a:pt x="17253" y="15964"/>
                </a:cubicBezTo>
                <a:lnTo>
                  <a:pt x="17248" y="15964"/>
                </a:lnTo>
                <a:lnTo>
                  <a:pt x="17239" y="15820"/>
                </a:lnTo>
                <a:close/>
                <a:moveTo>
                  <a:pt x="33" y="17575"/>
                </a:moveTo>
                <a:cubicBezTo>
                  <a:pt x="1" y="17640"/>
                  <a:pt x="0" y="17640"/>
                  <a:pt x="0" y="17640"/>
                </a:cubicBezTo>
                <a:cubicBezTo>
                  <a:pt x="0" y="17640"/>
                  <a:pt x="0" y="17690"/>
                  <a:pt x="0" y="17690"/>
                </a:cubicBezTo>
                <a:cubicBezTo>
                  <a:pt x="0" y="17706"/>
                  <a:pt x="9" y="17740"/>
                  <a:pt x="9" y="17740"/>
                </a:cubicBezTo>
                <a:cubicBezTo>
                  <a:pt x="9" y="17756"/>
                  <a:pt x="8" y="17759"/>
                  <a:pt x="19" y="17776"/>
                </a:cubicBezTo>
                <a:cubicBezTo>
                  <a:pt x="19" y="17776"/>
                  <a:pt x="-9" y="17774"/>
                  <a:pt x="33" y="17790"/>
                </a:cubicBezTo>
                <a:cubicBezTo>
                  <a:pt x="64" y="17790"/>
                  <a:pt x="61" y="17790"/>
                  <a:pt x="61" y="17790"/>
                </a:cubicBezTo>
                <a:cubicBezTo>
                  <a:pt x="61" y="17790"/>
                  <a:pt x="64" y="17774"/>
                  <a:pt x="75" y="17790"/>
                </a:cubicBezTo>
                <a:cubicBezTo>
                  <a:pt x="75" y="17790"/>
                  <a:pt x="93" y="17790"/>
                  <a:pt x="93" y="17790"/>
                </a:cubicBezTo>
                <a:cubicBezTo>
                  <a:pt x="104" y="17790"/>
                  <a:pt x="103" y="17790"/>
                  <a:pt x="103" y="17790"/>
                </a:cubicBezTo>
                <a:cubicBezTo>
                  <a:pt x="113" y="17790"/>
                  <a:pt x="112" y="17790"/>
                  <a:pt x="112" y="17790"/>
                </a:cubicBezTo>
                <a:cubicBezTo>
                  <a:pt x="133" y="17822"/>
                  <a:pt x="136" y="17819"/>
                  <a:pt x="136" y="17819"/>
                </a:cubicBezTo>
                <a:cubicBezTo>
                  <a:pt x="146" y="17851"/>
                  <a:pt x="145" y="17854"/>
                  <a:pt x="145" y="17854"/>
                </a:cubicBezTo>
                <a:cubicBezTo>
                  <a:pt x="166" y="17951"/>
                  <a:pt x="168" y="17947"/>
                  <a:pt x="168" y="17947"/>
                </a:cubicBezTo>
                <a:cubicBezTo>
                  <a:pt x="210" y="18012"/>
                  <a:pt x="206" y="18012"/>
                  <a:pt x="206" y="18012"/>
                </a:cubicBezTo>
                <a:lnTo>
                  <a:pt x="220" y="17983"/>
                </a:lnTo>
                <a:cubicBezTo>
                  <a:pt x="282" y="17983"/>
                  <a:pt x="281" y="17983"/>
                  <a:pt x="281" y="17983"/>
                </a:cubicBezTo>
                <a:cubicBezTo>
                  <a:pt x="312" y="17983"/>
                  <a:pt x="313" y="17983"/>
                  <a:pt x="313" y="17983"/>
                </a:cubicBezTo>
                <a:cubicBezTo>
                  <a:pt x="261" y="17870"/>
                  <a:pt x="262" y="17869"/>
                  <a:pt x="262" y="17869"/>
                </a:cubicBezTo>
                <a:cubicBezTo>
                  <a:pt x="220" y="17804"/>
                  <a:pt x="220" y="17804"/>
                  <a:pt x="220" y="17804"/>
                </a:cubicBezTo>
                <a:cubicBezTo>
                  <a:pt x="199" y="17772"/>
                  <a:pt x="196" y="17776"/>
                  <a:pt x="196" y="17776"/>
                </a:cubicBezTo>
                <a:cubicBezTo>
                  <a:pt x="196" y="17727"/>
                  <a:pt x="196" y="17725"/>
                  <a:pt x="196" y="17725"/>
                </a:cubicBezTo>
                <a:cubicBezTo>
                  <a:pt x="165" y="17693"/>
                  <a:pt x="168" y="17690"/>
                  <a:pt x="168" y="17690"/>
                </a:cubicBezTo>
                <a:cubicBezTo>
                  <a:pt x="116" y="17690"/>
                  <a:pt x="112" y="17690"/>
                  <a:pt x="112" y="17690"/>
                </a:cubicBezTo>
                <a:cubicBezTo>
                  <a:pt x="60" y="17673"/>
                  <a:pt x="61" y="17675"/>
                  <a:pt x="61" y="17675"/>
                </a:cubicBezTo>
                <a:cubicBezTo>
                  <a:pt x="40" y="17643"/>
                  <a:pt x="42" y="17640"/>
                  <a:pt x="42" y="17640"/>
                </a:cubicBezTo>
                <a:cubicBezTo>
                  <a:pt x="32" y="17575"/>
                  <a:pt x="33" y="17575"/>
                  <a:pt x="33" y="17575"/>
                </a:cubicBezTo>
                <a:close/>
                <a:moveTo>
                  <a:pt x="6289" y="18205"/>
                </a:moveTo>
                <a:lnTo>
                  <a:pt x="6228" y="18241"/>
                </a:lnTo>
                <a:lnTo>
                  <a:pt x="6228" y="18377"/>
                </a:lnTo>
                <a:lnTo>
                  <a:pt x="6289" y="18449"/>
                </a:lnTo>
                <a:lnTo>
                  <a:pt x="6303" y="18449"/>
                </a:lnTo>
                <a:lnTo>
                  <a:pt x="6364" y="18506"/>
                </a:lnTo>
                <a:lnTo>
                  <a:pt x="6448" y="18506"/>
                </a:lnTo>
                <a:lnTo>
                  <a:pt x="6486" y="18449"/>
                </a:lnTo>
                <a:lnTo>
                  <a:pt x="6486" y="18434"/>
                </a:lnTo>
                <a:lnTo>
                  <a:pt x="6500" y="18377"/>
                </a:lnTo>
                <a:lnTo>
                  <a:pt x="6500" y="18298"/>
                </a:lnTo>
                <a:lnTo>
                  <a:pt x="6462" y="18205"/>
                </a:lnTo>
                <a:lnTo>
                  <a:pt x="6289" y="18205"/>
                </a:lnTo>
                <a:close/>
                <a:moveTo>
                  <a:pt x="5966" y="18377"/>
                </a:moveTo>
                <a:lnTo>
                  <a:pt x="5929" y="18434"/>
                </a:lnTo>
                <a:lnTo>
                  <a:pt x="5877" y="18506"/>
                </a:lnTo>
                <a:lnTo>
                  <a:pt x="5877" y="18585"/>
                </a:lnTo>
                <a:lnTo>
                  <a:pt x="5929" y="18621"/>
                </a:lnTo>
                <a:lnTo>
                  <a:pt x="5929" y="18549"/>
                </a:lnTo>
                <a:lnTo>
                  <a:pt x="5943" y="18506"/>
                </a:lnTo>
                <a:lnTo>
                  <a:pt x="5966" y="18470"/>
                </a:lnTo>
                <a:lnTo>
                  <a:pt x="5966" y="18377"/>
                </a:lnTo>
                <a:close/>
                <a:moveTo>
                  <a:pt x="7192" y="18757"/>
                </a:moveTo>
                <a:lnTo>
                  <a:pt x="7145" y="18771"/>
                </a:lnTo>
                <a:lnTo>
                  <a:pt x="7145" y="18814"/>
                </a:lnTo>
                <a:lnTo>
                  <a:pt x="7071" y="18814"/>
                </a:lnTo>
                <a:lnTo>
                  <a:pt x="7071" y="18943"/>
                </a:lnTo>
                <a:lnTo>
                  <a:pt x="7131" y="19000"/>
                </a:lnTo>
                <a:lnTo>
                  <a:pt x="7155" y="19058"/>
                </a:lnTo>
                <a:lnTo>
                  <a:pt x="7192" y="19101"/>
                </a:lnTo>
                <a:lnTo>
                  <a:pt x="7244" y="19079"/>
                </a:lnTo>
                <a:lnTo>
                  <a:pt x="7305" y="19043"/>
                </a:lnTo>
                <a:lnTo>
                  <a:pt x="7333" y="19079"/>
                </a:lnTo>
                <a:lnTo>
                  <a:pt x="7365" y="19136"/>
                </a:lnTo>
                <a:lnTo>
                  <a:pt x="7403" y="19136"/>
                </a:lnTo>
                <a:lnTo>
                  <a:pt x="7403" y="19000"/>
                </a:lnTo>
                <a:lnTo>
                  <a:pt x="7379" y="18907"/>
                </a:lnTo>
                <a:lnTo>
                  <a:pt x="7342" y="18907"/>
                </a:lnTo>
                <a:lnTo>
                  <a:pt x="7305" y="18814"/>
                </a:lnTo>
                <a:lnTo>
                  <a:pt x="7295" y="18771"/>
                </a:lnTo>
                <a:lnTo>
                  <a:pt x="7267" y="18757"/>
                </a:lnTo>
                <a:lnTo>
                  <a:pt x="7192" y="18757"/>
                </a:lnTo>
                <a:close/>
                <a:moveTo>
                  <a:pt x="388" y="19194"/>
                </a:moveTo>
                <a:lnTo>
                  <a:pt x="351" y="19229"/>
                </a:lnTo>
                <a:lnTo>
                  <a:pt x="313" y="19229"/>
                </a:lnTo>
                <a:lnTo>
                  <a:pt x="248" y="19287"/>
                </a:lnTo>
                <a:lnTo>
                  <a:pt x="313" y="19366"/>
                </a:lnTo>
                <a:lnTo>
                  <a:pt x="360" y="19423"/>
                </a:lnTo>
                <a:lnTo>
                  <a:pt x="426" y="19423"/>
                </a:lnTo>
                <a:lnTo>
                  <a:pt x="449" y="19366"/>
                </a:lnTo>
                <a:lnTo>
                  <a:pt x="449" y="19308"/>
                </a:lnTo>
                <a:lnTo>
                  <a:pt x="412" y="19194"/>
                </a:lnTo>
                <a:lnTo>
                  <a:pt x="388" y="19194"/>
                </a:lnTo>
                <a:close/>
                <a:moveTo>
                  <a:pt x="7688" y="19208"/>
                </a:moveTo>
                <a:lnTo>
                  <a:pt x="7688" y="19251"/>
                </a:lnTo>
                <a:lnTo>
                  <a:pt x="7688" y="19308"/>
                </a:lnTo>
                <a:lnTo>
                  <a:pt x="7740" y="19323"/>
                </a:lnTo>
                <a:lnTo>
                  <a:pt x="7927" y="19323"/>
                </a:lnTo>
                <a:lnTo>
                  <a:pt x="7927" y="19366"/>
                </a:lnTo>
                <a:lnTo>
                  <a:pt x="7936" y="19344"/>
                </a:lnTo>
                <a:lnTo>
                  <a:pt x="8002" y="19287"/>
                </a:lnTo>
                <a:lnTo>
                  <a:pt x="7861" y="19287"/>
                </a:lnTo>
                <a:lnTo>
                  <a:pt x="7852" y="19208"/>
                </a:lnTo>
                <a:lnTo>
                  <a:pt x="7688" y="19208"/>
                </a:lnTo>
                <a:close/>
                <a:moveTo>
                  <a:pt x="8049" y="19366"/>
                </a:moveTo>
                <a:lnTo>
                  <a:pt x="8049" y="19401"/>
                </a:lnTo>
                <a:lnTo>
                  <a:pt x="8049" y="19552"/>
                </a:lnTo>
                <a:lnTo>
                  <a:pt x="8100" y="19573"/>
                </a:lnTo>
                <a:lnTo>
                  <a:pt x="8161" y="19573"/>
                </a:lnTo>
                <a:lnTo>
                  <a:pt x="8147" y="19645"/>
                </a:lnTo>
                <a:lnTo>
                  <a:pt x="8161" y="19724"/>
                </a:lnTo>
                <a:lnTo>
                  <a:pt x="8184" y="19781"/>
                </a:lnTo>
                <a:lnTo>
                  <a:pt x="8325" y="19781"/>
                </a:lnTo>
                <a:lnTo>
                  <a:pt x="8325" y="19759"/>
                </a:lnTo>
                <a:lnTo>
                  <a:pt x="8395" y="19759"/>
                </a:lnTo>
                <a:lnTo>
                  <a:pt x="8432" y="19702"/>
                </a:lnTo>
                <a:lnTo>
                  <a:pt x="8432" y="19609"/>
                </a:lnTo>
                <a:lnTo>
                  <a:pt x="8348" y="19516"/>
                </a:lnTo>
                <a:lnTo>
                  <a:pt x="8297" y="19459"/>
                </a:lnTo>
                <a:lnTo>
                  <a:pt x="8198" y="19459"/>
                </a:lnTo>
                <a:lnTo>
                  <a:pt x="8198" y="19494"/>
                </a:lnTo>
                <a:lnTo>
                  <a:pt x="8147" y="19459"/>
                </a:lnTo>
                <a:lnTo>
                  <a:pt x="8086" y="19366"/>
                </a:lnTo>
                <a:lnTo>
                  <a:pt x="8049" y="19366"/>
                </a:lnTo>
                <a:close/>
                <a:moveTo>
                  <a:pt x="7815" y="19459"/>
                </a:moveTo>
                <a:lnTo>
                  <a:pt x="7815" y="19494"/>
                </a:lnTo>
                <a:lnTo>
                  <a:pt x="7815" y="19516"/>
                </a:lnTo>
                <a:lnTo>
                  <a:pt x="7852" y="19552"/>
                </a:lnTo>
                <a:lnTo>
                  <a:pt x="7852" y="19609"/>
                </a:lnTo>
                <a:lnTo>
                  <a:pt x="7875" y="19645"/>
                </a:lnTo>
                <a:lnTo>
                  <a:pt x="7927" y="19609"/>
                </a:lnTo>
                <a:lnTo>
                  <a:pt x="7927" y="19552"/>
                </a:lnTo>
                <a:lnTo>
                  <a:pt x="7899" y="19494"/>
                </a:lnTo>
                <a:lnTo>
                  <a:pt x="7875" y="19459"/>
                </a:lnTo>
                <a:lnTo>
                  <a:pt x="7815" y="19459"/>
                </a:lnTo>
                <a:close/>
                <a:moveTo>
                  <a:pt x="8502" y="20125"/>
                </a:moveTo>
                <a:cubicBezTo>
                  <a:pt x="8502" y="20125"/>
                  <a:pt x="8502" y="20120"/>
                  <a:pt x="8502" y="20168"/>
                </a:cubicBezTo>
                <a:cubicBezTo>
                  <a:pt x="8502" y="20168"/>
                  <a:pt x="8502" y="20172"/>
                  <a:pt x="8502" y="20203"/>
                </a:cubicBezTo>
                <a:cubicBezTo>
                  <a:pt x="8502" y="20203"/>
                  <a:pt x="8500" y="20203"/>
                  <a:pt x="8521" y="20347"/>
                </a:cubicBezTo>
                <a:lnTo>
                  <a:pt x="8521" y="20425"/>
                </a:lnTo>
                <a:cubicBezTo>
                  <a:pt x="8521" y="20425"/>
                  <a:pt x="8521" y="20426"/>
                  <a:pt x="8479" y="20490"/>
                </a:cubicBezTo>
                <a:cubicBezTo>
                  <a:pt x="8479" y="20490"/>
                  <a:pt x="8480" y="20488"/>
                  <a:pt x="8428" y="20504"/>
                </a:cubicBezTo>
                <a:cubicBezTo>
                  <a:pt x="8428" y="20504"/>
                  <a:pt x="8427" y="20505"/>
                  <a:pt x="8395" y="20569"/>
                </a:cubicBezTo>
                <a:cubicBezTo>
                  <a:pt x="8395" y="20569"/>
                  <a:pt x="8395" y="20565"/>
                  <a:pt x="8395" y="20597"/>
                </a:cubicBezTo>
                <a:cubicBezTo>
                  <a:pt x="8395" y="20597"/>
                  <a:pt x="8395" y="20600"/>
                  <a:pt x="8395" y="20647"/>
                </a:cubicBezTo>
                <a:cubicBezTo>
                  <a:pt x="8395" y="20647"/>
                  <a:pt x="8396" y="20650"/>
                  <a:pt x="8428" y="20698"/>
                </a:cubicBezTo>
                <a:cubicBezTo>
                  <a:pt x="8428" y="20698"/>
                  <a:pt x="8426" y="20693"/>
                  <a:pt x="8479" y="20805"/>
                </a:cubicBezTo>
                <a:cubicBezTo>
                  <a:pt x="8479" y="20805"/>
                  <a:pt x="8479" y="20804"/>
                  <a:pt x="8479" y="20884"/>
                </a:cubicBezTo>
                <a:cubicBezTo>
                  <a:pt x="8479" y="20884"/>
                  <a:pt x="8479" y="20888"/>
                  <a:pt x="8479" y="20920"/>
                </a:cubicBezTo>
                <a:cubicBezTo>
                  <a:pt x="8479" y="20920"/>
                  <a:pt x="8479" y="20921"/>
                  <a:pt x="8479" y="21049"/>
                </a:cubicBezTo>
                <a:cubicBezTo>
                  <a:pt x="8479" y="21049"/>
                  <a:pt x="8479" y="21045"/>
                  <a:pt x="8479" y="21077"/>
                </a:cubicBezTo>
                <a:cubicBezTo>
                  <a:pt x="8479" y="21077"/>
                  <a:pt x="8479" y="21078"/>
                  <a:pt x="8479" y="21142"/>
                </a:cubicBezTo>
                <a:cubicBezTo>
                  <a:pt x="8479" y="21142"/>
                  <a:pt x="8479" y="21144"/>
                  <a:pt x="8479" y="21192"/>
                </a:cubicBezTo>
                <a:cubicBezTo>
                  <a:pt x="8479" y="21192"/>
                  <a:pt x="8479" y="21189"/>
                  <a:pt x="8479" y="21220"/>
                </a:cubicBezTo>
                <a:cubicBezTo>
                  <a:pt x="8479" y="21220"/>
                  <a:pt x="8479" y="21221"/>
                  <a:pt x="8521" y="21285"/>
                </a:cubicBezTo>
                <a:cubicBezTo>
                  <a:pt x="8521" y="21285"/>
                  <a:pt x="8522" y="21287"/>
                  <a:pt x="8596" y="21335"/>
                </a:cubicBezTo>
                <a:cubicBezTo>
                  <a:pt x="8596" y="21335"/>
                  <a:pt x="8597" y="21334"/>
                  <a:pt x="8629" y="21414"/>
                </a:cubicBezTo>
                <a:cubicBezTo>
                  <a:pt x="8629" y="21414"/>
                  <a:pt x="8630" y="21414"/>
                  <a:pt x="8662" y="21414"/>
                </a:cubicBezTo>
                <a:cubicBezTo>
                  <a:pt x="8662" y="21414"/>
                  <a:pt x="8659" y="21410"/>
                  <a:pt x="8680" y="21378"/>
                </a:cubicBezTo>
                <a:cubicBezTo>
                  <a:pt x="8680" y="21378"/>
                  <a:pt x="8683" y="21381"/>
                  <a:pt x="8704" y="21349"/>
                </a:cubicBezTo>
                <a:cubicBezTo>
                  <a:pt x="8704" y="21349"/>
                  <a:pt x="8703" y="21350"/>
                  <a:pt x="8713" y="21271"/>
                </a:cubicBezTo>
                <a:cubicBezTo>
                  <a:pt x="8713" y="21271"/>
                  <a:pt x="8715" y="21268"/>
                  <a:pt x="8736" y="21156"/>
                </a:cubicBezTo>
                <a:cubicBezTo>
                  <a:pt x="8736" y="21156"/>
                  <a:pt x="8736" y="21156"/>
                  <a:pt x="8821" y="21156"/>
                </a:cubicBezTo>
                <a:cubicBezTo>
                  <a:pt x="8821" y="21156"/>
                  <a:pt x="8818" y="21161"/>
                  <a:pt x="8839" y="21113"/>
                </a:cubicBezTo>
                <a:cubicBezTo>
                  <a:pt x="8839" y="21113"/>
                  <a:pt x="8839" y="21113"/>
                  <a:pt x="8966" y="21113"/>
                </a:cubicBezTo>
                <a:cubicBezTo>
                  <a:pt x="8966" y="21113"/>
                  <a:pt x="8968" y="21109"/>
                  <a:pt x="9031" y="21077"/>
                </a:cubicBezTo>
                <a:cubicBezTo>
                  <a:pt x="9031" y="21077"/>
                  <a:pt x="9030" y="21077"/>
                  <a:pt x="9083" y="20934"/>
                </a:cubicBezTo>
                <a:cubicBezTo>
                  <a:pt x="9083" y="20934"/>
                  <a:pt x="9083" y="20937"/>
                  <a:pt x="9125" y="20905"/>
                </a:cubicBezTo>
                <a:cubicBezTo>
                  <a:pt x="9125" y="20905"/>
                  <a:pt x="9124" y="20902"/>
                  <a:pt x="9176" y="20791"/>
                </a:cubicBezTo>
                <a:cubicBezTo>
                  <a:pt x="9176" y="20791"/>
                  <a:pt x="9178" y="20791"/>
                  <a:pt x="9125" y="20791"/>
                </a:cubicBezTo>
                <a:cubicBezTo>
                  <a:pt x="9125" y="20791"/>
                  <a:pt x="9125" y="20790"/>
                  <a:pt x="9083" y="20726"/>
                </a:cubicBezTo>
                <a:cubicBezTo>
                  <a:pt x="9083" y="20726"/>
                  <a:pt x="9082" y="20726"/>
                  <a:pt x="9050" y="20726"/>
                </a:cubicBezTo>
                <a:cubicBezTo>
                  <a:pt x="9050" y="20726"/>
                  <a:pt x="9050" y="20729"/>
                  <a:pt x="9050" y="20633"/>
                </a:cubicBezTo>
                <a:cubicBezTo>
                  <a:pt x="9050" y="20633"/>
                  <a:pt x="9052" y="20633"/>
                  <a:pt x="9031" y="20633"/>
                </a:cubicBezTo>
                <a:cubicBezTo>
                  <a:pt x="9031" y="20633"/>
                  <a:pt x="9030" y="20633"/>
                  <a:pt x="8999" y="20633"/>
                </a:cubicBezTo>
                <a:cubicBezTo>
                  <a:pt x="8999" y="20633"/>
                  <a:pt x="8996" y="20633"/>
                  <a:pt x="8975" y="20490"/>
                </a:cubicBezTo>
                <a:cubicBezTo>
                  <a:pt x="8975" y="20490"/>
                  <a:pt x="8975" y="20489"/>
                  <a:pt x="8975" y="20425"/>
                </a:cubicBezTo>
                <a:cubicBezTo>
                  <a:pt x="8975" y="20425"/>
                  <a:pt x="8978" y="20426"/>
                  <a:pt x="8914" y="20347"/>
                </a:cubicBezTo>
                <a:cubicBezTo>
                  <a:pt x="8914" y="20347"/>
                  <a:pt x="8912" y="20346"/>
                  <a:pt x="8807" y="20282"/>
                </a:cubicBezTo>
                <a:cubicBezTo>
                  <a:pt x="8807" y="20282"/>
                  <a:pt x="8766" y="20282"/>
                  <a:pt x="8755" y="20282"/>
                </a:cubicBezTo>
                <a:cubicBezTo>
                  <a:pt x="8745" y="20282"/>
                  <a:pt x="8733" y="20282"/>
                  <a:pt x="8722" y="20282"/>
                </a:cubicBezTo>
                <a:cubicBezTo>
                  <a:pt x="8712" y="20282"/>
                  <a:pt x="8680" y="20268"/>
                  <a:pt x="8680" y="20268"/>
                </a:cubicBezTo>
                <a:cubicBezTo>
                  <a:pt x="8680" y="20268"/>
                  <a:pt x="8682" y="20269"/>
                  <a:pt x="8629" y="20189"/>
                </a:cubicBezTo>
                <a:cubicBezTo>
                  <a:pt x="8629" y="20189"/>
                  <a:pt x="8631" y="20188"/>
                  <a:pt x="8568" y="20125"/>
                </a:cubicBezTo>
                <a:cubicBezTo>
                  <a:pt x="8568" y="20125"/>
                  <a:pt x="8563" y="20125"/>
                  <a:pt x="8521" y="20125"/>
                </a:cubicBezTo>
                <a:cubicBezTo>
                  <a:pt x="8521" y="20125"/>
                  <a:pt x="8524" y="20125"/>
                  <a:pt x="8502" y="20125"/>
                </a:cubicBezTo>
                <a:close/>
                <a:moveTo>
                  <a:pt x="2124" y="20347"/>
                </a:moveTo>
                <a:lnTo>
                  <a:pt x="2087" y="20404"/>
                </a:lnTo>
                <a:lnTo>
                  <a:pt x="2035" y="20461"/>
                </a:lnTo>
                <a:lnTo>
                  <a:pt x="2049" y="20504"/>
                </a:lnTo>
                <a:lnTo>
                  <a:pt x="2049" y="20655"/>
                </a:lnTo>
                <a:lnTo>
                  <a:pt x="2021" y="20655"/>
                </a:lnTo>
                <a:lnTo>
                  <a:pt x="1975" y="20619"/>
                </a:lnTo>
                <a:lnTo>
                  <a:pt x="1937" y="20633"/>
                </a:lnTo>
                <a:lnTo>
                  <a:pt x="1961" y="20690"/>
                </a:lnTo>
                <a:lnTo>
                  <a:pt x="1975" y="20769"/>
                </a:lnTo>
                <a:lnTo>
                  <a:pt x="1975" y="20841"/>
                </a:lnTo>
                <a:lnTo>
                  <a:pt x="1947" y="20769"/>
                </a:lnTo>
                <a:lnTo>
                  <a:pt x="1914" y="20712"/>
                </a:lnTo>
                <a:lnTo>
                  <a:pt x="1900" y="20690"/>
                </a:lnTo>
                <a:lnTo>
                  <a:pt x="1862" y="20726"/>
                </a:lnTo>
                <a:lnTo>
                  <a:pt x="1848" y="20769"/>
                </a:lnTo>
                <a:lnTo>
                  <a:pt x="1825" y="20805"/>
                </a:lnTo>
                <a:lnTo>
                  <a:pt x="1839" y="20920"/>
                </a:lnTo>
                <a:lnTo>
                  <a:pt x="1839" y="20941"/>
                </a:lnTo>
                <a:lnTo>
                  <a:pt x="1862" y="20977"/>
                </a:lnTo>
                <a:lnTo>
                  <a:pt x="1876" y="20977"/>
                </a:lnTo>
                <a:lnTo>
                  <a:pt x="1900" y="20998"/>
                </a:lnTo>
                <a:lnTo>
                  <a:pt x="1914" y="21056"/>
                </a:lnTo>
                <a:lnTo>
                  <a:pt x="1900" y="21092"/>
                </a:lnTo>
                <a:lnTo>
                  <a:pt x="1886" y="21127"/>
                </a:lnTo>
                <a:lnTo>
                  <a:pt x="1801" y="21163"/>
                </a:lnTo>
                <a:lnTo>
                  <a:pt x="1914" y="21163"/>
                </a:lnTo>
                <a:lnTo>
                  <a:pt x="1914" y="21070"/>
                </a:lnTo>
                <a:lnTo>
                  <a:pt x="1937" y="20998"/>
                </a:lnTo>
                <a:lnTo>
                  <a:pt x="1975" y="20941"/>
                </a:lnTo>
                <a:lnTo>
                  <a:pt x="1984" y="20898"/>
                </a:lnTo>
                <a:lnTo>
                  <a:pt x="1984" y="20884"/>
                </a:lnTo>
                <a:lnTo>
                  <a:pt x="2021" y="20977"/>
                </a:lnTo>
                <a:lnTo>
                  <a:pt x="2049" y="20920"/>
                </a:lnTo>
                <a:lnTo>
                  <a:pt x="2049" y="20841"/>
                </a:lnTo>
                <a:lnTo>
                  <a:pt x="2087" y="20805"/>
                </a:lnTo>
                <a:lnTo>
                  <a:pt x="2096" y="20805"/>
                </a:lnTo>
                <a:lnTo>
                  <a:pt x="2124" y="20784"/>
                </a:lnTo>
                <a:lnTo>
                  <a:pt x="2148" y="20784"/>
                </a:lnTo>
                <a:lnTo>
                  <a:pt x="2185" y="20769"/>
                </a:lnTo>
                <a:lnTo>
                  <a:pt x="2185" y="20726"/>
                </a:lnTo>
                <a:lnTo>
                  <a:pt x="2134" y="20633"/>
                </a:lnTo>
                <a:lnTo>
                  <a:pt x="2110" y="20633"/>
                </a:lnTo>
                <a:lnTo>
                  <a:pt x="2110" y="20562"/>
                </a:lnTo>
                <a:lnTo>
                  <a:pt x="2162" y="20504"/>
                </a:lnTo>
                <a:lnTo>
                  <a:pt x="2185" y="20504"/>
                </a:lnTo>
                <a:lnTo>
                  <a:pt x="2232" y="20483"/>
                </a:lnTo>
                <a:lnTo>
                  <a:pt x="2162" y="20404"/>
                </a:lnTo>
                <a:lnTo>
                  <a:pt x="2124" y="20347"/>
                </a:lnTo>
                <a:close/>
              </a:path>
            </a:pathLst>
          </a:custGeom>
          <a:solidFill>
            <a:srgbClr val="FFFFFF"/>
          </a:solidFill>
          <a:ln w="12700">
            <a:miter lim="400000"/>
          </a:ln>
        </p:spPr>
        <p:txBody>
          <a:bodyPr lIns="45719" rIns="45719"/>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88" name="Shape"/>
          <p:cNvSpPr/>
          <p:nvPr/>
        </p:nvSpPr>
        <p:spPr>
          <a:xfrm>
            <a:off x="10821367" y="9025654"/>
            <a:ext cx="1732057" cy="1245624"/>
          </a:xfrm>
          <a:custGeom>
            <a:avLst/>
            <a:gdLst/>
            <a:ahLst/>
            <a:cxnLst>
              <a:cxn ang="0">
                <a:pos x="wd2" y="hd2"/>
              </a:cxn>
              <a:cxn ang="5400000">
                <a:pos x="wd2" y="hd2"/>
              </a:cxn>
              <a:cxn ang="10800000">
                <a:pos x="wd2" y="hd2"/>
              </a:cxn>
              <a:cxn ang="16200000">
                <a:pos x="wd2" y="hd2"/>
              </a:cxn>
            </a:cxnLst>
            <a:rect l="0" t="0" r="r" b="b"/>
            <a:pathLst>
              <a:path w="21564" h="21560" extrusionOk="0">
                <a:moveTo>
                  <a:pt x="17275" y="2"/>
                </a:moveTo>
                <a:cubicBezTo>
                  <a:pt x="17239" y="13"/>
                  <a:pt x="17131" y="29"/>
                  <a:pt x="17107" y="64"/>
                </a:cubicBezTo>
                <a:cubicBezTo>
                  <a:pt x="17081" y="98"/>
                  <a:pt x="17032" y="144"/>
                  <a:pt x="16964" y="146"/>
                </a:cubicBezTo>
                <a:cubicBezTo>
                  <a:pt x="16896" y="151"/>
                  <a:pt x="16821" y="148"/>
                  <a:pt x="16776" y="194"/>
                </a:cubicBezTo>
                <a:cubicBezTo>
                  <a:pt x="16731" y="238"/>
                  <a:pt x="16705" y="265"/>
                  <a:pt x="16648" y="290"/>
                </a:cubicBezTo>
                <a:cubicBezTo>
                  <a:pt x="16634" y="297"/>
                  <a:pt x="16616" y="302"/>
                  <a:pt x="16598" y="304"/>
                </a:cubicBezTo>
                <a:cubicBezTo>
                  <a:pt x="16551" y="313"/>
                  <a:pt x="16499" y="320"/>
                  <a:pt x="16475" y="359"/>
                </a:cubicBezTo>
                <a:cubicBezTo>
                  <a:pt x="16440" y="410"/>
                  <a:pt x="16348" y="599"/>
                  <a:pt x="16312" y="648"/>
                </a:cubicBezTo>
                <a:cubicBezTo>
                  <a:pt x="16275" y="696"/>
                  <a:pt x="16223" y="720"/>
                  <a:pt x="16243" y="771"/>
                </a:cubicBezTo>
                <a:cubicBezTo>
                  <a:pt x="16263" y="822"/>
                  <a:pt x="16295" y="861"/>
                  <a:pt x="16331" y="826"/>
                </a:cubicBezTo>
                <a:cubicBezTo>
                  <a:pt x="16370" y="791"/>
                  <a:pt x="16448" y="761"/>
                  <a:pt x="16465" y="826"/>
                </a:cubicBezTo>
                <a:cubicBezTo>
                  <a:pt x="16482" y="891"/>
                  <a:pt x="16466" y="881"/>
                  <a:pt x="16470" y="929"/>
                </a:cubicBezTo>
                <a:cubicBezTo>
                  <a:pt x="16472" y="978"/>
                  <a:pt x="16518" y="984"/>
                  <a:pt x="16534" y="1039"/>
                </a:cubicBezTo>
                <a:cubicBezTo>
                  <a:pt x="16548" y="1093"/>
                  <a:pt x="16532" y="1178"/>
                  <a:pt x="16509" y="1218"/>
                </a:cubicBezTo>
                <a:cubicBezTo>
                  <a:pt x="16487" y="1255"/>
                  <a:pt x="16398" y="1318"/>
                  <a:pt x="16376" y="1383"/>
                </a:cubicBezTo>
                <a:cubicBezTo>
                  <a:pt x="16353" y="1448"/>
                  <a:pt x="16348" y="1531"/>
                  <a:pt x="16351" y="1561"/>
                </a:cubicBezTo>
                <a:cubicBezTo>
                  <a:pt x="16353" y="1594"/>
                  <a:pt x="16353" y="1618"/>
                  <a:pt x="16327" y="1637"/>
                </a:cubicBezTo>
                <a:cubicBezTo>
                  <a:pt x="16301" y="1658"/>
                  <a:pt x="16295" y="1684"/>
                  <a:pt x="16307" y="1733"/>
                </a:cubicBezTo>
                <a:cubicBezTo>
                  <a:pt x="16317" y="1782"/>
                  <a:pt x="16305" y="1797"/>
                  <a:pt x="16282" y="1822"/>
                </a:cubicBezTo>
                <a:cubicBezTo>
                  <a:pt x="16258" y="1850"/>
                  <a:pt x="16259" y="1865"/>
                  <a:pt x="16267" y="1918"/>
                </a:cubicBezTo>
                <a:cubicBezTo>
                  <a:pt x="16276" y="1969"/>
                  <a:pt x="16264" y="1996"/>
                  <a:pt x="16238" y="2035"/>
                </a:cubicBezTo>
                <a:cubicBezTo>
                  <a:pt x="16212" y="2075"/>
                  <a:pt x="16190" y="2115"/>
                  <a:pt x="16193" y="2159"/>
                </a:cubicBezTo>
                <a:cubicBezTo>
                  <a:pt x="16197" y="2201"/>
                  <a:pt x="16180" y="2223"/>
                  <a:pt x="16203" y="2248"/>
                </a:cubicBezTo>
                <a:cubicBezTo>
                  <a:pt x="16226" y="2276"/>
                  <a:pt x="16257" y="2254"/>
                  <a:pt x="16262" y="2317"/>
                </a:cubicBezTo>
                <a:cubicBezTo>
                  <a:pt x="16268" y="2377"/>
                  <a:pt x="16254" y="2431"/>
                  <a:pt x="16213" y="2454"/>
                </a:cubicBezTo>
                <a:cubicBezTo>
                  <a:pt x="16170" y="2477"/>
                  <a:pt x="16106" y="2479"/>
                  <a:pt x="16075" y="2523"/>
                </a:cubicBezTo>
                <a:cubicBezTo>
                  <a:pt x="16043" y="2567"/>
                  <a:pt x="15945" y="2683"/>
                  <a:pt x="15907" y="2736"/>
                </a:cubicBezTo>
                <a:cubicBezTo>
                  <a:pt x="15870" y="2792"/>
                  <a:pt x="15842" y="2881"/>
                  <a:pt x="15748" y="2832"/>
                </a:cubicBezTo>
                <a:cubicBezTo>
                  <a:pt x="15655" y="2786"/>
                  <a:pt x="15717" y="2752"/>
                  <a:pt x="15630" y="2756"/>
                </a:cubicBezTo>
                <a:cubicBezTo>
                  <a:pt x="15564" y="2763"/>
                  <a:pt x="15487" y="2748"/>
                  <a:pt x="15437" y="2708"/>
                </a:cubicBezTo>
                <a:cubicBezTo>
                  <a:pt x="15427" y="2766"/>
                  <a:pt x="15419" y="2827"/>
                  <a:pt x="15417" y="2860"/>
                </a:cubicBezTo>
                <a:cubicBezTo>
                  <a:pt x="15412" y="2938"/>
                  <a:pt x="15371" y="3046"/>
                  <a:pt x="15348" y="3148"/>
                </a:cubicBezTo>
                <a:cubicBezTo>
                  <a:pt x="15324" y="3252"/>
                  <a:pt x="15311" y="3314"/>
                  <a:pt x="15294" y="3409"/>
                </a:cubicBezTo>
                <a:cubicBezTo>
                  <a:pt x="15277" y="3506"/>
                  <a:pt x="15259" y="3518"/>
                  <a:pt x="15259" y="3608"/>
                </a:cubicBezTo>
                <a:cubicBezTo>
                  <a:pt x="15259" y="3699"/>
                  <a:pt x="15247" y="3698"/>
                  <a:pt x="15195" y="3691"/>
                </a:cubicBezTo>
                <a:cubicBezTo>
                  <a:pt x="15145" y="3684"/>
                  <a:pt x="15173" y="3757"/>
                  <a:pt x="15185" y="3801"/>
                </a:cubicBezTo>
                <a:cubicBezTo>
                  <a:pt x="15196" y="3845"/>
                  <a:pt x="15217" y="3900"/>
                  <a:pt x="15274" y="3972"/>
                </a:cubicBezTo>
                <a:cubicBezTo>
                  <a:pt x="15331" y="4044"/>
                  <a:pt x="15348" y="3975"/>
                  <a:pt x="15393" y="3917"/>
                </a:cubicBezTo>
                <a:cubicBezTo>
                  <a:pt x="15438" y="3859"/>
                  <a:pt x="15457" y="3871"/>
                  <a:pt x="15496" y="3890"/>
                </a:cubicBezTo>
                <a:cubicBezTo>
                  <a:pt x="15536" y="3908"/>
                  <a:pt x="15605" y="3835"/>
                  <a:pt x="15640" y="3828"/>
                </a:cubicBezTo>
                <a:cubicBezTo>
                  <a:pt x="15673" y="3821"/>
                  <a:pt x="15740" y="3887"/>
                  <a:pt x="15773" y="3931"/>
                </a:cubicBezTo>
                <a:cubicBezTo>
                  <a:pt x="15808" y="3978"/>
                  <a:pt x="15852" y="3929"/>
                  <a:pt x="15852" y="3904"/>
                </a:cubicBezTo>
                <a:cubicBezTo>
                  <a:pt x="15852" y="3878"/>
                  <a:pt x="15899" y="3762"/>
                  <a:pt x="15921" y="3704"/>
                </a:cubicBezTo>
                <a:cubicBezTo>
                  <a:pt x="15946" y="3646"/>
                  <a:pt x="16003" y="3675"/>
                  <a:pt x="16060" y="3656"/>
                </a:cubicBezTo>
                <a:cubicBezTo>
                  <a:pt x="16117" y="3638"/>
                  <a:pt x="16196" y="3665"/>
                  <a:pt x="16213" y="3704"/>
                </a:cubicBezTo>
                <a:cubicBezTo>
                  <a:pt x="16228" y="3744"/>
                  <a:pt x="16331" y="3785"/>
                  <a:pt x="16371" y="3780"/>
                </a:cubicBezTo>
                <a:cubicBezTo>
                  <a:pt x="16411" y="3773"/>
                  <a:pt x="16420" y="3839"/>
                  <a:pt x="16420" y="3883"/>
                </a:cubicBezTo>
                <a:cubicBezTo>
                  <a:pt x="16420" y="3929"/>
                  <a:pt x="16519" y="3935"/>
                  <a:pt x="16588" y="4000"/>
                </a:cubicBezTo>
                <a:cubicBezTo>
                  <a:pt x="16656" y="4065"/>
                  <a:pt x="16660" y="4100"/>
                  <a:pt x="16712" y="4151"/>
                </a:cubicBezTo>
                <a:cubicBezTo>
                  <a:pt x="16762" y="4202"/>
                  <a:pt x="16766" y="4285"/>
                  <a:pt x="16737" y="4357"/>
                </a:cubicBezTo>
                <a:cubicBezTo>
                  <a:pt x="16709" y="4427"/>
                  <a:pt x="16676" y="4426"/>
                  <a:pt x="16569" y="4426"/>
                </a:cubicBezTo>
                <a:cubicBezTo>
                  <a:pt x="16461" y="4426"/>
                  <a:pt x="16473" y="4428"/>
                  <a:pt x="16450" y="4391"/>
                </a:cubicBezTo>
                <a:cubicBezTo>
                  <a:pt x="16428" y="4352"/>
                  <a:pt x="16366" y="4419"/>
                  <a:pt x="16366" y="4419"/>
                </a:cubicBezTo>
                <a:cubicBezTo>
                  <a:pt x="16366" y="4419"/>
                  <a:pt x="16315" y="4426"/>
                  <a:pt x="16223" y="4405"/>
                </a:cubicBezTo>
                <a:cubicBezTo>
                  <a:pt x="16133" y="4387"/>
                  <a:pt x="16142" y="4471"/>
                  <a:pt x="16079" y="4543"/>
                </a:cubicBezTo>
                <a:cubicBezTo>
                  <a:pt x="16017" y="4612"/>
                  <a:pt x="16021" y="4600"/>
                  <a:pt x="16010" y="4549"/>
                </a:cubicBezTo>
                <a:cubicBezTo>
                  <a:pt x="15998" y="4498"/>
                  <a:pt x="15922" y="4576"/>
                  <a:pt x="15916" y="4666"/>
                </a:cubicBezTo>
                <a:cubicBezTo>
                  <a:pt x="15911" y="4754"/>
                  <a:pt x="15885" y="4707"/>
                  <a:pt x="15788" y="4707"/>
                </a:cubicBezTo>
                <a:cubicBezTo>
                  <a:pt x="15691" y="4707"/>
                  <a:pt x="15786" y="4759"/>
                  <a:pt x="15684" y="4838"/>
                </a:cubicBezTo>
                <a:cubicBezTo>
                  <a:pt x="15582" y="4914"/>
                  <a:pt x="15568" y="5000"/>
                  <a:pt x="15590" y="5065"/>
                </a:cubicBezTo>
                <a:cubicBezTo>
                  <a:pt x="15615" y="5130"/>
                  <a:pt x="15624" y="5128"/>
                  <a:pt x="15551" y="5168"/>
                </a:cubicBezTo>
                <a:cubicBezTo>
                  <a:pt x="15476" y="5207"/>
                  <a:pt x="15500" y="5276"/>
                  <a:pt x="15388" y="5360"/>
                </a:cubicBezTo>
                <a:cubicBezTo>
                  <a:pt x="15273" y="5443"/>
                  <a:pt x="15211" y="5408"/>
                  <a:pt x="15121" y="5401"/>
                </a:cubicBezTo>
                <a:cubicBezTo>
                  <a:pt x="15029" y="5394"/>
                  <a:pt x="15045" y="5487"/>
                  <a:pt x="14988" y="5566"/>
                </a:cubicBezTo>
                <a:cubicBezTo>
                  <a:pt x="14930" y="5643"/>
                  <a:pt x="14969" y="5671"/>
                  <a:pt x="14879" y="5710"/>
                </a:cubicBezTo>
                <a:cubicBezTo>
                  <a:pt x="14787" y="5747"/>
                  <a:pt x="14801" y="5797"/>
                  <a:pt x="14716" y="5841"/>
                </a:cubicBezTo>
                <a:cubicBezTo>
                  <a:pt x="14631" y="5887"/>
                  <a:pt x="14551" y="5866"/>
                  <a:pt x="14484" y="5855"/>
                </a:cubicBezTo>
                <a:cubicBezTo>
                  <a:pt x="14414" y="5841"/>
                  <a:pt x="14395" y="5842"/>
                  <a:pt x="14350" y="5772"/>
                </a:cubicBezTo>
                <a:cubicBezTo>
                  <a:pt x="14305" y="5700"/>
                  <a:pt x="14275" y="5738"/>
                  <a:pt x="14197" y="5738"/>
                </a:cubicBezTo>
                <a:cubicBezTo>
                  <a:pt x="14117" y="5738"/>
                  <a:pt x="14076" y="5810"/>
                  <a:pt x="14059" y="5875"/>
                </a:cubicBezTo>
                <a:cubicBezTo>
                  <a:pt x="14041" y="5940"/>
                  <a:pt x="14029" y="6000"/>
                  <a:pt x="13994" y="6095"/>
                </a:cubicBezTo>
                <a:cubicBezTo>
                  <a:pt x="13960" y="6192"/>
                  <a:pt x="13996" y="6169"/>
                  <a:pt x="14024" y="6267"/>
                </a:cubicBezTo>
                <a:cubicBezTo>
                  <a:pt x="14053" y="6362"/>
                  <a:pt x="14100" y="6339"/>
                  <a:pt x="14157" y="6390"/>
                </a:cubicBezTo>
                <a:cubicBezTo>
                  <a:pt x="14213" y="6444"/>
                  <a:pt x="14219" y="6463"/>
                  <a:pt x="14202" y="6528"/>
                </a:cubicBezTo>
                <a:cubicBezTo>
                  <a:pt x="14185" y="6593"/>
                  <a:pt x="14106" y="6632"/>
                  <a:pt x="14049" y="6679"/>
                </a:cubicBezTo>
                <a:cubicBezTo>
                  <a:pt x="13993" y="6723"/>
                  <a:pt x="13946" y="6765"/>
                  <a:pt x="13891" y="6816"/>
                </a:cubicBezTo>
                <a:cubicBezTo>
                  <a:pt x="13833" y="6867"/>
                  <a:pt x="13832" y="6947"/>
                  <a:pt x="13752" y="7077"/>
                </a:cubicBezTo>
                <a:cubicBezTo>
                  <a:pt x="13673" y="7207"/>
                  <a:pt x="13671" y="7223"/>
                  <a:pt x="13574" y="7249"/>
                </a:cubicBezTo>
                <a:cubicBezTo>
                  <a:pt x="13479" y="7275"/>
                  <a:pt x="13496" y="7280"/>
                  <a:pt x="13421" y="7352"/>
                </a:cubicBezTo>
                <a:cubicBezTo>
                  <a:pt x="13347" y="7422"/>
                  <a:pt x="13274" y="7377"/>
                  <a:pt x="13194" y="7421"/>
                </a:cubicBezTo>
                <a:cubicBezTo>
                  <a:pt x="13114" y="7467"/>
                  <a:pt x="13073" y="7446"/>
                  <a:pt x="13016" y="7421"/>
                </a:cubicBezTo>
                <a:cubicBezTo>
                  <a:pt x="12961" y="7395"/>
                  <a:pt x="12933" y="7430"/>
                  <a:pt x="12888" y="7448"/>
                </a:cubicBezTo>
                <a:cubicBezTo>
                  <a:pt x="12843" y="7469"/>
                  <a:pt x="12762" y="7476"/>
                  <a:pt x="12665" y="7448"/>
                </a:cubicBezTo>
                <a:cubicBezTo>
                  <a:pt x="12570" y="7423"/>
                  <a:pt x="12614" y="7452"/>
                  <a:pt x="12557" y="7503"/>
                </a:cubicBezTo>
                <a:cubicBezTo>
                  <a:pt x="12499" y="7557"/>
                  <a:pt x="12479" y="7553"/>
                  <a:pt x="12344" y="7579"/>
                </a:cubicBezTo>
                <a:cubicBezTo>
                  <a:pt x="12207" y="7604"/>
                  <a:pt x="12052" y="7754"/>
                  <a:pt x="11934" y="7819"/>
                </a:cubicBezTo>
                <a:cubicBezTo>
                  <a:pt x="11814" y="7882"/>
                  <a:pt x="11861" y="7909"/>
                  <a:pt x="11771" y="8018"/>
                </a:cubicBezTo>
                <a:cubicBezTo>
                  <a:pt x="11679" y="8127"/>
                  <a:pt x="11651" y="8030"/>
                  <a:pt x="11583" y="8011"/>
                </a:cubicBezTo>
                <a:cubicBezTo>
                  <a:pt x="11514" y="7993"/>
                  <a:pt x="11566" y="7958"/>
                  <a:pt x="11554" y="7867"/>
                </a:cubicBezTo>
                <a:cubicBezTo>
                  <a:pt x="11543" y="7777"/>
                  <a:pt x="11482" y="7855"/>
                  <a:pt x="11435" y="7888"/>
                </a:cubicBezTo>
                <a:cubicBezTo>
                  <a:pt x="11390" y="7920"/>
                  <a:pt x="11324" y="7915"/>
                  <a:pt x="11267" y="7915"/>
                </a:cubicBezTo>
                <a:cubicBezTo>
                  <a:pt x="11211" y="7915"/>
                  <a:pt x="11047" y="7824"/>
                  <a:pt x="10995" y="7792"/>
                </a:cubicBezTo>
                <a:cubicBezTo>
                  <a:pt x="10945" y="7762"/>
                  <a:pt x="10838" y="7746"/>
                  <a:pt x="10714" y="7702"/>
                </a:cubicBezTo>
                <a:cubicBezTo>
                  <a:pt x="10589" y="7656"/>
                  <a:pt x="10667" y="7616"/>
                  <a:pt x="10605" y="7538"/>
                </a:cubicBezTo>
                <a:cubicBezTo>
                  <a:pt x="10542" y="7461"/>
                  <a:pt x="10462" y="7483"/>
                  <a:pt x="10383" y="7476"/>
                </a:cubicBezTo>
                <a:cubicBezTo>
                  <a:pt x="10303" y="7471"/>
                  <a:pt x="10274" y="7476"/>
                  <a:pt x="10195" y="7462"/>
                </a:cubicBezTo>
                <a:cubicBezTo>
                  <a:pt x="10115" y="7448"/>
                  <a:pt x="10114" y="7433"/>
                  <a:pt x="10012" y="7393"/>
                </a:cubicBezTo>
                <a:cubicBezTo>
                  <a:pt x="9910" y="7354"/>
                  <a:pt x="9830" y="7429"/>
                  <a:pt x="9740" y="7469"/>
                </a:cubicBezTo>
                <a:cubicBezTo>
                  <a:pt x="9650" y="7506"/>
                  <a:pt x="9643" y="7462"/>
                  <a:pt x="9547" y="7455"/>
                </a:cubicBezTo>
                <a:cubicBezTo>
                  <a:pt x="9450" y="7448"/>
                  <a:pt x="9400" y="7442"/>
                  <a:pt x="9315" y="7428"/>
                </a:cubicBezTo>
                <a:cubicBezTo>
                  <a:pt x="9230" y="7414"/>
                  <a:pt x="9190" y="7424"/>
                  <a:pt x="9127" y="7359"/>
                </a:cubicBezTo>
                <a:cubicBezTo>
                  <a:pt x="9065" y="7294"/>
                  <a:pt x="9034" y="7375"/>
                  <a:pt x="8994" y="7386"/>
                </a:cubicBezTo>
                <a:cubicBezTo>
                  <a:pt x="8970" y="7396"/>
                  <a:pt x="8948" y="7396"/>
                  <a:pt x="8920" y="7380"/>
                </a:cubicBezTo>
                <a:cubicBezTo>
                  <a:pt x="8920" y="7377"/>
                  <a:pt x="8920" y="7375"/>
                  <a:pt x="8920" y="7373"/>
                </a:cubicBezTo>
                <a:cubicBezTo>
                  <a:pt x="8899" y="7361"/>
                  <a:pt x="8872" y="7348"/>
                  <a:pt x="8836" y="7318"/>
                </a:cubicBezTo>
                <a:cubicBezTo>
                  <a:pt x="8751" y="7246"/>
                  <a:pt x="8738" y="7329"/>
                  <a:pt x="8648" y="7318"/>
                </a:cubicBezTo>
                <a:cubicBezTo>
                  <a:pt x="8618" y="7313"/>
                  <a:pt x="8605" y="7303"/>
                  <a:pt x="8599" y="7297"/>
                </a:cubicBezTo>
                <a:cubicBezTo>
                  <a:pt x="8588" y="7285"/>
                  <a:pt x="8601" y="7272"/>
                  <a:pt x="8594" y="7228"/>
                </a:cubicBezTo>
                <a:cubicBezTo>
                  <a:pt x="8583" y="7157"/>
                  <a:pt x="8544" y="7115"/>
                  <a:pt x="8515" y="7057"/>
                </a:cubicBezTo>
                <a:cubicBezTo>
                  <a:pt x="8487" y="6999"/>
                  <a:pt x="8446" y="7028"/>
                  <a:pt x="8436" y="6912"/>
                </a:cubicBezTo>
                <a:cubicBezTo>
                  <a:pt x="8424" y="6796"/>
                  <a:pt x="8379" y="6730"/>
                  <a:pt x="8367" y="6665"/>
                </a:cubicBezTo>
                <a:cubicBezTo>
                  <a:pt x="8356" y="6600"/>
                  <a:pt x="8377" y="6599"/>
                  <a:pt x="8307" y="6541"/>
                </a:cubicBezTo>
                <a:cubicBezTo>
                  <a:pt x="8240" y="6484"/>
                  <a:pt x="8295" y="6474"/>
                  <a:pt x="8283" y="6397"/>
                </a:cubicBezTo>
                <a:cubicBezTo>
                  <a:pt x="8272" y="6321"/>
                  <a:pt x="8212" y="6349"/>
                  <a:pt x="8149" y="6342"/>
                </a:cubicBezTo>
                <a:cubicBezTo>
                  <a:pt x="8087" y="6335"/>
                  <a:pt x="8074" y="6292"/>
                  <a:pt x="8006" y="6246"/>
                </a:cubicBezTo>
                <a:cubicBezTo>
                  <a:pt x="7937" y="6202"/>
                  <a:pt x="7994" y="6213"/>
                  <a:pt x="7937" y="6150"/>
                </a:cubicBezTo>
                <a:cubicBezTo>
                  <a:pt x="7879" y="6085"/>
                  <a:pt x="7871" y="6100"/>
                  <a:pt x="7808" y="6095"/>
                </a:cubicBezTo>
                <a:cubicBezTo>
                  <a:pt x="7746" y="6088"/>
                  <a:pt x="7761" y="6032"/>
                  <a:pt x="7749" y="5978"/>
                </a:cubicBezTo>
                <a:cubicBezTo>
                  <a:pt x="7739" y="5927"/>
                  <a:pt x="7683" y="5926"/>
                  <a:pt x="7620" y="5875"/>
                </a:cubicBezTo>
                <a:cubicBezTo>
                  <a:pt x="7558" y="5824"/>
                  <a:pt x="7338" y="5841"/>
                  <a:pt x="7265" y="5834"/>
                </a:cubicBezTo>
                <a:cubicBezTo>
                  <a:pt x="7190" y="5829"/>
                  <a:pt x="7155" y="5791"/>
                  <a:pt x="7042" y="5772"/>
                </a:cubicBezTo>
                <a:cubicBezTo>
                  <a:pt x="6928" y="5751"/>
                  <a:pt x="6997" y="5727"/>
                  <a:pt x="6825" y="5669"/>
                </a:cubicBezTo>
                <a:cubicBezTo>
                  <a:pt x="6655" y="5611"/>
                  <a:pt x="6702" y="5521"/>
                  <a:pt x="6692" y="5456"/>
                </a:cubicBezTo>
                <a:cubicBezTo>
                  <a:pt x="6679" y="5391"/>
                  <a:pt x="6708" y="5306"/>
                  <a:pt x="6781" y="5236"/>
                </a:cubicBezTo>
                <a:cubicBezTo>
                  <a:pt x="6855" y="5164"/>
                  <a:pt x="6855" y="5107"/>
                  <a:pt x="6810" y="5023"/>
                </a:cubicBezTo>
                <a:cubicBezTo>
                  <a:pt x="6763" y="4940"/>
                  <a:pt x="6809" y="4944"/>
                  <a:pt x="6860" y="4879"/>
                </a:cubicBezTo>
                <a:cubicBezTo>
                  <a:pt x="6912" y="4814"/>
                  <a:pt x="6885" y="4791"/>
                  <a:pt x="6874" y="4721"/>
                </a:cubicBezTo>
                <a:cubicBezTo>
                  <a:pt x="6862" y="4649"/>
                  <a:pt x="6838" y="4585"/>
                  <a:pt x="6776" y="4515"/>
                </a:cubicBezTo>
                <a:cubicBezTo>
                  <a:pt x="6713" y="4443"/>
                  <a:pt x="6704" y="4250"/>
                  <a:pt x="6687" y="4165"/>
                </a:cubicBezTo>
                <a:cubicBezTo>
                  <a:pt x="6671" y="4081"/>
                  <a:pt x="6608" y="4082"/>
                  <a:pt x="6533" y="4082"/>
                </a:cubicBezTo>
                <a:cubicBezTo>
                  <a:pt x="6459" y="4082"/>
                  <a:pt x="6469" y="3989"/>
                  <a:pt x="6435" y="3938"/>
                </a:cubicBezTo>
                <a:cubicBezTo>
                  <a:pt x="6402" y="3887"/>
                  <a:pt x="6364" y="3933"/>
                  <a:pt x="6301" y="3979"/>
                </a:cubicBezTo>
                <a:cubicBezTo>
                  <a:pt x="6239" y="4023"/>
                  <a:pt x="6255" y="3964"/>
                  <a:pt x="6222" y="3862"/>
                </a:cubicBezTo>
                <a:cubicBezTo>
                  <a:pt x="6188" y="3758"/>
                  <a:pt x="6166" y="3793"/>
                  <a:pt x="6143" y="3691"/>
                </a:cubicBezTo>
                <a:cubicBezTo>
                  <a:pt x="6121" y="3586"/>
                  <a:pt x="6032" y="3606"/>
                  <a:pt x="5980" y="3574"/>
                </a:cubicBezTo>
                <a:cubicBezTo>
                  <a:pt x="5930" y="3541"/>
                  <a:pt x="5950" y="3536"/>
                  <a:pt x="5995" y="3457"/>
                </a:cubicBezTo>
                <a:cubicBezTo>
                  <a:pt x="6040" y="3381"/>
                  <a:pt x="5946" y="3387"/>
                  <a:pt x="5911" y="3347"/>
                </a:cubicBezTo>
                <a:cubicBezTo>
                  <a:pt x="5876" y="3310"/>
                  <a:pt x="5888" y="3302"/>
                  <a:pt x="5950" y="3251"/>
                </a:cubicBezTo>
                <a:cubicBezTo>
                  <a:pt x="5975" y="3230"/>
                  <a:pt x="5983" y="3187"/>
                  <a:pt x="5985" y="3148"/>
                </a:cubicBezTo>
                <a:cubicBezTo>
                  <a:pt x="5976" y="3153"/>
                  <a:pt x="5971" y="3157"/>
                  <a:pt x="5926" y="3162"/>
                </a:cubicBezTo>
                <a:cubicBezTo>
                  <a:pt x="5848" y="3169"/>
                  <a:pt x="5775" y="3194"/>
                  <a:pt x="5758" y="3169"/>
                </a:cubicBezTo>
                <a:cubicBezTo>
                  <a:pt x="5742" y="3141"/>
                  <a:pt x="5570" y="3134"/>
                  <a:pt x="5570" y="3196"/>
                </a:cubicBezTo>
                <a:cubicBezTo>
                  <a:pt x="5570" y="3261"/>
                  <a:pt x="5610" y="3271"/>
                  <a:pt x="5560" y="3347"/>
                </a:cubicBezTo>
                <a:cubicBezTo>
                  <a:pt x="5508" y="3426"/>
                  <a:pt x="5518" y="3432"/>
                  <a:pt x="5466" y="3457"/>
                </a:cubicBezTo>
                <a:cubicBezTo>
                  <a:pt x="5416" y="3483"/>
                  <a:pt x="5383" y="3498"/>
                  <a:pt x="5333" y="3492"/>
                </a:cubicBezTo>
                <a:cubicBezTo>
                  <a:pt x="5281" y="3487"/>
                  <a:pt x="5259" y="3429"/>
                  <a:pt x="5214" y="3498"/>
                </a:cubicBezTo>
                <a:cubicBezTo>
                  <a:pt x="5169" y="3570"/>
                  <a:pt x="5106" y="3681"/>
                  <a:pt x="5106" y="3746"/>
                </a:cubicBezTo>
                <a:cubicBezTo>
                  <a:pt x="5106" y="3811"/>
                  <a:pt x="5106" y="3839"/>
                  <a:pt x="5106" y="3904"/>
                </a:cubicBezTo>
                <a:cubicBezTo>
                  <a:pt x="5106" y="3969"/>
                  <a:pt x="5088" y="3983"/>
                  <a:pt x="5110" y="4041"/>
                </a:cubicBezTo>
                <a:cubicBezTo>
                  <a:pt x="5133" y="4099"/>
                  <a:pt x="5133" y="4105"/>
                  <a:pt x="5106" y="4158"/>
                </a:cubicBezTo>
                <a:cubicBezTo>
                  <a:pt x="5076" y="4209"/>
                  <a:pt x="4982" y="4281"/>
                  <a:pt x="4952" y="4288"/>
                </a:cubicBezTo>
                <a:cubicBezTo>
                  <a:pt x="4925" y="4295"/>
                  <a:pt x="4861" y="4276"/>
                  <a:pt x="4844" y="4316"/>
                </a:cubicBezTo>
                <a:cubicBezTo>
                  <a:pt x="4826" y="4355"/>
                  <a:pt x="4782" y="4330"/>
                  <a:pt x="4765" y="4309"/>
                </a:cubicBezTo>
                <a:cubicBezTo>
                  <a:pt x="4747" y="4290"/>
                  <a:pt x="4753" y="4240"/>
                  <a:pt x="4690" y="4240"/>
                </a:cubicBezTo>
                <a:cubicBezTo>
                  <a:pt x="4628" y="4240"/>
                  <a:pt x="4511" y="4269"/>
                  <a:pt x="4453" y="4192"/>
                </a:cubicBezTo>
                <a:cubicBezTo>
                  <a:pt x="4396" y="4113"/>
                  <a:pt x="4229" y="3899"/>
                  <a:pt x="4201" y="4062"/>
                </a:cubicBezTo>
                <a:cubicBezTo>
                  <a:pt x="4172" y="4222"/>
                  <a:pt x="4098" y="4301"/>
                  <a:pt x="4058" y="4378"/>
                </a:cubicBezTo>
                <a:cubicBezTo>
                  <a:pt x="4018" y="4456"/>
                  <a:pt x="3985" y="4500"/>
                  <a:pt x="3939" y="4597"/>
                </a:cubicBezTo>
                <a:cubicBezTo>
                  <a:pt x="3894" y="4693"/>
                  <a:pt x="3937" y="4732"/>
                  <a:pt x="3885" y="4783"/>
                </a:cubicBezTo>
                <a:cubicBezTo>
                  <a:pt x="3835" y="4836"/>
                  <a:pt x="3741" y="4890"/>
                  <a:pt x="3821" y="4941"/>
                </a:cubicBezTo>
                <a:cubicBezTo>
                  <a:pt x="3901" y="4992"/>
                  <a:pt x="3940" y="5041"/>
                  <a:pt x="3905" y="5092"/>
                </a:cubicBezTo>
                <a:cubicBezTo>
                  <a:pt x="3872" y="5143"/>
                  <a:pt x="3861" y="5258"/>
                  <a:pt x="3821" y="5181"/>
                </a:cubicBezTo>
                <a:cubicBezTo>
                  <a:pt x="3781" y="5103"/>
                  <a:pt x="3789" y="5087"/>
                  <a:pt x="3737" y="5106"/>
                </a:cubicBezTo>
                <a:cubicBezTo>
                  <a:pt x="3687" y="5127"/>
                  <a:pt x="3630" y="5125"/>
                  <a:pt x="3618" y="5071"/>
                </a:cubicBezTo>
                <a:cubicBezTo>
                  <a:pt x="3608" y="5020"/>
                  <a:pt x="3631" y="4952"/>
                  <a:pt x="3569" y="4982"/>
                </a:cubicBezTo>
                <a:cubicBezTo>
                  <a:pt x="3506" y="5015"/>
                  <a:pt x="3497" y="5010"/>
                  <a:pt x="3445" y="5010"/>
                </a:cubicBezTo>
                <a:cubicBezTo>
                  <a:pt x="3395" y="5010"/>
                  <a:pt x="3345" y="5074"/>
                  <a:pt x="3282" y="5030"/>
                </a:cubicBezTo>
                <a:cubicBezTo>
                  <a:pt x="3220" y="4984"/>
                  <a:pt x="3179" y="5051"/>
                  <a:pt x="3129" y="5051"/>
                </a:cubicBezTo>
                <a:cubicBezTo>
                  <a:pt x="3077" y="5051"/>
                  <a:pt x="2937" y="5020"/>
                  <a:pt x="2931" y="5071"/>
                </a:cubicBezTo>
                <a:cubicBezTo>
                  <a:pt x="2926" y="5125"/>
                  <a:pt x="2903" y="5177"/>
                  <a:pt x="2971" y="5188"/>
                </a:cubicBezTo>
                <a:cubicBezTo>
                  <a:pt x="3039" y="5202"/>
                  <a:pt x="3125" y="5208"/>
                  <a:pt x="3085" y="5278"/>
                </a:cubicBezTo>
                <a:cubicBezTo>
                  <a:pt x="3045" y="5349"/>
                  <a:pt x="3010" y="5388"/>
                  <a:pt x="3015" y="5490"/>
                </a:cubicBezTo>
                <a:cubicBezTo>
                  <a:pt x="3021" y="5595"/>
                  <a:pt x="2991" y="5656"/>
                  <a:pt x="3025" y="5786"/>
                </a:cubicBezTo>
                <a:cubicBezTo>
                  <a:pt x="3058" y="5916"/>
                  <a:pt x="3055" y="5934"/>
                  <a:pt x="3055" y="5999"/>
                </a:cubicBezTo>
                <a:cubicBezTo>
                  <a:pt x="3055" y="6064"/>
                  <a:pt x="3017" y="6044"/>
                  <a:pt x="3045" y="6122"/>
                </a:cubicBezTo>
                <a:cubicBezTo>
                  <a:pt x="3075" y="6199"/>
                  <a:pt x="3050" y="6230"/>
                  <a:pt x="3015" y="6198"/>
                </a:cubicBezTo>
                <a:cubicBezTo>
                  <a:pt x="2981" y="6166"/>
                  <a:pt x="2942" y="6161"/>
                  <a:pt x="2927" y="6212"/>
                </a:cubicBezTo>
                <a:cubicBezTo>
                  <a:pt x="2909" y="6265"/>
                  <a:pt x="2924" y="6324"/>
                  <a:pt x="2867" y="6329"/>
                </a:cubicBezTo>
                <a:cubicBezTo>
                  <a:pt x="2810" y="6335"/>
                  <a:pt x="2776" y="6355"/>
                  <a:pt x="2783" y="6445"/>
                </a:cubicBezTo>
                <a:cubicBezTo>
                  <a:pt x="2788" y="6533"/>
                  <a:pt x="2823" y="6593"/>
                  <a:pt x="2783" y="6665"/>
                </a:cubicBezTo>
                <a:cubicBezTo>
                  <a:pt x="2743" y="6737"/>
                  <a:pt x="2744" y="6761"/>
                  <a:pt x="2670" y="6754"/>
                </a:cubicBezTo>
                <a:cubicBezTo>
                  <a:pt x="2597" y="6747"/>
                  <a:pt x="2587" y="6823"/>
                  <a:pt x="2531" y="6830"/>
                </a:cubicBezTo>
                <a:cubicBezTo>
                  <a:pt x="2474" y="6835"/>
                  <a:pt x="2384" y="6798"/>
                  <a:pt x="2339" y="6830"/>
                </a:cubicBezTo>
                <a:cubicBezTo>
                  <a:pt x="2293" y="6862"/>
                  <a:pt x="2258" y="6899"/>
                  <a:pt x="2195" y="6899"/>
                </a:cubicBezTo>
                <a:cubicBezTo>
                  <a:pt x="2133" y="6899"/>
                  <a:pt x="2117" y="6900"/>
                  <a:pt x="2062" y="6940"/>
                </a:cubicBezTo>
                <a:cubicBezTo>
                  <a:pt x="2005" y="6977"/>
                  <a:pt x="1959" y="7019"/>
                  <a:pt x="1914" y="7077"/>
                </a:cubicBezTo>
                <a:cubicBezTo>
                  <a:pt x="1867" y="7135"/>
                  <a:pt x="1825" y="7156"/>
                  <a:pt x="1785" y="7112"/>
                </a:cubicBezTo>
                <a:cubicBezTo>
                  <a:pt x="1745" y="7065"/>
                  <a:pt x="1585" y="7149"/>
                  <a:pt x="1563" y="7084"/>
                </a:cubicBezTo>
                <a:cubicBezTo>
                  <a:pt x="1540" y="7019"/>
                  <a:pt x="1472" y="6939"/>
                  <a:pt x="1415" y="7022"/>
                </a:cubicBezTo>
                <a:cubicBezTo>
                  <a:pt x="1357" y="7106"/>
                  <a:pt x="1309" y="7163"/>
                  <a:pt x="1281" y="7235"/>
                </a:cubicBezTo>
                <a:cubicBezTo>
                  <a:pt x="1252" y="7305"/>
                  <a:pt x="1163" y="7396"/>
                  <a:pt x="1128" y="7331"/>
                </a:cubicBezTo>
                <a:cubicBezTo>
                  <a:pt x="1095" y="7267"/>
                  <a:pt x="1104" y="7265"/>
                  <a:pt x="1059" y="7276"/>
                </a:cubicBezTo>
                <a:cubicBezTo>
                  <a:pt x="1014" y="7290"/>
                  <a:pt x="958" y="7367"/>
                  <a:pt x="940" y="7276"/>
                </a:cubicBezTo>
                <a:cubicBezTo>
                  <a:pt x="923" y="7186"/>
                  <a:pt x="941" y="7098"/>
                  <a:pt x="896" y="7091"/>
                </a:cubicBezTo>
                <a:cubicBezTo>
                  <a:pt x="851" y="7086"/>
                  <a:pt x="787" y="7206"/>
                  <a:pt x="752" y="7153"/>
                </a:cubicBezTo>
                <a:cubicBezTo>
                  <a:pt x="720" y="7102"/>
                  <a:pt x="622" y="7067"/>
                  <a:pt x="604" y="7125"/>
                </a:cubicBezTo>
                <a:cubicBezTo>
                  <a:pt x="587" y="7183"/>
                  <a:pt x="560" y="7201"/>
                  <a:pt x="520" y="7201"/>
                </a:cubicBezTo>
                <a:cubicBezTo>
                  <a:pt x="480" y="7201"/>
                  <a:pt x="489" y="7267"/>
                  <a:pt x="431" y="7263"/>
                </a:cubicBezTo>
                <a:cubicBezTo>
                  <a:pt x="376" y="7256"/>
                  <a:pt x="335" y="7177"/>
                  <a:pt x="278" y="7235"/>
                </a:cubicBezTo>
                <a:cubicBezTo>
                  <a:pt x="221" y="7293"/>
                  <a:pt x="189" y="7291"/>
                  <a:pt x="189" y="7393"/>
                </a:cubicBezTo>
                <a:cubicBezTo>
                  <a:pt x="189" y="7498"/>
                  <a:pt x="220" y="7517"/>
                  <a:pt x="140" y="7531"/>
                </a:cubicBezTo>
                <a:cubicBezTo>
                  <a:pt x="60" y="7542"/>
                  <a:pt x="31" y="7550"/>
                  <a:pt x="36" y="7620"/>
                </a:cubicBezTo>
                <a:cubicBezTo>
                  <a:pt x="43" y="7692"/>
                  <a:pt x="-36" y="7686"/>
                  <a:pt x="21" y="7737"/>
                </a:cubicBezTo>
                <a:cubicBezTo>
                  <a:pt x="77" y="7788"/>
                  <a:pt x="96" y="7802"/>
                  <a:pt x="51" y="7853"/>
                </a:cubicBezTo>
                <a:cubicBezTo>
                  <a:pt x="6" y="7907"/>
                  <a:pt x="-1" y="7926"/>
                  <a:pt x="6" y="7984"/>
                </a:cubicBezTo>
                <a:cubicBezTo>
                  <a:pt x="12" y="8042"/>
                  <a:pt x="51" y="8152"/>
                  <a:pt x="90" y="8108"/>
                </a:cubicBezTo>
                <a:cubicBezTo>
                  <a:pt x="130" y="8061"/>
                  <a:pt x="117" y="8034"/>
                  <a:pt x="209" y="8073"/>
                </a:cubicBezTo>
                <a:cubicBezTo>
                  <a:pt x="299" y="8110"/>
                  <a:pt x="345" y="8159"/>
                  <a:pt x="367" y="8231"/>
                </a:cubicBezTo>
                <a:cubicBezTo>
                  <a:pt x="390" y="8301"/>
                  <a:pt x="317" y="8292"/>
                  <a:pt x="323" y="8382"/>
                </a:cubicBezTo>
                <a:cubicBezTo>
                  <a:pt x="328" y="8473"/>
                  <a:pt x="383" y="8544"/>
                  <a:pt x="337" y="8595"/>
                </a:cubicBezTo>
                <a:cubicBezTo>
                  <a:pt x="292" y="8646"/>
                  <a:pt x="276" y="8649"/>
                  <a:pt x="293" y="8733"/>
                </a:cubicBezTo>
                <a:cubicBezTo>
                  <a:pt x="310" y="8816"/>
                  <a:pt x="360" y="8879"/>
                  <a:pt x="303" y="8918"/>
                </a:cubicBezTo>
                <a:cubicBezTo>
                  <a:pt x="247" y="8958"/>
                  <a:pt x="227" y="8990"/>
                  <a:pt x="189" y="8925"/>
                </a:cubicBezTo>
                <a:cubicBezTo>
                  <a:pt x="165" y="8886"/>
                  <a:pt x="159" y="8850"/>
                  <a:pt x="145" y="8822"/>
                </a:cubicBezTo>
                <a:cubicBezTo>
                  <a:pt x="122" y="8827"/>
                  <a:pt x="103" y="8829"/>
                  <a:pt x="90" y="8829"/>
                </a:cubicBezTo>
                <a:cubicBezTo>
                  <a:pt x="59" y="8829"/>
                  <a:pt x="75" y="8881"/>
                  <a:pt x="56" y="8925"/>
                </a:cubicBezTo>
                <a:cubicBezTo>
                  <a:pt x="47" y="8944"/>
                  <a:pt x="49" y="8977"/>
                  <a:pt x="56" y="9008"/>
                </a:cubicBezTo>
                <a:cubicBezTo>
                  <a:pt x="61" y="9010"/>
                  <a:pt x="65" y="9014"/>
                  <a:pt x="71" y="9014"/>
                </a:cubicBezTo>
                <a:cubicBezTo>
                  <a:pt x="124" y="9014"/>
                  <a:pt x="148" y="9041"/>
                  <a:pt x="209" y="9083"/>
                </a:cubicBezTo>
                <a:cubicBezTo>
                  <a:pt x="270" y="9127"/>
                  <a:pt x="268" y="9117"/>
                  <a:pt x="342" y="9152"/>
                </a:cubicBezTo>
                <a:cubicBezTo>
                  <a:pt x="419" y="9187"/>
                  <a:pt x="389" y="9287"/>
                  <a:pt x="436" y="9296"/>
                </a:cubicBezTo>
                <a:cubicBezTo>
                  <a:pt x="481" y="9305"/>
                  <a:pt x="495" y="9338"/>
                  <a:pt x="540" y="9440"/>
                </a:cubicBezTo>
                <a:cubicBezTo>
                  <a:pt x="585" y="9545"/>
                  <a:pt x="532" y="9589"/>
                  <a:pt x="496" y="9640"/>
                </a:cubicBezTo>
                <a:cubicBezTo>
                  <a:pt x="457" y="9693"/>
                  <a:pt x="489" y="9710"/>
                  <a:pt x="520" y="9770"/>
                </a:cubicBezTo>
                <a:cubicBezTo>
                  <a:pt x="550" y="9830"/>
                  <a:pt x="550" y="9887"/>
                  <a:pt x="619" y="9887"/>
                </a:cubicBezTo>
                <a:cubicBezTo>
                  <a:pt x="687" y="9887"/>
                  <a:pt x="672" y="9902"/>
                  <a:pt x="733" y="10004"/>
                </a:cubicBezTo>
                <a:cubicBezTo>
                  <a:pt x="793" y="10108"/>
                  <a:pt x="899" y="10147"/>
                  <a:pt x="975" y="10217"/>
                </a:cubicBezTo>
                <a:cubicBezTo>
                  <a:pt x="1051" y="10284"/>
                  <a:pt x="1125" y="10258"/>
                  <a:pt x="1217" y="10258"/>
                </a:cubicBezTo>
                <a:cubicBezTo>
                  <a:pt x="1307" y="10258"/>
                  <a:pt x="1200" y="10388"/>
                  <a:pt x="1207" y="10423"/>
                </a:cubicBezTo>
                <a:cubicBezTo>
                  <a:pt x="1216" y="10455"/>
                  <a:pt x="1229" y="10582"/>
                  <a:pt x="1222" y="10677"/>
                </a:cubicBezTo>
                <a:cubicBezTo>
                  <a:pt x="1215" y="10772"/>
                  <a:pt x="1268" y="10809"/>
                  <a:pt x="1306" y="10862"/>
                </a:cubicBezTo>
                <a:cubicBezTo>
                  <a:pt x="1344" y="10913"/>
                  <a:pt x="1391" y="10926"/>
                  <a:pt x="1459" y="10979"/>
                </a:cubicBezTo>
                <a:cubicBezTo>
                  <a:pt x="1475" y="10988"/>
                  <a:pt x="1482" y="11002"/>
                  <a:pt x="1484" y="11013"/>
                </a:cubicBezTo>
                <a:cubicBezTo>
                  <a:pt x="1492" y="11057"/>
                  <a:pt x="1424" y="11102"/>
                  <a:pt x="1360" y="11151"/>
                </a:cubicBezTo>
                <a:cubicBezTo>
                  <a:pt x="1277" y="11211"/>
                  <a:pt x="1386" y="11265"/>
                  <a:pt x="1424" y="11316"/>
                </a:cubicBezTo>
                <a:cubicBezTo>
                  <a:pt x="1461" y="11367"/>
                  <a:pt x="1421" y="11400"/>
                  <a:pt x="1360" y="11426"/>
                </a:cubicBezTo>
                <a:cubicBezTo>
                  <a:pt x="1300" y="11451"/>
                  <a:pt x="1309" y="11530"/>
                  <a:pt x="1370" y="11590"/>
                </a:cubicBezTo>
                <a:cubicBezTo>
                  <a:pt x="1431" y="11651"/>
                  <a:pt x="1415" y="11679"/>
                  <a:pt x="1469" y="11714"/>
                </a:cubicBezTo>
                <a:cubicBezTo>
                  <a:pt x="1521" y="11747"/>
                  <a:pt x="1507" y="11787"/>
                  <a:pt x="1469" y="11831"/>
                </a:cubicBezTo>
                <a:cubicBezTo>
                  <a:pt x="1431" y="11873"/>
                  <a:pt x="1489" y="11932"/>
                  <a:pt x="1489" y="12044"/>
                </a:cubicBezTo>
                <a:cubicBezTo>
                  <a:pt x="1489" y="12155"/>
                  <a:pt x="1408" y="12108"/>
                  <a:pt x="1370" y="12092"/>
                </a:cubicBezTo>
                <a:cubicBezTo>
                  <a:pt x="1332" y="12073"/>
                  <a:pt x="1313" y="12124"/>
                  <a:pt x="1261" y="12140"/>
                </a:cubicBezTo>
                <a:cubicBezTo>
                  <a:pt x="1208" y="12156"/>
                  <a:pt x="1193" y="12093"/>
                  <a:pt x="1177" y="12023"/>
                </a:cubicBezTo>
                <a:cubicBezTo>
                  <a:pt x="1162" y="11954"/>
                  <a:pt x="1090" y="11958"/>
                  <a:pt x="1054" y="12003"/>
                </a:cubicBezTo>
                <a:cubicBezTo>
                  <a:pt x="1016" y="12044"/>
                  <a:pt x="1036" y="12141"/>
                  <a:pt x="1059" y="12202"/>
                </a:cubicBezTo>
                <a:cubicBezTo>
                  <a:pt x="1081" y="12262"/>
                  <a:pt x="1126" y="12327"/>
                  <a:pt x="1103" y="12387"/>
                </a:cubicBezTo>
                <a:cubicBezTo>
                  <a:pt x="1081" y="12448"/>
                  <a:pt x="1065" y="12455"/>
                  <a:pt x="1103" y="12531"/>
                </a:cubicBezTo>
                <a:cubicBezTo>
                  <a:pt x="1141" y="12610"/>
                  <a:pt x="1072" y="12625"/>
                  <a:pt x="1079" y="12676"/>
                </a:cubicBezTo>
                <a:cubicBezTo>
                  <a:pt x="1086" y="12727"/>
                  <a:pt x="1134" y="12743"/>
                  <a:pt x="1148" y="12710"/>
                </a:cubicBezTo>
                <a:cubicBezTo>
                  <a:pt x="1163" y="12675"/>
                  <a:pt x="1204" y="12691"/>
                  <a:pt x="1227" y="12717"/>
                </a:cubicBezTo>
                <a:cubicBezTo>
                  <a:pt x="1249" y="12742"/>
                  <a:pt x="1268" y="12879"/>
                  <a:pt x="1276" y="12930"/>
                </a:cubicBezTo>
                <a:cubicBezTo>
                  <a:pt x="1283" y="12981"/>
                  <a:pt x="1341" y="13027"/>
                  <a:pt x="1370" y="12992"/>
                </a:cubicBezTo>
                <a:cubicBezTo>
                  <a:pt x="1400" y="12957"/>
                  <a:pt x="1436" y="13028"/>
                  <a:pt x="1474" y="13088"/>
                </a:cubicBezTo>
                <a:cubicBezTo>
                  <a:pt x="1512" y="13148"/>
                  <a:pt x="1580" y="13234"/>
                  <a:pt x="1602" y="13301"/>
                </a:cubicBezTo>
                <a:cubicBezTo>
                  <a:pt x="1627" y="13370"/>
                  <a:pt x="1716" y="13378"/>
                  <a:pt x="1716" y="13404"/>
                </a:cubicBezTo>
                <a:cubicBezTo>
                  <a:pt x="1716" y="13429"/>
                  <a:pt x="1787" y="13474"/>
                  <a:pt x="1825" y="13528"/>
                </a:cubicBezTo>
                <a:cubicBezTo>
                  <a:pt x="1863" y="13579"/>
                  <a:pt x="1869" y="13560"/>
                  <a:pt x="1869" y="13672"/>
                </a:cubicBezTo>
                <a:cubicBezTo>
                  <a:pt x="1869" y="13783"/>
                  <a:pt x="1952" y="13686"/>
                  <a:pt x="1968" y="13644"/>
                </a:cubicBezTo>
                <a:cubicBezTo>
                  <a:pt x="1984" y="13600"/>
                  <a:pt x="2071" y="13567"/>
                  <a:pt x="2116" y="13507"/>
                </a:cubicBezTo>
                <a:cubicBezTo>
                  <a:pt x="2163" y="13447"/>
                  <a:pt x="2177" y="13593"/>
                  <a:pt x="2215" y="13672"/>
                </a:cubicBezTo>
                <a:cubicBezTo>
                  <a:pt x="2253" y="13748"/>
                  <a:pt x="2276" y="13684"/>
                  <a:pt x="2343" y="13795"/>
                </a:cubicBezTo>
                <a:cubicBezTo>
                  <a:pt x="2413" y="13907"/>
                  <a:pt x="2420" y="13845"/>
                  <a:pt x="2497" y="13940"/>
                </a:cubicBezTo>
                <a:cubicBezTo>
                  <a:pt x="2573" y="14032"/>
                  <a:pt x="2644" y="14077"/>
                  <a:pt x="2704" y="14118"/>
                </a:cubicBezTo>
                <a:cubicBezTo>
                  <a:pt x="2765" y="14162"/>
                  <a:pt x="2775" y="14376"/>
                  <a:pt x="2813" y="14462"/>
                </a:cubicBezTo>
                <a:cubicBezTo>
                  <a:pt x="2851" y="14548"/>
                  <a:pt x="2936" y="14442"/>
                  <a:pt x="2981" y="14366"/>
                </a:cubicBezTo>
                <a:cubicBezTo>
                  <a:pt x="3028" y="14289"/>
                  <a:pt x="3040" y="14416"/>
                  <a:pt x="3040" y="14441"/>
                </a:cubicBezTo>
                <a:cubicBezTo>
                  <a:pt x="3040" y="14467"/>
                  <a:pt x="3050" y="14580"/>
                  <a:pt x="3050" y="14640"/>
                </a:cubicBezTo>
                <a:cubicBezTo>
                  <a:pt x="3050" y="14698"/>
                  <a:pt x="3157" y="14738"/>
                  <a:pt x="3218" y="14764"/>
                </a:cubicBezTo>
                <a:cubicBezTo>
                  <a:pt x="3279" y="14792"/>
                  <a:pt x="3283" y="14863"/>
                  <a:pt x="3366" y="14853"/>
                </a:cubicBezTo>
                <a:cubicBezTo>
                  <a:pt x="3449" y="14844"/>
                  <a:pt x="3421" y="14883"/>
                  <a:pt x="3406" y="14908"/>
                </a:cubicBezTo>
                <a:cubicBezTo>
                  <a:pt x="3390" y="14936"/>
                  <a:pt x="3435" y="14983"/>
                  <a:pt x="3435" y="15018"/>
                </a:cubicBezTo>
                <a:cubicBezTo>
                  <a:pt x="3435" y="15051"/>
                  <a:pt x="3513" y="15085"/>
                  <a:pt x="3544" y="15059"/>
                </a:cubicBezTo>
                <a:cubicBezTo>
                  <a:pt x="3574" y="15034"/>
                  <a:pt x="3604" y="15082"/>
                  <a:pt x="3633" y="15114"/>
                </a:cubicBezTo>
                <a:cubicBezTo>
                  <a:pt x="3664" y="15149"/>
                  <a:pt x="3714" y="15136"/>
                  <a:pt x="3707" y="15224"/>
                </a:cubicBezTo>
                <a:cubicBezTo>
                  <a:pt x="3775" y="15412"/>
                  <a:pt x="3782" y="15303"/>
                  <a:pt x="3806" y="15252"/>
                </a:cubicBezTo>
                <a:cubicBezTo>
                  <a:pt x="3829" y="15198"/>
                  <a:pt x="3844" y="15258"/>
                  <a:pt x="3875" y="15327"/>
                </a:cubicBezTo>
                <a:cubicBezTo>
                  <a:pt x="3905" y="15397"/>
                  <a:pt x="4005" y="15307"/>
                  <a:pt x="4043" y="15272"/>
                </a:cubicBezTo>
                <a:cubicBezTo>
                  <a:pt x="4081" y="15238"/>
                  <a:pt x="4100" y="15320"/>
                  <a:pt x="4107" y="15355"/>
                </a:cubicBezTo>
                <a:cubicBezTo>
                  <a:pt x="4116" y="15390"/>
                  <a:pt x="4208" y="15414"/>
                  <a:pt x="4231" y="15465"/>
                </a:cubicBezTo>
                <a:cubicBezTo>
                  <a:pt x="4253" y="15518"/>
                  <a:pt x="4297" y="15520"/>
                  <a:pt x="4389" y="15485"/>
                </a:cubicBezTo>
                <a:cubicBezTo>
                  <a:pt x="4479" y="15450"/>
                  <a:pt x="4469" y="15524"/>
                  <a:pt x="4552" y="15533"/>
                </a:cubicBezTo>
                <a:cubicBezTo>
                  <a:pt x="4635" y="15543"/>
                  <a:pt x="4615" y="15485"/>
                  <a:pt x="4705" y="15485"/>
                </a:cubicBezTo>
                <a:cubicBezTo>
                  <a:pt x="4797" y="15485"/>
                  <a:pt x="4793" y="15484"/>
                  <a:pt x="4854" y="15423"/>
                </a:cubicBezTo>
                <a:cubicBezTo>
                  <a:pt x="4914" y="15363"/>
                  <a:pt x="4943" y="15475"/>
                  <a:pt x="4972" y="15561"/>
                </a:cubicBezTo>
                <a:cubicBezTo>
                  <a:pt x="5003" y="15647"/>
                  <a:pt x="4896" y="15701"/>
                  <a:pt x="4903" y="15822"/>
                </a:cubicBezTo>
                <a:cubicBezTo>
                  <a:pt x="4910" y="15942"/>
                  <a:pt x="5063" y="15742"/>
                  <a:pt x="5086" y="15698"/>
                </a:cubicBezTo>
                <a:cubicBezTo>
                  <a:pt x="5108" y="15656"/>
                  <a:pt x="5209" y="15534"/>
                  <a:pt x="5254" y="15465"/>
                </a:cubicBezTo>
                <a:cubicBezTo>
                  <a:pt x="5299" y="15397"/>
                  <a:pt x="5420" y="15417"/>
                  <a:pt x="5496" y="15382"/>
                </a:cubicBezTo>
                <a:cubicBezTo>
                  <a:pt x="5570" y="15347"/>
                  <a:pt x="5602" y="15441"/>
                  <a:pt x="5624" y="15492"/>
                </a:cubicBezTo>
                <a:cubicBezTo>
                  <a:pt x="5647" y="15545"/>
                  <a:pt x="5634" y="15547"/>
                  <a:pt x="5703" y="15547"/>
                </a:cubicBezTo>
                <a:cubicBezTo>
                  <a:pt x="5771" y="15547"/>
                  <a:pt x="5818" y="15558"/>
                  <a:pt x="5857" y="15609"/>
                </a:cubicBezTo>
                <a:cubicBezTo>
                  <a:pt x="5895" y="15662"/>
                  <a:pt x="5972" y="15653"/>
                  <a:pt x="5995" y="15602"/>
                </a:cubicBezTo>
                <a:cubicBezTo>
                  <a:pt x="6017" y="15549"/>
                  <a:pt x="6077" y="15610"/>
                  <a:pt x="6153" y="15671"/>
                </a:cubicBezTo>
                <a:cubicBezTo>
                  <a:pt x="6228" y="15731"/>
                  <a:pt x="6167" y="15750"/>
                  <a:pt x="6183" y="15801"/>
                </a:cubicBezTo>
                <a:cubicBezTo>
                  <a:pt x="6198" y="15852"/>
                  <a:pt x="6312" y="15875"/>
                  <a:pt x="6336" y="15822"/>
                </a:cubicBezTo>
                <a:cubicBezTo>
                  <a:pt x="6358" y="15771"/>
                  <a:pt x="6414" y="15794"/>
                  <a:pt x="6459" y="15829"/>
                </a:cubicBezTo>
                <a:cubicBezTo>
                  <a:pt x="6506" y="15864"/>
                  <a:pt x="6601" y="15791"/>
                  <a:pt x="6632" y="15705"/>
                </a:cubicBezTo>
                <a:cubicBezTo>
                  <a:pt x="6662" y="15619"/>
                  <a:pt x="6623" y="15611"/>
                  <a:pt x="6706" y="15595"/>
                </a:cubicBezTo>
                <a:cubicBezTo>
                  <a:pt x="6790" y="15579"/>
                  <a:pt x="6804" y="15498"/>
                  <a:pt x="6865" y="15403"/>
                </a:cubicBezTo>
                <a:cubicBezTo>
                  <a:pt x="6925" y="15310"/>
                  <a:pt x="7047" y="15346"/>
                  <a:pt x="7146" y="15320"/>
                </a:cubicBezTo>
                <a:cubicBezTo>
                  <a:pt x="7245" y="15295"/>
                  <a:pt x="7306" y="15171"/>
                  <a:pt x="7428" y="15059"/>
                </a:cubicBezTo>
                <a:cubicBezTo>
                  <a:pt x="7547" y="14948"/>
                  <a:pt x="7596" y="15096"/>
                  <a:pt x="7625" y="15121"/>
                </a:cubicBezTo>
                <a:cubicBezTo>
                  <a:pt x="7657" y="15147"/>
                  <a:pt x="7752" y="15157"/>
                  <a:pt x="7798" y="15217"/>
                </a:cubicBezTo>
                <a:cubicBezTo>
                  <a:pt x="7843" y="15278"/>
                  <a:pt x="7857" y="15168"/>
                  <a:pt x="7902" y="15107"/>
                </a:cubicBezTo>
                <a:cubicBezTo>
                  <a:pt x="7947" y="15047"/>
                  <a:pt x="7990" y="15025"/>
                  <a:pt x="8050" y="14991"/>
                </a:cubicBezTo>
                <a:cubicBezTo>
                  <a:pt x="8111" y="14958"/>
                  <a:pt x="8175" y="15027"/>
                  <a:pt x="8213" y="15087"/>
                </a:cubicBezTo>
                <a:cubicBezTo>
                  <a:pt x="8252" y="15147"/>
                  <a:pt x="8177" y="15145"/>
                  <a:pt x="8154" y="15224"/>
                </a:cubicBezTo>
                <a:cubicBezTo>
                  <a:pt x="8132" y="15301"/>
                  <a:pt x="8216" y="15282"/>
                  <a:pt x="8238" y="15231"/>
                </a:cubicBezTo>
                <a:cubicBezTo>
                  <a:pt x="8261" y="15180"/>
                  <a:pt x="8297" y="15237"/>
                  <a:pt x="8312" y="15307"/>
                </a:cubicBezTo>
                <a:cubicBezTo>
                  <a:pt x="8326" y="15376"/>
                  <a:pt x="8345" y="15377"/>
                  <a:pt x="8307" y="15430"/>
                </a:cubicBezTo>
                <a:cubicBezTo>
                  <a:pt x="8269" y="15481"/>
                  <a:pt x="8239" y="15475"/>
                  <a:pt x="8223" y="15561"/>
                </a:cubicBezTo>
                <a:cubicBezTo>
                  <a:pt x="8208" y="15647"/>
                  <a:pt x="8345" y="15560"/>
                  <a:pt x="8376" y="15595"/>
                </a:cubicBezTo>
                <a:cubicBezTo>
                  <a:pt x="8406" y="15630"/>
                  <a:pt x="8444" y="15671"/>
                  <a:pt x="8505" y="15664"/>
                </a:cubicBezTo>
                <a:cubicBezTo>
                  <a:pt x="8566" y="15655"/>
                  <a:pt x="8546" y="15645"/>
                  <a:pt x="8614" y="15705"/>
                </a:cubicBezTo>
                <a:cubicBezTo>
                  <a:pt x="8683" y="15765"/>
                  <a:pt x="8684" y="15655"/>
                  <a:pt x="8722" y="15595"/>
                </a:cubicBezTo>
                <a:cubicBezTo>
                  <a:pt x="8759" y="15535"/>
                  <a:pt x="8804" y="15569"/>
                  <a:pt x="8826" y="15630"/>
                </a:cubicBezTo>
                <a:cubicBezTo>
                  <a:pt x="8849" y="15690"/>
                  <a:pt x="8866" y="15668"/>
                  <a:pt x="8925" y="15719"/>
                </a:cubicBezTo>
                <a:cubicBezTo>
                  <a:pt x="8961" y="15749"/>
                  <a:pt x="8972" y="15771"/>
                  <a:pt x="8979" y="15815"/>
                </a:cubicBezTo>
                <a:cubicBezTo>
                  <a:pt x="8984" y="15845"/>
                  <a:pt x="8989" y="15885"/>
                  <a:pt x="8999" y="15939"/>
                </a:cubicBezTo>
                <a:cubicBezTo>
                  <a:pt x="9022" y="16068"/>
                  <a:pt x="9018" y="16043"/>
                  <a:pt x="9034" y="16104"/>
                </a:cubicBezTo>
                <a:cubicBezTo>
                  <a:pt x="9047" y="16164"/>
                  <a:pt x="9060" y="16155"/>
                  <a:pt x="9127" y="16076"/>
                </a:cubicBezTo>
                <a:cubicBezTo>
                  <a:pt x="9195" y="16000"/>
                  <a:pt x="9155" y="16114"/>
                  <a:pt x="9207" y="16165"/>
                </a:cubicBezTo>
                <a:cubicBezTo>
                  <a:pt x="9260" y="16219"/>
                  <a:pt x="9216" y="16308"/>
                  <a:pt x="9231" y="16420"/>
                </a:cubicBezTo>
                <a:cubicBezTo>
                  <a:pt x="9247" y="16531"/>
                  <a:pt x="9253" y="16565"/>
                  <a:pt x="9246" y="16660"/>
                </a:cubicBezTo>
                <a:cubicBezTo>
                  <a:pt x="9239" y="16753"/>
                  <a:pt x="9202" y="16890"/>
                  <a:pt x="9202" y="16976"/>
                </a:cubicBezTo>
                <a:cubicBezTo>
                  <a:pt x="9202" y="17062"/>
                  <a:pt x="9157" y="17062"/>
                  <a:pt x="9202" y="17148"/>
                </a:cubicBezTo>
                <a:cubicBezTo>
                  <a:pt x="9247" y="17233"/>
                  <a:pt x="9085" y="17177"/>
                  <a:pt x="9078" y="17237"/>
                </a:cubicBezTo>
                <a:cubicBezTo>
                  <a:pt x="9069" y="17297"/>
                  <a:pt x="9047" y="17322"/>
                  <a:pt x="8979" y="17313"/>
                </a:cubicBezTo>
                <a:cubicBezTo>
                  <a:pt x="8912" y="17306"/>
                  <a:pt x="8935" y="17443"/>
                  <a:pt x="8890" y="17484"/>
                </a:cubicBezTo>
                <a:cubicBezTo>
                  <a:pt x="8844" y="17528"/>
                  <a:pt x="8752" y="17572"/>
                  <a:pt x="8752" y="17677"/>
                </a:cubicBezTo>
                <a:cubicBezTo>
                  <a:pt x="8752" y="17779"/>
                  <a:pt x="8708" y="17772"/>
                  <a:pt x="8663" y="17807"/>
                </a:cubicBezTo>
                <a:cubicBezTo>
                  <a:pt x="8616" y="17842"/>
                  <a:pt x="8657" y="17914"/>
                  <a:pt x="8673" y="17965"/>
                </a:cubicBezTo>
                <a:cubicBezTo>
                  <a:pt x="8689" y="18016"/>
                  <a:pt x="8746" y="18063"/>
                  <a:pt x="8737" y="18123"/>
                </a:cubicBezTo>
                <a:cubicBezTo>
                  <a:pt x="8730" y="18183"/>
                  <a:pt x="8654" y="18163"/>
                  <a:pt x="8663" y="18267"/>
                </a:cubicBezTo>
                <a:cubicBezTo>
                  <a:pt x="8670" y="18369"/>
                  <a:pt x="8797" y="18231"/>
                  <a:pt x="8851" y="18171"/>
                </a:cubicBezTo>
                <a:cubicBezTo>
                  <a:pt x="8903" y="18111"/>
                  <a:pt x="8968" y="18153"/>
                  <a:pt x="9029" y="18171"/>
                </a:cubicBezTo>
                <a:cubicBezTo>
                  <a:pt x="9089" y="18187"/>
                  <a:pt x="9155" y="18181"/>
                  <a:pt x="9207" y="18137"/>
                </a:cubicBezTo>
                <a:cubicBezTo>
                  <a:pt x="9260" y="18093"/>
                  <a:pt x="9230" y="18214"/>
                  <a:pt x="9192" y="18267"/>
                </a:cubicBezTo>
                <a:cubicBezTo>
                  <a:pt x="9155" y="18318"/>
                  <a:pt x="9188" y="18372"/>
                  <a:pt x="9226" y="18432"/>
                </a:cubicBezTo>
                <a:cubicBezTo>
                  <a:pt x="9264" y="18492"/>
                  <a:pt x="9207" y="18549"/>
                  <a:pt x="9261" y="18583"/>
                </a:cubicBezTo>
                <a:cubicBezTo>
                  <a:pt x="9313" y="18618"/>
                  <a:pt x="9248" y="18672"/>
                  <a:pt x="9271" y="18714"/>
                </a:cubicBezTo>
                <a:cubicBezTo>
                  <a:pt x="9293" y="18758"/>
                  <a:pt x="9353" y="18778"/>
                  <a:pt x="9384" y="18762"/>
                </a:cubicBezTo>
                <a:cubicBezTo>
                  <a:pt x="9414" y="18743"/>
                  <a:pt x="9466" y="18736"/>
                  <a:pt x="9518" y="18796"/>
                </a:cubicBezTo>
                <a:cubicBezTo>
                  <a:pt x="9572" y="18857"/>
                  <a:pt x="9533" y="18890"/>
                  <a:pt x="9488" y="18941"/>
                </a:cubicBezTo>
                <a:cubicBezTo>
                  <a:pt x="9441" y="18994"/>
                  <a:pt x="9452" y="19024"/>
                  <a:pt x="9459" y="19092"/>
                </a:cubicBezTo>
                <a:cubicBezTo>
                  <a:pt x="9467" y="19161"/>
                  <a:pt x="9383" y="19279"/>
                  <a:pt x="9375" y="19339"/>
                </a:cubicBezTo>
                <a:cubicBezTo>
                  <a:pt x="9368" y="19399"/>
                  <a:pt x="9497" y="19339"/>
                  <a:pt x="9543" y="19373"/>
                </a:cubicBezTo>
                <a:cubicBezTo>
                  <a:pt x="9588" y="19408"/>
                  <a:pt x="9642" y="19415"/>
                  <a:pt x="9696" y="19415"/>
                </a:cubicBezTo>
                <a:cubicBezTo>
                  <a:pt x="9748" y="19415"/>
                  <a:pt x="9737" y="19485"/>
                  <a:pt x="9706" y="19545"/>
                </a:cubicBezTo>
                <a:cubicBezTo>
                  <a:pt x="9676" y="19605"/>
                  <a:pt x="9706" y="19625"/>
                  <a:pt x="9760" y="19634"/>
                </a:cubicBezTo>
                <a:cubicBezTo>
                  <a:pt x="9814" y="19644"/>
                  <a:pt x="9814" y="19686"/>
                  <a:pt x="9814" y="19737"/>
                </a:cubicBezTo>
                <a:cubicBezTo>
                  <a:pt x="9814" y="19791"/>
                  <a:pt x="9861" y="19791"/>
                  <a:pt x="9883" y="19731"/>
                </a:cubicBezTo>
                <a:cubicBezTo>
                  <a:pt x="9906" y="19670"/>
                  <a:pt x="9929" y="19721"/>
                  <a:pt x="9982" y="19772"/>
                </a:cubicBezTo>
                <a:cubicBezTo>
                  <a:pt x="10034" y="19823"/>
                  <a:pt x="10102" y="19695"/>
                  <a:pt x="10170" y="19634"/>
                </a:cubicBezTo>
                <a:cubicBezTo>
                  <a:pt x="10238" y="19574"/>
                  <a:pt x="10276" y="19623"/>
                  <a:pt x="10269" y="19648"/>
                </a:cubicBezTo>
                <a:cubicBezTo>
                  <a:pt x="10260" y="19674"/>
                  <a:pt x="10290" y="19807"/>
                  <a:pt x="10328" y="19902"/>
                </a:cubicBezTo>
                <a:cubicBezTo>
                  <a:pt x="10365" y="19997"/>
                  <a:pt x="10382" y="19942"/>
                  <a:pt x="10427" y="19909"/>
                </a:cubicBezTo>
                <a:cubicBezTo>
                  <a:pt x="10474" y="19874"/>
                  <a:pt x="10505" y="19944"/>
                  <a:pt x="10565" y="19937"/>
                </a:cubicBezTo>
                <a:cubicBezTo>
                  <a:pt x="10626" y="19927"/>
                  <a:pt x="10582" y="19864"/>
                  <a:pt x="10551" y="19779"/>
                </a:cubicBezTo>
                <a:cubicBezTo>
                  <a:pt x="10521" y="19693"/>
                  <a:pt x="10558" y="19708"/>
                  <a:pt x="10565" y="19648"/>
                </a:cubicBezTo>
                <a:cubicBezTo>
                  <a:pt x="10572" y="19588"/>
                  <a:pt x="10485" y="19452"/>
                  <a:pt x="10471" y="19401"/>
                </a:cubicBezTo>
                <a:cubicBezTo>
                  <a:pt x="10456" y="19350"/>
                  <a:pt x="10443" y="19264"/>
                  <a:pt x="10481" y="19195"/>
                </a:cubicBezTo>
                <a:cubicBezTo>
                  <a:pt x="10519" y="19125"/>
                  <a:pt x="10550" y="19132"/>
                  <a:pt x="10565" y="19167"/>
                </a:cubicBezTo>
                <a:cubicBezTo>
                  <a:pt x="10581" y="19202"/>
                  <a:pt x="10577" y="19220"/>
                  <a:pt x="10600" y="19195"/>
                </a:cubicBezTo>
                <a:cubicBezTo>
                  <a:pt x="10622" y="19169"/>
                  <a:pt x="10641" y="19183"/>
                  <a:pt x="10709" y="19208"/>
                </a:cubicBezTo>
                <a:cubicBezTo>
                  <a:pt x="10776" y="19234"/>
                  <a:pt x="10745" y="19187"/>
                  <a:pt x="10812" y="19085"/>
                </a:cubicBezTo>
                <a:cubicBezTo>
                  <a:pt x="10880" y="18980"/>
                  <a:pt x="10911" y="18997"/>
                  <a:pt x="10956" y="19023"/>
                </a:cubicBezTo>
                <a:cubicBezTo>
                  <a:pt x="11001" y="19048"/>
                  <a:pt x="11047" y="19119"/>
                  <a:pt x="11099" y="19160"/>
                </a:cubicBezTo>
                <a:cubicBezTo>
                  <a:pt x="11153" y="19204"/>
                  <a:pt x="11206" y="19111"/>
                  <a:pt x="11237" y="19016"/>
                </a:cubicBezTo>
                <a:cubicBezTo>
                  <a:pt x="11267" y="18921"/>
                  <a:pt x="11299" y="19006"/>
                  <a:pt x="11321" y="19050"/>
                </a:cubicBezTo>
                <a:cubicBezTo>
                  <a:pt x="11344" y="19092"/>
                  <a:pt x="11382" y="19061"/>
                  <a:pt x="11395" y="18982"/>
                </a:cubicBezTo>
                <a:cubicBezTo>
                  <a:pt x="11411" y="18905"/>
                  <a:pt x="11487" y="19061"/>
                  <a:pt x="11539" y="19105"/>
                </a:cubicBezTo>
                <a:cubicBezTo>
                  <a:pt x="11592" y="19147"/>
                  <a:pt x="11575" y="19003"/>
                  <a:pt x="11598" y="18961"/>
                </a:cubicBezTo>
                <a:cubicBezTo>
                  <a:pt x="11622" y="18917"/>
                  <a:pt x="11682" y="18970"/>
                  <a:pt x="11707" y="18995"/>
                </a:cubicBezTo>
                <a:cubicBezTo>
                  <a:pt x="11729" y="19021"/>
                  <a:pt x="11776" y="19003"/>
                  <a:pt x="11806" y="18961"/>
                </a:cubicBezTo>
                <a:cubicBezTo>
                  <a:pt x="11837" y="18917"/>
                  <a:pt x="11872" y="18920"/>
                  <a:pt x="11924" y="18886"/>
                </a:cubicBezTo>
                <a:cubicBezTo>
                  <a:pt x="11978" y="18853"/>
                  <a:pt x="11944" y="18829"/>
                  <a:pt x="11944" y="18762"/>
                </a:cubicBezTo>
                <a:cubicBezTo>
                  <a:pt x="11944" y="18692"/>
                  <a:pt x="11982" y="18693"/>
                  <a:pt x="12043" y="18693"/>
                </a:cubicBezTo>
                <a:cubicBezTo>
                  <a:pt x="12103" y="18693"/>
                  <a:pt x="12101" y="18671"/>
                  <a:pt x="12146" y="18611"/>
                </a:cubicBezTo>
                <a:cubicBezTo>
                  <a:pt x="12192" y="18551"/>
                  <a:pt x="12200" y="18649"/>
                  <a:pt x="12245" y="18693"/>
                </a:cubicBezTo>
                <a:cubicBezTo>
                  <a:pt x="12244" y="18695"/>
                  <a:pt x="12246" y="18699"/>
                  <a:pt x="12245" y="18700"/>
                </a:cubicBezTo>
                <a:cubicBezTo>
                  <a:pt x="12290" y="18740"/>
                  <a:pt x="12327" y="18727"/>
                  <a:pt x="12379" y="18810"/>
                </a:cubicBezTo>
                <a:cubicBezTo>
                  <a:pt x="12432" y="18896"/>
                  <a:pt x="12459" y="18838"/>
                  <a:pt x="12497" y="18796"/>
                </a:cubicBezTo>
                <a:cubicBezTo>
                  <a:pt x="12535" y="18752"/>
                  <a:pt x="12563" y="18807"/>
                  <a:pt x="12601" y="18851"/>
                </a:cubicBezTo>
                <a:cubicBezTo>
                  <a:pt x="12639" y="18893"/>
                  <a:pt x="12669" y="18893"/>
                  <a:pt x="12700" y="18851"/>
                </a:cubicBezTo>
                <a:cubicBezTo>
                  <a:pt x="12729" y="18807"/>
                  <a:pt x="12783" y="18846"/>
                  <a:pt x="12828" y="18872"/>
                </a:cubicBezTo>
                <a:cubicBezTo>
                  <a:pt x="12873" y="18897"/>
                  <a:pt x="12829" y="18993"/>
                  <a:pt x="12784" y="19044"/>
                </a:cubicBezTo>
                <a:cubicBezTo>
                  <a:pt x="12739" y="19095"/>
                  <a:pt x="12744" y="19126"/>
                  <a:pt x="12774" y="19160"/>
                </a:cubicBezTo>
                <a:cubicBezTo>
                  <a:pt x="12805" y="19195"/>
                  <a:pt x="12811" y="19263"/>
                  <a:pt x="12833" y="19305"/>
                </a:cubicBezTo>
                <a:cubicBezTo>
                  <a:pt x="12858" y="19349"/>
                  <a:pt x="12849" y="19396"/>
                  <a:pt x="12888" y="19387"/>
                </a:cubicBezTo>
                <a:cubicBezTo>
                  <a:pt x="12926" y="19380"/>
                  <a:pt x="12963" y="19402"/>
                  <a:pt x="13001" y="19463"/>
                </a:cubicBezTo>
                <a:cubicBezTo>
                  <a:pt x="13038" y="19523"/>
                  <a:pt x="13160" y="19551"/>
                  <a:pt x="13214" y="19593"/>
                </a:cubicBezTo>
                <a:cubicBezTo>
                  <a:pt x="13266" y="19637"/>
                  <a:pt x="13329" y="19522"/>
                  <a:pt x="13367" y="19538"/>
                </a:cubicBezTo>
                <a:cubicBezTo>
                  <a:pt x="13384" y="19545"/>
                  <a:pt x="13415" y="19588"/>
                  <a:pt x="13446" y="19627"/>
                </a:cubicBezTo>
                <a:cubicBezTo>
                  <a:pt x="13481" y="19563"/>
                  <a:pt x="13509" y="19566"/>
                  <a:pt x="13599" y="19566"/>
                </a:cubicBezTo>
                <a:cubicBezTo>
                  <a:pt x="13705" y="19566"/>
                  <a:pt x="13730" y="19590"/>
                  <a:pt x="13708" y="19504"/>
                </a:cubicBezTo>
                <a:cubicBezTo>
                  <a:pt x="13685" y="19418"/>
                  <a:pt x="13698" y="19342"/>
                  <a:pt x="13767" y="19463"/>
                </a:cubicBezTo>
                <a:cubicBezTo>
                  <a:pt x="13835" y="19583"/>
                  <a:pt x="13743" y="19529"/>
                  <a:pt x="13856" y="19538"/>
                </a:cubicBezTo>
                <a:cubicBezTo>
                  <a:pt x="13970" y="19547"/>
                  <a:pt x="13892" y="19625"/>
                  <a:pt x="14004" y="19634"/>
                </a:cubicBezTo>
                <a:cubicBezTo>
                  <a:pt x="14119" y="19644"/>
                  <a:pt x="14167" y="19600"/>
                  <a:pt x="14167" y="19566"/>
                </a:cubicBezTo>
                <a:cubicBezTo>
                  <a:pt x="14167" y="19531"/>
                  <a:pt x="14213" y="19455"/>
                  <a:pt x="14222" y="19531"/>
                </a:cubicBezTo>
                <a:cubicBezTo>
                  <a:pt x="14222" y="19541"/>
                  <a:pt x="14222" y="19545"/>
                  <a:pt x="14222" y="19552"/>
                </a:cubicBezTo>
                <a:cubicBezTo>
                  <a:pt x="14230" y="19608"/>
                  <a:pt x="14246" y="19607"/>
                  <a:pt x="14286" y="19607"/>
                </a:cubicBezTo>
                <a:cubicBezTo>
                  <a:pt x="14331" y="19607"/>
                  <a:pt x="14371" y="19590"/>
                  <a:pt x="14311" y="19676"/>
                </a:cubicBezTo>
                <a:cubicBezTo>
                  <a:pt x="14250" y="19764"/>
                  <a:pt x="14244" y="19778"/>
                  <a:pt x="14251" y="19854"/>
                </a:cubicBezTo>
                <a:cubicBezTo>
                  <a:pt x="14260" y="19933"/>
                  <a:pt x="14210" y="19989"/>
                  <a:pt x="14286" y="20040"/>
                </a:cubicBezTo>
                <a:cubicBezTo>
                  <a:pt x="14362" y="20091"/>
                  <a:pt x="14285" y="20054"/>
                  <a:pt x="14330" y="20156"/>
                </a:cubicBezTo>
                <a:cubicBezTo>
                  <a:pt x="14377" y="20261"/>
                  <a:pt x="14280" y="20250"/>
                  <a:pt x="14424" y="20259"/>
                </a:cubicBezTo>
                <a:cubicBezTo>
                  <a:pt x="14568" y="20266"/>
                  <a:pt x="14629" y="20323"/>
                  <a:pt x="14652" y="20211"/>
                </a:cubicBezTo>
                <a:cubicBezTo>
                  <a:pt x="14674" y="20100"/>
                  <a:pt x="14555" y="20042"/>
                  <a:pt x="14577" y="19998"/>
                </a:cubicBezTo>
                <a:cubicBezTo>
                  <a:pt x="14600" y="19957"/>
                  <a:pt x="14634" y="19909"/>
                  <a:pt x="14558" y="19916"/>
                </a:cubicBezTo>
                <a:cubicBezTo>
                  <a:pt x="14483" y="19925"/>
                  <a:pt x="14441" y="19901"/>
                  <a:pt x="14493" y="19840"/>
                </a:cubicBezTo>
                <a:cubicBezTo>
                  <a:pt x="14547" y="19780"/>
                  <a:pt x="14544" y="19694"/>
                  <a:pt x="14612" y="19703"/>
                </a:cubicBezTo>
                <a:cubicBezTo>
                  <a:pt x="14680" y="19710"/>
                  <a:pt x="14676" y="19692"/>
                  <a:pt x="14706" y="19641"/>
                </a:cubicBezTo>
                <a:cubicBezTo>
                  <a:pt x="14737" y="19588"/>
                  <a:pt x="14756" y="19566"/>
                  <a:pt x="14810" y="19566"/>
                </a:cubicBezTo>
                <a:cubicBezTo>
                  <a:pt x="14862" y="19566"/>
                  <a:pt x="14993" y="19476"/>
                  <a:pt x="15047" y="19469"/>
                </a:cubicBezTo>
                <a:cubicBezTo>
                  <a:pt x="15101" y="19460"/>
                  <a:pt x="15168" y="19475"/>
                  <a:pt x="15190" y="19380"/>
                </a:cubicBezTo>
                <a:cubicBezTo>
                  <a:pt x="15213" y="19287"/>
                  <a:pt x="15293" y="19222"/>
                  <a:pt x="15338" y="19257"/>
                </a:cubicBezTo>
                <a:cubicBezTo>
                  <a:pt x="15385" y="19291"/>
                  <a:pt x="15486" y="19356"/>
                  <a:pt x="15501" y="19270"/>
                </a:cubicBezTo>
                <a:cubicBezTo>
                  <a:pt x="15517" y="19184"/>
                  <a:pt x="15574" y="19269"/>
                  <a:pt x="15635" y="19202"/>
                </a:cubicBezTo>
                <a:cubicBezTo>
                  <a:pt x="15695" y="19132"/>
                  <a:pt x="15735" y="19194"/>
                  <a:pt x="15743" y="19099"/>
                </a:cubicBezTo>
                <a:cubicBezTo>
                  <a:pt x="15750" y="19003"/>
                  <a:pt x="15810" y="18997"/>
                  <a:pt x="15832" y="19023"/>
                </a:cubicBezTo>
                <a:cubicBezTo>
                  <a:pt x="15855" y="19048"/>
                  <a:pt x="15933" y="18992"/>
                  <a:pt x="15971" y="18941"/>
                </a:cubicBezTo>
                <a:cubicBezTo>
                  <a:pt x="16009" y="18887"/>
                  <a:pt x="16083" y="18882"/>
                  <a:pt x="16015" y="18789"/>
                </a:cubicBezTo>
                <a:cubicBezTo>
                  <a:pt x="15948" y="18694"/>
                  <a:pt x="15936" y="18710"/>
                  <a:pt x="15907" y="18625"/>
                </a:cubicBezTo>
                <a:cubicBezTo>
                  <a:pt x="15875" y="18539"/>
                  <a:pt x="15839" y="18447"/>
                  <a:pt x="15936" y="18508"/>
                </a:cubicBezTo>
                <a:cubicBezTo>
                  <a:pt x="16035" y="18568"/>
                  <a:pt x="16077" y="18647"/>
                  <a:pt x="16099" y="18714"/>
                </a:cubicBezTo>
                <a:cubicBezTo>
                  <a:pt x="16122" y="18783"/>
                  <a:pt x="16248" y="18850"/>
                  <a:pt x="16302" y="18789"/>
                </a:cubicBezTo>
                <a:cubicBezTo>
                  <a:pt x="16356" y="18729"/>
                  <a:pt x="16287" y="18760"/>
                  <a:pt x="16356" y="18734"/>
                </a:cubicBezTo>
                <a:cubicBezTo>
                  <a:pt x="16424" y="18709"/>
                  <a:pt x="16438" y="18680"/>
                  <a:pt x="16445" y="18611"/>
                </a:cubicBezTo>
                <a:cubicBezTo>
                  <a:pt x="16452" y="18541"/>
                  <a:pt x="16462" y="18567"/>
                  <a:pt x="16514" y="18611"/>
                </a:cubicBezTo>
                <a:cubicBezTo>
                  <a:pt x="16568" y="18653"/>
                  <a:pt x="16575" y="18614"/>
                  <a:pt x="16613" y="18563"/>
                </a:cubicBezTo>
                <a:cubicBezTo>
                  <a:pt x="16651" y="18509"/>
                  <a:pt x="16758" y="18443"/>
                  <a:pt x="16766" y="18487"/>
                </a:cubicBezTo>
                <a:cubicBezTo>
                  <a:pt x="16773" y="18531"/>
                  <a:pt x="16918" y="18552"/>
                  <a:pt x="16880" y="18508"/>
                </a:cubicBezTo>
                <a:cubicBezTo>
                  <a:pt x="16842" y="18466"/>
                  <a:pt x="16826" y="18370"/>
                  <a:pt x="16880" y="18405"/>
                </a:cubicBezTo>
                <a:cubicBezTo>
                  <a:pt x="16934" y="18440"/>
                  <a:pt x="16962" y="18497"/>
                  <a:pt x="17068" y="18418"/>
                </a:cubicBezTo>
                <a:cubicBezTo>
                  <a:pt x="17173" y="18342"/>
                  <a:pt x="17218" y="18309"/>
                  <a:pt x="17241" y="18309"/>
                </a:cubicBezTo>
                <a:cubicBezTo>
                  <a:pt x="17263" y="18309"/>
                  <a:pt x="17295" y="18243"/>
                  <a:pt x="17295" y="18192"/>
                </a:cubicBezTo>
                <a:cubicBezTo>
                  <a:pt x="17295" y="18141"/>
                  <a:pt x="17378" y="18085"/>
                  <a:pt x="17394" y="17999"/>
                </a:cubicBezTo>
                <a:cubicBezTo>
                  <a:pt x="17404" y="17941"/>
                  <a:pt x="17439" y="17890"/>
                  <a:pt x="17488" y="17841"/>
                </a:cubicBezTo>
                <a:cubicBezTo>
                  <a:pt x="17512" y="17818"/>
                  <a:pt x="17536" y="17800"/>
                  <a:pt x="17567" y="17780"/>
                </a:cubicBezTo>
                <a:cubicBezTo>
                  <a:pt x="17657" y="17719"/>
                  <a:pt x="17661" y="17724"/>
                  <a:pt x="17745" y="17622"/>
                </a:cubicBezTo>
                <a:cubicBezTo>
                  <a:pt x="17828" y="17517"/>
                  <a:pt x="17862" y="17474"/>
                  <a:pt x="17878" y="17361"/>
                </a:cubicBezTo>
                <a:cubicBezTo>
                  <a:pt x="17892" y="17249"/>
                  <a:pt x="17821" y="17235"/>
                  <a:pt x="17942" y="17209"/>
                </a:cubicBezTo>
                <a:cubicBezTo>
                  <a:pt x="18062" y="17184"/>
                  <a:pt x="18122" y="17192"/>
                  <a:pt x="18115" y="17100"/>
                </a:cubicBezTo>
                <a:cubicBezTo>
                  <a:pt x="18108" y="17004"/>
                  <a:pt x="18219" y="17032"/>
                  <a:pt x="18219" y="16962"/>
                </a:cubicBezTo>
                <a:cubicBezTo>
                  <a:pt x="18219" y="16895"/>
                  <a:pt x="18144" y="16805"/>
                  <a:pt x="18219" y="16777"/>
                </a:cubicBezTo>
                <a:cubicBezTo>
                  <a:pt x="18295" y="16751"/>
                  <a:pt x="18312" y="16753"/>
                  <a:pt x="18303" y="16660"/>
                </a:cubicBezTo>
                <a:cubicBezTo>
                  <a:pt x="18296" y="16565"/>
                  <a:pt x="18323" y="16550"/>
                  <a:pt x="18377" y="16543"/>
                </a:cubicBezTo>
                <a:cubicBezTo>
                  <a:pt x="18431" y="16534"/>
                  <a:pt x="18446" y="16443"/>
                  <a:pt x="18446" y="16358"/>
                </a:cubicBezTo>
                <a:cubicBezTo>
                  <a:pt x="18446" y="16272"/>
                  <a:pt x="18310" y="16277"/>
                  <a:pt x="18407" y="16165"/>
                </a:cubicBezTo>
                <a:cubicBezTo>
                  <a:pt x="18506" y="16052"/>
                  <a:pt x="18476" y="16068"/>
                  <a:pt x="18431" y="16007"/>
                </a:cubicBezTo>
                <a:cubicBezTo>
                  <a:pt x="18385" y="15947"/>
                  <a:pt x="18298" y="15842"/>
                  <a:pt x="18397" y="15842"/>
                </a:cubicBezTo>
                <a:cubicBezTo>
                  <a:pt x="18494" y="15842"/>
                  <a:pt x="18493" y="15894"/>
                  <a:pt x="18540" y="15781"/>
                </a:cubicBezTo>
                <a:cubicBezTo>
                  <a:pt x="18585" y="15669"/>
                  <a:pt x="18626" y="15628"/>
                  <a:pt x="18649" y="15568"/>
                </a:cubicBezTo>
                <a:cubicBezTo>
                  <a:pt x="18659" y="15540"/>
                  <a:pt x="18681" y="15520"/>
                  <a:pt x="18698" y="15492"/>
                </a:cubicBezTo>
                <a:cubicBezTo>
                  <a:pt x="18719" y="15455"/>
                  <a:pt x="18737" y="15413"/>
                  <a:pt x="18743" y="15341"/>
                </a:cubicBezTo>
                <a:cubicBezTo>
                  <a:pt x="18750" y="15211"/>
                  <a:pt x="18746" y="15124"/>
                  <a:pt x="18782" y="15073"/>
                </a:cubicBezTo>
                <a:cubicBezTo>
                  <a:pt x="18820" y="15022"/>
                  <a:pt x="18849" y="14925"/>
                  <a:pt x="18856" y="14874"/>
                </a:cubicBezTo>
                <a:cubicBezTo>
                  <a:pt x="18865" y="14820"/>
                  <a:pt x="18880" y="14717"/>
                  <a:pt x="18926" y="14778"/>
                </a:cubicBezTo>
                <a:cubicBezTo>
                  <a:pt x="18972" y="14838"/>
                  <a:pt x="18971" y="14863"/>
                  <a:pt x="19010" y="14812"/>
                </a:cubicBezTo>
                <a:cubicBezTo>
                  <a:pt x="19046" y="14759"/>
                  <a:pt x="19139" y="14821"/>
                  <a:pt x="19093" y="14709"/>
                </a:cubicBezTo>
                <a:cubicBezTo>
                  <a:pt x="19047" y="14598"/>
                  <a:pt x="18976" y="14545"/>
                  <a:pt x="19029" y="14475"/>
                </a:cubicBezTo>
                <a:cubicBezTo>
                  <a:pt x="19081" y="14406"/>
                  <a:pt x="19046" y="14392"/>
                  <a:pt x="19010" y="14331"/>
                </a:cubicBezTo>
                <a:cubicBezTo>
                  <a:pt x="18971" y="14271"/>
                  <a:pt x="18969" y="14201"/>
                  <a:pt x="19029" y="14201"/>
                </a:cubicBezTo>
                <a:cubicBezTo>
                  <a:pt x="19090" y="14201"/>
                  <a:pt x="19154" y="14197"/>
                  <a:pt x="19123" y="14118"/>
                </a:cubicBezTo>
                <a:cubicBezTo>
                  <a:pt x="19094" y="14042"/>
                  <a:pt x="19023" y="14003"/>
                  <a:pt x="19054" y="13926"/>
                </a:cubicBezTo>
                <a:cubicBezTo>
                  <a:pt x="19083" y="13849"/>
                  <a:pt x="19154" y="13805"/>
                  <a:pt x="19093" y="13761"/>
                </a:cubicBezTo>
                <a:cubicBezTo>
                  <a:pt x="19033" y="13719"/>
                  <a:pt x="18931" y="13799"/>
                  <a:pt x="18886" y="13713"/>
                </a:cubicBezTo>
                <a:cubicBezTo>
                  <a:pt x="18839" y="13627"/>
                  <a:pt x="18705" y="13591"/>
                  <a:pt x="18674" y="13651"/>
                </a:cubicBezTo>
                <a:cubicBezTo>
                  <a:pt x="18644" y="13712"/>
                  <a:pt x="18530" y="13883"/>
                  <a:pt x="18501" y="13823"/>
                </a:cubicBezTo>
                <a:cubicBezTo>
                  <a:pt x="18469" y="13763"/>
                  <a:pt x="18486" y="13740"/>
                  <a:pt x="18441" y="13740"/>
                </a:cubicBezTo>
                <a:cubicBezTo>
                  <a:pt x="18396" y="13740"/>
                  <a:pt x="18347" y="13598"/>
                  <a:pt x="18417" y="13624"/>
                </a:cubicBezTo>
                <a:cubicBezTo>
                  <a:pt x="18484" y="13649"/>
                  <a:pt x="18587" y="13687"/>
                  <a:pt x="18609" y="13617"/>
                </a:cubicBezTo>
                <a:cubicBezTo>
                  <a:pt x="18628" y="13561"/>
                  <a:pt x="18641" y="13480"/>
                  <a:pt x="18674" y="13431"/>
                </a:cubicBezTo>
                <a:cubicBezTo>
                  <a:pt x="18680" y="13421"/>
                  <a:pt x="18690" y="13410"/>
                  <a:pt x="18698" y="13404"/>
                </a:cubicBezTo>
                <a:cubicBezTo>
                  <a:pt x="18752" y="13360"/>
                  <a:pt x="18968" y="13295"/>
                  <a:pt x="18945" y="13225"/>
                </a:cubicBezTo>
                <a:cubicBezTo>
                  <a:pt x="18921" y="13155"/>
                  <a:pt x="18891" y="13068"/>
                  <a:pt x="18846" y="13026"/>
                </a:cubicBezTo>
                <a:cubicBezTo>
                  <a:pt x="18801" y="12982"/>
                  <a:pt x="18714" y="12942"/>
                  <a:pt x="18669" y="12916"/>
                </a:cubicBezTo>
                <a:cubicBezTo>
                  <a:pt x="18637" y="12898"/>
                  <a:pt x="18591" y="12816"/>
                  <a:pt x="18599" y="12786"/>
                </a:cubicBezTo>
                <a:cubicBezTo>
                  <a:pt x="18603" y="12772"/>
                  <a:pt x="18621" y="12769"/>
                  <a:pt x="18654" y="12786"/>
                </a:cubicBezTo>
                <a:cubicBezTo>
                  <a:pt x="18760" y="12837"/>
                  <a:pt x="18870" y="12949"/>
                  <a:pt x="18886" y="12889"/>
                </a:cubicBezTo>
                <a:cubicBezTo>
                  <a:pt x="18900" y="12828"/>
                  <a:pt x="18842" y="12759"/>
                  <a:pt x="18842" y="12689"/>
                </a:cubicBezTo>
                <a:cubicBezTo>
                  <a:pt x="18842" y="12620"/>
                  <a:pt x="18819" y="12586"/>
                  <a:pt x="18767" y="12586"/>
                </a:cubicBezTo>
                <a:cubicBezTo>
                  <a:pt x="18714" y="12586"/>
                  <a:pt x="18652" y="12599"/>
                  <a:pt x="18629" y="12531"/>
                </a:cubicBezTo>
                <a:cubicBezTo>
                  <a:pt x="18606" y="12462"/>
                  <a:pt x="18594" y="12380"/>
                  <a:pt x="18510" y="12380"/>
                </a:cubicBezTo>
                <a:cubicBezTo>
                  <a:pt x="18427" y="12380"/>
                  <a:pt x="18382" y="12349"/>
                  <a:pt x="18382" y="12298"/>
                </a:cubicBezTo>
                <a:cubicBezTo>
                  <a:pt x="18382" y="12245"/>
                  <a:pt x="18464" y="12237"/>
                  <a:pt x="18397" y="12167"/>
                </a:cubicBezTo>
                <a:cubicBezTo>
                  <a:pt x="18327" y="12098"/>
                  <a:pt x="18199" y="11935"/>
                  <a:pt x="18170" y="11858"/>
                </a:cubicBezTo>
                <a:cubicBezTo>
                  <a:pt x="18138" y="11779"/>
                  <a:pt x="18147" y="11747"/>
                  <a:pt x="18071" y="11687"/>
                </a:cubicBezTo>
                <a:cubicBezTo>
                  <a:pt x="17994" y="11629"/>
                  <a:pt x="17993" y="11637"/>
                  <a:pt x="18002" y="11570"/>
                </a:cubicBezTo>
                <a:cubicBezTo>
                  <a:pt x="18008" y="11500"/>
                  <a:pt x="17962" y="11437"/>
                  <a:pt x="17893" y="11412"/>
                </a:cubicBezTo>
                <a:cubicBezTo>
                  <a:pt x="17825" y="11386"/>
                  <a:pt x="17744" y="11394"/>
                  <a:pt x="17690" y="11343"/>
                </a:cubicBezTo>
                <a:cubicBezTo>
                  <a:pt x="17638" y="11292"/>
                  <a:pt x="17524" y="11278"/>
                  <a:pt x="17517" y="11192"/>
                </a:cubicBezTo>
                <a:cubicBezTo>
                  <a:pt x="17512" y="11139"/>
                  <a:pt x="17517" y="11119"/>
                  <a:pt x="17532" y="11089"/>
                </a:cubicBezTo>
                <a:cubicBezTo>
                  <a:pt x="17543" y="11068"/>
                  <a:pt x="17556" y="11046"/>
                  <a:pt x="17577" y="11000"/>
                </a:cubicBezTo>
                <a:cubicBezTo>
                  <a:pt x="17630" y="10879"/>
                  <a:pt x="17634" y="10799"/>
                  <a:pt x="17710" y="10745"/>
                </a:cubicBezTo>
                <a:cubicBezTo>
                  <a:pt x="17785" y="10694"/>
                  <a:pt x="17804" y="10657"/>
                  <a:pt x="17804" y="10587"/>
                </a:cubicBezTo>
                <a:cubicBezTo>
                  <a:pt x="17804" y="10518"/>
                  <a:pt x="17711" y="10524"/>
                  <a:pt x="17824" y="10464"/>
                </a:cubicBezTo>
                <a:cubicBezTo>
                  <a:pt x="17938" y="10404"/>
                  <a:pt x="17985" y="10477"/>
                  <a:pt x="17992" y="10347"/>
                </a:cubicBezTo>
                <a:cubicBezTo>
                  <a:pt x="18000" y="10219"/>
                  <a:pt x="17971" y="10133"/>
                  <a:pt x="18061" y="10079"/>
                </a:cubicBezTo>
                <a:cubicBezTo>
                  <a:pt x="18153" y="10028"/>
                  <a:pt x="18228" y="9933"/>
                  <a:pt x="18318" y="9873"/>
                </a:cubicBezTo>
                <a:cubicBezTo>
                  <a:pt x="18408" y="9815"/>
                  <a:pt x="18381" y="9691"/>
                  <a:pt x="18471" y="9777"/>
                </a:cubicBezTo>
                <a:cubicBezTo>
                  <a:pt x="18563" y="9863"/>
                  <a:pt x="18620" y="9813"/>
                  <a:pt x="18604" y="9708"/>
                </a:cubicBezTo>
                <a:cubicBezTo>
                  <a:pt x="18589" y="9606"/>
                  <a:pt x="18668" y="9477"/>
                  <a:pt x="18585" y="9461"/>
                </a:cubicBezTo>
                <a:cubicBezTo>
                  <a:pt x="18501" y="9442"/>
                  <a:pt x="18479" y="9491"/>
                  <a:pt x="18441" y="9440"/>
                </a:cubicBezTo>
                <a:cubicBezTo>
                  <a:pt x="18403" y="9389"/>
                  <a:pt x="18372" y="9435"/>
                  <a:pt x="18318" y="9488"/>
                </a:cubicBezTo>
                <a:cubicBezTo>
                  <a:pt x="18264" y="9539"/>
                  <a:pt x="18229" y="9581"/>
                  <a:pt x="18160" y="9530"/>
                </a:cubicBezTo>
                <a:cubicBezTo>
                  <a:pt x="18092" y="9479"/>
                  <a:pt x="18105" y="9465"/>
                  <a:pt x="18051" y="9475"/>
                </a:cubicBezTo>
                <a:cubicBezTo>
                  <a:pt x="17999" y="9484"/>
                  <a:pt x="17955" y="9406"/>
                  <a:pt x="17932" y="9406"/>
                </a:cubicBezTo>
                <a:cubicBezTo>
                  <a:pt x="17910" y="9406"/>
                  <a:pt x="17850" y="9297"/>
                  <a:pt x="17759" y="9433"/>
                </a:cubicBezTo>
                <a:cubicBezTo>
                  <a:pt x="17668" y="9573"/>
                  <a:pt x="17719" y="9466"/>
                  <a:pt x="17666" y="9571"/>
                </a:cubicBezTo>
                <a:cubicBezTo>
                  <a:pt x="17614" y="9673"/>
                  <a:pt x="17577" y="9735"/>
                  <a:pt x="17562" y="9804"/>
                </a:cubicBezTo>
                <a:cubicBezTo>
                  <a:pt x="17546" y="9872"/>
                  <a:pt x="17543" y="9891"/>
                  <a:pt x="17453" y="9901"/>
                </a:cubicBezTo>
                <a:cubicBezTo>
                  <a:pt x="17363" y="9908"/>
                  <a:pt x="17296" y="9926"/>
                  <a:pt x="17251" y="9873"/>
                </a:cubicBezTo>
                <a:cubicBezTo>
                  <a:pt x="17205" y="9822"/>
                  <a:pt x="17188" y="9810"/>
                  <a:pt x="17211" y="9722"/>
                </a:cubicBezTo>
                <a:cubicBezTo>
                  <a:pt x="17234" y="9636"/>
                  <a:pt x="17287" y="9622"/>
                  <a:pt x="17226" y="9571"/>
                </a:cubicBezTo>
                <a:cubicBezTo>
                  <a:pt x="17165" y="9517"/>
                  <a:pt x="17165" y="9374"/>
                  <a:pt x="17097" y="9392"/>
                </a:cubicBezTo>
                <a:cubicBezTo>
                  <a:pt x="17028" y="9408"/>
                  <a:pt x="16775" y="9469"/>
                  <a:pt x="16707" y="9392"/>
                </a:cubicBezTo>
                <a:cubicBezTo>
                  <a:pt x="16702" y="9388"/>
                  <a:pt x="16696" y="9383"/>
                  <a:pt x="16692" y="9378"/>
                </a:cubicBezTo>
                <a:cubicBezTo>
                  <a:pt x="16637" y="9314"/>
                  <a:pt x="16585" y="9237"/>
                  <a:pt x="16588" y="9166"/>
                </a:cubicBezTo>
                <a:cubicBezTo>
                  <a:pt x="16588" y="9154"/>
                  <a:pt x="16592" y="9140"/>
                  <a:pt x="16593" y="9131"/>
                </a:cubicBezTo>
                <a:cubicBezTo>
                  <a:pt x="16616" y="9045"/>
                  <a:pt x="16652" y="8988"/>
                  <a:pt x="16667" y="8918"/>
                </a:cubicBezTo>
                <a:cubicBezTo>
                  <a:pt x="16674" y="8881"/>
                  <a:pt x="16691" y="8872"/>
                  <a:pt x="16712" y="8877"/>
                </a:cubicBezTo>
                <a:cubicBezTo>
                  <a:pt x="16731" y="8882"/>
                  <a:pt x="16757" y="8900"/>
                  <a:pt x="16781" y="8911"/>
                </a:cubicBezTo>
                <a:cubicBezTo>
                  <a:pt x="16835" y="8937"/>
                  <a:pt x="16858" y="8854"/>
                  <a:pt x="16934" y="8829"/>
                </a:cubicBezTo>
                <a:cubicBezTo>
                  <a:pt x="17009" y="8803"/>
                  <a:pt x="17106" y="8782"/>
                  <a:pt x="17122" y="8712"/>
                </a:cubicBezTo>
                <a:cubicBezTo>
                  <a:pt x="17138" y="8643"/>
                  <a:pt x="17136" y="8408"/>
                  <a:pt x="17226" y="8348"/>
                </a:cubicBezTo>
                <a:cubicBezTo>
                  <a:pt x="17257" y="8330"/>
                  <a:pt x="17292" y="8310"/>
                  <a:pt x="17325" y="8279"/>
                </a:cubicBezTo>
                <a:cubicBezTo>
                  <a:pt x="17271" y="8180"/>
                  <a:pt x="17166" y="8042"/>
                  <a:pt x="17152" y="7998"/>
                </a:cubicBezTo>
                <a:cubicBezTo>
                  <a:pt x="17152" y="7999"/>
                  <a:pt x="17156" y="7996"/>
                  <a:pt x="17157" y="7998"/>
                </a:cubicBezTo>
                <a:cubicBezTo>
                  <a:pt x="17170" y="8042"/>
                  <a:pt x="17271" y="8180"/>
                  <a:pt x="17325" y="8279"/>
                </a:cubicBezTo>
                <a:cubicBezTo>
                  <a:pt x="17385" y="8222"/>
                  <a:pt x="17452" y="8137"/>
                  <a:pt x="17532" y="7991"/>
                </a:cubicBezTo>
                <a:cubicBezTo>
                  <a:pt x="17654" y="7766"/>
                  <a:pt x="17582" y="7586"/>
                  <a:pt x="17764" y="7592"/>
                </a:cubicBezTo>
                <a:cubicBezTo>
                  <a:pt x="17946" y="7602"/>
                  <a:pt x="18018" y="7605"/>
                  <a:pt x="18056" y="7675"/>
                </a:cubicBezTo>
                <a:cubicBezTo>
                  <a:pt x="18094" y="7742"/>
                  <a:pt x="18216" y="7733"/>
                  <a:pt x="18140" y="7860"/>
                </a:cubicBezTo>
                <a:cubicBezTo>
                  <a:pt x="18064" y="7990"/>
                  <a:pt x="18015" y="8091"/>
                  <a:pt x="17977" y="8135"/>
                </a:cubicBezTo>
                <a:cubicBezTo>
                  <a:pt x="17940" y="8177"/>
                  <a:pt x="17845" y="8308"/>
                  <a:pt x="17913" y="8369"/>
                </a:cubicBezTo>
                <a:cubicBezTo>
                  <a:pt x="17980" y="8429"/>
                  <a:pt x="17950" y="8469"/>
                  <a:pt x="18026" y="8479"/>
                </a:cubicBezTo>
                <a:cubicBezTo>
                  <a:pt x="18101" y="8488"/>
                  <a:pt x="18093" y="8432"/>
                  <a:pt x="18071" y="8534"/>
                </a:cubicBezTo>
                <a:cubicBezTo>
                  <a:pt x="18048" y="8638"/>
                  <a:pt x="18059" y="8650"/>
                  <a:pt x="17962" y="8685"/>
                </a:cubicBezTo>
                <a:cubicBezTo>
                  <a:pt x="17863" y="8719"/>
                  <a:pt x="17881" y="8755"/>
                  <a:pt x="17888" y="8815"/>
                </a:cubicBezTo>
                <a:cubicBezTo>
                  <a:pt x="17895" y="8875"/>
                  <a:pt x="17970" y="8841"/>
                  <a:pt x="18046" y="8781"/>
                </a:cubicBezTo>
                <a:cubicBezTo>
                  <a:pt x="18121" y="8721"/>
                  <a:pt x="18207" y="8638"/>
                  <a:pt x="18254" y="8534"/>
                </a:cubicBezTo>
                <a:cubicBezTo>
                  <a:pt x="18299" y="8432"/>
                  <a:pt x="18365" y="8292"/>
                  <a:pt x="18471" y="8224"/>
                </a:cubicBezTo>
                <a:cubicBezTo>
                  <a:pt x="18578" y="8155"/>
                  <a:pt x="18564" y="8124"/>
                  <a:pt x="18654" y="8073"/>
                </a:cubicBezTo>
                <a:cubicBezTo>
                  <a:pt x="18746" y="8022"/>
                  <a:pt x="18767" y="8005"/>
                  <a:pt x="18842" y="7970"/>
                </a:cubicBezTo>
                <a:cubicBezTo>
                  <a:pt x="18897" y="7945"/>
                  <a:pt x="18920" y="7890"/>
                  <a:pt x="18960" y="7888"/>
                </a:cubicBezTo>
                <a:cubicBezTo>
                  <a:pt x="18962" y="7814"/>
                  <a:pt x="18970" y="7726"/>
                  <a:pt x="19000" y="7702"/>
                </a:cubicBezTo>
                <a:cubicBezTo>
                  <a:pt x="19053" y="7658"/>
                  <a:pt x="19170" y="7426"/>
                  <a:pt x="19261" y="7366"/>
                </a:cubicBezTo>
                <a:cubicBezTo>
                  <a:pt x="19286" y="7350"/>
                  <a:pt x="19316" y="7327"/>
                  <a:pt x="19345" y="7304"/>
                </a:cubicBezTo>
                <a:cubicBezTo>
                  <a:pt x="19346" y="7301"/>
                  <a:pt x="19345" y="7300"/>
                  <a:pt x="19345" y="7297"/>
                </a:cubicBezTo>
                <a:cubicBezTo>
                  <a:pt x="19422" y="7235"/>
                  <a:pt x="19498" y="7160"/>
                  <a:pt x="19513" y="7098"/>
                </a:cubicBezTo>
                <a:cubicBezTo>
                  <a:pt x="19536" y="7012"/>
                  <a:pt x="19605" y="6886"/>
                  <a:pt x="19612" y="6809"/>
                </a:cubicBezTo>
                <a:cubicBezTo>
                  <a:pt x="19619" y="6733"/>
                  <a:pt x="19636" y="6555"/>
                  <a:pt x="19681" y="6555"/>
                </a:cubicBezTo>
                <a:cubicBezTo>
                  <a:pt x="19727" y="6555"/>
                  <a:pt x="19776" y="6573"/>
                  <a:pt x="19805" y="6617"/>
                </a:cubicBezTo>
                <a:cubicBezTo>
                  <a:pt x="19836" y="6659"/>
                  <a:pt x="19857" y="6668"/>
                  <a:pt x="19909" y="6658"/>
                </a:cubicBezTo>
                <a:cubicBezTo>
                  <a:pt x="19963" y="6651"/>
                  <a:pt x="19948" y="6623"/>
                  <a:pt x="19988" y="6658"/>
                </a:cubicBezTo>
                <a:cubicBezTo>
                  <a:pt x="20026" y="6695"/>
                  <a:pt x="20038" y="6679"/>
                  <a:pt x="20052" y="6658"/>
                </a:cubicBezTo>
                <a:cubicBezTo>
                  <a:pt x="20066" y="6640"/>
                  <a:pt x="20100" y="6592"/>
                  <a:pt x="20126" y="6617"/>
                </a:cubicBezTo>
                <a:cubicBezTo>
                  <a:pt x="20152" y="6643"/>
                  <a:pt x="20201" y="6664"/>
                  <a:pt x="20215" y="6603"/>
                </a:cubicBezTo>
                <a:cubicBezTo>
                  <a:pt x="20229" y="6543"/>
                  <a:pt x="20260" y="6508"/>
                  <a:pt x="20220" y="6473"/>
                </a:cubicBezTo>
                <a:cubicBezTo>
                  <a:pt x="20180" y="6438"/>
                  <a:pt x="20111" y="6421"/>
                  <a:pt x="20111" y="6363"/>
                </a:cubicBezTo>
                <a:cubicBezTo>
                  <a:pt x="20111" y="6305"/>
                  <a:pt x="20107" y="6223"/>
                  <a:pt x="20156" y="6225"/>
                </a:cubicBezTo>
                <a:cubicBezTo>
                  <a:pt x="20204" y="6230"/>
                  <a:pt x="20232" y="6251"/>
                  <a:pt x="20294" y="6212"/>
                </a:cubicBezTo>
                <a:cubicBezTo>
                  <a:pt x="20357" y="6172"/>
                  <a:pt x="20396" y="6201"/>
                  <a:pt x="20433" y="6109"/>
                </a:cubicBezTo>
                <a:cubicBezTo>
                  <a:pt x="20471" y="6014"/>
                  <a:pt x="20443" y="5921"/>
                  <a:pt x="20502" y="5903"/>
                </a:cubicBezTo>
                <a:cubicBezTo>
                  <a:pt x="20561" y="5884"/>
                  <a:pt x="20636" y="5853"/>
                  <a:pt x="20620" y="5793"/>
                </a:cubicBezTo>
                <a:cubicBezTo>
                  <a:pt x="20606" y="5730"/>
                  <a:pt x="20580" y="5651"/>
                  <a:pt x="20586" y="5614"/>
                </a:cubicBezTo>
                <a:cubicBezTo>
                  <a:pt x="20591" y="5575"/>
                  <a:pt x="20627" y="5462"/>
                  <a:pt x="20694" y="5518"/>
                </a:cubicBezTo>
                <a:cubicBezTo>
                  <a:pt x="20764" y="5571"/>
                  <a:pt x="20717" y="5605"/>
                  <a:pt x="20788" y="5628"/>
                </a:cubicBezTo>
                <a:cubicBezTo>
                  <a:pt x="20859" y="5651"/>
                  <a:pt x="20825" y="5576"/>
                  <a:pt x="20887" y="5532"/>
                </a:cubicBezTo>
                <a:cubicBezTo>
                  <a:pt x="20949" y="5485"/>
                  <a:pt x="21045" y="5466"/>
                  <a:pt x="21045" y="5381"/>
                </a:cubicBezTo>
                <a:cubicBezTo>
                  <a:pt x="21045" y="5293"/>
                  <a:pt x="21039" y="5208"/>
                  <a:pt x="21025" y="5120"/>
                </a:cubicBezTo>
                <a:cubicBezTo>
                  <a:pt x="21024" y="5113"/>
                  <a:pt x="21022" y="5106"/>
                  <a:pt x="21020" y="5099"/>
                </a:cubicBezTo>
                <a:cubicBezTo>
                  <a:pt x="21003" y="5027"/>
                  <a:pt x="20961" y="4990"/>
                  <a:pt x="20961" y="4920"/>
                </a:cubicBezTo>
                <a:cubicBezTo>
                  <a:pt x="20961" y="4844"/>
                  <a:pt x="20938" y="4667"/>
                  <a:pt x="20882" y="4597"/>
                </a:cubicBezTo>
                <a:cubicBezTo>
                  <a:pt x="20825" y="4526"/>
                  <a:pt x="20796" y="4456"/>
                  <a:pt x="20764" y="4412"/>
                </a:cubicBezTo>
                <a:cubicBezTo>
                  <a:pt x="20729" y="4370"/>
                  <a:pt x="20705" y="4309"/>
                  <a:pt x="20759" y="4288"/>
                </a:cubicBezTo>
                <a:cubicBezTo>
                  <a:pt x="20812" y="4270"/>
                  <a:pt x="20888" y="4241"/>
                  <a:pt x="20897" y="4178"/>
                </a:cubicBezTo>
                <a:cubicBezTo>
                  <a:pt x="20906" y="4118"/>
                  <a:pt x="20926" y="3965"/>
                  <a:pt x="20971" y="3972"/>
                </a:cubicBezTo>
                <a:cubicBezTo>
                  <a:pt x="21016" y="3979"/>
                  <a:pt x="21080" y="4009"/>
                  <a:pt x="21149" y="4007"/>
                </a:cubicBezTo>
                <a:cubicBezTo>
                  <a:pt x="21217" y="4002"/>
                  <a:pt x="21246" y="4016"/>
                  <a:pt x="21272" y="3993"/>
                </a:cubicBezTo>
                <a:cubicBezTo>
                  <a:pt x="21297" y="3970"/>
                  <a:pt x="21306" y="3977"/>
                  <a:pt x="21322" y="3986"/>
                </a:cubicBezTo>
                <a:cubicBezTo>
                  <a:pt x="21339" y="3998"/>
                  <a:pt x="21399" y="4009"/>
                  <a:pt x="21406" y="3979"/>
                </a:cubicBezTo>
                <a:cubicBezTo>
                  <a:pt x="21411" y="3951"/>
                  <a:pt x="21410" y="3863"/>
                  <a:pt x="21391" y="3828"/>
                </a:cubicBezTo>
                <a:cubicBezTo>
                  <a:pt x="21370" y="3793"/>
                  <a:pt x="21347" y="3737"/>
                  <a:pt x="21381" y="3704"/>
                </a:cubicBezTo>
                <a:cubicBezTo>
                  <a:pt x="21416" y="3672"/>
                  <a:pt x="21468" y="3602"/>
                  <a:pt x="21440" y="3560"/>
                </a:cubicBezTo>
                <a:cubicBezTo>
                  <a:pt x="21413" y="3516"/>
                  <a:pt x="21398" y="3496"/>
                  <a:pt x="21431" y="3471"/>
                </a:cubicBezTo>
                <a:cubicBezTo>
                  <a:pt x="21465" y="3445"/>
                  <a:pt x="21485" y="3421"/>
                  <a:pt x="21475" y="3382"/>
                </a:cubicBezTo>
                <a:cubicBezTo>
                  <a:pt x="21463" y="3342"/>
                  <a:pt x="21410" y="3306"/>
                  <a:pt x="21455" y="3272"/>
                </a:cubicBezTo>
                <a:cubicBezTo>
                  <a:pt x="21500" y="3237"/>
                  <a:pt x="21525" y="3188"/>
                  <a:pt x="21490" y="3134"/>
                </a:cubicBezTo>
                <a:cubicBezTo>
                  <a:pt x="21455" y="3079"/>
                  <a:pt x="21407" y="3059"/>
                  <a:pt x="21450" y="3018"/>
                </a:cubicBezTo>
                <a:cubicBezTo>
                  <a:pt x="21492" y="2976"/>
                  <a:pt x="21476" y="2924"/>
                  <a:pt x="21450" y="2880"/>
                </a:cubicBezTo>
                <a:cubicBezTo>
                  <a:pt x="21424" y="2834"/>
                  <a:pt x="21436" y="2798"/>
                  <a:pt x="21450" y="2756"/>
                </a:cubicBezTo>
                <a:cubicBezTo>
                  <a:pt x="21464" y="2715"/>
                  <a:pt x="21491" y="2681"/>
                  <a:pt x="21460" y="2647"/>
                </a:cubicBezTo>
                <a:cubicBezTo>
                  <a:pt x="21429" y="2612"/>
                  <a:pt x="21404" y="2546"/>
                  <a:pt x="21436" y="2509"/>
                </a:cubicBezTo>
                <a:cubicBezTo>
                  <a:pt x="21467" y="2474"/>
                  <a:pt x="21482" y="2459"/>
                  <a:pt x="21510" y="2454"/>
                </a:cubicBezTo>
                <a:cubicBezTo>
                  <a:pt x="21539" y="2452"/>
                  <a:pt x="21564" y="2391"/>
                  <a:pt x="21564" y="2337"/>
                </a:cubicBezTo>
                <a:cubicBezTo>
                  <a:pt x="21564" y="2286"/>
                  <a:pt x="21562" y="2251"/>
                  <a:pt x="21505" y="2207"/>
                </a:cubicBezTo>
                <a:cubicBezTo>
                  <a:pt x="21448" y="2161"/>
                  <a:pt x="21414" y="2167"/>
                  <a:pt x="21421" y="2083"/>
                </a:cubicBezTo>
                <a:cubicBezTo>
                  <a:pt x="21429" y="2000"/>
                  <a:pt x="21459" y="1898"/>
                  <a:pt x="21416" y="1898"/>
                </a:cubicBezTo>
                <a:cubicBezTo>
                  <a:pt x="21374" y="1898"/>
                  <a:pt x="21308" y="1936"/>
                  <a:pt x="21263" y="1980"/>
                </a:cubicBezTo>
                <a:cubicBezTo>
                  <a:pt x="21216" y="2027"/>
                  <a:pt x="21155" y="2062"/>
                  <a:pt x="21124" y="2118"/>
                </a:cubicBezTo>
                <a:cubicBezTo>
                  <a:pt x="21093" y="2171"/>
                  <a:pt x="21086" y="2228"/>
                  <a:pt x="21035" y="2228"/>
                </a:cubicBezTo>
                <a:cubicBezTo>
                  <a:pt x="20985" y="2228"/>
                  <a:pt x="20934" y="2252"/>
                  <a:pt x="20912" y="2303"/>
                </a:cubicBezTo>
                <a:cubicBezTo>
                  <a:pt x="20888" y="2354"/>
                  <a:pt x="20826" y="2440"/>
                  <a:pt x="20833" y="2489"/>
                </a:cubicBezTo>
                <a:cubicBezTo>
                  <a:pt x="20838" y="2537"/>
                  <a:pt x="20843" y="2520"/>
                  <a:pt x="20798" y="2544"/>
                </a:cubicBezTo>
                <a:cubicBezTo>
                  <a:pt x="20753" y="2567"/>
                  <a:pt x="20655" y="2603"/>
                  <a:pt x="20610" y="2633"/>
                </a:cubicBezTo>
                <a:cubicBezTo>
                  <a:pt x="20565" y="2661"/>
                  <a:pt x="20447" y="2630"/>
                  <a:pt x="20413" y="2688"/>
                </a:cubicBezTo>
                <a:cubicBezTo>
                  <a:pt x="20378" y="2748"/>
                  <a:pt x="20337" y="2773"/>
                  <a:pt x="20299" y="2715"/>
                </a:cubicBezTo>
                <a:cubicBezTo>
                  <a:pt x="20263" y="2657"/>
                  <a:pt x="20247" y="2587"/>
                  <a:pt x="20200" y="2557"/>
                </a:cubicBezTo>
                <a:cubicBezTo>
                  <a:pt x="20155" y="2529"/>
                  <a:pt x="20136" y="2537"/>
                  <a:pt x="20161" y="2495"/>
                </a:cubicBezTo>
                <a:cubicBezTo>
                  <a:pt x="20187" y="2454"/>
                  <a:pt x="20197" y="2418"/>
                  <a:pt x="20166" y="2379"/>
                </a:cubicBezTo>
                <a:cubicBezTo>
                  <a:pt x="20134" y="2339"/>
                  <a:pt x="20062" y="2313"/>
                  <a:pt x="20062" y="2255"/>
                </a:cubicBezTo>
                <a:cubicBezTo>
                  <a:pt x="20062" y="2197"/>
                  <a:pt x="20066" y="2134"/>
                  <a:pt x="20042" y="2111"/>
                </a:cubicBezTo>
                <a:cubicBezTo>
                  <a:pt x="20016" y="2088"/>
                  <a:pt x="19967" y="2064"/>
                  <a:pt x="19953" y="2111"/>
                </a:cubicBezTo>
                <a:cubicBezTo>
                  <a:pt x="19939" y="2155"/>
                  <a:pt x="19942" y="2152"/>
                  <a:pt x="19879" y="2118"/>
                </a:cubicBezTo>
                <a:cubicBezTo>
                  <a:pt x="19817" y="2083"/>
                  <a:pt x="19785" y="2072"/>
                  <a:pt x="19765" y="2049"/>
                </a:cubicBezTo>
                <a:cubicBezTo>
                  <a:pt x="19745" y="2028"/>
                  <a:pt x="19705" y="1997"/>
                  <a:pt x="19696" y="1973"/>
                </a:cubicBezTo>
                <a:cubicBezTo>
                  <a:pt x="19689" y="1950"/>
                  <a:pt x="19632" y="1872"/>
                  <a:pt x="19593" y="1912"/>
                </a:cubicBezTo>
                <a:cubicBezTo>
                  <a:pt x="19553" y="1949"/>
                  <a:pt x="19508" y="1987"/>
                  <a:pt x="19454" y="1960"/>
                </a:cubicBezTo>
                <a:cubicBezTo>
                  <a:pt x="19400" y="1930"/>
                  <a:pt x="19331" y="1849"/>
                  <a:pt x="19291" y="1884"/>
                </a:cubicBezTo>
                <a:cubicBezTo>
                  <a:pt x="19251" y="1921"/>
                  <a:pt x="19101" y="2015"/>
                  <a:pt x="19054" y="1967"/>
                </a:cubicBezTo>
                <a:cubicBezTo>
                  <a:pt x="19005" y="1918"/>
                  <a:pt x="18896" y="1917"/>
                  <a:pt x="18896" y="1822"/>
                </a:cubicBezTo>
                <a:cubicBezTo>
                  <a:pt x="18896" y="1730"/>
                  <a:pt x="18925" y="1690"/>
                  <a:pt x="18866" y="1644"/>
                </a:cubicBezTo>
                <a:cubicBezTo>
                  <a:pt x="18806" y="1600"/>
                  <a:pt x="18776" y="1557"/>
                  <a:pt x="18772" y="1506"/>
                </a:cubicBezTo>
                <a:cubicBezTo>
                  <a:pt x="18769" y="1455"/>
                  <a:pt x="18749" y="1369"/>
                  <a:pt x="18718" y="1341"/>
                </a:cubicBezTo>
                <a:cubicBezTo>
                  <a:pt x="18687" y="1311"/>
                  <a:pt x="18526" y="1166"/>
                  <a:pt x="18535" y="1128"/>
                </a:cubicBezTo>
                <a:cubicBezTo>
                  <a:pt x="18542" y="1089"/>
                  <a:pt x="18572" y="1060"/>
                  <a:pt x="18530" y="1019"/>
                </a:cubicBezTo>
                <a:cubicBezTo>
                  <a:pt x="18487" y="975"/>
                  <a:pt x="18431" y="957"/>
                  <a:pt x="18431" y="916"/>
                </a:cubicBezTo>
                <a:cubicBezTo>
                  <a:pt x="18431" y="874"/>
                  <a:pt x="18449" y="838"/>
                  <a:pt x="18397" y="806"/>
                </a:cubicBezTo>
                <a:cubicBezTo>
                  <a:pt x="18347" y="773"/>
                  <a:pt x="18318" y="751"/>
                  <a:pt x="18318" y="682"/>
                </a:cubicBezTo>
                <a:cubicBezTo>
                  <a:pt x="18318" y="610"/>
                  <a:pt x="18276" y="584"/>
                  <a:pt x="18254" y="558"/>
                </a:cubicBezTo>
                <a:cubicBezTo>
                  <a:pt x="18231" y="533"/>
                  <a:pt x="18243" y="465"/>
                  <a:pt x="18189" y="428"/>
                </a:cubicBezTo>
                <a:cubicBezTo>
                  <a:pt x="18136" y="388"/>
                  <a:pt x="18090" y="410"/>
                  <a:pt x="18090" y="359"/>
                </a:cubicBezTo>
                <a:cubicBezTo>
                  <a:pt x="18090" y="306"/>
                  <a:pt x="18098" y="272"/>
                  <a:pt x="18046" y="249"/>
                </a:cubicBezTo>
                <a:cubicBezTo>
                  <a:pt x="17996" y="228"/>
                  <a:pt x="17968" y="215"/>
                  <a:pt x="17947" y="181"/>
                </a:cubicBezTo>
                <a:cubicBezTo>
                  <a:pt x="17928" y="146"/>
                  <a:pt x="17878" y="121"/>
                  <a:pt x="17853" y="105"/>
                </a:cubicBezTo>
                <a:cubicBezTo>
                  <a:pt x="17827" y="89"/>
                  <a:pt x="17792" y="61"/>
                  <a:pt x="17769" y="77"/>
                </a:cubicBezTo>
                <a:cubicBezTo>
                  <a:pt x="17747" y="94"/>
                  <a:pt x="17694" y="160"/>
                  <a:pt x="17646" y="167"/>
                </a:cubicBezTo>
                <a:cubicBezTo>
                  <a:pt x="17597" y="174"/>
                  <a:pt x="17520" y="117"/>
                  <a:pt x="17468" y="84"/>
                </a:cubicBezTo>
                <a:cubicBezTo>
                  <a:pt x="17418" y="52"/>
                  <a:pt x="17312" y="-12"/>
                  <a:pt x="17275" y="2"/>
                </a:cubicBezTo>
                <a:close/>
                <a:moveTo>
                  <a:pt x="16722" y="462"/>
                </a:moveTo>
                <a:cubicBezTo>
                  <a:pt x="16737" y="489"/>
                  <a:pt x="16736" y="518"/>
                  <a:pt x="16707" y="565"/>
                </a:cubicBezTo>
                <a:cubicBezTo>
                  <a:pt x="16735" y="520"/>
                  <a:pt x="16735" y="488"/>
                  <a:pt x="16722" y="462"/>
                </a:cubicBezTo>
                <a:close/>
                <a:moveTo>
                  <a:pt x="16613" y="709"/>
                </a:moveTo>
                <a:cubicBezTo>
                  <a:pt x="16592" y="756"/>
                  <a:pt x="16595" y="793"/>
                  <a:pt x="16653" y="806"/>
                </a:cubicBezTo>
                <a:cubicBezTo>
                  <a:pt x="16650" y="805"/>
                  <a:pt x="16651" y="806"/>
                  <a:pt x="16648" y="806"/>
                </a:cubicBezTo>
                <a:cubicBezTo>
                  <a:pt x="16590" y="793"/>
                  <a:pt x="16592" y="756"/>
                  <a:pt x="16613" y="709"/>
                </a:cubicBezTo>
                <a:close/>
                <a:moveTo>
                  <a:pt x="17117" y="847"/>
                </a:moveTo>
                <a:cubicBezTo>
                  <a:pt x="17131" y="846"/>
                  <a:pt x="17137" y="859"/>
                  <a:pt x="17137" y="922"/>
                </a:cubicBezTo>
                <a:cubicBezTo>
                  <a:pt x="17137" y="864"/>
                  <a:pt x="17129" y="849"/>
                  <a:pt x="17117" y="847"/>
                </a:cubicBezTo>
                <a:close/>
                <a:moveTo>
                  <a:pt x="18283" y="1321"/>
                </a:moveTo>
                <a:cubicBezTo>
                  <a:pt x="18288" y="1386"/>
                  <a:pt x="18208" y="1428"/>
                  <a:pt x="18239" y="1493"/>
                </a:cubicBezTo>
                <a:cubicBezTo>
                  <a:pt x="18268" y="1557"/>
                  <a:pt x="18241" y="1620"/>
                  <a:pt x="18219" y="1664"/>
                </a:cubicBezTo>
                <a:cubicBezTo>
                  <a:pt x="18197" y="1705"/>
                  <a:pt x="18155" y="1816"/>
                  <a:pt x="18160" y="1912"/>
                </a:cubicBezTo>
                <a:cubicBezTo>
                  <a:pt x="18153" y="1814"/>
                  <a:pt x="18191" y="1706"/>
                  <a:pt x="18214" y="1664"/>
                </a:cubicBezTo>
                <a:cubicBezTo>
                  <a:pt x="18237" y="1620"/>
                  <a:pt x="18263" y="1557"/>
                  <a:pt x="18234" y="1493"/>
                </a:cubicBezTo>
                <a:cubicBezTo>
                  <a:pt x="18203" y="1428"/>
                  <a:pt x="18288" y="1386"/>
                  <a:pt x="18283" y="1321"/>
                </a:cubicBezTo>
                <a:close/>
                <a:moveTo>
                  <a:pt x="18115" y="2585"/>
                </a:moveTo>
                <a:cubicBezTo>
                  <a:pt x="18115" y="2640"/>
                  <a:pt x="18082" y="2708"/>
                  <a:pt x="18090" y="2777"/>
                </a:cubicBezTo>
                <a:cubicBezTo>
                  <a:pt x="18097" y="2844"/>
                  <a:pt x="18089" y="2930"/>
                  <a:pt x="18115" y="2976"/>
                </a:cubicBezTo>
                <a:cubicBezTo>
                  <a:pt x="18089" y="2930"/>
                  <a:pt x="18092" y="2844"/>
                  <a:pt x="18086" y="2777"/>
                </a:cubicBezTo>
                <a:cubicBezTo>
                  <a:pt x="18077" y="2708"/>
                  <a:pt x="18115" y="2640"/>
                  <a:pt x="18115" y="2585"/>
                </a:cubicBezTo>
                <a:close/>
                <a:moveTo>
                  <a:pt x="17982" y="2928"/>
                </a:moveTo>
                <a:cubicBezTo>
                  <a:pt x="17935" y="2995"/>
                  <a:pt x="17934" y="3065"/>
                  <a:pt x="17873" y="3155"/>
                </a:cubicBezTo>
                <a:cubicBezTo>
                  <a:pt x="17812" y="3245"/>
                  <a:pt x="17725" y="3356"/>
                  <a:pt x="17690" y="3430"/>
                </a:cubicBezTo>
                <a:cubicBezTo>
                  <a:pt x="17725" y="3355"/>
                  <a:pt x="17807" y="3245"/>
                  <a:pt x="17868" y="3155"/>
                </a:cubicBezTo>
                <a:cubicBezTo>
                  <a:pt x="17929" y="3064"/>
                  <a:pt x="17935" y="2995"/>
                  <a:pt x="17982" y="2928"/>
                </a:cubicBezTo>
                <a:close/>
                <a:moveTo>
                  <a:pt x="17537" y="3801"/>
                </a:moveTo>
                <a:cubicBezTo>
                  <a:pt x="17568" y="3847"/>
                  <a:pt x="17644" y="3890"/>
                  <a:pt x="17675" y="3924"/>
                </a:cubicBezTo>
                <a:cubicBezTo>
                  <a:pt x="17705" y="3957"/>
                  <a:pt x="17701" y="3979"/>
                  <a:pt x="17784" y="4000"/>
                </a:cubicBezTo>
                <a:cubicBezTo>
                  <a:pt x="17867" y="4021"/>
                  <a:pt x="17880" y="4042"/>
                  <a:pt x="17932" y="4000"/>
                </a:cubicBezTo>
                <a:cubicBezTo>
                  <a:pt x="17986" y="3956"/>
                  <a:pt x="17997" y="3956"/>
                  <a:pt x="17997" y="3993"/>
                </a:cubicBezTo>
                <a:cubicBezTo>
                  <a:pt x="17997" y="4032"/>
                  <a:pt x="17985" y="4084"/>
                  <a:pt x="17947" y="4103"/>
                </a:cubicBezTo>
                <a:cubicBezTo>
                  <a:pt x="17946" y="4103"/>
                  <a:pt x="17944" y="4102"/>
                  <a:pt x="17942" y="4103"/>
                </a:cubicBezTo>
                <a:cubicBezTo>
                  <a:pt x="17980" y="4084"/>
                  <a:pt x="17997" y="4032"/>
                  <a:pt x="17997" y="3993"/>
                </a:cubicBezTo>
                <a:cubicBezTo>
                  <a:pt x="17997" y="3956"/>
                  <a:pt x="17986" y="3963"/>
                  <a:pt x="17932" y="4007"/>
                </a:cubicBezTo>
                <a:cubicBezTo>
                  <a:pt x="17880" y="4048"/>
                  <a:pt x="17867" y="4021"/>
                  <a:pt x="17784" y="4000"/>
                </a:cubicBezTo>
                <a:cubicBezTo>
                  <a:pt x="17701" y="3979"/>
                  <a:pt x="17705" y="3964"/>
                  <a:pt x="17675" y="3931"/>
                </a:cubicBezTo>
                <a:cubicBezTo>
                  <a:pt x="17644" y="3896"/>
                  <a:pt x="17568" y="3847"/>
                  <a:pt x="17537" y="3801"/>
                </a:cubicBezTo>
                <a:close/>
                <a:moveTo>
                  <a:pt x="17799" y="4158"/>
                </a:moveTo>
                <a:cubicBezTo>
                  <a:pt x="17787" y="4209"/>
                  <a:pt x="17771" y="4274"/>
                  <a:pt x="17799" y="4309"/>
                </a:cubicBezTo>
                <a:cubicBezTo>
                  <a:pt x="17818" y="4334"/>
                  <a:pt x="17858" y="4338"/>
                  <a:pt x="17863" y="4364"/>
                </a:cubicBezTo>
                <a:cubicBezTo>
                  <a:pt x="17881" y="4359"/>
                  <a:pt x="17903" y="4353"/>
                  <a:pt x="17932" y="4343"/>
                </a:cubicBezTo>
                <a:cubicBezTo>
                  <a:pt x="17903" y="4353"/>
                  <a:pt x="17881" y="4366"/>
                  <a:pt x="17863" y="4371"/>
                </a:cubicBezTo>
                <a:cubicBezTo>
                  <a:pt x="17865" y="4380"/>
                  <a:pt x="17863" y="4387"/>
                  <a:pt x="17858" y="4398"/>
                </a:cubicBezTo>
                <a:cubicBezTo>
                  <a:pt x="17883" y="4345"/>
                  <a:pt x="17826" y="4338"/>
                  <a:pt x="17799" y="4309"/>
                </a:cubicBezTo>
                <a:cubicBezTo>
                  <a:pt x="17798" y="4308"/>
                  <a:pt x="17795" y="4310"/>
                  <a:pt x="17794" y="4309"/>
                </a:cubicBezTo>
                <a:cubicBezTo>
                  <a:pt x="17766" y="4274"/>
                  <a:pt x="17787" y="4209"/>
                  <a:pt x="17799" y="4158"/>
                </a:cubicBezTo>
                <a:close/>
                <a:moveTo>
                  <a:pt x="18056" y="4288"/>
                </a:moveTo>
                <a:cubicBezTo>
                  <a:pt x="18108" y="4288"/>
                  <a:pt x="18127" y="4246"/>
                  <a:pt x="18155" y="4309"/>
                </a:cubicBezTo>
                <a:cubicBezTo>
                  <a:pt x="18156" y="4311"/>
                  <a:pt x="18154" y="4314"/>
                  <a:pt x="18155" y="4316"/>
                </a:cubicBezTo>
                <a:cubicBezTo>
                  <a:pt x="18179" y="4380"/>
                  <a:pt x="18163" y="4470"/>
                  <a:pt x="18219" y="4508"/>
                </a:cubicBezTo>
                <a:cubicBezTo>
                  <a:pt x="18218" y="4507"/>
                  <a:pt x="18215" y="4509"/>
                  <a:pt x="18214" y="4508"/>
                </a:cubicBezTo>
                <a:cubicBezTo>
                  <a:pt x="18157" y="4469"/>
                  <a:pt x="18182" y="4381"/>
                  <a:pt x="18155" y="4316"/>
                </a:cubicBezTo>
                <a:cubicBezTo>
                  <a:pt x="18127" y="4253"/>
                  <a:pt x="18108" y="4288"/>
                  <a:pt x="18056" y="4288"/>
                </a:cubicBezTo>
                <a:close/>
                <a:moveTo>
                  <a:pt x="17468" y="4591"/>
                </a:moveTo>
                <a:cubicBezTo>
                  <a:pt x="17469" y="4589"/>
                  <a:pt x="17472" y="4592"/>
                  <a:pt x="17473" y="4591"/>
                </a:cubicBezTo>
                <a:cubicBezTo>
                  <a:pt x="17465" y="4608"/>
                  <a:pt x="17437" y="4648"/>
                  <a:pt x="17418" y="4687"/>
                </a:cubicBezTo>
                <a:cubicBezTo>
                  <a:pt x="17437" y="4648"/>
                  <a:pt x="17460" y="4608"/>
                  <a:pt x="17468" y="4591"/>
                </a:cubicBezTo>
                <a:close/>
                <a:moveTo>
                  <a:pt x="19173" y="4597"/>
                </a:moveTo>
                <a:cubicBezTo>
                  <a:pt x="19252" y="4611"/>
                  <a:pt x="19323" y="4654"/>
                  <a:pt x="19350" y="4687"/>
                </a:cubicBezTo>
                <a:cubicBezTo>
                  <a:pt x="19323" y="4654"/>
                  <a:pt x="19247" y="4618"/>
                  <a:pt x="19168" y="4604"/>
                </a:cubicBezTo>
                <a:cubicBezTo>
                  <a:pt x="19171" y="4605"/>
                  <a:pt x="19168" y="4597"/>
                  <a:pt x="19173" y="4597"/>
                </a:cubicBezTo>
                <a:close/>
                <a:moveTo>
                  <a:pt x="18575" y="4618"/>
                </a:moveTo>
                <a:cubicBezTo>
                  <a:pt x="18632" y="4644"/>
                  <a:pt x="18636" y="4671"/>
                  <a:pt x="18688" y="4632"/>
                </a:cubicBezTo>
                <a:cubicBezTo>
                  <a:pt x="18636" y="4671"/>
                  <a:pt x="18632" y="4650"/>
                  <a:pt x="18575" y="4625"/>
                </a:cubicBezTo>
                <a:cubicBezTo>
                  <a:pt x="18519" y="4599"/>
                  <a:pt x="18518" y="4654"/>
                  <a:pt x="18466" y="4687"/>
                </a:cubicBezTo>
                <a:cubicBezTo>
                  <a:pt x="18518" y="4654"/>
                  <a:pt x="18519" y="4593"/>
                  <a:pt x="18575" y="4618"/>
                </a:cubicBezTo>
                <a:close/>
                <a:moveTo>
                  <a:pt x="19341" y="4804"/>
                </a:moveTo>
                <a:cubicBezTo>
                  <a:pt x="19318" y="4855"/>
                  <a:pt x="19344" y="4895"/>
                  <a:pt x="19400" y="4900"/>
                </a:cubicBezTo>
                <a:cubicBezTo>
                  <a:pt x="19398" y="4900"/>
                  <a:pt x="19397" y="4900"/>
                  <a:pt x="19395" y="4900"/>
                </a:cubicBezTo>
                <a:cubicBezTo>
                  <a:pt x="19339" y="4895"/>
                  <a:pt x="19318" y="4855"/>
                  <a:pt x="19341" y="4804"/>
                </a:cubicBezTo>
                <a:close/>
                <a:moveTo>
                  <a:pt x="20497" y="4941"/>
                </a:moveTo>
                <a:cubicBezTo>
                  <a:pt x="20497" y="4944"/>
                  <a:pt x="20496" y="4945"/>
                  <a:pt x="20497" y="4948"/>
                </a:cubicBezTo>
                <a:cubicBezTo>
                  <a:pt x="20479" y="4883"/>
                  <a:pt x="20440" y="4954"/>
                  <a:pt x="20418" y="5016"/>
                </a:cubicBezTo>
                <a:cubicBezTo>
                  <a:pt x="20395" y="5081"/>
                  <a:pt x="20351" y="5067"/>
                  <a:pt x="20294" y="5085"/>
                </a:cubicBezTo>
                <a:cubicBezTo>
                  <a:pt x="20351" y="5067"/>
                  <a:pt x="20395" y="5074"/>
                  <a:pt x="20418" y="5010"/>
                </a:cubicBezTo>
                <a:cubicBezTo>
                  <a:pt x="20440" y="4947"/>
                  <a:pt x="20479" y="4876"/>
                  <a:pt x="20497" y="4941"/>
                </a:cubicBezTo>
                <a:close/>
                <a:moveTo>
                  <a:pt x="20576" y="4975"/>
                </a:moveTo>
                <a:cubicBezTo>
                  <a:pt x="20545" y="5007"/>
                  <a:pt x="20532" y="5013"/>
                  <a:pt x="20521" y="5003"/>
                </a:cubicBezTo>
                <a:cubicBezTo>
                  <a:pt x="20532" y="5010"/>
                  <a:pt x="20547" y="5004"/>
                  <a:pt x="20576" y="4975"/>
                </a:cubicBezTo>
                <a:close/>
                <a:moveTo>
                  <a:pt x="19909" y="5010"/>
                </a:moveTo>
                <a:cubicBezTo>
                  <a:pt x="19949" y="5047"/>
                  <a:pt x="19963" y="5053"/>
                  <a:pt x="19963" y="5099"/>
                </a:cubicBezTo>
                <a:cubicBezTo>
                  <a:pt x="19963" y="5098"/>
                  <a:pt x="19958" y="5100"/>
                  <a:pt x="19958" y="5099"/>
                </a:cubicBezTo>
                <a:cubicBezTo>
                  <a:pt x="19958" y="5053"/>
                  <a:pt x="19949" y="5047"/>
                  <a:pt x="19909" y="5010"/>
                </a:cubicBezTo>
                <a:close/>
                <a:moveTo>
                  <a:pt x="17913" y="5490"/>
                </a:moveTo>
                <a:cubicBezTo>
                  <a:pt x="17885" y="5512"/>
                  <a:pt x="17866" y="5537"/>
                  <a:pt x="17829" y="5573"/>
                </a:cubicBezTo>
                <a:cubicBezTo>
                  <a:pt x="17798" y="5601"/>
                  <a:pt x="17780" y="5597"/>
                  <a:pt x="17769" y="5580"/>
                </a:cubicBezTo>
                <a:cubicBezTo>
                  <a:pt x="17780" y="5597"/>
                  <a:pt x="17798" y="5594"/>
                  <a:pt x="17829" y="5566"/>
                </a:cubicBezTo>
                <a:cubicBezTo>
                  <a:pt x="17865" y="5532"/>
                  <a:pt x="17885" y="5511"/>
                  <a:pt x="17913" y="5490"/>
                </a:cubicBezTo>
                <a:close/>
                <a:moveTo>
                  <a:pt x="18362" y="5889"/>
                </a:moveTo>
                <a:cubicBezTo>
                  <a:pt x="18385" y="5838"/>
                  <a:pt x="18392" y="5870"/>
                  <a:pt x="18431" y="5909"/>
                </a:cubicBezTo>
                <a:cubicBezTo>
                  <a:pt x="18433" y="5911"/>
                  <a:pt x="18435" y="5915"/>
                  <a:pt x="18436" y="5916"/>
                </a:cubicBezTo>
                <a:cubicBezTo>
                  <a:pt x="18472" y="5951"/>
                  <a:pt x="18500" y="5967"/>
                  <a:pt x="18570" y="5978"/>
                </a:cubicBezTo>
                <a:cubicBezTo>
                  <a:pt x="18572" y="5979"/>
                  <a:pt x="18568" y="5985"/>
                  <a:pt x="18570" y="5985"/>
                </a:cubicBezTo>
                <a:cubicBezTo>
                  <a:pt x="18497" y="5973"/>
                  <a:pt x="18474" y="5953"/>
                  <a:pt x="18436" y="5916"/>
                </a:cubicBezTo>
                <a:cubicBezTo>
                  <a:pt x="18396" y="5877"/>
                  <a:pt x="18385" y="5845"/>
                  <a:pt x="18362" y="5896"/>
                </a:cubicBezTo>
                <a:cubicBezTo>
                  <a:pt x="18363" y="5894"/>
                  <a:pt x="18361" y="5891"/>
                  <a:pt x="18362" y="5889"/>
                </a:cubicBezTo>
                <a:close/>
                <a:moveTo>
                  <a:pt x="18263" y="5944"/>
                </a:moveTo>
                <a:cubicBezTo>
                  <a:pt x="18291" y="5960"/>
                  <a:pt x="18330" y="5934"/>
                  <a:pt x="18347" y="5951"/>
                </a:cubicBezTo>
                <a:cubicBezTo>
                  <a:pt x="18351" y="5955"/>
                  <a:pt x="18356" y="5960"/>
                  <a:pt x="18357" y="5971"/>
                </a:cubicBezTo>
                <a:cubicBezTo>
                  <a:pt x="18364" y="6027"/>
                  <a:pt x="18388" y="6085"/>
                  <a:pt x="18328" y="6136"/>
                </a:cubicBezTo>
                <a:cubicBezTo>
                  <a:pt x="18326" y="6138"/>
                  <a:pt x="18325" y="6135"/>
                  <a:pt x="18323" y="6136"/>
                </a:cubicBezTo>
                <a:cubicBezTo>
                  <a:pt x="18383" y="6085"/>
                  <a:pt x="18364" y="6027"/>
                  <a:pt x="18357" y="5971"/>
                </a:cubicBezTo>
                <a:cubicBezTo>
                  <a:pt x="18349" y="5916"/>
                  <a:pt x="18298" y="5965"/>
                  <a:pt x="18263" y="5944"/>
                </a:cubicBezTo>
                <a:close/>
                <a:moveTo>
                  <a:pt x="18644" y="6109"/>
                </a:moveTo>
                <a:cubicBezTo>
                  <a:pt x="18680" y="6174"/>
                  <a:pt x="18702" y="6154"/>
                  <a:pt x="18718" y="6116"/>
                </a:cubicBezTo>
                <a:cubicBezTo>
                  <a:pt x="18702" y="6154"/>
                  <a:pt x="18680" y="6180"/>
                  <a:pt x="18644" y="6116"/>
                </a:cubicBezTo>
                <a:cubicBezTo>
                  <a:pt x="18641" y="6111"/>
                  <a:pt x="18646" y="6113"/>
                  <a:pt x="18644" y="6109"/>
                </a:cubicBezTo>
                <a:close/>
                <a:moveTo>
                  <a:pt x="18871" y="6184"/>
                </a:moveTo>
                <a:cubicBezTo>
                  <a:pt x="18916" y="6293"/>
                  <a:pt x="18982" y="6321"/>
                  <a:pt x="19044" y="6397"/>
                </a:cubicBezTo>
                <a:cubicBezTo>
                  <a:pt x="19046" y="6399"/>
                  <a:pt x="19042" y="6402"/>
                  <a:pt x="19044" y="6404"/>
                </a:cubicBezTo>
                <a:cubicBezTo>
                  <a:pt x="18982" y="6328"/>
                  <a:pt x="18916" y="6293"/>
                  <a:pt x="18871" y="6184"/>
                </a:cubicBezTo>
                <a:close/>
                <a:moveTo>
                  <a:pt x="17967" y="6370"/>
                </a:moveTo>
                <a:cubicBezTo>
                  <a:pt x="17968" y="6368"/>
                  <a:pt x="17971" y="6371"/>
                  <a:pt x="17972" y="6370"/>
                </a:cubicBezTo>
                <a:cubicBezTo>
                  <a:pt x="17961" y="6409"/>
                  <a:pt x="17994" y="6606"/>
                  <a:pt x="17922" y="6596"/>
                </a:cubicBezTo>
                <a:cubicBezTo>
                  <a:pt x="17994" y="6606"/>
                  <a:pt x="17957" y="6409"/>
                  <a:pt x="17967" y="6370"/>
                </a:cubicBezTo>
                <a:close/>
                <a:moveTo>
                  <a:pt x="17596" y="6665"/>
                </a:moveTo>
                <a:cubicBezTo>
                  <a:pt x="17597" y="6662"/>
                  <a:pt x="17601" y="6668"/>
                  <a:pt x="17601" y="6665"/>
                </a:cubicBezTo>
                <a:cubicBezTo>
                  <a:pt x="17594" y="6721"/>
                  <a:pt x="17576" y="6772"/>
                  <a:pt x="17527" y="6802"/>
                </a:cubicBezTo>
                <a:cubicBezTo>
                  <a:pt x="17576" y="6772"/>
                  <a:pt x="17589" y="6721"/>
                  <a:pt x="17596" y="6665"/>
                </a:cubicBezTo>
                <a:close/>
                <a:moveTo>
                  <a:pt x="16919" y="7036"/>
                </a:moveTo>
                <a:cubicBezTo>
                  <a:pt x="16965" y="7066"/>
                  <a:pt x="16949" y="7088"/>
                  <a:pt x="16949" y="7125"/>
                </a:cubicBezTo>
                <a:cubicBezTo>
                  <a:pt x="16949" y="7165"/>
                  <a:pt x="16932" y="7234"/>
                  <a:pt x="16974" y="7311"/>
                </a:cubicBezTo>
                <a:cubicBezTo>
                  <a:pt x="16932" y="7234"/>
                  <a:pt x="16944" y="7165"/>
                  <a:pt x="16944" y="7125"/>
                </a:cubicBezTo>
                <a:cubicBezTo>
                  <a:pt x="16944" y="7088"/>
                  <a:pt x="16965" y="7066"/>
                  <a:pt x="16919" y="7036"/>
                </a:cubicBezTo>
                <a:close/>
                <a:moveTo>
                  <a:pt x="16999" y="7476"/>
                </a:moveTo>
                <a:cubicBezTo>
                  <a:pt x="16960" y="7531"/>
                  <a:pt x="16913" y="7610"/>
                  <a:pt x="16905" y="7675"/>
                </a:cubicBezTo>
                <a:cubicBezTo>
                  <a:pt x="16910" y="7633"/>
                  <a:pt x="16930" y="7586"/>
                  <a:pt x="16954" y="7544"/>
                </a:cubicBezTo>
                <a:cubicBezTo>
                  <a:pt x="16966" y="7519"/>
                  <a:pt x="16985" y="7497"/>
                  <a:pt x="16999" y="7476"/>
                </a:cubicBezTo>
                <a:close/>
                <a:moveTo>
                  <a:pt x="16860" y="7737"/>
                </a:moveTo>
                <a:cubicBezTo>
                  <a:pt x="16843" y="7755"/>
                  <a:pt x="16834" y="7777"/>
                  <a:pt x="16855" y="7819"/>
                </a:cubicBezTo>
                <a:cubicBezTo>
                  <a:pt x="16854" y="7817"/>
                  <a:pt x="16852" y="7822"/>
                  <a:pt x="16850" y="7819"/>
                </a:cubicBezTo>
                <a:cubicBezTo>
                  <a:pt x="16829" y="7777"/>
                  <a:pt x="16843" y="7755"/>
                  <a:pt x="16860" y="7737"/>
                </a:cubicBezTo>
                <a:close/>
                <a:moveTo>
                  <a:pt x="15042" y="8073"/>
                </a:moveTo>
                <a:cubicBezTo>
                  <a:pt x="15071" y="8141"/>
                  <a:pt x="15128" y="8142"/>
                  <a:pt x="15121" y="8176"/>
                </a:cubicBezTo>
                <a:cubicBezTo>
                  <a:pt x="15120" y="8178"/>
                  <a:pt x="15121" y="8181"/>
                  <a:pt x="15121" y="8183"/>
                </a:cubicBezTo>
                <a:cubicBezTo>
                  <a:pt x="15128" y="8148"/>
                  <a:pt x="15071" y="8147"/>
                  <a:pt x="15042" y="8080"/>
                </a:cubicBezTo>
                <a:cubicBezTo>
                  <a:pt x="15040" y="8077"/>
                  <a:pt x="15043" y="8077"/>
                  <a:pt x="15042" y="8073"/>
                </a:cubicBezTo>
                <a:close/>
                <a:moveTo>
                  <a:pt x="16336" y="8231"/>
                </a:moveTo>
                <a:cubicBezTo>
                  <a:pt x="16364" y="8257"/>
                  <a:pt x="16378" y="8300"/>
                  <a:pt x="16440" y="8307"/>
                </a:cubicBezTo>
                <a:cubicBezTo>
                  <a:pt x="16421" y="8305"/>
                  <a:pt x="16408" y="8300"/>
                  <a:pt x="16396" y="8293"/>
                </a:cubicBezTo>
                <a:cubicBezTo>
                  <a:pt x="16368" y="8277"/>
                  <a:pt x="16356" y="8248"/>
                  <a:pt x="16336" y="8231"/>
                </a:cubicBezTo>
                <a:close/>
                <a:moveTo>
                  <a:pt x="15190" y="8348"/>
                </a:moveTo>
                <a:cubicBezTo>
                  <a:pt x="15197" y="8404"/>
                  <a:pt x="15243" y="8352"/>
                  <a:pt x="15269" y="8417"/>
                </a:cubicBezTo>
                <a:cubicBezTo>
                  <a:pt x="15271" y="8420"/>
                  <a:pt x="15268" y="8421"/>
                  <a:pt x="15269" y="8424"/>
                </a:cubicBezTo>
                <a:cubicBezTo>
                  <a:pt x="15243" y="8359"/>
                  <a:pt x="15197" y="8404"/>
                  <a:pt x="15190" y="8348"/>
                </a:cubicBezTo>
                <a:close/>
                <a:moveTo>
                  <a:pt x="15146" y="8657"/>
                </a:moveTo>
                <a:cubicBezTo>
                  <a:pt x="15179" y="8671"/>
                  <a:pt x="15227" y="8671"/>
                  <a:pt x="15254" y="8671"/>
                </a:cubicBezTo>
                <a:cubicBezTo>
                  <a:pt x="15257" y="8671"/>
                  <a:pt x="15252" y="8678"/>
                  <a:pt x="15254" y="8678"/>
                </a:cubicBezTo>
                <a:cubicBezTo>
                  <a:pt x="15227" y="8678"/>
                  <a:pt x="15179" y="8671"/>
                  <a:pt x="15146" y="8657"/>
                </a:cubicBezTo>
                <a:close/>
                <a:moveTo>
                  <a:pt x="16163" y="8671"/>
                </a:moveTo>
                <a:cubicBezTo>
                  <a:pt x="16174" y="8666"/>
                  <a:pt x="16186" y="8669"/>
                  <a:pt x="16193" y="8671"/>
                </a:cubicBezTo>
                <a:cubicBezTo>
                  <a:pt x="16216" y="8680"/>
                  <a:pt x="16218" y="8721"/>
                  <a:pt x="16218" y="8760"/>
                </a:cubicBezTo>
                <a:cubicBezTo>
                  <a:pt x="16218" y="8814"/>
                  <a:pt x="16220" y="8867"/>
                  <a:pt x="16243" y="8905"/>
                </a:cubicBezTo>
                <a:cubicBezTo>
                  <a:pt x="16265" y="8944"/>
                  <a:pt x="16240" y="8996"/>
                  <a:pt x="16213" y="9021"/>
                </a:cubicBezTo>
                <a:cubicBezTo>
                  <a:pt x="16184" y="9049"/>
                  <a:pt x="16203" y="9121"/>
                  <a:pt x="16243" y="9172"/>
                </a:cubicBezTo>
                <a:cubicBezTo>
                  <a:pt x="16241" y="9170"/>
                  <a:pt x="16239" y="9175"/>
                  <a:pt x="16238" y="9172"/>
                </a:cubicBezTo>
                <a:cubicBezTo>
                  <a:pt x="16198" y="9121"/>
                  <a:pt x="16183" y="9049"/>
                  <a:pt x="16213" y="9021"/>
                </a:cubicBezTo>
                <a:cubicBezTo>
                  <a:pt x="16241" y="8996"/>
                  <a:pt x="16260" y="8944"/>
                  <a:pt x="16238" y="8905"/>
                </a:cubicBezTo>
                <a:cubicBezTo>
                  <a:pt x="16215" y="8867"/>
                  <a:pt x="16218" y="8814"/>
                  <a:pt x="16218" y="8760"/>
                </a:cubicBezTo>
                <a:cubicBezTo>
                  <a:pt x="16218" y="8709"/>
                  <a:pt x="16210" y="8657"/>
                  <a:pt x="16163" y="8671"/>
                </a:cubicBezTo>
                <a:close/>
                <a:moveTo>
                  <a:pt x="15753" y="8753"/>
                </a:moveTo>
                <a:cubicBezTo>
                  <a:pt x="15793" y="8800"/>
                  <a:pt x="15854" y="8793"/>
                  <a:pt x="15916" y="8767"/>
                </a:cubicBezTo>
                <a:cubicBezTo>
                  <a:pt x="15854" y="8793"/>
                  <a:pt x="15793" y="8807"/>
                  <a:pt x="15753" y="8760"/>
                </a:cubicBezTo>
                <a:cubicBezTo>
                  <a:pt x="15752" y="8759"/>
                  <a:pt x="15754" y="8755"/>
                  <a:pt x="15753" y="8753"/>
                </a:cubicBezTo>
                <a:close/>
                <a:moveTo>
                  <a:pt x="9879" y="8808"/>
                </a:moveTo>
                <a:cubicBezTo>
                  <a:pt x="9880" y="8808"/>
                  <a:pt x="9882" y="8809"/>
                  <a:pt x="9883" y="8808"/>
                </a:cubicBezTo>
                <a:cubicBezTo>
                  <a:pt x="9824" y="8833"/>
                  <a:pt x="9764" y="8974"/>
                  <a:pt x="9755" y="9021"/>
                </a:cubicBezTo>
                <a:cubicBezTo>
                  <a:pt x="9762" y="8977"/>
                  <a:pt x="9818" y="8834"/>
                  <a:pt x="9879" y="8808"/>
                </a:cubicBezTo>
                <a:close/>
                <a:moveTo>
                  <a:pt x="14049" y="9014"/>
                </a:moveTo>
                <a:cubicBezTo>
                  <a:pt x="14066" y="9036"/>
                  <a:pt x="14085" y="9082"/>
                  <a:pt x="14123" y="9104"/>
                </a:cubicBezTo>
                <a:cubicBezTo>
                  <a:pt x="14080" y="9080"/>
                  <a:pt x="14063" y="9039"/>
                  <a:pt x="14044" y="9021"/>
                </a:cubicBezTo>
                <a:cubicBezTo>
                  <a:pt x="14045" y="9023"/>
                  <a:pt x="14047" y="9012"/>
                  <a:pt x="14049" y="9014"/>
                </a:cubicBezTo>
                <a:close/>
                <a:moveTo>
                  <a:pt x="15101" y="9186"/>
                </a:moveTo>
                <a:cubicBezTo>
                  <a:pt x="15101" y="9184"/>
                  <a:pt x="15106" y="9188"/>
                  <a:pt x="15106" y="9186"/>
                </a:cubicBezTo>
                <a:cubicBezTo>
                  <a:pt x="15106" y="9216"/>
                  <a:pt x="15111" y="9249"/>
                  <a:pt x="15111" y="9269"/>
                </a:cubicBezTo>
                <a:cubicBezTo>
                  <a:pt x="15110" y="9248"/>
                  <a:pt x="15101" y="9213"/>
                  <a:pt x="15101" y="9186"/>
                </a:cubicBezTo>
                <a:close/>
                <a:moveTo>
                  <a:pt x="7690" y="9227"/>
                </a:moveTo>
                <a:cubicBezTo>
                  <a:pt x="7789" y="9246"/>
                  <a:pt x="7881" y="9337"/>
                  <a:pt x="7971" y="9344"/>
                </a:cubicBezTo>
                <a:cubicBezTo>
                  <a:pt x="8061" y="9353"/>
                  <a:pt x="8108" y="9295"/>
                  <a:pt x="8169" y="9406"/>
                </a:cubicBezTo>
                <a:cubicBezTo>
                  <a:pt x="8230" y="9517"/>
                  <a:pt x="8292" y="9596"/>
                  <a:pt x="8367" y="9612"/>
                </a:cubicBezTo>
                <a:cubicBezTo>
                  <a:pt x="8443" y="9631"/>
                  <a:pt x="8428" y="9624"/>
                  <a:pt x="8549" y="9564"/>
                </a:cubicBezTo>
                <a:cubicBezTo>
                  <a:pt x="8671" y="9504"/>
                  <a:pt x="8684" y="9415"/>
                  <a:pt x="8796" y="9440"/>
                </a:cubicBezTo>
                <a:cubicBezTo>
                  <a:pt x="8911" y="9466"/>
                  <a:pt x="9063" y="9556"/>
                  <a:pt x="9108" y="9488"/>
                </a:cubicBezTo>
                <a:cubicBezTo>
                  <a:pt x="9063" y="9556"/>
                  <a:pt x="8911" y="9473"/>
                  <a:pt x="8796" y="9447"/>
                </a:cubicBezTo>
                <a:cubicBezTo>
                  <a:pt x="8684" y="9422"/>
                  <a:pt x="8671" y="9504"/>
                  <a:pt x="8549" y="9564"/>
                </a:cubicBezTo>
                <a:cubicBezTo>
                  <a:pt x="8428" y="9624"/>
                  <a:pt x="8443" y="9637"/>
                  <a:pt x="8367" y="9619"/>
                </a:cubicBezTo>
                <a:cubicBezTo>
                  <a:pt x="8292" y="9603"/>
                  <a:pt x="8230" y="9517"/>
                  <a:pt x="8169" y="9406"/>
                </a:cubicBezTo>
                <a:cubicBezTo>
                  <a:pt x="8108" y="9295"/>
                  <a:pt x="8061" y="9360"/>
                  <a:pt x="7971" y="9351"/>
                </a:cubicBezTo>
                <a:cubicBezTo>
                  <a:pt x="7881" y="9344"/>
                  <a:pt x="7788" y="9246"/>
                  <a:pt x="7690" y="9227"/>
                </a:cubicBezTo>
                <a:close/>
                <a:moveTo>
                  <a:pt x="10135" y="9227"/>
                </a:moveTo>
                <a:cubicBezTo>
                  <a:pt x="10138" y="9227"/>
                  <a:pt x="10138" y="9227"/>
                  <a:pt x="10140" y="9227"/>
                </a:cubicBezTo>
                <a:cubicBezTo>
                  <a:pt x="10224" y="9227"/>
                  <a:pt x="10161" y="9409"/>
                  <a:pt x="10215" y="9495"/>
                </a:cubicBezTo>
                <a:cubicBezTo>
                  <a:pt x="10161" y="9409"/>
                  <a:pt x="10219" y="9227"/>
                  <a:pt x="10135" y="9227"/>
                </a:cubicBezTo>
                <a:close/>
                <a:moveTo>
                  <a:pt x="7314" y="9269"/>
                </a:moveTo>
                <a:cubicBezTo>
                  <a:pt x="7313" y="9271"/>
                  <a:pt x="7315" y="9274"/>
                  <a:pt x="7314" y="9275"/>
                </a:cubicBezTo>
                <a:cubicBezTo>
                  <a:pt x="7278" y="9341"/>
                  <a:pt x="7209" y="9293"/>
                  <a:pt x="7131" y="9282"/>
                </a:cubicBezTo>
                <a:cubicBezTo>
                  <a:pt x="7212" y="9291"/>
                  <a:pt x="7277" y="9336"/>
                  <a:pt x="7314" y="9269"/>
                </a:cubicBezTo>
                <a:close/>
                <a:moveTo>
                  <a:pt x="6672" y="9427"/>
                </a:moveTo>
                <a:cubicBezTo>
                  <a:pt x="6528" y="9434"/>
                  <a:pt x="6502" y="9466"/>
                  <a:pt x="6380" y="9447"/>
                </a:cubicBezTo>
                <a:cubicBezTo>
                  <a:pt x="6334" y="9441"/>
                  <a:pt x="6308" y="9456"/>
                  <a:pt x="6281" y="9475"/>
                </a:cubicBezTo>
                <a:cubicBezTo>
                  <a:pt x="6309" y="9454"/>
                  <a:pt x="6336" y="9434"/>
                  <a:pt x="6385" y="9440"/>
                </a:cubicBezTo>
                <a:cubicBezTo>
                  <a:pt x="6507" y="9459"/>
                  <a:pt x="6528" y="9434"/>
                  <a:pt x="6672" y="9427"/>
                </a:cubicBezTo>
                <a:close/>
                <a:moveTo>
                  <a:pt x="15042" y="9523"/>
                </a:moveTo>
                <a:cubicBezTo>
                  <a:pt x="15027" y="9608"/>
                  <a:pt x="15069" y="9667"/>
                  <a:pt x="15131" y="9694"/>
                </a:cubicBezTo>
                <a:cubicBezTo>
                  <a:pt x="15067" y="9667"/>
                  <a:pt x="15023" y="9613"/>
                  <a:pt x="15042" y="9523"/>
                </a:cubicBezTo>
                <a:close/>
                <a:moveTo>
                  <a:pt x="9804" y="9578"/>
                </a:moveTo>
                <a:cubicBezTo>
                  <a:pt x="9838" y="9559"/>
                  <a:pt x="9860" y="9558"/>
                  <a:pt x="9864" y="9605"/>
                </a:cubicBezTo>
                <a:cubicBezTo>
                  <a:pt x="9857" y="9510"/>
                  <a:pt x="9765" y="9616"/>
                  <a:pt x="9691" y="9660"/>
                </a:cubicBezTo>
                <a:cubicBezTo>
                  <a:pt x="9728" y="9638"/>
                  <a:pt x="9771" y="9597"/>
                  <a:pt x="9804" y="9578"/>
                </a:cubicBezTo>
                <a:close/>
                <a:moveTo>
                  <a:pt x="12393" y="9694"/>
                </a:moveTo>
                <a:cubicBezTo>
                  <a:pt x="12394" y="9693"/>
                  <a:pt x="12397" y="9696"/>
                  <a:pt x="12398" y="9694"/>
                </a:cubicBezTo>
                <a:cubicBezTo>
                  <a:pt x="12376" y="9725"/>
                  <a:pt x="12364" y="9776"/>
                  <a:pt x="12369" y="9825"/>
                </a:cubicBezTo>
                <a:cubicBezTo>
                  <a:pt x="12364" y="9776"/>
                  <a:pt x="12371" y="9725"/>
                  <a:pt x="12393" y="9694"/>
                </a:cubicBezTo>
                <a:close/>
                <a:moveTo>
                  <a:pt x="11395" y="9811"/>
                </a:moveTo>
                <a:cubicBezTo>
                  <a:pt x="11365" y="9850"/>
                  <a:pt x="11325" y="9876"/>
                  <a:pt x="11282" y="9894"/>
                </a:cubicBezTo>
                <a:cubicBezTo>
                  <a:pt x="11284" y="9893"/>
                  <a:pt x="11280" y="9888"/>
                  <a:pt x="11282" y="9887"/>
                </a:cubicBezTo>
                <a:cubicBezTo>
                  <a:pt x="11323" y="9869"/>
                  <a:pt x="11365" y="9848"/>
                  <a:pt x="11395" y="9811"/>
                </a:cubicBezTo>
                <a:close/>
                <a:moveTo>
                  <a:pt x="15235" y="10244"/>
                </a:moveTo>
                <a:cubicBezTo>
                  <a:pt x="15216" y="10282"/>
                  <a:pt x="15209" y="10301"/>
                  <a:pt x="15215" y="10375"/>
                </a:cubicBezTo>
                <a:cubicBezTo>
                  <a:pt x="15222" y="10470"/>
                  <a:pt x="15189" y="10472"/>
                  <a:pt x="15141" y="10519"/>
                </a:cubicBezTo>
                <a:cubicBezTo>
                  <a:pt x="15116" y="10543"/>
                  <a:pt x="15115" y="10575"/>
                  <a:pt x="15126" y="10608"/>
                </a:cubicBezTo>
                <a:cubicBezTo>
                  <a:pt x="15113" y="10574"/>
                  <a:pt x="15115" y="10544"/>
                  <a:pt x="15141" y="10519"/>
                </a:cubicBezTo>
                <a:cubicBezTo>
                  <a:pt x="15189" y="10472"/>
                  <a:pt x="15217" y="10470"/>
                  <a:pt x="15210" y="10375"/>
                </a:cubicBezTo>
                <a:cubicBezTo>
                  <a:pt x="15204" y="10298"/>
                  <a:pt x="15213" y="10286"/>
                  <a:pt x="15235" y="10244"/>
                </a:cubicBezTo>
                <a:close/>
                <a:moveTo>
                  <a:pt x="6454" y="10285"/>
                </a:moveTo>
                <a:cubicBezTo>
                  <a:pt x="6443" y="10307"/>
                  <a:pt x="6422" y="10324"/>
                  <a:pt x="6410" y="10347"/>
                </a:cubicBezTo>
                <a:cubicBezTo>
                  <a:pt x="6411" y="10345"/>
                  <a:pt x="6409" y="10342"/>
                  <a:pt x="6410" y="10340"/>
                </a:cubicBezTo>
                <a:cubicBezTo>
                  <a:pt x="6421" y="10319"/>
                  <a:pt x="6442" y="10305"/>
                  <a:pt x="6454" y="10285"/>
                </a:cubicBezTo>
                <a:close/>
                <a:moveTo>
                  <a:pt x="2057" y="10560"/>
                </a:moveTo>
                <a:cubicBezTo>
                  <a:pt x="2058" y="10556"/>
                  <a:pt x="2061" y="10563"/>
                  <a:pt x="2062" y="10560"/>
                </a:cubicBezTo>
                <a:cubicBezTo>
                  <a:pt x="2052" y="10605"/>
                  <a:pt x="2043" y="10672"/>
                  <a:pt x="2012" y="10711"/>
                </a:cubicBezTo>
                <a:cubicBezTo>
                  <a:pt x="2043" y="10672"/>
                  <a:pt x="2047" y="10605"/>
                  <a:pt x="2057" y="10560"/>
                </a:cubicBezTo>
                <a:close/>
                <a:moveTo>
                  <a:pt x="15195" y="10704"/>
                </a:moveTo>
                <a:cubicBezTo>
                  <a:pt x="15209" y="10716"/>
                  <a:pt x="15219" y="10729"/>
                  <a:pt x="15225" y="10739"/>
                </a:cubicBezTo>
                <a:cubicBezTo>
                  <a:pt x="15282" y="10725"/>
                  <a:pt x="15339" y="10741"/>
                  <a:pt x="15368" y="10745"/>
                </a:cubicBezTo>
                <a:cubicBezTo>
                  <a:pt x="15410" y="10755"/>
                  <a:pt x="15444" y="10780"/>
                  <a:pt x="15501" y="10794"/>
                </a:cubicBezTo>
                <a:cubicBezTo>
                  <a:pt x="15559" y="10805"/>
                  <a:pt x="15565" y="10812"/>
                  <a:pt x="15610" y="10800"/>
                </a:cubicBezTo>
                <a:cubicBezTo>
                  <a:pt x="15657" y="10787"/>
                  <a:pt x="15646" y="10793"/>
                  <a:pt x="15684" y="10814"/>
                </a:cubicBezTo>
                <a:cubicBezTo>
                  <a:pt x="15722" y="10835"/>
                  <a:pt x="15743" y="10831"/>
                  <a:pt x="15758" y="10787"/>
                </a:cubicBezTo>
                <a:cubicBezTo>
                  <a:pt x="15743" y="10831"/>
                  <a:pt x="15722" y="10842"/>
                  <a:pt x="15684" y="10821"/>
                </a:cubicBezTo>
                <a:cubicBezTo>
                  <a:pt x="15646" y="10800"/>
                  <a:pt x="15657" y="10787"/>
                  <a:pt x="15610" y="10800"/>
                </a:cubicBezTo>
                <a:cubicBezTo>
                  <a:pt x="15565" y="10812"/>
                  <a:pt x="15559" y="10812"/>
                  <a:pt x="15501" y="10800"/>
                </a:cubicBezTo>
                <a:cubicBezTo>
                  <a:pt x="15444" y="10787"/>
                  <a:pt x="15410" y="10762"/>
                  <a:pt x="15368" y="10752"/>
                </a:cubicBezTo>
                <a:cubicBezTo>
                  <a:pt x="15339" y="10748"/>
                  <a:pt x="15282" y="10725"/>
                  <a:pt x="15225" y="10739"/>
                </a:cubicBezTo>
                <a:cubicBezTo>
                  <a:pt x="15233" y="10755"/>
                  <a:pt x="15226" y="10771"/>
                  <a:pt x="15225" y="10787"/>
                </a:cubicBezTo>
                <a:cubicBezTo>
                  <a:pt x="15228" y="10762"/>
                  <a:pt x="15228" y="10740"/>
                  <a:pt x="15195" y="10711"/>
                </a:cubicBezTo>
                <a:cubicBezTo>
                  <a:pt x="15194" y="10710"/>
                  <a:pt x="15196" y="10705"/>
                  <a:pt x="15195" y="10704"/>
                </a:cubicBezTo>
                <a:close/>
                <a:moveTo>
                  <a:pt x="15827" y="10745"/>
                </a:moveTo>
                <a:cubicBezTo>
                  <a:pt x="15844" y="10758"/>
                  <a:pt x="15856" y="10780"/>
                  <a:pt x="15887" y="10780"/>
                </a:cubicBezTo>
                <a:cubicBezTo>
                  <a:pt x="15898" y="10780"/>
                  <a:pt x="15906" y="10785"/>
                  <a:pt x="15911" y="10787"/>
                </a:cubicBezTo>
                <a:cubicBezTo>
                  <a:pt x="15913" y="10787"/>
                  <a:pt x="15911" y="10793"/>
                  <a:pt x="15911" y="10794"/>
                </a:cubicBezTo>
                <a:cubicBezTo>
                  <a:pt x="15908" y="10788"/>
                  <a:pt x="15908" y="10787"/>
                  <a:pt x="15887" y="10787"/>
                </a:cubicBezTo>
                <a:cubicBezTo>
                  <a:pt x="15856" y="10787"/>
                  <a:pt x="15844" y="10758"/>
                  <a:pt x="15827" y="10745"/>
                </a:cubicBezTo>
                <a:close/>
                <a:moveTo>
                  <a:pt x="6370" y="10780"/>
                </a:moveTo>
                <a:cubicBezTo>
                  <a:pt x="6368" y="10797"/>
                  <a:pt x="6343" y="10807"/>
                  <a:pt x="6306" y="10807"/>
                </a:cubicBezTo>
                <a:cubicBezTo>
                  <a:pt x="6338" y="10807"/>
                  <a:pt x="6362" y="10793"/>
                  <a:pt x="6370" y="10780"/>
                </a:cubicBezTo>
                <a:close/>
                <a:moveTo>
                  <a:pt x="5896" y="10814"/>
                </a:moveTo>
                <a:cubicBezTo>
                  <a:pt x="5902" y="10817"/>
                  <a:pt x="5905" y="10811"/>
                  <a:pt x="5911" y="10814"/>
                </a:cubicBezTo>
                <a:cubicBezTo>
                  <a:pt x="6001" y="10865"/>
                  <a:pt x="6018" y="10927"/>
                  <a:pt x="6178" y="10876"/>
                </a:cubicBezTo>
                <a:cubicBezTo>
                  <a:pt x="6018" y="10927"/>
                  <a:pt x="6001" y="10872"/>
                  <a:pt x="5911" y="10821"/>
                </a:cubicBezTo>
                <a:cubicBezTo>
                  <a:pt x="5905" y="10818"/>
                  <a:pt x="5901" y="10817"/>
                  <a:pt x="5896" y="10814"/>
                </a:cubicBezTo>
                <a:close/>
                <a:moveTo>
                  <a:pt x="11914" y="10938"/>
                </a:moveTo>
                <a:cubicBezTo>
                  <a:pt x="11951" y="11007"/>
                  <a:pt x="12001" y="11058"/>
                  <a:pt x="11974" y="11164"/>
                </a:cubicBezTo>
                <a:cubicBezTo>
                  <a:pt x="11948" y="11274"/>
                  <a:pt x="11897" y="11267"/>
                  <a:pt x="11954" y="11322"/>
                </a:cubicBezTo>
                <a:cubicBezTo>
                  <a:pt x="11897" y="11267"/>
                  <a:pt x="11943" y="11273"/>
                  <a:pt x="11969" y="11164"/>
                </a:cubicBezTo>
                <a:cubicBezTo>
                  <a:pt x="11996" y="11058"/>
                  <a:pt x="11951" y="11007"/>
                  <a:pt x="11914" y="10938"/>
                </a:cubicBezTo>
                <a:close/>
                <a:moveTo>
                  <a:pt x="17216" y="11377"/>
                </a:moveTo>
                <a:cubicBezTo>
                  <a:pt x="17218" y="11377"/>
                  <a:pt x="17219" y="11378"/>
                  <a:pt x="17221" y="11377"/>
                </a:cubicBezTo>
                <a:cubicBezTo>
                  <a:pt x="17167" y="11384"/>
                  <a:pt x="17182" y="11450"/>
                  <a:pt x="17167" y="11494"/>
                </a:cubicBezTo>
                <a:cubicBezTo>
                  <a:pt x="17182" y="11450"/>
                  <a:pt x="17162" y="11384"/>
                  <a:pt x="17216" y="11377"/>
                </a:cubicBezTo>
                <a:close/>
                <a:moveTo>
                  <a:pt x="16396" y="11419"/>
                </a:moveTo>
                <a:cubicBezTo>
                  <a:pt x="16396" y="11417"/>
                  <a:pt x="16400" y="11420"/>
                  <a:pt x="16401" y="11419"/>
                </a:cubicBezTo>
                <a:cubicBezTo>
                  <a:pt x="16393" y="11448"/>
                  <a:pt x="16395" y="11506"/>
                  <a:pt x="16401" y="11542"/>
                </a:cubicBezTo>
                <a:cubicBezTo>
                  <a:pt x="16398" y="11544"/>
                  <a:pt x="16398" y="11547"/>
                  <a:pt x="16396" y="11549"/>
                </a:cubicBezTo>
                <a:cubicBezTo>
                  <a:pt x="16391" y="11514"/>
                  <a:pt x="16387" y="11449"/>
                  <a:pt x="16396" y="11419"/>
                </a:cubicBezTo>
                <a:close/>
                <a:moveTo>
                  <a:pt x="14691" y="11467"/>
                </a:moveTo>
                <a:cubicBezTo>
                  <a:pt x="14693" y="11467"/>
                  <a:pt x="14694" y="11467"/>
                  <a:pt x="14696" y="11467"/>
                </a:cubicBezTo>
                <a:cubicBezTo>
                  <a:pt x="14635" y="11462"/>
                  <a:pt x="14658" y="11519"/>
                  <a:pt x="14652" y="11563"/>
                </a:cubicBezTo>
                <a:cubicBezTo>
                  <a:pt x="14651" y="11565"/>
                  <a:pt x="14647" y="11561"/>
                  <a:pt x="14647" y="11563"/>
                </a:cubicBezTo>
                <a:cubicBezTo>
                  <a:pt x="14654" y="11519"/>
                  <a:pt x="14630" y="11462"/>
                  <a:pt x="14691" y="11467"/>
                </a:cubicBezTo>
                <a:close/>
                <a:moveTo>
                  <a:pt x="16267" y="11590"/>
                </a:moveTo>
                <a:cubicBezTo>
                  <a:pt x="16293" y="11586"/>
                  <a:pt x="16305" y="11606"/>
                  <a:pt x="16312" y="11625"/>
                </a:cubicBezTo>
                <a:cubicBezTo>
                  <a:pt x="16314" y="11624"/>
                  <a:pt x="16315" y="11619"/>
                  <a:pt x="16317" y="11618"/>
                </a:cubicBezTo>
                <a:cubicBezTo>
                  <a:pt x="16325" y="11643"/>
                  <a:pt x="16326" y="11682"/>
                  <a:pt x="16336" y="11700"/>
                </a:cubicBezTo>
                <a:cubicBezTo>
                  <a:pt x="16317" y="11666"/>
                  <a:pt x="16324" y="11581"/>
                  <a:pt x="16267" y="11590"/>
                </a:cubicBezTo>
                <a:close/>
                <a:moveTo>
                  <a:pt x="16499" y="11817"/>
                </a:moveTo>
                <a:cubicBezTo>
                  <a:pt x="16500" y="11819"/>
                  <a:pt x="16504" y="11815"/>
                  <a:pt x="16504" y="11817"/>
                </a:cubicBezTo>
                <a:cubicBezTo>
                  <a:pt x="16504" y="11857"/>
                  <a:pt x="16514" y="11871"/>
                  <a:pt x="16549" y="11920"/>
                </a:cubicBezTo>
                <a:cubicBezTo>
                  <a:pt x="16584" y="11967"/>
                  <a:pt x="16537" y="11991"/>
                  <a:pt x="16485" y="12016"/>
                </a:cubicBezTo>
                <a:cubicBezTo>
                  <a:pt x="16431" y="12042"/>
                  <a:pt x="16458" y="12078"/>
                  <a:pt x="16435" y="12099"/>
                </a:cubicBezTo>
                <a:cubicBezTo>
                  <a:pt x="16434" y="12100"/>
                  <a:pt x="16431" y="12098"/>
                  <a:pt x="16430" y="12099"/>
                </a:cubicBezTo>
                <a:cubicBezTo>
                  <a:pt x="16453" y="12078"/>
                  <a:pt x="16426" y="12042"/>
                  <a:pt x="16480" y="12016"/>
                </a:cubicBezTo>
                <a:cubicBezTo>
                  <a:pt x="16532" y="11991"/>
                  <a:pt x="16579" y="11966"/>
                  <a:pt x="16544" y="11920"/>
                </a:cubicBezTo>
                <a:cubicBezTo>
                  <a:pt x="16509" y="11871"/>
                  <a:pt x="16499" y="11856"/>
                  <a:pt x="16499" y="11817"/>
                </a:cubicBezTo>
                <a:close/>
                <a:moveTo>
                  <a:pt x="16134" y="11982"/>
                </a:moveTo>
                <a:cubicBezTo>
                  <a:pt x="16099" y="11996"/>
                  <a:pt x="16118" y="12036"/>
                  <a:pt x="16144" y="12085"/>
                </a:cubicBezTo>
                <a:cubicBezTo>
                  <a:pt x="16170" y="12131"/>
                  <a:pt x="16129" y="12146"/>
                  <a:pt x="16159" y="12202"/>
                </a:cubicBezTo>
                <a:cubicBezTo>
                  <a:pt x="16137" y="12153"/>
                  <a:pt x="16163" y="12129"/>
                  <a:pt x="16139" y="12085"/>
                </a:cubicBezTo>
                <a:cubicBezTo>
                  <a:pt x="16113" y="12036"/>
                  <a:pt x="16099" y="11996"/>
                  <a:pt x="16134" y="11982"/>
                </a:cubicBezTo>
                <a:close/>
                <a:moveTo>
                  <a:pt x="16075" y="12250"/>
                </a:moveTo>
                <a:cubicBezTo>
                  <a:pt x="16014" y="12254"/>
                  <a:pt x="16077" y="12395"/>
                  <a:pt x="16070" y="12470"/>
                </a:cubicBezTo>
                <a:cubicBezTo>
                  <a:pt x="16077" y="12396"/>
                  <a:pt x="16014" y="12254"/>
                  <a:pt x="16075" y="12250"/>
                </a:cubicBezTo>
                <a:close/>
                <a:moveTo>
                  <a:pt x="17226" y="12277"/>
                </a:moveTo>
                <a:cubicBezTo>
                  <a:pt x="17266" y="12277"/>
                  <a:pt x="17265" y="12426"/>
                  <a:pt x="17305" y="12477"/>
                </a:cubicBezTo>
                <a:cubicBezTo>
                  <a:pt x="17303" y="12475"/>
                  <a:pt x="17301" y="12478"/>
                  <a:pt x="17300" y="12477"/>
                </a:cubicBezTo>
                <a:cubicBezTo>
                  <a:pt x="17260" y="12425"/>
                  <a:pt x="17266" y="12277"/>
                  <a:pt x="17226" y="12277"/>
                </a:cubicBezTo>
                <a:close/>
                <a:moveTo>
                  <a:pt x="14301" y="12538"/>
                </a:moveTo>
                <a:cubicBezTo>
                  <a:pt x="14322" y="12582"/>
                  <a:pt x="14312" y="12618"/>
                  <a:pt x="14291" y="12648"/>
                </a:cubicBezTo>
                <a:cubicBezTo>
                  <a:pt x="14282" y="12662"/>
                  <a:pt x="14272" y="12673"/>
                  <a:pt x="14261" y="12689"/>
                </a:cubicBezTo>
                <a:cubicBezTo>
                  <a:pt x="14299" y="12639"/>
                  <a:pt x="14330" y="12603"/>
                  <a:pt x="14301" y="12538"/>
                </a:cubicBezTo>
                <a:close/>
                <a:moveTo>
                  <a:pt x="16000" y="12648"/>
                </a:moveTo>
                <a:cubicBezTo>
                  <a:pt x="16065" y="12662"/>
                  <a:pt x="16050" y="12723"/>
                  <a:pt x="16050" y="12772"/>
                </a:cubicBezTo>
                <a:cubicBezTo>
                  <a:pt x="16050" y="12769"/>
                  <a:pt x="16045" y="12775"/>
                  <a:pt x="16045" y="12772"/>
                </a:cubicBezTo>
                <a:cubicBezTo>
                  <a:pt x="16045" y="12723"/>
                  <a:pt x="16065" y="12662"/>
                  <a:pt x="16000" y="12648"/>
                </a:cubicBezTo>
                <a:close/>
                <a:moveTo>
                  <a:pt x="16336" y="12799"/>
                </a:moveTo>
                <a:cubicBezTo>
                  <a:pt x="16343" y="12810"/>
                  <a:pt x="16341" y="12839"/>
                  <a:pt x="16341" y="12854"/>
                </a:cubicBezTo>
                <a:cubicBezTo>
                  <a:pt x="16341" y="12840"/>
                  <a:pt x="16342" y="12812"/>
                  <a:pt x="16336" y="12799"/>
                </a:cubicBezTo>
                <a:close/>
                <a:moveTo>
                  <a:pt x="13772" y="12813"/>
                </a:moveTo>
                <a:cubicBezTo>
                  <a:pt x="13774" y="12813"/>
                  <a:pt x="13774" y="12813"/>
                  <a:pt x="13777" y="12813"/>
                </a:cubicBezTo>
                <a:cubicBezTo>
                  <a:pt x="13822" y="12813"/>
                  <a:pt x="13815" y="12847"/>
                  <a:pt x="13812" y="12889"/>
                </a:cubicBezTo>
                <a:cubicBezTo>
                  <a:pt x="13815" y="12847"/>
                  <a:pt x="13817" y="12813"/>
                  <a:pt x="13772" y="12813"/>
                </a:cubicBezTo>
                <a:close/>
                <a:moveTo>
                  <a:pt x="12161" y="13019"/>
                </a:moveTo>
                <a:cubicBezTo>
                  <a:pt x="12162" y="13018"/>
                  <a:pt x="12165" y="13020"/>
                  <a:pt x="12166" y="13019"/>
                </a:cubicBezTo>
                <a:cubicBezTo>
                  <a:pt x="12178" y="13020"/>
                  <a:pt x="12190" y="13019"/>
                  <a:pt x="12201" y="13019"/>
                </a:cubicBezTo>
                <a:cubicBezTo>
                  <a:pt x="12144" y="13019"/>
                  <a:pt x="12046" y="13003"/>
                  <a:pt x="12043" y="13040"/>
                </a:cubicBezTo>
                <a:cubicBezTo>
                  <a:pt x="12046" y="13011"/>
                  <a:pt x="12108" y="13015"/>
                  <a:pt x="12161" y="13019"/>
                </a:cubicBezTo>
                <a:close/>
                <a:moveTo>
                  <a:pt x="17591" y="13102"/>
                </a:moveTo>
                <a:cubicBezTo>
                  <a:pt x="17593" y="13103"/>
                  <a:pt x="17595" y="13101"/>
                  <a:pt x="17596" y="13102"/>
                </a:cubicBezTo>
                <a:cubicBezTo>
                  <a:pt x="17654" y="13129"/>
                  <a:pt x="17625" y="13147"/>
                  <a:pt x="17616" y="13205"/>
                </a:cubicBezTo>
                <a:cubicBezTo>
                  <a:pt x="17607" y="13263"/>
                  <a:pt x="17608" y="13284"/>
                  <a:pt x="17631" y="13315"/>
                </a:cubicBezTo>
                <a:cubicBezTo>
                  <a:pt x="17630" y="13314"/>
                  <a:pt x="17627" y="13315"/>
                  <a:pt x="17626" y="13315"/>
                </a:cubicBezTo>
                <a:cubicBezTo>
                  <a:pt x="17604" y="13284"/>
                  <a:pt x="17607" y="13263"/>
                  <a:pt x="17616" y="13205"/>
                </a:cubicBezTo>
                <a:cubicBezTo>
                  <a:pt x="17625" y="13147"/>
                  <a:pt x="17649" y="13129"/>
                  <a:pt x="17591" y="13102"/>
                </a:cubicBezTo>
                <a:close/>
                <a:moveTo>
                  <a:pt x="16351" y="13212"/>
                </a:moveTo>
                <a:cubicBezTo>
                  <a:pt x="16306" y="13230"/>
                  <a:pt x="16308" y="13266"/>
                  <a:pt x="16252" y="13287"/>
                </a:cubicBezTo>
                <a:cubicBezTo>
                  <a:pt x="16255" y="13286"/>
                  <a:pt x="16249" y="13281"/>
                  <a:pt x="16252" y="13280"/>
                </a:cubicBezTo>
                <a:cubicBezTo>
                  <a:pt x="16308" y="13259"/>
                  <a:pt x="16306" y="13230"/>
                  <a:pt x="16351" y="13212"/>
                </a:cubicBezTo>
                <a:close/>
                <a:moveTo>
                  <a:pt x="15748" y="13287"/>
                </a:moveTo>
                <a:cubicBezTo>
                  <a:pt x="15703" y="13276"/>
                  <a:pt x="15711" y="13310"/>
                  <a:pt x="15669" y="13335"/>
                </a:cubicBezTo>
                <a:cubicBezTo>
                  <a:pt x="15628" y="13361"/>
                  <a:pt x="15602" y="13356"/>
                  <a:pt x="15571" y="13321"/>
                </a:cubicBezTo>
                <a:cubicBezTo>
                  <a:pt x="15602" y="13356"/>
                  <a:pt x="15628" y="13354"/>
                  <a:pt x="15669" y="13328"/>
                </a:cubicBezTo>
                <a:cubicBezTo>
                  <a:pt x="15711" y="13303"/>
                  <a:pt x="15703" y="13276"/>
                  <a:pt x="15748" y="13287"/>
                </a:cubicBezTo>
                <a:close/>
                <a:moveTo>
                  <a:pt x="17913" y="13301"/>
                </a:moveTo>
                <a:cubicBezTo>
                  <a:pt x="17937" y="13303"/>
                  <a:pt x="17945" y="13312"/>
                  <a:pt x="17952" y="13328"/>
                </a:cubicBezTo>
                <a:cubicBezTo>
                  <a:pt x="17957" y="13347"/>
                  <a:pt x="17963" y="13369"/>
                  <a:pt x="17977" y="13404"/>
                </a:cubicBezTo>
                <a:cubicBezTo>
                  <a:pt x="18008" y="13474"/>
                  <a:pt x="17949" y="13570"/>
                  <a:pt x="17908" y="13617"/>
                </a:cubicBezTo>
                <a:cubicBezTo>
                  <a:pt x="17864" y="13666"/>
                  <a:pt x="17911" y="13696"/>
                  <a:pt x="17937" y="13740"/>
                </a:cubicBezTo>
                <a:cubicBezTo>
                  <a:pt x="17939" y="13743"/>
                  <a:pt x="17932" y="13738"/>
                  <a:pt x="17932" y="13740"/>
                </a:cubicBezTo>
                <a:cubicBezTo>
                  <a:pt x="17906" y="13696"/>
                  <a:pt x="17859" y="13666"/>
                  <a:pt x="17903" y="13617"/>
                </a:cubicBezTo>
                <a:cubicBezTo>
                  <a:pt x="17944" y="13570"/>
                  <a:pt x="18008" y="13473"/>
                  <a:pt x="17977" y="13404"/>
                </a:cubicBezTo>
                <a:cubicBezTo>
                  <a:pt x="17946" y="13332"/>
                  <a:pt x="17961" y="13305"/>
                  <a:pt x="17913" y="13301"/>
                </a:cubicBezTo>
                <a:close/>
                <a:moveTo>
                  <a:pt x="16223" y="13397"/>
                </a:moveTo>
                <a:cubicBezTo>
                  <a:pt x="16221" y="13429"/>
                  <a:pt x="16215" y="13468"/>
                  <a:pt x="16208" y="13493"/>
                </a:cubicBezTo>
                <a:cubicBezTo>
                  <a:pt x="16225" y="13509"/>
                  <a:pt x="16238" y="13541"/>
                  <a:pt x="16257" y="13569"/>
                </a:cubicBezTo>
                <a:cubicBezTo>
                  <a:pt x="16230" y="13529"/>
                  <a:pt x="16208" y="13475"/>
                  <a:pt x="16183" y="13479"/>
                </a:cubicBezTo>
                <a:cubicBezTo>
                  <a:pt x="16190" y="13479"/>
                  <a:pt x="16196" y="13484"/>
                  <a:pt x="16203" y="13493"/>
                </a:cubicBezTo>
                <a:cubicBezTo>
                  <a:pt x="16210" y="13468"/>
                  <a:pt x="16221" y="13429"/>
                  <a:pt x="16223" y="13397"/>
                </a:cubicBezTo>
                <a:close/>
                <a:moveTo>
                  <a:pt x="8584" y="13514"/>
                </a:moveTo>
                <a:cubicBezTo>
                  <a:pt x="8537" y="13553"/>
                  <a:pt x="8545" y="13558"/>
                  <a:pt x="8475" y="13686"/>
                </a:cubicBezTo>
                <a:cubicBezTo>
                  <a:pt x="8441" y="13750"/>
                  <a:pt x="8413" y="13761"/>
                  <a:pt x="8391" y="13754"/>
                </a:cubicBezTo>
                <a:cubicBezTo>
                  <a:pt x="8369" y="13747"/>
                  <a:pt x="8351" y="13721"/>
                  <a:pt x="8332" y="13706"/>
                </a:cubicBezTo>
                <a:cubicBezTo>
                  <a:pt x="8292" y="13674"/>
                  <a:pt x="8290" y="13662"/>
                  <a:pt x="8233" y="13713"/>
                </a:cubicBezTo>
                <a:cubicBezTo>
                  <a:pt x="8176" y="13764"/>
                  <a:pt x="8169" y="13743"/>
                  <a:pt x="8129" y="13706"/>
                </a:cubicBezTo>
                <a:cubicBezTo>
                  <a:pt x="8090" y="13667"/>
                  <a:pt x="8063" y="13658"/>
                  <a:pt x="8001" y="13651"/>
                </a:cubicBezTo>
                <a:cubicBezTo>
                  <a:pt x="8063" y="13658"/>
                  <a:pt x="8090" y="13660"/>
                  <a:pt x="8129" y="13699"/>
                </a:cubicBezTo>
                <a:cubicBezTo>
                  <a:pt x="8169" y="13736"/>
                  <a:pt x="8176" y="13764"/>
                  <a:pt x="8233" y="13713"/>
                </a:cubicBezTo>
                <a:cubicBezTo>
                  <a:pt x="8290" y="13662"/>
                  <a:pt x="8292" y="13667"/>
                  <a:pt x="8332" y="13699"/>
                </a:cubicBezTo>
                <a:cubicBezTo>
                  <a:pt x="8351" y="13714"/>
                  <a:pt x="8369" y="13747"/>
                  <a:pt x="8391" y="13754"/>
                </a:cubicBezTo>
                <a:cubicBezTo>
                  <a:pt x="8413" y="13761"/>
                  <a:pt x="8437" y="13744"/>
                  <a:pt x="8470" y="13679"/>
                </a:cubicBezTo>
                <a:cubicBezTo>
                  <a:pt x="8540" y="13551"/>
                  <a:pt x="8537" y="13553"/>
                  <a:pt x="8584" y="13514"/>
                </a:cubicBezTo>
                <a:close/>
                <a:moveTo>
                  <a:pt x="13792" y="13521"/>
                </a:moveTo>
                <a:cubicBezTo>
                  <a:pt x="13791" y="13523"/>
                  <a:pt x="13792" y="13525"/>
                  <a:pt x="13792" y="13528"/>
                </a:cubicBezTo>
                <a:cubicBezTo>
                  <a:pt x="13844" y="13521"/>
                  <a:pt x="13900" y="13539"/>
                  <a:pt x="13940" y="13534"/>
                </a:cubicBezTo>
                <a:cubicBezTo>
                  <a:pt x="13890" y="13541"/>
                  <a:pt x="13815" y="13502"/>
                  <a:pt x="13752" y="13541"/>
                </a:cubicBezTo>
                <a:cubicBezTo>
                  <a:pt x="13766" y="13532"/>
                  <a:pt x="13778" y="13525"/>
                  <a:pt x="13792" y="13521"/>
                </a:cubicBezTo>
                <a:close/>
                <a:moveTo>
                  <a:pt x="17774" y="13953"/>
                </a:moveTo>
                <a:cubicBezTo>
                  <a:pt x="17775" y="13954"/>
                  <a:pt x="17779" y="13952"/>
                  <a:pt x="17779" y="13953"/>
                </a:cubicBezTo>
                <a:cubicBezTo>
                  <a:pt x="17802" y="13991"/>
                  <a:pt x="17777" y="14017"/>
                  <a:pt x="17754" y="14050"/>
                </a:cubicBezTo>
                <a:cubicBezTo>
                  <a:pt x="17732" y="14082"/>
                  <a:pt x="17730" y="14129"/>
                  <a:pt x="17725" y="14180"/>
                </a:cubicBezTo>
                <a:cubicBezTo>
                  <a:pt x="17725" y="14182"/>
                  <a:pt x="17720" y="14178"/>
                  <a:pt x="17720" y="14180"/>
                </a:cubicBezTo>
                <a:cubicBezTo>
                  <a:pt x="17725" y="14129"/>
                  <a:pt x="17732" y="14082"/>
                  <a:pt x="17754" y="14050"/>
                </a:cubicBezTo>
                <a:cubicBezTo>
                  <a:pt x="17777" y="14017"/>
                  <a:pt x="17797" y="13991"/>
                  <a:pt x="17774" y="13953"/>
                </a:cubicBezTo>
                <a:close/>
                <a:moveTo>
                  <a:pt x="16845" y="14173"/>
                </a:moveTo>
                <a:cubicBezTo>
                  <a:pt x="16877" y="14134"/>
                  <a:pt x="16915" y="14193"/>
                  <a:pt x="16934" y="14235"/>
                </a:cubicBezTo>
                <a:cubicBezTo>
                  <a:pt x="16935" y="14237"/>
                  <a:pt x="16934" y="14240"/>
                  <a:pt x="16934" y="14242"/>
                </a:cubicBezTo>
                <a:cubicBezTo>
                  <a:pt x="16915" y="14200"/>
                  <a:pt x="16877" y="14134"/>
                  <a:pt x="16845" y="14173"/>
                </a:cubicBezTo>
                <a:close/>
                <a:moveTo>
                  <a:pt x="13678" y="14276"/>
                </a:moveTo>
                <a:cubicBezTo>
                  <a:pt x="13638" y="14276"/>
                  <a:pt x="13582" y="14278"/>
                  <a:pt x="13525" y="14297"/>
                </a:cubicBezTo>
                <a:cubicBezTo>
                  <a:pt x="13468" y="14318"/>
                  <a:pt x="13441" y="14318"/>
                  <a:pt x="13441" y="14318"/>
                </a:cubicBezTo>
                <a:cubicBezTo>
                  <a:pt x="13441" y="14318"/>
                  <a:pt x="13468" y="14311"/>
                  <a:pt x="13525" y="14290"/>
                </a:cubicBezTo>
                <a:cubicBezTo>
                  <a:pt x="13582" y="14271"/>
                  <a:pt x="13638" y="14276"/>
                  <a:pt x="13678" y="14276"/>
                </a:cubicBezTo>
                <a:close/>
                <a:moveTo>
                  <a:pt x="17646" y="14283"/>
                </a:moveTo>
                <a:cubicBezTo>
                  <a:pt x="17647" y="14282"/>
                  <a:pt x="17650" y="14284"/>
                  <a:pt x="17651" y="14283"/>
                </a:cubicBezTo>
                <a:cubicBezTo>
                  <a:pt x="17626" y="14309"/>
                  <a:pt x="17604" y="14328"/>
                  <a:pt x="17586" y="14379"/>
                </a:cubicBezTo>
                <a:cubicBezTo>
                  <a:pt x="17604" y="14328"/>
                  <a:pt x="17622" y="14309"/>
                  <a:pt x="17646" y="14283"/>
                </a:cubicBezTo>
                <a:close/>
                <a:moveTo>
                  <a:pt x="16732" y="14311"/>
                </a:moveTo>
                <a:cubicBezTo>
                  <a:pt x="16698" y="14338"/>
                  <a:pt x="16665" y="14383"/>
                  <a:pt x="16638" y="14352"/>
                </a:cubicBezTo>
                <a:cubicBezTo>
                  <a:pt x="16639" y="14351"/>
                  <a:pt x="16637" y="14346"/>
                  <a:pt x="16638" y="14345"/>
                </a:cubicBezTo>
                <a:cubicBezTo>
                  <a:pt x="16639" y="14346"/>
                  <a:pt x="16642" y="14344"/>
                  <a:pt x="16643" y="14345"/>
                </a:cubicBezTo>
                <a:cubicBezTo>
                  <a:pt x="16669" y="14370"/>
                  <a:pt x="16701" y="14336"/>
                  <a:pt x="16732" y="14311"/>
                </a:cubicBezTo>
                <a:close/>
                <a:moveTo>
                  <a:pt x="16890" y="14345"/>
                </a:moveTo>
                <a:cubicBezTo>
                  <a:pt x="16862" y="14370"/>
                  <a:pt x="16840" y="14376"/>
                  <a:pt x="16885" y="14434"/>
                </a:cubicBezTo>
                <a:cubicBezTo>
                  <a:pt x="16907" y="14462"/>
                  <a:pt x="16926" y="14458"/>
                  <a:pt x="16944" y="14441"/>
                </a:cubicBezTo>
                <a:cubicBezTo>
                  <a:pt x="16925" y="14462"/>
                  <a:pt x="16904" y="14471"/>
                  <a:pt x="16880" y="14441"/>
                </a:cubicBezTo>
                <a:cubicBezTo>
                  <a:pt x="16835" y="14383"/>
                  <a:pt x="16862" y="14370"/>
                  <a:pt x="16890" y="14345"/>
                </a:cubicBezTo>
                <a:close/>
                <a:moveTo>
                  <a:pt x="17418" y="14352"/>
                </a:moveTo>
                <a:cubicBezTo>
                  <a:pt x="17472" y="14336"/>
                  <a:pt x="17465" y="14370"/>
                  <a:pt x="17517" y="14407"/>
                </a:cubicBezTo>
                <a:cubicBezTo>
                  <a:pt x="17524" y="14411"/>
                  <a:pt x="17530" y="14416"/>
                  <a:pt x="17532" y="14421"/>
                </a:cubicBezTo>
                <a:cubicBezTo>
                  <a:pt x="17537" y="14431"/>
                  <a:pt x="17518" y="14448"/>
                  <a:pt x="17512" y="14462"/>
                </a:cubicBezTo>
                <a:cubicBezTo>
                  <a:pt x="17519" y="14443"/>
                  <a:pt x="17534" y="14426"/>
                  <a:pt x="17517" y="14414"/>
                </a:cubicBezTo>
                <a:cubicBezTo>
                  <a:pt x="17465" y="14377"/>
                  <a:pt x="17472" y="14336"/>
                  <a:pt x="17418" y="14352"/>
                </a:cubicBezTo>
                <a:close/>
                <a:moveTo>
                  <a:pt x="16346" y="14427"/>
                </a:moveTo>
                <a:cubicBezTo>
                  <a:pt x="16343" y="14474"/>
                  <a:pt x="16320" y="14503"/>
                  <a:pt x="16252" y="14503"/>
                </a:cubicBezTo>
                <a:cubicBezTo>
                  <a:pt x="16189" y="14503"/>
                  <a:pt x="16206" y="14520"/>
                  <a:pt x="16193" y="14551"/>
                </a:cubicBezTo>
                <a:cubicBezTo>
                  <a:pt x="16216" y="14514"/>
                  <a:pt x="16183" y="14496"/>
                  <a:pt x="16252" y="14496"/>
                </a:cubicBezTo>
                <a:cubicBezTo>
                  <a:pt x="16320" y="14496"/>
                  <a:pt x="16343" y="14474"/>
                  <a:pt x="16346" y="14427"/>
                </a:cubicBezTo>
                <a:close/>
                <a:moveTo>
                  <a:pt x="14390" y="14496"/>
                </a:moveTo>
                <a:cubicBezTo>
                  <a:pt x="14457" y="14496"/>
                  <a:pt x="14527" y="14509"/>
                  <a:pt x="14572" y="14544"/>
                </a:cubicBezTo>
                <a:cubicBezTo>
                  <a:pt x="14618" y="14579"/>
                  <a:pt x="14678" y="14590"/>
                  <a:pt x="14800" y="14565"/>
                </a:cubicBezTo>
                <a:cubicBezTo>
                  <a:pt x="14863" y="14551"/>
                  <a:pt x="14880" y="14565"/>
                  <a:pt x="14894" y="14592"/>
                </a:cubicBezTo>
                <a:cubicBezTo>
                  <a:pt x="14880" y="14568"/>
                  <a:pt x="14860" y="14552"/>
                  <a:pt x="14800" y="14565"/>
                </a:cubicBezTo>
                <a:cubicBezTo>
                  <a:pt x="14678" y="14590"/>
                  <a:pt x="14618" y="14586"/>
                  <a:pt x="14572" y="14551"/>
                </a:cubicBezTo>
                <a:cubicBezTo>
                  <a:pt x="14527" y="14516"/>
                  <a:pt x="14457" y="14496"/>
                  <a:pt x="14390" y="14496"/>
                </a:cubicBezTo>
                <a:close/>
                <a:moveTo>
                  <a:pt x="15254" y="14551"/>
                </a:moveTo>
                <a:cubicBezTo>
                  <a:pt x="15284" y="14537"/>
                  <a:pt x="15294" y="14555"/>
                  <a:pt x="15299" y="14579"/>
                </a:cubicBezTo>
                <a:cubicBezTo>
                  <a:pt x="15292" y="14559"/>
                  <a:pt x="15275" y="14545"/>
                  <a:pt x="15249" y="14558"/>
                </a:cubicBezTo>
                <a:cubicBezTo>
                  <a:pt x="15252" y="14557"/>
                  <a:pt x="15252" y="14552"/>
                  <a:pt x="15254" y="14551"/>
                </a:cubicBezTo>
                <a:close/>
                <a:moveTo>
                  <a:pt x="15521" y="14551"/>
                </a:moveTo>
                <a:cubicBezTo>
                  <a:pt x="15538" y="14552"/>
                  <a:pt x="15557" y="14574"/>
                  <a:pt x="15590" y="14599"/>
                </a:cubicBezTo>
                <a:cubicBezTo>
                  <a:pt x="15523" y="14548"/>
                  <a:pt x="15516" y="14527"/>
                  <a:pt x="15462" y="14606"/>
                </a:cubicBezTo>
                <a:cubicBezTo>
                  <a:pt x="15489" y="14567"/>
                  <a:pt x="15504" y="14550"/>
                  <a:pt x="15521" y="14551"/>
                </a:cubicBezTo>
                <a:close/>
                <a:moveTo>
                  <a:pt x="15131" y="14675"/>
                </a:moveTo>
                <a:cubicBezTo>
                  <a:pt x="15048" y="14719"/>
                  <a:pt x="14995" y="14758"/>
                  <a:pt x="14943" y="14688"/>
                </a:cubicBezTo>
                <a:cubicBezTo>
                  <a:pt x="14942" y="14687"/>
                  <a:pt x="14944" y="14683"/>
                  <a:pt x="14943" y="14682"/>
                </a:cubicBezTo>
                <a:cubicBezTo>
                  <a:pt x="14995" y="14751"/>
                  <a:pt x="15048" y="14719"/>
                  <a:pt x="15131" y="14675"/>
                </a:cubicBezTo>
                <a:close/>
                <a:moveTo>
                  <a:pt x="15605" y="14840"/>
                </a:moveTo>
                <a:cubicBezTo>
                  <a:pt x="15605" y="14925"/>
                  <a:pt x="15667" y="14938"/>
                  <a:pt x="15719" y="14949"/>
                </a:cubicBezTo>
                <a:cubicBezTo>
                  <a:pt x="15665" y="14936"/>
                  <a:pt x="15605" y="14929"/>
                  <a:pt x="15605" y="14840"/>
                </a:cubicBezTo>
                <a:close/>
                <a:moveTo>
                  <a:pt x="13792" y="14901"/>
                </a:moveTo>
                <a:cubicBezTo>
                  <a:pt x="13761" y="14987"/>
                  <a:pt x="13737" y="15028"/>
                  <a:pt x="13737" y="15149"/>
                </a:cubicBezTo>
                <a:cubicBezTo>
                  <a:pt x="13737" y="15141"/>
                  <a:pt x="13737" y="15129"/>
                  <a:pt x="13737" y="15121"/>
                </a:cubicBezTo>
                <a:cubicBezTo>
                  <a:pt x="13741" y="15024"/>
                  <a:pt x="13764" y="14978"/>
                  <a:pt x="13792" y="14901"/>
                </a:cubicBezTo>
                <a:close/>
                <a:moveTo>
                  <a:pt x="17720" y="14936"/>
                </a:moveTo>
                <a:cubicBezTo>
                  <a:pt x="17755" y="14996"/>
                  <a:pt x="17734" y="15020"/>
                  <a:pt x="17720" y="15046"/>
                </a:cubicBezTo>
                <a:cubicBezTo>
                  <a:pt x="17715" y="15053"/>
                  <a:pt x="17712" y="15064"/>
                  <a:pt x="17710" y="15073"/>
                </a:cubicBezTo>
                <a:cubicBezTo>
                  <a:pt x="17707" y="15113"/>
                  <a:pt x="17703" y="15132"/>
                  <a:pt x="17680" y="15169"/>
                </a:cubicBezTo>
                <a:cubicBezTo>
                  <a:pt x="17698" y="15137"/>
                  <a:pt x="17702" y="15109"/>
                  <a:pt x="17705" y="15073"/>
                </a:cubicBezTo>
                <a:cubicBezTo>
                  <a:pt x="17710" y="15034"/>
                  <a:pt x="17765" y="15015"/>
                  <a:pt x="17720" y="14936"/>
                </a:cubicBezTo>
                <a:close/>
                <a:moveTo>
                  <a:pt x="17873" y="15053"/>
                </a:moveTo>
                <a:cubicBezTo>
                  <a:pt x="17873" y="15055"/>
                  <a:pt x="17878" y="15049"/>
                  <a:pt x="17878" y="15053"/>
                </a:cubicBezTo>
                <a:cubicBezTo>
                  <a:pt x="17876" y="15131"/>
                  <a:pt x="17850" y="15169"/>
                  <a:pt x="17883" y="15204"/>
                </a:cubicBezTo>
                <a:cubicBezTo>
                  <a:pt x="17850" y="15169"/>
                  <a:pt x="17871" y="15131"/>
                  <a:pt x="17873" y="15053"/>
                </a:cubicBezTo>
                <a:close/>
                <a:moveTo>
                  <a:pt x="9310" y="15190"/>
                </a:moveTo>
                <a:cubicBezTo>
                  <a:pt x="9312" y="15190"/>
                  <a:pt x="9314" y="15190"/>
                  <a:pt x="9315" y="15190"/>
                </a:cubicBezTo>
                <a:cubicBezTo>
                  <a:pt x="9297" y="15194"/>
                  <a:pt x="9286" y="15204"/>
                  <a:pt x="9286" y="15252"/>
                </a:cubicBezTo>
                <a:cubicBezTo>
                  <a:pt x="9286" y="15298"/>
                  <a:pt x="9301" y="15312"/>
                  <a:pt x="9310" y="15320"/>
                </a:cubicBezTo>
                <a:cubicBezTo>
                  <a:pt x="9301" y="15311"/>
                  <a:pt x="9281" y="15295"/>
                  <a:pt x="9281" y="15252"/>
                </a:cubicBezTo>
                <a:cubicBezTo>
                  <a:pt x="9281" y="15204"/>
                  <a:pt x="9292" y="15194"/>
                  <a:pt x="9310" y="15190"/>
                </a:cubicBezTo>
                <a:close/>
                <a:moveTo>
                  <a:pt x="13293" y="15197"/>
                </a:moveTo>
                <a:cubicBezTo>
                  <a:pt x="13242" y="15192"/>
                  <a:pt x="13223" y="15203"/>
                  <a:pt x="13194" y="15252"/>
                </a:cubicBezTo>
                <a:cubicBezTo>
                  <a:pt x="13163" y="15298"/>
                  <a:pt x="13128" y="15248"/>
                  <a:pt x="13120" y="15204"/>
                </a:cubicBezTo>
                <a:cubicBezTo>
                  <a:pt x="13128" y="15248"/>
                  <a:pt x="13163" y="15291"/>
                  <a:pt x="13194" y="15245"/>
                </a:cubicBezTo>
                <a:cubicBezTo>
                  <a:pt x="13223" y="15196"/>
                  <a:pt x="13242" y="15192"/>
                  <a:pt x="13293" y="15197"/>
                </a:cubicBezTo>
                <a:close/>
                <a:moveTo>
                  <a:pt x="9187" y="15410"/>
                </a:moveTo>
                <a:cubicBezTo>
                  <a:pt x="9187" y="15505"/>
                  <a:pt x="9209" y="15629"/>
                  <a:pt x="9202" y="15705"/>
                </a:cubicBezTo>
                <a:cubicBezTo>
                  <a:pt x="9209" y="15629"/>
                  <a:pt x="9182" y="15512"/>
                  <a:pt x="9182" y="15417"/>
                </a:cubicBezTo>
                <a:cubicBezTo>
                  <a:pt x="9182" y="15410"/>
                  <a:pt x="9187" y="15415"/>
                  <a:pt x="9187" y="15410"/>
                </a:cubicBezTo>
                <a:close/>
                <a:moveTo>
                  <a:pt x="13372" y="15417"/>
                </a:moveTo>
                <a:cubicBezTo>
                  <a:pt x="13413" y="15426"/>
                  <a:pt x="13448" y="15430"/>
                  <a:pt x="13471" y="15485"/>
                </a:cubicBezTo>
                <a:cubicBezTo>
                  <a:pt x="13471" y="15487"/>
                  <a:pt x="13470" y="15491"/>
                  <a:pt x="13471" y="15492"/>
                </a:cubicBezTo>
                <a:cubicBezTo>
                  <a:pt x="13448" y="15437"/>
                  <a:pt x="13413" y="15426"/>
                  <a:pt x="13372" y="15417"/>
                </a:cubicBezTo>
                <a:close/>
                <a:moveTo>
                  <a:pt x="13782" y="15451"/>
                </a:moveTo>
                <a:cubicBezTo>
                  <a:pt x="13813" y="15511"/>
                  <a:pt x="13732" y="15521"/>
                  <a:pt x="13777" y="15588"/>
                </a:cubicBezTo>
                <a:cubicBezTo>
                  <a:pt x="13775" y="15586"/>
                  <a:pt x="13774" y="15584"/>
                  <a:pt x="13772" y="15581"/>
                </a:cubicBezTo>
                <a:cubicBezTo>
                  <a:pt x="13736" y="15517"/>
                  <a:pt x="13811" y="15509"/>
                  <a:pt x="13782" y="15451"/>
                </a:cubicBezTo>
                <a:close/>
                <a:moveTo>
                  <a:pt x="12305" y="15499"/>
                </a:moveTo>
                <a:cubicBezTo>
                  <a:pt x="12277" y="15538"/>
                  <a:pt x="12242" y="15533"/>
                  <a:pt x="12211" y="15568"/>
                </a:cubicBezTo>
                <a:cubicBezTo>
                  <a:pt x="12212" y="15566"/>
                  <a:pt x="12210" y="15562"/>
                  <a:pt x="12211" y="15561"/>
                </a:cubicBezTo>
                <a:cubicBezTo>
                  <a:pt x="12242" y="15526"/>
                  <a:pt x="12277" y="15538"/>
                  <a:pt x="12305" y="15499"/>
                </a:cubicBezTo>
                <a:close/>
                <a:moveTo>
                  <a:pt x="12463" y="15808"/>
                </a:moveTo>
                <a:cubicBezTo>
                  <a:pt x="12466" y="15821"/>
                  <a:pt x="12456" y="15835"/>
                  <a:pt x="12458" y="15856"/>
                </a:cubicBezTo>
                <a:cubicBezTo>
                  <a:pt x="12456" y="15837"/>
                  <a:pt x="12464" y="15821"/>
                  <a:pt x="12463" y="15808"/>
                </a:cubicBezTo>
                <a:close/>
                <a:moveTo>
                  <a:pt x="11262" y="15884"/>
                </a:moveTo>
                <a:cubicBezTo>
                  <a:pt x="11300" y="15944"/>
                  <a:pt x="11292" y="16030"/>
                  <a:pt x="11247" y="16090"/>
                </a:cubicBezTo>
                <a:cubicBezTo>
                  <a:pt x="11202" y="16150"/>
                  <a:pt x="11178" y="16280"/>
                  <a:pt x="11109" y="16289"/>
                </a:cubicBezTo>
                <a:cubicBezTo>
                  <a:pt x="11178" y="16280"/>
                  <a:pt x="11197" y="16150"/>
                  <a:pt x="11242" y="16090"/>
                </a:cubicBezTo>
                <a:cubicBezTo>
                  <a:pt x="11287" y="16030"/>
                  <a:pt x="11300" y="15944"/>
                  <a:pt x="11262" y="15884"/>
                </a:cubicBezTo>
                <a:close/>
                <a:moveTo>
                  <a:pt x="17013" y="15980"/>
                </a:moveTo>
                <a:cubicBezTo>
                  <a:pt x="16970" y="16010"/>
                  <a:pt x="16971" y="16132"/>
                  <a:pt x="17028" y="16200"/>
                </a:cubicBezTo>
                <a:cubicBezTo>
                  <a:pt x="17057" y="16234"/>
                  <a:pt x="17054" y="16261"/>
                  <a:pt x="17043" y="16282"/>
                </a:cubicBezTo>
                <a:cubicBezTo>
                  <a:pt x="17054" y="16261"/>
                  <a:pt x="17052" y="16234"/>
                  <a:pt x="17023" y="16200"/>
                </a:cubicBezTo>
                <a:cubicBezTo>
                  <a:pt x="16966" y="16132"/>
                  <a:pt x="16970" y="16010"/>
                  <a:pt x="17013" y="15980"/>
                </a:cubicBezTo>
                <a:close/>
                <a:moveTo>
                  <a:pt x="12443" y="16007"/>
                </a:moveTo>
                <a:cubicBezTo>
                  <a:pt x="12398" y="16003"/>
                  <a:pt x="12376" y="16028"/>
                  <a:pt x="12334" y="16028"/>
                </a:cubicBezTo>
                <a:cubicBezTo>
                  <a:pt x="12293" y="16028"/>
                  <a:pt x="12295" y="16051"/>
                  <a:pt x="12250" y="16076"/>
                </a:cubicBezTo>
                <a:cubicBezTo>
                  <a:pt x="12205" y="16102"/>
                  <a:pt x="12181" y="16070"/>
                  <a:pt x="12156" y="16035"/>
                </a:cubicBezTo>
                <a:cubicBezTo>
                  <a:pt x="12181" y="16070"/>
                  <a:pt x="12205" y="16095"/>
                  <a:pt x="12250" y="16069"/>
                </a:cubicBezTo>
                <a:cubicBezTo>
                  <a:pt x="12295" y="16044"/>
                  <a:pt x="12293" y="16021"/>
                  <a:pt x="12334" y="16021"/>
                </a:cubicBezTo>
                <a:cubicBezTo>
                  <a:pt x="12376" y="16021"/>
                  <a:pt x="12398" y="16003"/>
                  <a:pt x="12443" y="16007"/>
                </a:cubicBezTo>
                <a:close/>
                <a:moveTo>
                  <a:pt x="12067" y="16042"/>
                </a:moveTo>
                <a:cubicBezTo>
                  <a:pt x="12080" y="16049"/>
                  <a:pt x="12095" y="16056"/>
                  <a:pt x="12102" y="16049"/>
                </a:cubicBezTo>
                <a:cubicBezTo>
                  <a:pt x="12095" y="16056"/>
                  <a:pt x="12080" y="16056"/>
                  <a:pt x="12067" y="16049"/>
                </a:cubicBezTo>
                <a:cubicBezTo>
                  <a:pt x="12068" y="16047"/>
                  <a:pt x="12067" y="16044"/>
                  <a:pt x="12067" y="16042"/>
                </a:cubicBezTo>
                <a:close/>
                <a:moveTo>
                  <a:pt x="11470" y="16262"/>
                </a:moveTo>
                <a:cubicBezTo>
                  <a:pt x="11485" y="16233"/>
                  <a:pt x="11494" y="16223"/>
                  <a:pt x="11509" y="16262"/>
                </a:cubicBezTo>
                <a:cubicBezTo>
                  <a:pt x="11510" y="16264"/>
                  <a:pt x="11508" y="16266"/>
                  <a:pt x="11509" y="16268"/>
                </a:cubicBezTo>
                <a:cubicBezTo>
                  <a:pt x="11494" y="16230"/>
                  <a:pt x="11485" y="16233"/>
                  <a:pt x="11470" y="16262"/>
                </a:cubicBezTo>
                <a:close/>
                <a:moveTo>
                  <a:pt x="11598" y="16262"/>
                </a:moveTo>
                <a:cubicBezTo>
                  <a:pt x="11590" y="16248"/>
                  <a:pt x="11590" y="16244"/>
                  <a:pt x="11647" y="16262"/>
                </a:cubicBezTo>
                <a:cubicBezTo>
                  <a:pt x="11760" y="16296"/>
                  <a:pt x="11767" y="16308"/>
                  <a:pt x="11850" y="16289"/>
                </a:cubicBezTo>
                <a:cubicBezTo>
                  <a:pt x="11767" y="16308"/>
                  <a:pt x="11760" y="16303"/>
                  <a:pt x="11647" y="16268"/>
                </a:cubicBezTo>
                <a:cubicBezTo>
                  <a:pt x="11590" y="16251"/>
                  <a:pt x="11590" y="16248"/>
                  <a:pt x="11598" y="16262"/>
                </a:cubicBezTo>
                <a:close/>
                <a:moveTo>
                  <a:pt x="21060" y="16323"/>
                </a:moveTo>
                <a:cubicBezTo>
                  <a:pt x="21060" y="16323"/>
                  <a:pt x="20982" y="16304"/>
                  <a:pt x="20986" y="16330"/>
                </a:cubicBezTo>
                <a:cubicBezTo>
                  <a:pt x="20989" y="16356"/>
                  <a:pt x="21009" y="16371"/>
                  <a:pt x="21016" y="16399"/>
                </a:cubicBezTo>
                <a:cubicBezTo>
                  <a:pt x="21024" y="16430"/>
                  <a:pt x="21058" y="16432"/>
                  <a:pt x="21070" y="16406"/>
                </a:cubicBezTo>
                <a:cubicBezTo>
                  <a:pt x="21080" y="16380"/>
                  <a:pt x="21117" y="16323"/>
                  <a:pt x="21060" y="16323"/>
                </a:cubicBezTo>
                <a:close/>
                <a:moveTo>
                  <a:pt x="11593" y="16330"/>
                </a:moveTo>
                <a:cubicBezTo>
                  <a:pt x="11591" y="16333"/>
                  <a:pt x="11595" y="16334"/>
                  <a:pt x="11593" y="16337"/>
                </a:cubicBezTo>
                <a:cubicBezTo>
                  <a:pt x="11565" y="16373"/>
                  <a:pt x="11554" y="16370"/>
                  <a:pt x="11544" y="16351"/>
                </a:cubicBezTo>
                <a:cubicBezTo>
                  <a:pt x="11554" y="16367"/>
                  <a:pt x="11566" y="16364"/>
                  <a:pt x="11593" y="16330"/>
                </a:cubicBezTo>
                <a:close/>
                <a:moveTo>
                  <a:pt x="11405" y="16399"/>
                </a:moveTo>
                <a:cubicBezTo>
                  <a:pt x="11377" y="16447"/>
                  <a:pt x="11365" y="16454"/>
                  <a:pt x="11366" y="16461"/>
                </a:cubicBezTo>
                <a:cubicBezTo>
                  <a:pt x="11364" y="16455"/>
                  <a:pt x="11379" y="16443"/>
                  <a:pt x="11405" y="16399"/>
                </a:cubicBezTo>
                <a:close/>
                <a:moveTo>
                  <a:pt x="11035" y="16426"/>
                </a:moveTo>
                <a:cubicBezTo>
                  <a:pt x="11042" y="16505"/>
                  <a:pt x="11019" y="16531"/>
                  <a:pt x="11064" y="16626"/>
                </a:cubicBezTo>
                <a:cubicBezTo>
                  <a:pt x="11087" y="16672"/>
                  <a:pt x="11098" y="16727"/>
                  <a:pt x="11099" y="16777"/>
                </a:cubicBezTo>
                <a:cubicBezTo>
                  <a:pt x="11100" y="16826"/>
                  <a:pt x="11091" y="16870"/>
                  <a:pt x="11064" y="16900"/>
                </a:cubicBezTo>
                <a:cubicBezTo>
                  <a:pt x="11063" y="16902"/>
                  <a:pt x="11061" y="16898"/>
                  <a:pt x="11059" y="16900"/>
                </a:cubicBezTo>
                <a:cubicBezTo>
                  <a:pt x="11086" y="16870"/>
                  <a:pt x="11100" y="16826"/>
                  <a:pt x="11099" y="16777"/>
                </a:cubicBezTo>
                <a:cubicBezTo>
                  <a:pt x="11098" y="16727"/>
                  <a:pt x="11082" y="16672"/>
                  <a:pt x="11059" y="16626"/>
                </a:cubicBezTo>
                <a:cubicBezTo>
                  <a:pt x="11014" y="16531"/>
                  <a:pt x="11042" y="16505"/>
                  <a:pt x="11035" y="16426"/>
                </a:cubicBezTo>
                <a:close/>
                <a:moveTo>
                  <a:pt x="19316" y="16495"/>
                </a:moveTo>
                <a:cubicBezTo>
                  <a:pt x="19286" y="16530"/>
                  <a:pt x="19253" y="16591"/>
                  <a:pt x="19217" y="16605"/>
                </a:cubicBezTo>
                <a:cubicBezTo>
                  <a:pt x="19179" y="16617"/>
                  <a:pt x="19149" y="16639"/>
                  <a:pt x="19123" y="16674"/>
                </a:cubicBezTo>
                <a:cubicBezTo>
                  <a:pt x="19097" y="16708"/>
                  <a:pt x="19103" y="16723"/>
                  <a:pt x="19103" y="16777"/>
                </a:cubicBezTo>
                <a:cubicBezTo>
                  <a:pt x="19103" y="16777"/>
                  <a:pt x="19094" y="16939"/>
                  <a:pt x="19044" y="16948"/>
                </a:cubicBezTo>
                <a:cubicBezTo>
                  <a:pt x="18996" y="16955"/>
                  <a:pt x="18995" y="16982"/>
                  <a:pt x="18980" y="17038"/>
                </a:cubicBezTo>
                <a:cubicBezTo>
                  <a:pt x="18964" y="17093"/>
                  <a:pt x="18966" y="17193"/>
                  <a:pt x="18940" y="17237"/>
                </a:cubicBezTo>
                <a:cubicBezTo>
                  <a:pt x="18914" y="17279"/>
                  <a:pt x="18887" y="17367"/>
                  <a:pt x="18891" y="17402"/>
                </a:cubicBezTo>
                <a:cubicBezTo>
                  <a:pt x="18894" y="17437"/>
                  <a:pt x="18904" y="17466"/>
                  <a:pt x="18881" y="17491"/>
                </a:cubicBezTo>
                <a:cubicBezTo>
                  <a:pt x="18858" y="17517"/>
                  <a:pt x="18818" y="17584"/>
                  <a:pt x="18827" y="17635"/>
                </a:cubicBezTo>
                <a:cubicBezTo>
                  <a:pt x="18834" y="17689"/>
                  <a:pt x="18861" y="17657"/>
                  <a:pt x="18861" y="17725"/>
                </a:cubicBezTo>
                <a:cubicBezTo>
                  <a:pt x="18861" y="17794"/>
                  <a:pt x="18803" y="17841"/>
                  <a:pt x="18851" y="17910"/>
                </a:cubicBezTo>
                <a:cubicBezTo>
                  <a:pt x="18900" y="17980"/>
                  <a:pt x="18922" y="17962"/>
                  <a:pt x="18930" y="18006"/>
                </a:cubicBezTo>
                <a:cubicBezTo>
                  <a:pt x="18937" y="18048"/>
                  <a:pt x="18951" y="18102"/>
                  <a:pt x="19000" y="18157"/>
                </a:cubicBezTo>
                <a:cubicBezTo>
                  <a:pt x="19048" y="18213"/>
                  <a:pt x="19090" y="18193"/>
                  <a:pt x="19123" y="18254"/>
                </a:cubicBezTo>
                <a:cubicBezTo>
                  <a:pt x="19158" y="18314"/>
                  <a:pt x="19220" y="18331"/>
                  <a:pt x="19227" y="18391"/>
                </a:cubicBezTo>
                <a:cubicBezTo>
                  <a:pt x="19236" y="18451"/>
                  <a:pt x="19265" y="18510"/>
                  <a:pt x="19296" y="18515"/>
                </a:cubicBezTo>
                <a:cubicBezTo>
                  <a:pt x="19326" y="18519"/>
                  <a:pt x="19368" y="18499"/>
                  <a:pt x="19345" y="18439"/>
                </a:cubicBezTo>
                <a:cubicBezTo>
                  <a:pt x="19323" y="18379"/>
                  <a:pt x="19338" y="18353"/>
                  <a:pt x="19326" y="18288"/>
                </a:cubicBezTo>
                <a:cubicBezTo>
                  <a:pt x="19314" y="18223"/>
                  <a:pt x="19314" y="18147"/>
                  <a:pt x="19355" y="18096"/>
                </a:cubicBezTo>
                <a:cubicBezTo>
                  <a:pt x="19397" y="18042"/>
                  <a:pt x="19431" y="17957"/>
                  <a:pt x="19434" y="17896"/>
                </a:cubicBezTo>
                <a:cubicBezTo>
                  <a:pt x="19438" y="17836"/>
                  <a:pt x="19426" y="17837"/>
                  <a:pt x="19459" y="17807"/>
                </a:cubicBezTo>
                <a:cubicBezTo>
                  <a:pt x="19494" y="17779"/>
                  <a:pt x="19449" y="17647"/>
                  <a:pt x="19479" y="17601"/>
                </a:cubicBezTo>
                <a:cubicBezTo>
                  <a:pt x="19510" y="17552"/>
                  <a:pt x="19523" y="17508"/>
                  <a:pt x="19499" y="17477"/>
                </a:cubicBezTo>
                <a:cubicBezTo>
                  <a:pt x="19476" y="17447"/>
                  <a:pt x="19464" y="17375"/>
                  <a:pt x="19494" y="17354"/>
                </a:cubicBezTo>
                <a:cubicBezTo>
                  <a:pt x="19525" y="17333"/>
                  <a:pt x="19556" y="17283"/>
                  <a:pt x="19533" y="17237"/>
                </a:cubicBezTo>
                <a:cubicBezTo>
                  <a:pt x="19511" y="17188"/>
                  <a:pt x="19491" y="17171"/>
                  <a:pt x="19504" y="17106"/>
                </a:cubicBezTo>
                <a:cubicBezTo>
                  <a:pt x="19514" y="17044"/>
                  <a:pt x="19550" y="17011"/>
                  <a:pt x="19553" y="16935"/>
                </a:cubicBezTo>
                <a:cubicBezTo>
                  <a:pt x="19556" y="16858"/>
                  <a:pt x="19500" y="16807"/>
                  <a:pt x="19509" y="16729"/>
                </a:cubicBezTo>
                <a:cubicBezTo>
                  <a:pt x="19515" y="16652"/>
                  <a:pt x="19538" y="16594"/>
                  <a:pt x="19509" y="16564"/>
                </a:cubicBezTo>
                <a:cubicBezTo>
                  <a:pt x="19477" y="16534"/>
                  <a:pt x="19394" y="16555"/>
                  <a:pt x="19375" y="16529"/>
                </a:cubicBezTo>
                <a:cubicBezTo>
                  <a:pt x="19356" y="16504"/>
                  <a:pt x="19347" y="16460"/>
                  <a:pt x="19316" y="16495"/>
                </a:cubicBezTo>
                <a:close/>
                <a:moveTo>
                  <a:pt x="16040" y="16598"/>
                </a:moveTo>
                <a:cubicBezTo>
                  <a:pt x="16036" y="16613"/>
                  <a:pt x="16016" y="16632"/>
                  <a:pt x="15971" y="16674"/>
                </a:cubicBezTo>
                <a:cubicBezTo>
                  <a:pt x="15973" y="16672"/>
                  <a:pt x="15969" y="16669"/>
                  <a:pt x="15971" y="16667"/>
                </a:cubicBezTo>
                <a:cubicBezTo>
                  <a:pt x="16012" y="16629"/>
                  <a:pt x="16033" y="16612"/>
                  <a:pt x="16040" y="16598"/>
                </a:cubicBezTo>
                <a:close/>
                <a:moveTo>
                  <a:pt x="20605" y="16612"/>
                </a:moveTo>
                <a:cubicBezTo>
                  <a:pt x="20605" y="16612"/>
                  <a:pt x="20551" y="16643"/>
                  <a:pt x="20556" y="16687"/>
                </a:cubicBezTo>
                <a:cubicBezTo>
                  <a:pt x="20559" y="16729"/>
                  <a:pt x="20604" y="16773"/>
                  <a:pt x="20610" y="16729"/>
                </a:cubicBezTo>
                <a:cubicBezTo>
                  <a:pt x="20619" y="16687"/>
                  <a:pt x="20643" y="16621"/>
                  <a:pt x="20605" y="16612"/>
                </a:cubicBezTo>
                <a:close/>
                <a:moveTo>
                  <a:pt x="20452" y="16735"/>
                </a:moveTo>
                <a:cubicBezTo>
                  <a:pt x="20452" y="16735"/>
                  <a:pt x="20359" y="16733"/>
                  <a:pt x="20368" y="16777"/>
                </a:cubicBezTo>
                <a:cubicBezTo>
                  <a:pt x="20375" y="16818"/>
                  <a:pt x="20367" y="16822"/>
                  <a:pt x="20413" y="16832"/>
                </a:cubicBezTo>
                <a:cubicBezTo>
                  <a:pt x="20458" y="16839"/>
                  <a:pt x="20501" y="16765"/>
                  <a:pt x="20452" y="16735"/>
                </a:cubicBezTo>
                <a:close/>
                <a:moveTo>
                  <a:pt x="13920" y="16852"/>
                </a:moveTo>
                <a:cubicBezTo>
                  <a:pt x="13927" y="16864"/>
                  <a:pt x="13935" y="16886"/>
                  <a:pt x="13940" y="16914"/>
                </a:cubicBezTo>
                <a:cubicBezTo>
                  <a:pt x="13947" y="16947"/>
                  <a:pt x="13946" y="16985"/>
                  <a:pt x="13925" y="17024"/>
                </a:cubicBezTo>
                <a:cubicBezTo>
                  <a:pt x="13963" y="16948"/>
                  <a:pt x="13936" y="16878"/>
                  <a:pt x="13920" y="16852"/>
                </a:cubicBezTo>
                <a:close/>
                <a:moveTo>
                  <a:pt x="15931" y="16887"/>
                </a:moveTo>
                <a:cubicBezTo>
                  <a:pt x="15924" y="16982"/>
                  <a:pt x="15978" y="17042"/>
                  <a:pt x="16000" y="17093"/>
                </a:cubicBezTo>
                <a:cubicBezTo>
                  <a:pt x="15992" y="17075"/>
                  <a:pt x="15977" y="17052"/>
                  <a:pt x="15966" y="17031"/>
                </a:cubicBezTo>
                <a:cubicBezTo>
                  <a:pt x="15945" y="16991"/>
                  <a:pt x="15926" y="16945"/>
                  <a:pt x="15931" y="16887"/>
                </a:cubicBezTo>
                <a:close/>
                <a:moveTo>
                  <a:pt x="13836" y="17093"/>
                </a:moveTo>
                <a:cubicBezTo>
                  <a:pt x="13807" y="17058"/>
                  <a:pt x="13723" y="17051"/>
                  <a:pt x="13723" y="17120"/>
                </a:cubicBezTo>
                <a:cubicBezTo>
                  <a:pt x="13722" y="17118"/>
                  <a:pt x="13723" y="17115"/>
                  <a:pt x="13723" y="17113"/>
                </a:cubicBezTo>
                <a:cubicBezTo>
                  <a:pt x="13723" y="17044"/>
                  <a:pt x="13807" y="17058"/>
                  <a:pt x="13836" y="17093"/>
                </a:cubicBezTo>
                <a:close/>
                <a:moveTo>
                  <a:pt x="16312" y="17155"/>
                </a:moveTo>
                <a:cubicBezTo>
                  <a:pt x="16311" y="17157"/>
                  <a:pt x="16312" y="17159"/>
                  <a:pt x="16312" y="17161"/>
                </a:cubicBezTo>
                <a:cubicBezTo>
                  <a:pt x="16305" y="17215"/>
                  <a:pt x="16257" y="17252"/>
                  <a:pt x="16173" y="17313"/>
                </a:cubicBezTo>
                <a:cubicBezTo>
                  <a:pt x="16090" y="17373"/>
                  <a:pt x="16109" y="17451"/>
                  <a:pt x="16168" y="17519"/>
                </a:cubicBezTo>
                <a:cubicBezTo>
                  <a:pt x="16167" y="17517"/>
                  <a:pt x="16165" y="17520"/>
                  <a:pt x="16163" y="17519"/>
                </a:cubicBezTo>
                <a:cubicBezTo>
                  <a:pt x="16105" y="17451"/>
                  <a:pt x="16090" y="17373"/>
                  <a:pt x="16173" y="17313"/>
                </a:cubicBezTo>
                <a:cubicBezTo>
                  <a:pt x="16257" y="17252"/>
                  <a:pt x="16305" y="17208"/>
                  <a:pt x="16312" y="17155"/>
                </a:cubicBezTo>
                <a:close/>
                <a:moveTo>
                  <a:pt x="16845" y="17189"/>
                </a:moveTo>
                <a:cubicBezTo>
                  <a:pt x="16890" y="17168"/>
                  <a:pt x="16982" y="17216"/>
                  <a:pt x="17013" y="17209"/>
                </a:cubicBezTo>
                <a:cubicBezTo>
                  <a:pt x="16976" y="17216"/>
                  <a:pt x="16859" y="17149"/>
                  <a:pt x="16831" y="17209"/>
                </a:cubicBezTo>
                <a:cubicBezTo>
                  <a:pt x="16835" y="17202"/>
                  <a:pt x="16839" y="17192"/>
                  <a:pt x="16845" y="17189"/>
                </a:cubicBezTo>
                <a:close/>
                <a:moveTo>
                  <a:pt x="12942" y="17333"/>
                </a:moveTo>
                <a:cubicBezTo>
                  <a:pt x="12873" y="17419"/>
                  <a:pt x="12897" y="17489"/>
                  <a:pt x="12813" y="17498"/>
                </a:cubicBezTo>
                <a:cubicBezTo>
                  <a:pt x="12730" y="17507"/>
                  <a:pt x="12698" y="17536"/>
                  <a:pt x="12660" y="17587"/>
                </a:cubicBezTo>
                <a:cubicBezTo>
                  <a:pt x="12698" y="17536"/>
                  <a:pt x="12730" y="17500"/>
                  <a:pt x="12813" y="17491"/>
                </a:cubicBezTo>
                <a:cubicBezTo>
                  <a:pt x="12897" y="17482"/>
                  <a:pt x="12873" y="17419"/>
                  <a:pt x="12942" y="17333"/>
                </a:cubicBezTo>
                <a:close/>
                <a:moveTo>
                  <a:pt x="17295" y="17374"/>
                </a:moveTo>
                <a:cubicBezTo>
                  <a:pt x="17311" y="17444"/>
                  <a:pt x="17407" y="17512"/>
                  <a:pt x="17399" y="17642"/>
                </a:cubicBezTo>
                <a:cubicBezTo>
                  <a:pt x="17407" y="17512"/>
                  <a:pt x="17311" y="17444"/>
                  <a:pt x="17295" y="17374"/>
                </a:cubicBezTo>
                <a:close/>
                <a:moveTo>
                  <a:pt x="12092" y="17663"/>
                </a:moveTo>
                <a:cubicBezTo>
                  <a:pt x="12153" y="17654"/>
                  <a:pt x="12205" y="17761"/>
                  <a:pt x="12250" y="17752"/>
                </a:cubicBezTo>
                <a:cubicBezTo>
                  <a:pt x="12205" y="17761"/>
                  <a:pt x="12153" y="17660"/>
                  <a:pt x="12092" y="17670"/>
                </a:cubicBezTo>
                <a:cubicBezTo>
                  <a:pt x="12031" y="17679"/>
                  <a:pt x="12028" y="17708"/>
                  <a:pt x="11998" y="17759"/>
                </a:cubicBezTo>
                <a:cubicBezTo>
                  <a:pt x="12025" y="17711"/>
                  <a:pt x="12033" y="17672"/>
                  <a:pt x="12092" y="17663"/>
                </a:cubicBezTo>
                <a:close/>
                <a:moveTo>
                  <a:pt x="12502" y="18522"/>
                </a:moveTo>
                <a:cubicBezTo>
                  <a:pt x="12455" y="18547"/>
                  <a:pt x="12373" y="18484"/>
                  <a:pt x="12349" y="18549"/>
                </a:cubicBezTo>
                <a:cubicBezTo>
                  <a:pt x="12349" y="18548"/>
                  <a:pt x="12349" y="18543"/>
                  <a:pt x="12349" y="18542"/>
                </a:cubicBezTo>
                <a:cubicBezTo>
                  <a:pt x="12373" y="18477"/>
                  <a:pt x="12455" y="18547"/>
                  <a:pt x="12502" y="18522"/>
                </a:cubicBezTo>
                <a:close/>
                <a:moveTo>
                  <a:pt x="14731" y="20342"/>
                </a:moveTo>
                <a:cubicBezTo>
                  <a:pt x="14731" y="20342"/>
                  <a:pt x="14711" y="20447"/>
                  <a:pt x="14676" y="20431"/>
                </a:cubicBezTo>
                <a:cubicBezTo>
                  <a:pt x="14642" y="20413"/>
                  <a:pt x="14601" y="20385"/>
                  <a:pt x="14563" y="20390"/>
                </a:cubicBezTo>
                <a:cubicBezTo>
                  <a:pt x="14526" y="20395"/>
                  <a:pt x="14515" y="20417"/>
                  <a:pt x="14488" y="20452"/>
                </a:cubicBezTo>
                <a:cubicBezTo>
                  <a:pt x="14461" y="20487"/>
                  <a:pt x="14429" y="20509"/>
                  <a:pt x="14395" y="20493"/>
                </a:cubicBezTo>
                <a:cubicBezTo>
                  <a:pt x="14362" y="20474"/>
                  <a:pt x="14345" y="20507"/>
                  <a:pt x="14325" y="20472"/>
                </a:cubicBezTo>
                <a:cubicBezTo>
                  <a:pt x="14306" y="20438"/>
                  <a:pt x="14289" y="20387"/>
                  <a:pt x="14266" y="20417"/>
                </a:cubicBezTo>
                <a:cubicBezTo>
                  <a:pt x="14244" y="20448"/>
                  <a:pt x="14218" y="20465"/>
                  <a:pt x="14222" y="20514"/>
                </a:cubicBezTo>
                <a:cubicBezTo>
                  <a:pt x="14225" y="20560"/>
                  <a:pt x="14200" y="20587"/>
                  <a:pt x="14177" y="20569"/>
                </a:cubicBezTo>
                <a:cubicBezTo>
                  <a:pt x="14155" y="20552"/>
                  <a:pt x="14052" y="20504"/>
                  <a:pt x="14049" y="20548"/>
                </a:cubicBezTo>
                <a:cubicBezTo>
                  <a:pt x="14044" y="20590"/>
                  <a:pt x="14111" y="20621"/>
                  <a:pt x="14078" y="20651"/>
                </a:cubicBezTo>
                <a:cubicBezTo>
                  <a:pt x="14044" y="20681"/>
                  <a:pt x="14014" y="20724"/>
                  <a:pt x="13980" y="20740"/>
                </a:cubicBezTo>
                <a:cubicBezTo>
                  <a:pt x="13947" y="20759"/>
                  <a:pt x="13899" y="20841"/>
                  <a:pt x="13866" y="20878"/>
                </a:cubicBezTo>
                <a:cubicBezTo>
                  <a:pt x="13831" y="20917"/>
                  <a:pt x="13772" y="20916"/>
                  <a:pt x="13807" y="20960"/>
                </a:cubicBezTo>
                <a:cubicBezTo>
                  <a:pt x="13840" y="21002"/>
                  <a:pt x="13850" y="20994"/>
                  <a:pt x="13831" y="21043"/>
                </a:cubicBezTo>
                <a:cubicBezTo>
                  <a:pt x="13812" y="21089"/>
                  <a:pt x="13835" y="21170"/>
                  <a:pt x="13831" y="21207"/>
                </a:cubicBezTo>
                <a:cubicBezTo>
                  <a:pt x="13828" y="21247"/>
                  <a:pt x="13854" y="21268"/>
                  <a:pt x="13866" y="21324"/>
                </a:cubicBezTo>
                <a:cubicBezTo>
                  <a:pt x="13876" y="21380"/>
                  <a:pt x="13862" y="21374"/>
                  <a:pt x="13915" y="21413"/>
                </a:cubicBezTo>
                <a:cubicBezTo>
                  <a:pt x="13969" y="21453"/>
                  <a:pt x="13953" y="21436"/>
                  <a:pt x="14014" y="21468"/>
                </a:cubicBezTo>
                <a:cubicBezTo>
                  <a:pt x="14075" y="21503"/>
                  <a:pt x="14114" y="21438"/>
                  <a:pt x="14152" y="21468"/>
                </a:cubicBezTo>
                <a:cubicBezTo>
                  <a:pt x="14189" y="21499"/>
                  <a:pt x="14349" y="21588"/>
                  <a:pt x="14365" y="21551"/>
                </a:cubicBezTo>
                <a:cubicBezTo>
                  <a:pt x="14381" y="21511"/>
                  <a:pt x="14367" y="21413"/>
                  <a:pt x="14424" y="21413"/>
                </a:cubicBezTo>
                <a:cubicBezTo>
                  <a:pt x="14480" y="21413"/>
                  <a:pt x="14555" y="21332"/>
                  <a:pt x="14568" y="21297"/>
                </a:cubicBezTo>
                <a:cubicBezTo>
                  <a:pt x="14578" y="21262"/>
                  <a:pt x="14620" y="21228"/>
                  <a:pt x="14652" y="21228"/>
                </a:cubicBezTo>
                <a:cubicBezTo>
                  <a:pt x="14681" y="21228"/>
                  <a:pt x="14795" y="21174"/>
                  <a:pt x="14760" y="21139"/>
                </a:cubicBezTo>
                <a:cubicBezTo>
                  <a:pt x="14726" y="21104"/>
                  <a:pt x="14696" y="21029"/>
                  <a:pt x="14731" y="21022"/>
                </a:cubicBezTo>
                <a:cubicBezTo>
                  <a:pt x="14764" y="21013"/>
                  <a:pt x="14829" y="20965"/>
                  <a:pt x="14800" y="20939"/>
                </a:cubicBezTo>
                <a:cubicBezTo>
                  <a:pt x="14770" y="20914"/>
                  <a:pt x="14694" y="20927"/>
                  <a:pt x="14765" y="20836"/>
                </a:cubicBezTo>
                <a:cubicBezTo>
                  <a:pt x="14838" y="20746"/>
                  <a:pt x="14832" y="20679"/>
                  <a:pt x="14874" y="20672"/>
                </a:cubicBezTo>
                <a:cubicBezTo>
                  <a:pt x="14917" y="20662"/>
                  <a:pt x="14942" y="20670"/>
                  <a:pt x="14938" y="20596"/>
                </a:cubicBezTo>
                <a:cubicBezTo>
                  <a:pt x="14933" y="20524"/>
                  <a:pt x="14932" y="20431"/>
                  <a:pt x="14899" y="20411"/>
                </a:cubicBezTo>
                <a:cubicBezTo>
                  <a:pt x="14864" y="20387"/>
                  <a:pt x="14810" y="20406"/>
                  <a:pt x="14795" y="20383"/>
                </a:cubicBezTo>
                <a:cubicBezTo>
                  <a:pt x="14779" y="20362"/>
                  <a:pt x="14734" y="20312"/>
                  <a:pt x="14731" y="20342"/>
                </a:cubicBezTo>
                <a:close/>
              </a:path>
            </a:pathLst>
          </a:custGeom>
          <a:solidFill>
            <a:srgbClr val="FFFFFF"/>
          </a:solidFill>
          <a:ln w="12700">
            <a:miter lim="400000"/>
          </a:ln>
        </p:spPr>
        <p:txBody>
          <a:bodyPr lIns="45719" rIns="45719"/>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89" name="Shape"/>
          <p:cNvSpPr/>
          <p:nvPr/>
        </p:nvSpPr>
        <p:spPr>
          <a:xfrm>
            <a:off x="10930121" y="6605331"/>
            <a:ext cx="1514873" cy="1428607"/>
          </a:xfrm>
          <a:custGeom>
            <a:avLst/>
            <a:gdLst/>
            <a:ahLst/>
            <a:cxnLst>
              <a:cxn ang="0">
                <a:pos x="wd2" y="hd2"/>
              </a:cxn>
              <a:cxn ang="5400000">
                <a:pos x="wd2" y="hd2"/>
              </a:cxn>
              <a:cxn ang="10800000">
                <a:pos x="wd2" y="hd2"/>
              </a:cxn>
              <a:cxn ang="16200000">
                <a:pos x="wd2" y="hd2"/>
              </a:cxn>
            </a:cxnLst>
            <a:rect l="0" t="0" r="r" b="b"/>
            <a:pathLst>
              <a:path w="21600" h="21596" extrusionOk="0">
                <a:moveTo>
                  <a:pt x="15619" y="10"/>
                </a:moveTo>
                <a:cubicBezTo>
                  <a:pt x="15599" y="-4"/>
                  <a:pt x="15562" y="-4"/>
                  <a:pt x="15562" y="16"/>
                </a:cubicBezTo>
                <a:cubicBezTo>
                  <a:pt x="15562" y="37"/>
                  <a:pt x="15578" y="39"/>
                  <a:pt x="15585" y="52"/>
                </a:cubicBezTo>
                <a:cubicBezTo>
                  <a:pt x="15603" y="39"/>
                  <a:pt x="15612" y="30"/>
                  <a:pt x="15619" y="10"/>
                </a:cubicBezTo>
                <a:close/>
                <a:moveTo>
                  <a:pt x="15545" y="268"/>
                </a:moveTo>
                <a:cubicBezTo>
                  <a:pt x="15525" y="281"/>
                  <a:pt x="15517" y="295"/>
                  <a:pt x="15517" y="322"/>
                </a:cubicBezTo>
                <a:cubicBezTo>
                  <a:pt x="15517" y="336"/>
                  <a:pt x="15522" y="332"/>
                  <a:pt x="15522" y="346"/>
                </a:cubicBezTo>
                <a:cubicBezTo>
                  <a:pt x="15529" y="325"/>
                  <a:pt x="15549" y="322"/>
                  <a:pt x="15568" y="322"/>
                </a:cubicBezTo>
                <a:cubicBezTo>
                  <a:pt x="15568" y="315"/>
                  <a:pt x="15568" y="316"/>
                  <a:pt x="15568" y="310"/>
                </a:cubicBezTo>
                <a:cubicBezTo>
                  <a:pt x="15568" y="289"/>
                  <a:pt x="15557" y="281"/>
                  <a:pt x="15545" y="268"/>
                </a:cubicBezTo>
                <a:close/>
                <a:moveTo>
                  <a:pt x="15675" y="328"/>
                </a:moveTo>
                <a:cubicBezTo>
                  <a:pt x="15650" y="328"/>
                  <a:pt x="15659" y="367"/>
                  <a:pt x="15653" y="388"/>
                </a:cubicBezTo>
                <a:cubicBezTo>
                  <a:pt x="15634" y="429"/>
                  <a:pt x="15600" y="466"/>
                  <a:pt x="15556" y="466"/>
                </a:cubicBezTo>
                <a:cubicBezTo>
                  <a:pt x="15543" y="466"/>
                  <a:pt x="15529" y="466"/>
                  <a:pt x="15517" y="466"/>
                </a:cubicBezTo>
                <a:cubicBezTo>
                  <a:pt x="15517" y="486"/>
                  <a:pt x="15517" y="500"/>
                  <a:pt x="15517" y="520"/>
                </a:cubicBezTo>
                <a:cubicBezTo>
                  <a:pt x="15517" y="561"/>
                  <a:pt x="15511" y="582"/>
                  <a:pt x="15511" y="616"/>
                </a:cubicBezTo>
                <a:cubicBezTo>
                  <a:pt x="15511" y="616"/>
                  <a:pt x="15511" y="613"/>
                  <a:pt x="15511" y="688"/>
                </a:cubicBezTo>
                <a:cubicBezTo>
                  <a:pt x="15511" y="763"/>
                  <a:pt x="15466" y="799"/>
                  <a:pt x="15466" y="874"/>
                </a:cubicBezTo>
                <a:cubicBezTo>
                  <a:pt x="15466" y="887"/>
                  <a:pt x="15470" y="897"/>
                  <a:pt x="15477" y="904"/>
                </a:cubicBezTo>
                <a:cubicBezTo>
                  <a:pt x="15445" y="945"/>
                  <a:pt x="15404" y="969"/>
                  <a:pt x="15404" y="1024"/>
                </a:cubicBezTo>
                <a:cubicBezTo>
                  <a:pt x="15404" y="1058"/>
                  <a:pt x="15454" y="1051"/>
                  <a:pt x="15454" y="1078"/>
                </a:cubicBezTo>
                <a:cubicBezTo>
                  <a:pt x="15454" y="1092"/>
                  <a:pt x="15454" y="1088"/>
                  <a:pt x="15454" y="1102"/>
                </a:cubicBezTo>
                <a:cubicBezTo>
                  <a:pt x="15454" y="1102"/>
                  <a:pt x="15454" y="1102"/>
                  <a:pt x="15404" y="1102"/>
                </a:cubicBezTo>
                <a:cubicBezTo>
                  <a:pt x="15404" y="1102"/>
                  <a:pt x="15404" y="1101"/>
                  <a:pt x="15404" y="1114"/>
                </a:cubicBezTo>
                <a:cubicBezTo>
                  <a:pt x="15404" y="1135"/>
                  <a:pt x="15415" y="1154"/>
                  <a:pt x="15415" y="1174"/>
                </a:cubicBezTo>
                <a:cubicBezTo>
                  <a:pt x="15415" y="1195"/>
                  <a:pt x="15404" y="1181"/>
                  <a:pt x="15404" y="1174"/>
                </a:cubicBezTo>
                <a:cubicBezTo>
                  <a:pt x="15397" y="1140"/>
                  <a:pt x="15387" y="1117"/>
                  <a:pt x="15375" y="1090"/>
                </a:cubicBezTo>
                <a:cubicBezTo>
                  <a:pt x="15342" y="1117"/>
                  <a:pt x="15319" y="1133"/>
                  <a:pt x="15319" y="1174"/>
                </a:cubicBezTo>
                <a:cubicBezTo>
                  <a:pt x="15319" y="1188"/>
                  <a:pt x="15318" y="1191"/>
                  <a:pt x="15324" y="1204"/>
                </a:cubicBezTo>
                <a:cubicBezTo>
                  <a:pt x="15324" y="1204"/>
                  <a:pt x="15320" y="1204"/>
                  <a:pt x="15302" y="1204"/>
                </a:cubicBezTo>
                <a:cubicBezTo>
                  <a:pt x="15275" y="1218"/>
                  <a:pt x="15279" y="1236"/>
                  <a:pt x="15279" y="1270"/>
                </a:cubicBezTo>
                <a:cubicBezTo>
                  <a:pt x="15279" y="1441"/>
                  <a:pt x="15529" y="1355"/>
                  <a:pt x="15370" y="1444"/>
                </a:cubicBezTo>
                <a:cubicBezTo>
                  <a:pt x="15402" y="1464"/>
                  <a:pt x="15487" y="1493"/>
                  <a:pt x="15398" y="1486"/>
                </a:cubicBezTo>
                <a:cubicBezTo>
                  <a:pt x="15430" y="1648"/>
                  <a:pt x="15406" y="1523"/>
                  <a:pt x="15341" y="1468"/>
                </a:cubicBezTo>
                <a:cubicBezTo>
                  <a:pt x="15323" y="1502"/>
                  <a:pt x="15321" y="1537"/>
                  <a:pt x="15296" y="1558"/>
                </a:cubicBezTo>
                <a:cubicBezTo>
                  <a:pt x="15264" y="1585"/>
                  <a:pt x="15228" y="1589"/>
                  <a:pt x="15228" y="1630"/>
                </a:cubicBezTo>
                <a:cubicBezTo>
                  <a:pt x="15228" y="1678"/>
                  <a:pt x="15237" y="1696"/>
                  <a:pt x="15256" y="1744"/>
                </a:cubicBezTo>
                <a:cubicBezTo>
                  <a:pt x="15270" y="1778"/>
                  <a:pt x="15280" y="1827"/>
                  <a:pt x="15319" y="1840"/>
                </a:cubicBezTo>
                <a:cubicBezTo>
                  <a:pt x="15306" y="1868"/>
                  <a:pt x="15285" y="1877"/>
                  <a:pt x="15285" y="1912"/>
                </a:cubicBezTo>
                <a:cubicBezTo>
                  <a:pt x="15285" y="1912"/>
                  <a:pt x="15286" y="1913"/>
                  <a:pt x="15279" y="1906"/>
                </a:cubicBezTo>
                <a:cubicBezTo>
                  <a:pt x="15260" y="1885"/>
                  <a:pt x="15259" y="1865"/>
                  <a:pt x="15239" y="1858"/>
                </a:cubicBezTo>
                <a:cubicBezTo>
                  <a:pt x="15214" y="1892"/>
                  <a:pt x="15232" y="1932"/>
                  <a:pt x="15205" y="1966"/>
                </a:cubicBezTo>
                <a:cubicBezTo>
                  <a:pt x="15180" y="2007"/>
                  <a:pt x="15184" y="2044"/>
                  <a:pt x="15177" y="2092"/>
                </a:cubicBezTo>
                <a:cubicBezTo>
                  <a:pt x="15177" y="2126"/>
                  <a:pt x="15155" y="2136"/>
                  <a:pt x="15155" y="2170"/>
                </a:cubicBezTo>
                <a:cubicBezTo>
                  <a:pt x="15155" y="2224"/>
                  <a:pt x="15234" y="2223"/>
                  <a:pt x="15234" y="2278"/>
                </a:cubicBezTo>
                <a:cubicBezTo>
                  <a:pt x="15234" y="2278"/>
                  <a:pt x="15234" y="2283"/>
                  <a:pt x="15234" y="2344"/>
                </a:cubicBezTo>
                <a:cubicBezTo>
                  <a:pt x="15234" y="2406"/>
                  <a:pt x="15188" y="2439"/>
                  <a:pt x="15188" y="2500"/>
                </a:cubicBezTo>
                <a:cubicBezTo>
                  <a:pt x="15188" y="2630"/>
                  <a:pt x="15208" y="2703"/>
                  <a:pt x="15273" y="2812"/>
                </a:cubicBezTo>
                <a:cubicBezTo>
                  <a:pt x="15267" y="2839"/>
                  <a:pt x="15271" y="2857"/>
                  <a:pt x="15251" y="2884"/>
                </a:cubicBezTo>
                <a:cubicBezTo>
                  <a:pt x="15244" y="2891"/>
                  <a:pt x="15234" y="2901"/>
                  <a:pt x="15234" y="2914"/>
                </a:cubicBezTo>
                <a:cubicBezTo>
                  <a:pt x="15234" y="2948"/>
                  <a:pt x="15291" y="2944"/>
                  <a:pt x="15234" y="2944"/>
                </a:cubicBezTo>
                <a:cubicBezTo>
                  <a:pt x="15195" y="2971"/>
                  <a:pt x="15201" y="3017"/>
                  <a:pt x="15188" y="3058"/>
                </a:cubicBezTo>
                <a:cubicBezTo>
                  <a:pt x="15162" y="3138"/>
                  <a:pt x="15138" y="3186"/>
                  <a:pt x="15138" y="3268"/>
                </a:cubicBezTo>
                <a:cubicBezTo>
                  <a:pt x="15138" y="3302"/>
                  <a:pt x="15126" y="3318"/>
                  <a:pt x="15126" y="3352"/>
                </a:cubicBezTo>
                <a:cubicBezTo>
                  <a:pt x="15126" y="3372"/>
                  <a:pt x="15138" y="3386"/>
                  <a:pt x="15138" y="3406"/>
                </a:cubicBezTo>
                <a:cubicBezTo>
                  <a:pt x="15138" y="3528"/>
                  <a:pt x="15058" y="3589"/>
                  <a:pt x="15058" y="3718"/>
                </a:cubicBezTo>
                <a:cubicBezTo>
                  <a:pt x="15058" y="3718"/>
                  <a:pt x="15058" y="3719"/>
                  <a:pt x="15058" y="3760"/>
                </a:cubicBezTo>
                <a:cubicBezTo>
                  <a:pt x="15053" y="3760"/>
                  <a:pt x="15054" y="3748"/>
                  <a:pt x="15047" y="3748"/>
                </a:cubicBezTo>
                <a:cubicBezTo>
                  <a:pt x="15034" y="3748"/>
                  <a:pt x="15024" y="3764"/>
                  <a:pt x="15024" y="3778"/>
                </a:cubicBezTo>
                <a:cubicBezTo>
                  <a:pt x="15024" y="3798"/>
                  <a:pt x="15034" y="3807"/>
                  <a:pt x="15047" y="3814"/>
                </a:cubicBezTo>
                <a:cubicBezTo>
                  <a:pt x="15021" y="3814"/>
                  <a:pt x="15010" y="3814"/>
                  <a:pt x="14990" y="3814"/>
                </a:cubicBezTo>
                <a:cubicBezTo>
                  <a:pt x="14990" y="3834"/>
                  <a:pt x="14990" y="3848"/>
                  <a:pt x="14990" y="3862"/>
                </a:cubicBezTo>
                <a:cubicBezTo>
                  <a:pt x="14984" y="3862"/>
                  <a:pt x="14979" y="3844"/>
                  <a:pt x="14973" y="3844"/>
                </a:cubicBezTo>
                <a:cubicBezTo>
                  <a:pt x="14960" y="3844"/>
                  <a:pt x="14963" y="3872"/>
                  <a:pt x="14956" y="3886"/>
                </a:cubicBezTo>
                <a:cubicBezTo>
                  <a:pt x="14944" y="3913"/>
                  <a:pt x="14931" y="3932"/>
                  <a:pt x="14906" y="3946"/>
                </a:cubicBezTo>
                <a:cubicBezTo>
                  <a:pt x="14918" y="4020"/>
                  <a:pt x="14892" y="4069"/>
                  <a:pt x="14860" y="4144"/>
                </a:cubicBezTo>
                <a:cubicBezTo>
                  <a:pt x="14860" y="4144"/>
                  <a:pt x="14862" y="4146"/>
                  <a:pt x="14849" y="4132"/>
                </a:cubicBezTo>
                <a:cubicBezTo>
                  <a:pt x="14824" y="4187"/>
                  <a:pt x="14781" y="4208"/>
                  <a:pt x="14781" y="4270"/>
                </a:cubicBezTo>
                <a:cubicBezTo>
                  <a:pt x="14768" y="4270"/>
                  <a:pt x="14765" y="4264"/>
                  <a:pt x="14758" y="4264"/>
                </a:cubicBezTo>
                <a:cubicBezTo>
                  <a:pt x="14752" y="4264"/>
                  <a:pt x="14754" y="4270"/>
                  <a:pt x="14747" y="4270"/>
                </a:cubicBezTo>
                <a:cubicBezTo>
                  <a:pt x="14747" y="4270"/>
                  <a:pt x="14747" y="4271"/>
                  <a:pt x="14747" y="4318"/>
                </a:cubicBezTo>
                <a:cubicBezTo>
                  <a:pt x="14740" y="4312"/>
                  <a:pt x="14731" y="4294"/>
                  <a:pt x="14724" y="4294"/>
                </a:cubicBezTo>
                <a:cubicBezTo>
                  <a:pt x="14615" y="4294"/>
                  <a:pt x="14573" y="4390"/>
                  <a:pt x="14464" y="4390"/>
                </a:cubicBezTo>
                <a:cubicBezTo>
                  <a:pt x="14464" y="4390"/>
                  <a:pt x="14465" y="4390"/>
                  <a:pt x="14408" y="4390"/>
                </a:cubicBezTo>
                <a:cubicBezTo>
                  <a:pt x="14336" y="4390"/>
                  <a:pt x="14314" y="4312"/>
                  <a:pt x="14243" y="4312"/>
                </a:cubicBezTo>
                <a:cubicBezTo>
                  <a:pt x="14173" y="4312"/>
                  <a:pt x="14230" y="4326"/>
                  <a:pt x="14147" y="4252"/>
                </a:cubicBezTo>
                <a:cubicBezTo>
                  <a:pt x="14121" y="4232"/>
                  <a:pt x="14118" y="4203"/>
                  <a:pt x="14085" y="4198"/>
                </a:cubicBezTo>
                <a:cubicBezTo>
                  <a:pt x="14034" y="4177"/>
                  <a:pt x="13982" y="4209"/>
                  <a:pt x="13944" y="4168"/>
                </a:cubicBezTo>
                <a:cubicBezTo>
                  <a:pt x="13893" y="4114"/>
                  <a:pt x="13926" y="4045"/>
                  <a:pt x="13887" y="3976"/>
                </a:cubicBezTo>
                <a:cubicBezTo>
                  <a:pt x="13855" y="3922"/>
                  <a:pt x="13803" y="3912"/>
                  <a:pt x="13745" y="3898"/>
                </a:cubicBezTo>
                <a:cubicBezTo>
                  <a:pt x="13623" y="3858"/>
                  <a:pt x="13556" y="3837"/>
                  <a:pt x="13440" y="3796"/>
                </a:cubicBezTo>
                <a:cubicBezTo>
                  <a:pt x="13379" y="3777"/>
                  <a:pt x="13341" y="3761"/>
                  <a:pt x="13304" y="3724"/>
                </a:cubicBezTo>
                <a:cubicBezTo>
                  <a:pt x="13304" y="3712"/>
                  <a:pt x="13304" y="3724"/>
                  <a:pt x="13304" y="3712"/>
                </a:cubicBezTo>
                <a:cubicBezTo>
                  <a:pt x="13279" y="3692"/>
                  <a:pt x="13251" y="3669"/>
                  <a:pt x="13225" y="3634"/>
                </a:cubicBezTo>
                <a:cubicBezTo>
                  <a:pt x="13206" y="3607"/>
                  <a:pt x="13194" y="3600"/>
                  <a:pt x="13168" y="3580"/>
                </a:cubicBezTo>
                <a:cubicBezTo>
                  <a:pt x="13162" y="3573"/>
                  <a:pt x="13140" y="3575"/>
                  <a:pt x="13140" y="3568"/>
                </a:cubicBezTo>
                <a:cubicBezTo>
                  <a:pt x="13140" y="3561"/>
                  <a:pt x="13146" y="3557"/>
                  <a:pt x="13146" y="3550"/>
                </a:cubicBezTo>
                <a:cubicBezTo>
                  <a:pt x="13146" y="3544"/>
                  <a:pt x="13146" y="3538"/>
                  <a:pt x="13146" y="3538"/>
                </a:cubicBezTo>
                <a:cubicBezTo>
                  <a:pt x="13068" y="3538"/>
                  <a:pt x="13034" y="3496"/>
                  <a:pt x="12970" y="3448"/>
                </a:cubicBezTo>
                <a:cubicBezTo>
                  <a:pt x="12937" y="3421"/>
                  <a:pt x="12898" y="3435"/>
                  <a:pt x="12880" y="3400"/>
                </a:cubicBezTo>
                <a:cubicBezTo>
                  <a:pt x="12848" y="3346"/>
                  <a:pt x="12814" y="3316"/>
                  <a:pt x="12755" y="3316"/>
                </a:cubicBezTo>
                <a:cubicBezTo>
                  <a:pt x="12743" y="3316"/>
                  <a:pt x="12734" y="3316"/>
                  <a:pt x="12721" y="3316"/>
                </a:cubicBezTo>
                <a:cubicBezTo>
                  <a:pt x="12715" y="3323"/>
                  <a:pt x="12712" y="3328"/>
                  <a:pt x="12699" y="3328"/>
                </a:cubicBezTo>
                <a:cubicBezTo>
                  <a:pt x="12680" y="3328"/>
                  <a:pt x="12667" y="3316"/>
                  <a:pt x="12648" y="3316"/>
                </a:cubicBezTo>
                <a:cubicBezTo>
                  <a:pt x="12635" y="3316"/>
                  <a:pt x="12627" y="3322"/>
                  <a:pt x="12614" y="3328"/>
                </a:cubicBezTo>
                <a:cubicBezTo>
                  <a:pt x="12595" y="3301"/>
                  <a:pt x="12588" y="3275"/>
                  <a:pt x="12563" y="3268"/>
                </a:cubicBezTo>
                <a:cubicBezTo>
                  <a:pt x="12608" y="3166"/>
                  <a:pt x="12482" y="3231"/>
                  <a:pt x="12399" y="3130"/>
                </a:cubicBezTo>
                <a:cubicBezTo>
                  <a:pt x="12373" y="3096"/>
                  <a:pt x="12379" y="3067"/>
                  <a:pt x="12359" y="3040"/>
                </a:cubicBezTo>
                <a:cubicBezTo>
                  <a:pt x="12295" y="2972"/>
                  <a:pt x="12238" y="2967"/>
                  <a:pt x="12161" y="2926"/>
                </a:cubicBezTo>
                <a:cubicBezTo>
                  <a:pt x="12129" y="2906"/>
                  <a:pt x="12120" y="2866"/>
                  <a:pt x="12082" y="2866"/>
                </a:cubicBezTo>
                <a:cubicBezTo>
                  <a:pt x="11998" y="2866"/>
                  <a:pt x="12066" y="2839"/>
                  <a:pt x="11952" y="2764"/>
                </a:cubicBezTo>
                <a:cubicBezTo>
                  <a:pt x="11932" y="2744"/>
                  <a:pt x="11906" y="2750"/>
                  <a:pt x="11906" y="2722"/>
                </a:cubicBezTo>
                <a:cubicBezTo>
                  <a:pt x="11906" y="2722"/>
                  <a:pt x="11906" y="2719"/>
                  <a:pt x="11906" y="2644"/>
                </a:cubicBezTo>
                <a:cubicBezTo>
                  <a:pt x="11920" y="2610"/>
                  <a:pt x="11950" y="2605"/>
                  <a:pt x="11969" y="2578"/>
                </a:cubicBezTo>
                <a:cubicBezTo>
                  <a:pt x="12020" y="2510"/>
                  <a:pt x="12032" y="2462"/>
                  <a:pt x="12070" y="2380"/>
                </a:cubicBezTo>
                <a:cubicBezTo>
                  <a:pt x="12097" y="2326"/>
                  <a:pt x="12153" y="2327"/>
                  <a:pt x="12178" y="2272"/>
                </a:cubicBezTo>
                <a:cubicBezTo>
                  <a:pt x="12217" y="2190"/>
                  <a:pt x="12270" y="2056"/>
                  <a:pt x="12212" y="2056"/>
                </a:cubicBezTo>
                <a:cubicBezTo>
                  <a:pt x="12168" y="2056"/>
                  <a:pt x="12144" y="2008"/>
                  <a:pt x="12144" y="1960"/>
                </a:cubicBezTo>
                <a:cubicBezTo>
                  <a:pt x="12144" y="1926"/>
                  <a:pt x="12154" y="1898"/>
                  <a:pt x="12161" y="1864"/>
                </a:cubicBezTo>
                <a:cubicBezTo>
                  <a:pt x="12161" y="1864"/>
                  <a:pt x="12159" y="1863"/>
                  <a:pt x="12178" y="1870"/>
                </a:cubicBezTo>
                <a:cubicBezTo>
                  <a:pt x="12178" y="1870"/>
                  <a:pt x="12176" y="1870"/>
                  <a:pt x="12189" y="1870"/>
                </a:cubicBezTo>
                <a:cubicBezTo>
                  <a:pt x="12176" y="1849"/>
                  <a:pt x="12161" y="1843"/>
                  <a:pt x="12161" y="1816"/>
                </a:cubicBezTo>
                <a:cubicBezTo>
                  <a:pt x="12161" y="1775"/>
                  <a:pt x="12196" y="1744"/>
                  <a:pt x="12235" y="1744"/>
                </a:cubicBezTo>
                <a:cubicBezTo>
                  <a:pt x="12241" y="1744"/>
                  <a:pt x="12240" y="1756"/>
                  <a:pt x="12246" y="1756"/>
                </a:cubicBezTo>
                <a:cubicBezTo>
                  <a:pt x="12272" y="1742"/>
                  <a:pt x="12273" y="1719"/>
                  <a:pt x="12285" y="1684"/>
                </a:cubicBezTo>
                <a:cubicBezTo>
                  <a:pt x="12312" y="1712"/>
                  <a:pt x="12301" y="1734"/>
                  <a:pt x="12308" y="1768"/>
                </a:cubicBezTo>
                <a:cubicBezTo>
                  <a:pt x="12333" y="1748"/>
                  <a:pt x="12365" y="1747"/>
                  <a:pt x="12365" y="1720"/>
                </a:cubicBezTo>
                <a:cubicBezTo>
                  <a:pt x="12365" y="1720"/>
                  <a:pt x="12359" y="1715"/>
                  <a:pt x="12359" y="1708"/>
                </a:cubicBezTo>
                <a:cubicBezTo>
                  <a:pt x="12359" y="1708"/>
                  <a:pt x="12359" y="1709"/>
                  <a:pt x="12359" y="1702"/>
                </a:cubicBezTo>
                <a:cubicBezTo>
                  <a:pt x="12385" y="1702"/>
                  <a:pt x="12403" y="1682"/>
                  <a:pt x="12410" y="1654"/>
                </a:cubicBezTo>
                <a:cubicBezTo>
                  <a:pt x="12410" y="1654"/>
                  <a:pt x="12408" y="1654"/>
                  <a:pt x="12421" y="1654"/>
                </a:cubicBezTo>
                <a:cubicBezTo>
                  <a:pt x="12433" y="1695"/>
                  <a:pt x="12430" y="1723"/>
                  <a:pt x="12450" y="1750"/>
                </a:cubicBezTo>
                <a:cubicBezTo>
                  <a:pt x="12475" y="1723"/>
                  <a:pt x="12474" y="1692"/>
                  <a:pt x="12506" y="1672"/>
                </a:cubicBezTo>
                <a:cubicBezTo>
                  <a:pt x="12494" y="1651"/>
                  <a:pt x="12480" y="1639"/>
                  <a:pt x="12461" y="1618"/>
                </a:cubicBezTo>
                <a:cubicBezTo>
                  <a:pt x="12480" y="1605"/>
                  <a:pt x="12501" y="1607"/>
                  <a:pt x="12534" y="1600"/>
                </a:cubicBezTo>
                <a:cubicBezTo>
                  <a:pt x="12521" y="1559"/>
                  <a:pt x="12492" y="1545"/>
                  <a:pt x="12472" y="1504"/>
                </a:cubicBezTo>
                <a:cubicBezTo>
                  <a:pt x="12492" y="1497"/>
                  <a:pt x="12504" y="1488"/>
                  <a:pt x="12517" y="1474"/>
                </a:cubicBezTo>
                <a:cubicBezTo>
                  <a:pt x="12517" y="1474"/>
                  <a:pt x="12520" y="1479"/>
                  <a:pt x="12546" y="1486"/>
                </a:cubicBezTo>
                <a:cubicBezTo>
                  <a:pt x="12591" y="1431"/>
                  <a:pt x="12601" y="1382"/>
                  <a:pt x="12608" y="1306"/>
                </a:cubicBezTo>
                <a:cubicBezTo>
                  <a:pt x="12608" y="1306"/>
                  <a:pt x="12611" y="1306"/>
                  <a:pt x="12636" y="1306"/>
                </a:cubicBezTo>
                <a:cubicBezTo>
                  <a:pt x="12643" y="1306"/>
                  <a:pt x="12646" y="1318"/>
                  <a:pt x="12659" y="1318"/>
                </a:cubicBezTo>
                <a:cubicBezTo>
                  <a:pt x="12698" y="1318"/>
                  <a:pt x="12699" y="1257"/>
                  <a:pt x="12699" y="1216"/>
                </a:cubicBezTo>
                <a:cubicBezTo>
                  <a:pt x="12699" y="1175"/>
                  <a:pt x="12675" y="1144"/>
                  <a:pt x="12636" y="1144"/>
                </a:cubicBezTo>
                <a:cubicBezTo>
                  <a:pt x="12630" y="1144"/>
                  <a:pt x="12626" y="1150"/>
                  <a:pt x="12619" y="1150"/>
                </a:cubicBezTo>
                <a:cubicBezTo>
                  <a:pt x="12619" y="1163"/>
                  <a:pt x="12625" y="1178"/>
                  <a:pt x="12625" y="1192"/>
                </a:cubicBezTo>
                <a:cubicBezTo>
                  <a:pt x="12625" y="1205"/>
                  <a:pt x="12627" y="1216"/>
                  <a:pt x="12614" y="1216"/>
                </a:cubicBezTo>
                <a:cubicBezTo>
                  <a:pt x="12588" y="1216"/>
                  <a:pt x="12588" y="1194"/>
                  <a:pt x="12563" y="1180"/>
                </a:cubicBezTo>
                <a:cubicBezTo>
                  <a:pt x="12518" y="1146"/>
                  <a:pt x="12496" y="1104"/>
                  <a:pt x="12489" y="1036"/>
                </a:cubicBezTo>
                <a:cubicBezTo>
                  <a:pt x="12457" y="1049"/>
                  <a:pt x="12443" y="1076"/>
                  <a:pt x="12404" y="1090"/>
                </a:cubicBezTo>
                <a:cubicBezTo>
                  <a:pt x="12372" y="1097"/>
                  <a:pt x="12344" y="1110"/>
                  <a:pt x="12331" y="1144"/>
                </a:cubicBezTo>
                <a:cubicBezTo>
                  <a:pt x="12369" y="1157"/>
                  <a:pt x="12427" y="1145"/>
                  <a:pt x="12427" y="1186"/>
                </a:cubicBezTo>
                <a:cubicBezTo>
                  <a:pt x="12427" y="1213"/>
                  <a:pt x="12405" y="1226"/>
                  <a:pt x="12399" y="1246"/>
                </a:cubicBezTo>
                <a:cubicBezTo>
                  <a:pt x="12380" y="1287"/>
                  <a:pt x="12364" y="1324"/>
                  <a:pt x="12325" y="1324"/>
                </a:cubicBezTo>
                <a:cubicBezTo>
                  <a:pt x="12320" y="1324"/>
                  <a:pt x="12315" y="1318"/>
                  <a:pt x="12308" y="1318"/>
                </a:cubicBezTo>
                <a:cubicBezTo>
                  <a:pt x="12308" y="1318"/>
                  <a:pt x="12309" y="1318"/>
                  <a:pt x="12212" y="1318"/>
                </a:cubicBezTo>
                <a:cubicBezTo>
                  <a:pt x="12212" y="1304"/>
                  <a:pt x="12212" y="1301"/>
                  <a:pt x="12212" y="1294"/>
                </a:cubicBezTo>
                <a:cubicBezTo>
                  <a:pt x="12212" y="1260"/>
                  <a:pt x="12235" y="1249"/>
                  <a:pt x="12235" y="1222"/>
                </a:cubicBezTo>
                <a:cubicBezTo>
                  <a:pt x="12235" y="1188"/>
                  <a:pt x="12198" y="1194"/>
                  <a:pt x="12172" y="1180"/>
                </a:cubicBezTo>
                <a:cubicBezTo>
                  <a:pt x="12159" y="1180"/>
                  <a:pt x="12163" y="1156"/>
                  <a:pt x="12150" y="1156"/>
                </a:cubicBezTo>
                <a:cubicBezTo>
                  <a:pt x="12118" y="1156"/>
                  <a:pt x="12114" y="1204"/>
                  <a:pt x="12082" y="1204"/>
                </a:cubicBezTo>
                <a:cubicBezTo>
                  <a:pt x="12075" y="1204"/>
                  <a:pt x="12070" y="1204"/>
                  <a:pt x="12065" y="1204"/>
                </a:cubicBezTo>
                <a:cubicBezTo>
                  <a:pt x="12065" y="1204"/>
                  <a:pt x="12065" y="1207"/>
                  <a:pt x="12065" y="1180"/>
                </a:cubicBezTo>
                <a:cubicBezTo>
                  <a:pt x="12065" y="1159"/>
                  <a:pt x="12069" y="1152"/>
                  <a:pt x="12082" y="1138"/>
                </a:cubicBezTo>
                <a:cubicBezTo>
                  <a:pt x="12127" y="1104"/>
                  <a:pt x="12125" y="1061"/>
                  <a:pt x="12144" y="1006"/>
                </a:cubicBezTo>
                <a:cubicBezTo>
                  <a:pt x="12144" y="1006"/>
                  <a:pt x="12144" y="1006"/>
                  <a:pt x="12138" y="1006"/>
                </a:cubicBezTo>
                <a:cubicBezTo>
                  <a:pt x="12093" y="1027"/>
                  <a:pt x="12070" y="1034"/>
                  <a:pt x="12019" y="1054"/>
                </a:cubicBezTo>
                <a:cubicBezTo>
                  <a:pt x="12032" y="1061"/>
                  <a:pt x="12036" y="1059"/>
                  <a:pt x="12042" y="1066"/>
                </a:cubicBezTo>
                <a:cubicBezTo>
                  <a:pt x="12029" y="1072"/>
                  <a:pt x="12017" y="1090"/>
                  <a:pt x="11997" y="1090"/>
                </a:cubicBezTo>
                <a:cubicBezTo>
                  <a:pt x="11985" y="1090"/>
                  <a:pt x="11987" y="1084"/>
                  <a:pt x="11974" y="1084"/>
                </a:cubicBezTo>
                <a:cubicBezTo>
                  <a:pt x="11949" y="1084"/>
                  <a:pt x="11949" y="1138"/>
                  <a:pt x="11923" y="1138"/>
                </a:cubicBezTo>
                <a:cubicBezTo>
                  <a:pt x="11910" y="1138"/>
                  <a:pt x="11903" y="1127"/>
                  <a:pt x="11889" y="1120"/>
                </a:cubicBezTo>
                <a:cubicBezTo>
                  <a:pt x="11877" y="1148"/>
                  <a:pt x="11850" y="1152"/>
                  <a:pt x="11844" y="1186"/>
                </a:cubicBezTo>
                <a:cubicBezTo>
                  <a:pt x="11856" y="1179"/>
                  <a:pt x="11870" y="1179"/>
                  <a:pt x="11884" y="1186"/>
                </a:cubicBezTo>
                <a:cubicBezTo>
                  <a:pt x="11864" y="1199"/>
                  <a:pt x="11858" y="1222"/>
                  <a:pt x="11833" y="1222"/>
                </a:cubicBezTo>
                <a:cubicBezTo>
                  <a:pt x="11807" y="1222"/>
                  <a:pt x="11790" y="1192"/>
                  <a:pt x="11765" y="1192"/>
                </a:cubicBezTo>
                <a:cubicBezTo>
                  <a:pt x="11745" y="1192"/>
                  <a:pt x="11744" y="1204"/>
                  <a:pt x="11731" y="1204"/>
                </a:cubicBezTo>
                <a:cubicBezTo>
                  <a:pt x="11706" y="1204"/>
                  <a:pt x="11710" y="1170"/>
                  <a:pt x="11691" y="1156"/>
                </a:cubicBezTo>
                <a:cubicBezTo>
                  <a:pt x="11639" y="1115"/>
                  <a:pt x="11588" y="1104"/>
                  <a:pt x="11550" y="1036"/>
                </a:cubicBezTo>
                <a:cubicBezTo>
                  <a:pt x="11511" y="1056"/>
                  <a:pt x="11504" y="1102"/>
                  <a:pt x="11465" y="1102"/>
                </a:cubicBezTo>
                <a:cubicBezTo>
                  <a:pt x="11465" y="1102"/>
                  <a:pt x="11466" y="1102"/>
                  <a:pt x="11408" y="1102"/>
                </a:cubicBezTo>
                <a:cubicBezTo>
                  <a:pt x="11356" y="1102"/>
                  <a:pt x="11335" y="1054"/>
                  <a:pt x="11289" y="1054"/>
                </a:cubicBezTo>
                <a:cubicBezTo>
                  <a:pt x="11264" y="1054"/>
                  <a:pt x="11268" y="1087"/>
                  <a:pt x="11261" y="1108"/>
                </a:cubicBezTo>
                <a:cubicBezTo>
                  <a:pt x="11255" y="1108"/>
                  <a:pt x="11244" y="1102"/>
                  <a:pt x="11244" y="1102"/>
                </a:cubicBezTo>
                <a:cubicBezTo>
                  <a:pt x="11244" y="1047"/>
                  <a:pt x="11222" y="994"/>
                  <a:pt x="11176" y="994"/>
                </a:cubicBezTo>
                <a:cubicBezTo>
                  <a:pt x="11158" y="994"/>
                  <a:pt x="11151" y="1018"/>
                  <a:pt x="11125" y="1018"/>
                </a:cubicBezTo>
                <a:cubicBezTo>
                  <a:pt x="11093" y="1018"/>
                  <a:pt x="11063" y="999"/>
                  <a:pt x="11063" y="964"/>
                </a:cubicBezTo>
                <a:cubicBezTo>
                  <a:pt x="11063" y="937"/>
                  <a:pt x="11091" y="930"/>
                  <a:pt x="11091" y="910"/>
                </a:cubicBezTo>
                <a:cubicBezTo>
                  <a:pt x="11091" y="903"/>
                  <a:pt x="11086" y="905"/>
                  <a:pt x="11086" y="898"/>
                </a:cubicBezTo>
                <a:cubicBezTo>
                  <a:pt x="11047" y="905"/>
                  <a:pt x="11021" y="900"/>
                  <a:pt x="11001" y="934"/>
                </a:cubicBezTo>
                <a:cubicBezTo>
                  <a:pt x="10988" y="948"/>
                  <a:pt x="10991" y="958"/>
                  <a:pt x="10973" y="958"/>
                </a:cubicBezTo>
                <a:cubicBezTo>
                  <a:pt x="10927" y="958"/>
                  <a:pt x="10898" y="955"/>
                  <a:pt x="10859" y="934"/>
                </a:cubicBezTo>
                <a:cubicBezTo>
                  <a:pt x="10840" y="921"/>
                  <a:pt x="10828" y="898"/>
                  <a:pt x="10808" y="898"/>
                </a:cubicBezTo>
                <a:cubicBezTo>
                  <a:pt x="10791" y="898"/>
                  <a:pt x="10776" y="898"/>
                  <a:pt x="10758" y="898"/>
                </a:cubicBezTo>
                <a:cubicBezTo>
                  <a:pt x="10648" y="898"/>
                  <a:pt x="10674" y="694"/>
                  <a:pt x="10565" y="694"/>
                </a:cubicBezTo>
                <a:cubicBezTo>
                  <a:pt x="10540" y="694"/>
                  <a:pt x="10557" y="734"/>
                  <a:pt x="10537" y="748"/>
                </a:cubicBezTo>
                <a:cubicBezTo>
                  <a:pt x="10518" y="769"/>
                  <a:pt x="10495" y="760"/>
                  <a:pt x="10463" y="760"/>
                </a:cubicBezTo>
                <a:cubicBezTo>
                  <a:pt x="10438" y="760"/>
                  <a:pt x="10460" y="720"/>
                  <a:pt x="10435" y="706"/>
                </a:cubicBezTo>
                <a:cubicBezTo>
                  <a:pt x="10415" y="692"/>
                  <a:pt x="10407" y="673"/>
                  <a:pt x="10407" y="646"/>
                </a:cubicBezTo>
                <a:cubicBezTo>
                  <a:pt x="10407" y="646"/>
                  <a:pt x="10407" y="649"/>
                  <a:pt x="10407" y="574"/>
                </a:cubicBezTo>
                <a:cubicBezTo>
                  <a:pt x="10407" y="553"/>
                  <a:pt x="10414" y="529"/>
                  <a:pt x="10395" y="508"/>
                </a:cubicBezTo>
                <a:cubicBezTo>
                  <a:pt x="10382" y="522"/>
                  <a:pt x="10361" y="531"/>
                  <a:pt x="10361" y="544"/>
                </a:cubicBezTo>
                <a:cubicBezTo>
                  <a:pt x="10361" y="579"/>
                  <a:pt x="10378" y="594"/>
                  <a:pt x="10378" y="622"/>
                </a:cubicBezTo>
                <a:cubicBezTo>
                  <a:pt x="10378" y="628"/>
                  <a:pt x="10373" y="627"/>
                  <a:pt x="10373" y="634"/>
                </a:cubicBezTo>
                <a:cubicBezTo>
                  <a:pt x="10353" y="621"/>
                  <a:pt x="10336" y="624"/>
                  <a:pt x="10316" y="604"/>
                </a:cubicBezTo>
                <a:cubicBezTo>
                  <a:pt x="10303" y="583"/>
                  <a:pt x="10308" y="556"/>
                  <a:pt x="10282" y="556"/>
                </a:cubicBezTo>
                <a:cubicBezTo>
                  <a:pt x="10269" y="556"/>
                  <a:pt x="10261" y="574"/>
                  <a:pt x="10248" y="574"/>
                </a:cubicBezTo>
                <a:cubicBezTo>
                  <a:pt x="10235" y="574"/>
                  <a:pt x="10228" y="564"/>
                  <a:pt x="10214" y="550"/>
                </a:cubicBezTo>
                <a:cubicBezTo>
                  <a:pt x="10196" y="571"/>
                  <a:pt x="10186" y="594"/>
                  <a:pt x="10186" y="622"/>
                </a:cubicBezTo>
                <a:cubicBezTo>
                  <a:pt x="10186" y="635"/>
                  <a:pt x="10197" y="638"/>
                  <a:pt x="10197" y="652"/>
                </a:cubicBezTo>
                <a:lnTo>
                  <a:pt x="10186" y="658"/>
                </a:lnTo>
                <a:cubicBezTo>
                  <a:pt x="10154" y="624"/>
                  <a:pt x="10158" y="562"/>
                  <a:pt x="10112" y="562"/>
                </a:cubicBezTo>
                <a:cubicBezTo>
                  <a:pt x="10093" y="562"/>
                  <a:pt x="10092" y="592"/>
                  <a:pt x="10073" y="592"/>
                </a:cubicBezTo>
                <a:cubicBezTo>
                  <a:pt x="10066" y="592"/>
                  <a:pt x="10057" y="586"/>
                  <a:pt x="10045" y="586"/>
                </a:cubicBezTo>
                <a:cubicBezTo>
                  <a:pt x="10045" y="586"/>
                  <a:pt x="10048" y="586"/>
                  <a:pt x="10022" y="586"/>
                </a:cubicBezTo>
                <a:cubicBezTo>
                  <a:pt x="10022" y="600"/>
                  <a:pt x="10022" y="608"/>
                  <a:pt x="10022" y="622"/>
                </a:cubicBezTo>
                <a:cubicBezTo>
                  <a:pt x="10022" y="649"/>
                  <a:pt x="10053" y="656"/>
                  <a:pt x="10073" y="676"/>
                </a:cubicBezTo>
                <a:cubicBezTo>
                  <a:pt x="10111" y="710"/>
                  <a:pt x="10134" y="735"/>
                  <a:pt x="10141" y="790"/>
                </a:cubicBezTo>
                <a:cubicBezTo>
                  <a:pt x="10205" y="756"/>
                  <a:pt x="10241" y="724"/>
                  <a:pt x="10305" y="724"/>
                </a:cubicBezTo>
                <a:cubicBezTo>
                  <a:pt x="10357" y="724"/>
                  <a:pt x="10418" y="734"/>
                  <a:pt x="10418" y="796"/>
                </a:cubicBezTo>
                <a:cubicBezTo>
                  <a:pt x="10418" y="816"/>
                  <a:pt x="10401" y="829"/>
                  <a:pt x="10401" y="856"/>
                </a:cubicBezTo>
                <a:lnTo>
                  <a:pt x="10407" y="862"/>
                </a:lnTo>
                <a:cubicBezTo>
                  <a:pt x="10432" y="855"/>
                  <a:pt x="10447" y="832"/>
                  <a:pt x="10480" y="832"/>
                </a:cubicBezTo>
                <a:cubicBezTo>
                  <a:pt x="10486" y="832"/>
                  <a:pt x="10485" y="838"/>
                  <a:pt x="10492" y="838"/>
                </a:cubicBezTo>
                <a:cubicBezTo>
                  <a:pt x="10466" y="865"/>
                  <a:pt x="10441" y="876"/>
                  <a:pt x="10441" y="910"/>
                </a:cubicBezTo>
                <a:cubicBezTo>
                  <a:pt x="10441" y="910"/>
                  <a:pt x="10441" y="911"/>
                  <a:pt x="10441" y="1006"/>
                </a:cubicBezTo>
                <a:cubicBezTo>
                  <a:pt x="10441" y="1040"/>
                  <a:pt x="10446" y="1068"/>
                  <a:pt x="10441" y="1102"/>
                </a:cubicBezTo>
                <a:cubicBezTo>
                  <a:pt x="10427" y="1129"/>
                  <a:pt x="10388" y="1125"/>
                  <a:pt x="10356" y="1132"/>
                </a:cubicBezTo>
                <a:cubicBezTo>
                  <a:pt x="10311" y="1139"/>
                  <a:pt x="10282" y="1149"/>
                  <a:pt x="10237" y="1162"/>
                </a:cubicBezTo>
                <a:cubicBezTo>
                  <a:pt x="10180" y="1176"/>
                  <a:pt x="10154" y="1228"/>
                  <a:pt x="10095" y="1228"/>
                </a:cubicBezTo>
                <a:cubicBezTo>
                  <a:pt x="10063" y="1228"/>
                  <a:pt x="10054" y="1198"/>
                  <a:pt x="10016" y="1198"/>
                </a:cubicBezTo>
                <a:cubicBezTo>
                  <a:pt x="9990" y="1198"/>
                  <a:pt x="9976" y="1210"/>
                  <a:pt x="9943" y="1210"/>
                </a:cubicBezTo>
                <a:cubicBezTo>
                  <a:pt x="9924" y="1210"/>
                  <a:pt x="9921" y="1204"/>
                  <a:pt x="9909" y="1204"/>
                </a:cubicBezTo>
                <a:cubicBezTo>
                  <a:pt x="9909" y="1204"/>
                  <a:pt x="9905" y="1204"/>
                  <a:pt x="9846" y="1204"/>
                </a:cubicBezTo>
                <a:cubicBezTo>
                  <a:pt x="9782" y="1204"/>
                  <a:pt x="9711" y="1183"/>
                  <a:pt x="9711" y="1114"/>
                </a:cubicBezTo>
                <a:cubicBezTo>
                  <a:pt x="9685" y="1142"/>
                  <a:pt x="9695" y="1171"/>
                  <a:pt x="9677" y="1198"/>
                </a:cubicBezTo>
                <a:cubicBezTo>
                  <a:pt x="9658" y="1219"/>
                  <a:pt x="9633" y="1210"/>
                  <a:pt x="9614" y="1210"/>
                </a:cubicBezTo>
                <a:cubicBezTo>
                  <a:pt x="9576" y="1217"/>
                  <a:pt x="9557" y="1233"/>
                  <a:pt x="9518" y="1240"/>
                </a:cubicBezTo>
                <a:cubicBezTo>
                  <a:pt x="9518" y="1240"/>
                  <a:pt x="9518" y="1237"/>
                  <a:pt x="9518" y="1258"/>
                </a:cubicBezTo>
                <a:cubicBezTo>
                  <a:pt x="9518" y="1305"/>
                  <a:pt x="9558" y="1318"/>
                  <a:pt x="9558" y="1366"/>
                </a:cubicBezTo>
                <a:cubicBezTo>
                  <a:pt x="9558" y="1373"/>
                  <a:pt x="9559" y="1384"/>
                  <a:pt x="9552" y="1390"/>
                </a:cubicBezTo>
                <a:cubicBezTo>
                  <a:pt x="9547" y="1384"/>
                  <a:pt x="9537" y="1379"/>
                  <a:pt x="9524" y="1372"/>
                </a:cubicBezTo>
                <a:cubicBezTo>
                  <a:pt x="9524" y="1372"/>
                  <a:pt x="9525" y="1377"/>
                  <a:pt x="9518" y="1384"/>
                </a:cubicBezTo>
                <a:cubicBezTo>
                  <a:pt x="9518" y="1390"/>
                  <a:pt x="9518" y="1394"/>
                  <a:pt x="9518" y="1408"/>
                </a:cubicBezTo>
                <a:cubicBezTo>
                  <a:pt x="9518" y="1408"/>
                  <a:pt x="9519" y="1409"/>
                  <a:pt x="9507" y="1402"/>
                </a:cubicBezTo>
                <a:cubicBezTo>
                  <a:pt x="9494" y="1388"/>
                  <a:pt x="9491" y="1379"/>
                  <a:pt x="9479" y="1372"/>
                </a:cubicBezTo>
                <a:cubicBezTo>
                  <a:pt x="9479" y="1372"/>
                  <a:pt x="9474" y="1377"/>
                  <a:pt x="9467" y="1384"/>
                </a:cubicBezTo>
                <a:cubicBezTo>
                  <a:pt x="9467" y="1384"/>
                  <a:pt x="9468" y="1384"/>
                  <a:pt x="9462" y="1384"/>
                </a:cubicBezTo>
                <a:cubicBezTo>
                  <a:pt x="9442" y="1336"/>
                  <a:pt x="9410" y="1307"/>
                  <a:pt x="9365" y="1294"/>
                </a:cubicBezTo>
                <a:cubicBezTo>
                  <a:pt x="9365" y="1328"/>
                  <a:pt x="9348" y="1338"/>
                  <a:pt x="9348" y="1372"/>
                </a:cubicBezTo>
                <a:cubicBezTo>
                  <a:pt x="9348" y="1385"/>
                  <a:pt x="9365" y="1388"/>
                  <a:pt x="9365" y="1402"/>
                </a:cubicBezTo>
                <a:cubicBezTo>
                  <a:pt x="9365" y="1443"/>
                  <a:pt x="9419" y="1434"/>
                  <a:pt x="9445" y="1468"/>
                </a:cubicBezTo>
                <a:cubicBezTo>
                  <a:pt x="9439" y="1468"/>
                  <a:pt x="9440" y="1479"/>
                  <a:pt x="9433" y="1486"/>
                </a:cubicBezTo>
                <a:cubicBezTo>
                  <a:pt x="9414" y="1486"/>
                  <a:pt x="9397" y="1486"/>
                  <a:pt x="9377" y="1486"/>
                </a:cubicBezTo>
                <a:cubicBezTo>
                  <a:pt x="9332" y="1486"/>
                  <a:pt x="9321" y="1426"/>
                  <a:pt x="9269" y="1426"/>
                </a:cubicBezTo>
                <a:cubicBezTo>
                  <a:pt x="9257" y="1426"/>
                  <a:pt x="9249" y="1449"/>
                  <a:pt x="9235" y="1462"/>
                </a:cubicBezTo>
                <a:cubicBezTo>
                  <a:pt x="9235" y="1517"/>
                  <a:pt x="9230" y="1594"/>
                  <a:pt x="9173" y="1594"/>
                </a:cubicBezTo>
                <a:cubicBezTo>
                  <a:pt x="9160" y="1594"/>
                  <a:pt x="9152" y="1576"/>
                  <a:pt x="9133" y="1576"/>
                </a:cubicBezTo>
                <a:lnTo>
                  <a:pt x="9128" y="1582"/>
                </a:lnTo>
                <a:cubicBezTo>
                  <a:pt x="9128" y="1609"/>
                  <a:pt x="9116" y="1633"/>
                  <a:pt x="9116" y="1660"/>
                </a:cubicBezTo>
                <a:cubicBezTo>
                  <a:pt x="9116" y="1728"/>
                  <a:pt x="9201" y="1742"/>
                  <a:pt x="9201" y="1810"/>
                </a:cubicBezTo>
                <a:cubicBezTo>
                  <a:pt x="9201" y="1824"/>
                  <a:pt x="9184" y="1833"/>
                  <a:pt x="9184" y="1846"/>
                </a:cubicBezTo>
                <a:cubicBezTo>
                  <a:pt x="9184" y="1867"/>
                  <a:pt x="9200" y="1880"/>
                  <a:pt x="9207" y="1894"/>
                </a:cubicBezTo>
                <a:cubicBezTo>
                  <a:pt x="9207" y="1894"/>
                  <a:pt x="9203" y="1894"/>
                  <a:pt x="9190" y="1894"/>
                </a:cubicBezTo>
                <a:cubicBezTo>
                  <a:pt x="9178" y="1874"/>
                  <a:pt x="9175" y="1867"/>
                  <a:pt x="9162" y="1846"/>
                </a:cubicBezTo>
                <a:cubicBezTo>
                  <a:pt x="9104" y="1867"/>
                  <a:pt x="9084" y="1930"/>
                  <a:pt x="9020" y="1930"/>
                </a:cubicBezTo>
                <a:cubicBezTo>
                  <a:pt x="9002" y="1930"/>
                  <a:pt x="8988" y="1919"/>
                  <a:pt x="8969" y="1906"/>
                </a:cubicBezTo>
                <a:cubicBezTo>
                  <a:pt x="8949" y="1919"/>
                  <a:pt x="8941" y="1939"/>
                  <a:pt x="8941" y="1966"/>
                </a:cubicBezTo>
                <a:cubicBezTo>
                  <a:pt x="8941" y="2014"/>
                  <a:pt x="8954" y="2038"/>
                  <a:pt x="8941" y="2086"/>
                </a:cubicBezTo>
                <a:cubicBezTo>
                  <a:pt x="8929" y="2113"/>
                  <a:pt x="8907" y="2130"/>
                  <a:pt x="8907" y="2164"/>
                </a:cubicBezTo>
                <a:cubicBezTo>
                  <a:pt x="8907" y="2232"/>
                  <a:pt x="8826" y="2241"/>
                  <a:pt x="8800" y="2302"/>
                </a:cubicBezTo>
                <a:cubicBezTo>
                  <a:pt x="8800" y="2302"/>
                  <a:pt x="8802" y="2297"/>
                  <a:pt x="8777" y="2284"/>
                </a:cubicBezTo>
                <a:cubicBezTo>
                  <a:pt x="8745" y="2304"/>
                  <a:pt x="8726" y="2334"/>
                  <a:pt x="8726" y="2368"/>
                </a:cubicBezTo>
                <a:cubicBezTo>
                  <a:pt x="8726" y="2422"/>
                  <a:pt x="8744" y="2461"/>
                  <a:pt x="8783" y="2488"/>
                </a:cubicBezTo>
                <a:cubicBezTo>
                  <a:pt x="8815" y="2509"/>
                  <a:pt x="8849" y="2502"/>
                  <a:pt x="8867" y="2536"/>
                </a:cubicBezTo>
                <a:cubicBezTo>
                  <a:pt x="8881" y="2529"/>
                  <a:pt x="8889" y="2524"/>
                  <a:pt x="8901" y="2524"/>
                </a:cubicBezTo>
                <a:cubicBezTo>
                  <a:pt x="8908" y="2524"/>
                  <a:pt x="8917" y="2530"/>
                  <a:pt x="8924" y="2530"/>
                </a:cubicBezTo>
                <a:cubicBezTo>
                  <a:pt x="8911" y="2564"/>
                  <a:pt x="8873" y="2567"/>
                  <a:pt x="8873" y="2608"/>
                </a:cubicBezTo>
                <a:cubicBezTo>
                  <a:pt x="8873" y="2629"/>
                  <a:pt x="8873" y="2641"/>
                  <a:pt x="8873" y="2662"/>
                </a:cubicBezTo>
                <a:cubicBezTo>
                  <a:pt x="8893" y="2662"/>
                  <a:pt x="8904" y="2662"/>
                  <a:pt x="8924" y="2662"/>
                </a:cubicBezTo>
                <a:cubicBezTo>
                  <a:pt x="8956" y="2662"/>
                  <a:pt x="8966" y="2644"/>
                  <a:pt x="8998" y="2644"/>
                </a:cubicBezTo>
                <a:cubicBezTo>
                  <a:pt x="9010" y="2644"/>
                  <a:pt x="9014" y="2661"/>
                  <a:pt x="9020" y="2668"/>
                </a:cubicBezTo>
                <a:cubicBezTo>
                  <a:pt x="8995" y="2668"/>
                  <a:pt x="8978" y="2704"/>
                  <a:pt x="8952" y="2704"/>
                </a:cubicBezTo>
                <a:cubicBezTo>
                  <a:pt x="8946" y="2704"/>
                  <a:pt x="8941" y="2692"/>
                  <a:pt x="8935" y="2692"/>
                </a:cubicBezTo>
                <a:cubicBezTo>
                  <a:pt x="8929" y="2692"/>
                  <a:pt x="8920" y="2710"/>
                  <a:pt x="8907" y="2710"/>
                </a:cubicBezTo>
                <a:cubicBezTo>
                  <a:pt x="8907" y="2710"/>
                  <a:pt x="8911" y="2710"/>
                  <a:pt x="8834" y="2710"/>
                </a:cubicBezTo>
                <a:cubicBezTo>
                  <a:pt x="8834" y="2710"/>
                  <a:pt x="8834" y="2708"/>
                  <a:pt x="8834" y="2728"/>
                </a:cubicBezTo>
                <a:cubicBezTo>
                  <a:pt x="8834" y="2749"/>
                  <a:pt x="8855" y="2761"/>
                  <a:pt x="8862" y="2782"/>
                </a:cubicBezTo>
                <a:cubicBezTo>
                  <a:pt x="8867" y="2816"/>
                  <a:pt x="8859" y="2845"/>
                  <a:pt x="8884" y="2866"/>
                </a:cubicBezTo>
                <a:cubicBezTo>
                  <a:pt x="8897" y="2886"/>
                  <a:pt x="8924" y="2881"/>
                  <a:pt x="8924" y="2902"/>
                </a:cubicBezTo>
                <a:cubicBezTo>
                  <a:pt x="8949" y="2909"/>
                  <a:pt x="8879" y="2890"/>
                  <a:pt x="8828" y="2842"/>
                </a:cubicBezTo>
                <a:cubicBezTo>
                  <a:pt x="8801" y="2828"/>
                  <a:pt x="8802" y="2795"/>
                  <a:pt x="8777" y="2782"/>
                </a:cubicBezTo>
                <a:cubicBezTo>
                  <a:pt x="8738" y="2768"/>
                  <a:pt x="8716" y="2756"/>
                  <a:pt x="8698" y="2722"/>
                </a:cubicBezTo>
                <a:cubicBezTo>
                  <a:pt x="8698" y="2722"/>
                  <a:pt x="8700" y="2721"/>
                  <a:pt x="8675" y="2728"/>
                </a:cubicBezTo>
                <a:cubicBezTo>
                  <a:pt x="8668" y="2728"/>
                  <a:pt x="8659" y="2722"/>
                  <a:pt x="8652" y="2722"/>
                </a:cubicBezTo>
                <a:cubicBezTo>
                  <a:pt x="8647" y="2722"/>
                  <a:pt x="8642" y="2721"/>
                  <a:pt x="8635" y="2728"/>
                </a:cubicBezTo>
                <a:cubicBezTo>
                  <a:pt x="8635" y="2742"/>
                  <a:pt x="8635" y="2751"/>
                  <a:pt x="8635" y="2764"/>
                </a:cubicBezTo>
                <a:cubicBezTo>
                  <a:pt x="8635" y="2805"/>
                  <a:pt x="8657" y="2825"/>
                  <a:pt x="8664" y="2866"/>
                </a:cubicBezTo>
                <a:cubicBezTo>
                  <a:pt x="8600" y="2866"/>
                  <a:pt x="8602" y="3008"/>
                  <a:pt x="8602" y="2866"/>
                </a:cubicBezTo>
                <a:cubicBezTo>
                  <a:pt x="8602" y="2797"/>
                  <a:pt x="8564" y="2754"/>
                  <a:pt x="8505" y="2734"/>
                </a:cubicBezTo>
                <a:cubicBezTo>
                  <a:pt x="8473" y="2714"/>
                  <a:pt x="8436" y="2706"/>
                  <a:pt x="8398" y="2692"/>
                </a:cubicBezTo>
                <a:cubicBezTo>
                  <a:pt x="8354" y="2685"/>
                  <a:pt x="8334" y="2662"/>
                  <a:pt x="8290" y="2662"/>
                </a:cubicBezTo>
                <a:cubicBezTo>
                  <a:pt x="8270" y="2662"/>
                  <a:pt x="8259" y="2668"/>
                  <a:pt x="8234" y="2668"/>
                </a:cubicBezTo>
                <a:cubicBezTo>
                  <a:pt x="8234" y="2702"/>
                  <a:pt x="8238" y="2731"/>
                  <a:pt x="8256" y="2758"/>
                </a:cubicBezTo>
                <a:cubicBezTo>
                  <a:pt x="8251" y="2765"/>
                  <a:pt x="8251" y="2764"/>
                  <a:pt x="8251" y="2764"/>
                </a:cubicBezTo>
                <a:cubicBezTo>
                  <a:pt x="8237" y="2764"/>
                  <a:pt x="8230" y="2758"/>
                  <a:pt x="8217" y="2752"/>
                </a:cubicBezTo>
                <a:cubicBezTo>
                  <a:pt x="8205" y="2758"/>
                  <a:pt x="8205" y="2758"/>
                  <a:pt x="8205" y="2758"/>
                </a:cubicBezTo>
                <a:cubicBezTo>
                  <a:pt x="8205" y="2765"/>
                  <a:pt x="8211" y="2769"/>
                  <a:pt x="8217" y="2776"/>
                </a:cubicBezTo>
                <a:cubicBezTo>
                  <a:pt x="8211" y="2789"/>
                  <a:pt x="8211" y="2788"/>
                  <a:pt x="8211" y="2788"/>
                </a:cubicBezTo>
                <a:cubicBezTo>
                  <a:pt x="8191" y="2782"/>
                  <a:pt x="8178" y="2772"/>
                  <a:pt x="8166" y="2758"/>
                </a:cubicBezTo>
                <a:cubicBezTo>
                  <a:pt x="8153" y="2765"/>
                  <a:pt x="8154" y="2764"/>
                  <a:pt x="8154" y="2764"/>
                </a:cubicBezTo>
                <a:cubicBezTo>
                  <a:pt x="8154" y="2791"/>
                  <a:pt x="8166" y="2796"/>
                  <a:pt x="8166" y="2824"/>
                </a:cubicBezTo>
                <a:cubicBezTo>
                  <a:pt x="8166" y="2830"/>
                  <a:pt x="8161" y="2830"/>
                  <a:pt x="8154" y="2830"/>
                </a:cubicBezTo>
                <a:cubicBezTo>
                  <a:pt x="8122" y="2783"/>
                  <a:pt x="8121" y="2782"/>
                  <a:pt x="8121" y="2782"/>
                </a:cubicBezTo>
                <a:cubicBezTo>
                  <a:pt x="8102" y="2809"/>
                  <a:pt x="8092" y="2826"/>
                  <a:pt x="8092" y="2860"/>
                </a:cubicBezTo>
                <a:cubicBezTo>
                  <a:pt x="8092" y="2908"/>
                  <a:pt x="8135" y="3029"/>
                  <a:pt x="8064" y="2908"/>
                </a:cubicBezTo>
                <a:cubicBezTo>
                  <a:pt x="8051" y="2942"/>
                  <a:pt x="8036" y="2988"/>
                  <a:pt x="8036" y="3016"/>
                </a:cubicBezTo>
                <a:cubicBezTo>
                  <a:pt x="8036" y="3029"/>
                  <a:pt x="8049" y="3061"/>
                  <a:pt x="8036" y="3034"/>
                </a:cubicBezTo>
                <a:cubicBezTo>
                  <a:pt x="8004" y="2979"/>
                  <a:pt x="8007" y="2980"/>
                  <a:pt x="8007" y="2980"/>
                </a:cubicBezTo>
                <a:cubicBezTo>
                  <a:pt x="7969" y="2974"/>
                  <a:pt x="7938" y="2944"/>
                  <a:pt x="8002" y="2944"/>
                </a:cubicBezTo>
                <a:cubicBezTo>
                  <a:pt x="8028" y="2944"/>
                  <a:pt x="8047" y="2923"/>
                  <a:pt x="8047" y="2896"/>
                </a:cubicBezTo>
                <a:cubicBezTo>
                  <a:pt x="8047" y="2855"/>
                  <a:pt x="8024" y="2836"/>
                  <a:pt x="8024" y="2788"/>
                </a:cubicBezTo>
                <a:cubicBezTo>
                  <a:pt x="8024" y="2754"/>
                  <a:pt x="8017" y="2737"/>
                  <a:pt x="8030" y="2710"/>
                </a:cubicBezTo>
                <a:cubicBezTo>
                  <a:pt x="8042" y="2689"/>
                  <a:pt x="8070" y="2683"/>
                  <a:pt x="8070" y="2656"/>
                </a:cubicBezTo>
                <a:cubicBezTo>
                  <a:pt x="8070" y="2595"/>
                  <a:pt x="8019" y="2569"/>
                  <a:pt x="7973" y="2542"/>
                </a:cubicBezTo>
                <a:cubicBezTo>
                  <a:pt x="7929" y="2515"/>
                  <a:pt x="7914" y="2499"/>
                  <a:pt x="7888" y="2458"/>
                </a:cubicBezTo>
                <a:cubicBezTo>
                  <a:pt x="7882" y="2438"/>
                  <a:pt x="7860" y="2436"/>
                  <a:pt x="7860" y="2422"/>
                </a:cubicBezTo>
                <a:cubicBezTo>
                  <a:pt x="7860" y="2408"/>
                  <a:pt x="7866" y="2410"/>
                  <a:pt x="7866" y="2404"/>
                </a:cubicBezTo>
                <a:cubicBezTo>
                  <a:pt x="7866" y="2356"/>
                  <a:pt x="7818" y="2347"/>
                  <a:pt x="7781" y="2320"/>
                </a:cubicBezTo>
                <a:cubicBezTo>
                  <a:pt x="7761" y="2306"/>
                  <a:pt x="7751" y="2292"/>
                  <a:pt x="7724" y="2278"/>
                </a:cubicBezTo>
                <a:cubicBezTo>
                  <a:pt x="7706" y="2264"/>
                  <a:pt x="7673" y="2268"/>
                  <a:pt x="7673" y="2248"/>
                </a:cubicBezTo>
                <a:cubicBezTo>
                  <a:pt x="7673" y="2214"/>
                  <a:pt x="7672" y="2176"/>
                  <a:pt x="7645" y="2176"/>
                </a:cubicBezTo>
                <a:cubicBezTo>
                  <a:pt x="7613" y="2176"/>
                  <a:pt x="7598" y="2182"/>
                  <a:pt x="7566" y="2182"/>
                </a:cubicBezTo>
                <a:cubicBezTo>
                  <a:pt x="7501" y="2182"/>
                  <a:pt x="7460" y="2130"/>
                  <a:pt x="7441" y="2062"/>
                </a:cubicBezTo>
                <a:cubicBezTo>
                  <a:pt x="7416" y="2075"/>
                  <a:pt x="7404" y="2090"/>
                  <a:pt x="7385" y="2104"/>
                </a:cubicBezTo>
                <a:cubicBezTo>
                  <a:pt x="7333" y="2083"/>
                  <a:pt x="7334" y="2080"/>
                  <a:pt x="7334" y="2080"/>
                </a:cubicBezTo>
                <a:cubicBezTo>
                  <a:pt x="7321" y="2080"/>
                  <a:pt x="7317" y="2080"/>
                  <a:pt x="7317" y="2080"/>
                </a:cubicBezTo>
                <a:cubicBezTo>
                  <a:pt x="7350" y="2128"/>
                  <a:pt x="7363" y="2162"/>
                  <a:pt x="7402" y="2182"/>
                </a:cubicBezTo>
                <a:cubicBezTo>
                  <a:pt x="7395" y="2196"/>
                  <a:pt x="7396" y="2200"/>
                  <a:pt x="7396" y="2200"/>
                </a:cubicBezTo>
                <a:cubicBezTo>
                  <a:pt x="7377" y="2200"/>
                  <a:pt x="7365" y="2200"/>
                  <a:pt x="7340" y="2200"/>
                </a:cubicBezTo>
                <a:cubicBezTo>
                  <a:pt x="7340" y="2255"/>
                  <a:pt x="7311" y="2286"/>
                  <a:pt x="7266" y="2320"/>
                </a:cubicBezTo>
                <a:cubicBezTo>
                  <a:pt x="7246" y="2327"/>
                  <a:pt x="7251" y="2356"/>
                  <a:pt x="7232" y="2356"/>
                </a:cubicBezTo>
                <a:cubicBezTo>
                  <a:pt x="7180" y="2356"/>
                  <a:pt x="7175" y="2285"/>
                  <a:pt x="7175" y="2230"/>
                </a:cubicBezTo>
                <a:cubicBezTo>
                  <a:pt x="7175" y="2155"/>
                  <a:pt x="7187" y="2220"/>
                  <a:pt x="7136" y="2248"/>
                </a:cubicBezTo>
                <a:cubicBezTo>
                  <a:pt x="7116" y="2261"/>
                  <a:pt x="7079" y="2251"/>
                  <a:pt x="7079" y="2278"/>
                </a:cubicBezTo>
                <a:cubicBezTo>
                  <a:pt x="7079" y="2298"/>
                  <a:pt x="7112" y="2299"/>
                  <a:pt x="7119" y="2320"/>
                </a:cubicBezTo>
                <a:cubicBezTo>
                  <a:pt x="7087" y="2327"/>
                  <a:pt x="7076" y="2356"/>
                  <a:pt x="7051" y="2356"/>
                </a:cubicBezTo>
                <a:cubicBezTo>
                  <a:pt x="6974" y="2356"/>
                  <a:pt x="7044" y="2259"/>
                  <a:pt x="6955" y="2362"/>
                </a:cubicBezTo>
                <a:cubicBezTo>
                  <a:pt x="6960" y="2389"/>
                  <a:pt x="6960" y="2386"/>
                  <a:pt x="6960" y="2386"/>
                </a:cubicBezTo>
                <a:cubicBezTo>
                  <a:pt x="6948" y="2406"/>
                  <a:pt x="6921" y="2419"/>
                  <a:pt x="6921" y="2446"/>
                </a:cubicBezTo>
                <a:cubicBezTo>
                  <a:pt x="6921" y="2467"/>
                  <a:pt x="6932" y="2474"/>
                  <a:pt x="6932" y="2494"/>
                </a:cubicBezTo>
                <a:cubicBezTo>
                  <a:pt x="6932" y="2522"/>
                  <a:pt x="6895" y="2517"/>
                  <a:pt x="6870" y="2524"/>
                </a:cubicBezTo>
                <a:cubicBezTo>
                  <a:pt x="6877" y="2544"/>
                  <a:pt x="6875" y="2558"/>
                  <a:pt x="6881" y="2578"/>
                </a:cubicBezTo>
                <a:cubicBezTo>
                  <a:pt x="6875" y="2571"/>
                  <a:pt x="6876" y="2572"/>
                  <a:pt x="6876" y="2572"/>
                </a:cubicBezTo>
                <a:cubicBezTo>
                  <a:pt x="6862" y="2552"/>
                  <a:pt x="6843" y="2551"/>
                  <a:pt x="6836" y="2530"/>
                </a:cubicBezTo>
                <a:cubicBezTo>
                  <a:pt x="6823" y="2517"/>
                  <a:pt x="6833" y="2482"/>
                  <a:pt x="6808" y="2482"/>
                </a:cubicBezTo>
                <a:cubicBezTo>
                  <a:pt x="6724" y="2482"/>
                  <a:pt x="6740" y="2623"/>
                  <a:pt x="6740" y="2392"/>
                </a:cubicBezTo>
                <a:lnTo>
                  <a:pt x="6745" y="2386"/>
                </a:lnTo>
                <a:cubicBezTo>
                  <a:pt x="6745" y="2359"/>
                  <a:pt x="6725" y="2358"/>
                  <a:pt x="6706" y="2344"/>
                </a:cubicBezTo>
                <a:cubicBezTo>
                  <a:pt x="6706" y="2467"/>
                  <a:pt x="6706" y="2470"/>
                  <a:pt x="6706" y="2470"/>
                </a:cubicBezTo>
                <a:cubicBezTo>
                  <a:pt x="6706" y="2497"/>
                  <a:pt x="6701" y="2509"/>
                  <a:pt x="6694" y="2536"/>
                </a:cubicBezTo>
                <a:cubicBezTo>
                  <a:pt x="6656" y="2536"/>
                  <a:pt x="6624" y="2537"/>
                  <a:pt x="6604" y="2578"/>
                </a:cubicBezTo>
                <a:cubicBezTo>
                  <a:pt x="6597" y="2571"/>
                  <a:pt x="6598" y="2566"/>
                  <a:pt x="6593" y="2566"/>
                </a:cubicBezTo>
                <a:cubicBezTo>
                  <a:pt x="6593" y="2553"/>
                  <a:pt x="6593" y="2554"/>
                  <a:pt x="6593" y="2554"/>
                </a:cubicBezTo>
                <a:cubicBezTo>
                  <a:pt x="6566" y="2554"/>
                  <a:pt x="6570" y="2554"/>
                  <a:pt x="6570" y="2554"/>
                </a:cubicBezTo>
                <a:cubicBezTo>
                  <a:pt x="6563" y="2554"/>
                  <a:pt x="6554" y="2542"/>
                  <a:pt x="6547" y="2542"/>
                </a:cubicBezTo>
                <a:cubicBezTo>
                  <a:pt x="6541" y="2542"/>
                  <a:pt x="6543" y="2554"/>
                  <a:pt x="6536" y="2554"/>
                </a:cubicBezTo>
                <a:cubicBezTo>
                  <a:pt x="6543" y="2595"/>
                  <a:pt x="6485" y="2597"/>
                  <a:pt x="6485" y="2638"/>
                </a:cubicBezTo>
                <a:cubicBezTo>
                  <a:pt x="6485" y="2679"/>
                  <a:pt x="6521" y="2704"/>
                  <a:pt x="6553" y="2704"/>
                </a:cubicBezTo>
                <a:cubicBezTo>
                  <a:pt x="6553" y="2711"/>
                  <a:pt x="6559" y="2709"/>
                  <a:pt x="6559" y="2716"/>
                </a:cubicBezTo>
                <a:cubicBezTo>
                  <a:pt x="6559" y="2736"/>
                  <a:pt x="6549" y="2751"/>
                  <a:pt x="6536" y="2764"/>
                </a:cubicBezTo>
                <a:cubicBezTo>
                  <a:pt x="6543" y="2778"/>
                  <a:pt x="6542" y="2776"/>
                  <a:pt x="6542" y="2776"/>
                </a:cubicBezTo>
                <a:cubicBezTo>
                  <a:pt x="6548" y="2776"/>
                  <a:pt x="6546" y="2782"/>
                  <a:pt x="6553" y="2782"/>
                </a:cubicBezTo>
                <a:cubicBezTo>
                  <a:pt x="6559" y="2782"/>
                  <a:pt x="6569" y="2777"/>
                  <a:pt x="6576" y="2770"/>
                </a:cubicBezTo>
                <a:cubicBezTo>
                  <a:pt x="6582" y="2777"/>
                  <a:pt x="6586" y="2788"/>
                  <a:pt x="6593" y="2788"/>
                </a:cubicBezTo>
                <a:cubicBezTo>
                  <a:pt x="6605" y="2788"/>
                  <a:pt x="6614" y="2794"/>
                  <a:pt x="6621" y="2794"/>
                </a:cubicBezTo>
                <a:cubicBezTo>
                  <a:pt x="6608" y="2801"/>
                  <a:pt x="6598" y="2810"/>
                  <a:pt x="6598" y="2824"/>
                </a:cubicBezTo>
                <a:cubicBezTo>
                  <a:pt x="6598" y="2844"/>
                  <a:pt x="6625" y="2852"/>
                  <a:pt x="6644" y="2872"/>
                </a:cubicBezTo>
                <a:cubicBezTo>
                  <a:pt x="6618" y="2879"/>
                  <a:pt x="6607" y="2890"/>
                  <a:pt x="6581" y="2890"/>
                </a:cubicBezTo>
                <a:cubicBezTo>
                  <a:pt x="6543" y="2890"/>
                  <a:pt x="6523" y="2862"/>
                  <a:pt x="6491" y="2848"/>
                </a:cubicBezTo>
                <a:cubicBezTo>
                  <a:pt x="6491" y="2862"/>
                  <a:pt x="6486" y="2870"/>
                  <a:pt x="6479" y="2884"/>
                </a:cubicBezTo>
                <a:cubicBezTo>
                  <a:pt x="6415" y="2850"/>
                  <a:pt x="6412" y="2729"/>
                  <a:pt x="6406" y="2866"/>
                </a:cubicBezTo>
                <a:cubicBezTo>
                  <a:pt x="6379" y="2866"/>
                  <a:pt x="6363" y="2866"/>
                  <a:pt x="6338" y="2866"/>
                </a:cubicBezTo>
                <a:cubicBezTo>
                  <a:pt x="6338" y="2879"/>
                  <a:pt x="6338" y="2882"/>
                  <a:pt x="6338" y="2896"/>
                </a:cubicBezTo>
                <a:cubicBezTo>
                  <a:pt x="6363" y="2896"/>
                  <a:pt x="6361" y="2896"/>
                  <a:pt x="6361" y="2896"/>
                </a:cubicBezTo>
                <a:cubicBezTo>
                  <a:pt x="6379" y="2896"/>
                  <a:pt x="6392" y="2884"/>
                  <a:pt x="6417" y="2884"/>
                </a:cubicBezTo>
                <a:cubicBezTo>
                  <a:pt x="6392" y="2905"/>
                  <a:pt x="6380" y="2919"/>
                  <a:pt x="6355" y="2926"/>
                </a:cubicBezTo>
                <a:cubicBezTo>
                  <a:pt x="6362" y="2953"/>
                  <a:pt x="6379" y="2962"/>
                  <a:pt x="6406" y="2962"/>
                </a:cubicBezTo>
                <a:cubicBezTo>
                  <a:pt x="6418" y="2962"/>
                  <a:pt x="6432" y="2944"/>
                  <a:pt x="6445" y="2944"/>
                </a:cubicBezTo>
                <a:cubicBezTo>
                  <a:pt x="6439" y="2965"/>
                  <a:pt x="6440" y="2982"/>
                  <a:pt x="6440" y="3010"/>
                </a:cubicBezTo>
                <a:cubicBezTo>
                  <a:pt x="6440" y="3044"/>
                  <a:pt x="6544" y="3136"/>
                  <a:pt x="6519" y="3130"/>
                </a:cubicBezTo>
                <a:cubicBezTo>
                  <a:pt x="6467" y="3109"/>
                  <a:pt x="6478" y="3076"/>
                  <a:pt x="6440" y="3076"/>
                </a:cubicBezTo>
                <a:cubicBezTo>
                  <a:pt x="6427" y="3076"/>
                  <a:pt x="6423" y="3087"/>
                  <a:pt x="6417" y="3094"/>
                </a:cubicBezTo>
                <a:cubicBezTo>
                  <a:pt x="6391" y="3080"/>
                  <a:pt x="6367" y="3085"/>
                  <a:pt x="6361" y="3064"/>
                </a:cubicBezTo>
                <a:cubicBezTo>
                  <a:pt x="6347" y="3044"/>
                  <a:pt x="6368" y="3013"/>
                  <a:pt x="6355" y="2992"/>
                </a:cubicBezTo>
                <a:cubicBezTo>
                  <a:pt x="6336" y="2978"/>
                  <a:pt x="6317" y="2999"/>
                  <a:pt x="6298" y="2992"/>
                </a:cubicBezTo>
                <a:cubicBezTo>
                  <a:pt x="6285" y="2985"/>
                  <a:pt x="6283" y="2974"/>
                  <a:pt x="6270" y="2974"/>
                </a:cubicBezTo>
                <a:cubicBezTo>
                  <a:pt x="6238" y="2974"/>
                  <a:pt x="6234" y="3015"/>
                  <a:pt x="6208" y="3028"/>
                </a:cubicBezTo>
                <a:cubicBezTo>
                  <a:pt x="6221" y="3056"/>
                  <a:pt x="6219" y="3058"/>
                  <a:pt x="6219" y="3058"/>
                </a:cubicBezTo>
                <a:cubicBezTo>
                  <a:pt x="6206" y="3078"/>
                  <a:pt x="6195" y="3088"/>
                  <a:pt x="6168" y="3088"/>
                </a:cubicBezTo>
                <a:cubicBezTo>
                  <a:pt x="6156" y="3088"/>
                  <a:pt x="6147" y="3078"/>
                  <a:pt x="6140" y="3064"/>
                </a:cubicBezTo>
                <a:cubicBezTo>
                  <a:pt x="6128" y="3092"/>
                  <a:pt x="6089" y="3090"/>
                  <a:pt x="6089" y="3124"/>
                </a:cubicBezTo>
                <a:cubicBezTo>
                  <a:pt x="6089" y="3131"/>
                  <a:pt x="6094" y="3135"/>
                  <a:pt x="6100" y="3142"/>
                </a:cubicBezTo>
                <a:cubicBezTo>
                  <a:pt x="6075" y="3163"/>
                  <a:pt x="6066" y="3198"/>
                  <a:pt x="6066" y="3232"/>
                </a:cubicBezTo>
                <a:cubicBezTo>
                  <a:pt x="6066" y="3252"/>
                  <a:pt x="6082" y="3268"/>
                  <a:pt x="6100" y="3268"/>
                </a:cubicBezTo>
                <a:cubicBezTo>
                  <a:pt x="6100" y="3268"/>
                  <a:pt x="6105" y="3268"/>
                  <a:pt x="6112" y="3268"/>
                </a:cubicBezTo>
                <a:cubicBezTo>
                  <a:pt x="6125" y="3268"/>
                  <a:pt x="6123" y="3268"/>
                  <a:pt x="6123" y="3268"/>
                </a:cubicBezTo>
                <a:cubicBezTo>
                  <a:pt x="6123" y="3282"/>
                  <a:pt x="6123" y="3295"/>
                  <a:pt x="6123" y="3316"/>
                </a:cubicBezTo>
                <a:cubicBezTo>
                  <a:pt x="6194" y="3282"/>
                  <a:pt x="6207" y="3233"/>
                  <a:pt x="6259" y="3178"/>
                </a:cubicBezTo>
                <a:cubicBezTo>
                  <a:pt x="6259" y="3247"/>
                  <a:pt x="6259" y="3244"/>
                  <a:pt x="6259" y="3244"/>
                </a:cubicBezTo>
                <a:cubicBezTo>
                  <a:pt x="6259" y="3285"/>
                  <a:pt x="6191" y="3287"/>
                  <a:pt x="6191" y="3334"/>
                </a:cubicBezTo>
                <a:cubicBezTo>
                  <a:pt x="6191" y="3341"/>
                  <a:pt x="6196" y="3345"/>
                  <a:pt x="6196" y="3358"/>
                </a:cubicBezTo>
                <a:cubicBezTo>
                  <a:pt x="6183" y="3365"/>
                  <a:pt x="6168" y="3374"/>
                  <a:pt x="6168" y="3388"/>
                </a:cubicBezTo>
                <a:cubicBezTo>
                  <a:pt x="6168" y="3408"/>
                  <a:pt x="6185" y="3415"/>
                  <a:pt x="6185" y="3436"/>
                </a:cubicBezTo>
                <a:cubicBezTo>
                  <a:pt x="6185" y="3456"/>
                  <a:pt x="6159" y="3457"/>
                  <a:pt x="6146" y="3478"/>
                </a:cubicBezTo>
                <a:cubicBezTo>
                  <a:pt x="6127" y="3471"/>
                  <a:pt x="6120" y="3461"/>
                  <a:pt x="6100" y="3454"/>
                </a:cubicBezTo>
                <a:cubicBezTo>
                  <a:pt x="6094" y="3495"/>
                  <a:pt x="6090" y="3516"/>
                  <a:pt x="6078" y="3550"/>
                </a:cubicBezTo>
                <a:cubicBezTo>
                  <a:pt x="6090" y="3557"/>
                  <a:pt x="6098" y="3568"/>
                  <a:pt x="6112" y="3568"/>
                </a:cubicBezTo>
                <a:cubicBezTo>
                  <a:pt x="6125" y="3568"/>
                  <a:pt x="6132" y="3556"/>
                  <a:pt x="6146" y="3556"/>
                </a:cubicBezTo>
                <a:cubicBezTo>
                  <a:pt x="6165" y="3556"/>
                  <a:pt x="6347" y="3621"/>
                  <a:pt x="6310" y="3634"/>
                </a:cubicBezTo>
                <a:cubicBezTo>
                  <a:pt x="6238" y="3614"/>
                  <a:pt x="6204" y="3635"/>
                  <a:pt x="6140" y="3622"/>
                </a:cubicBezTo>
                <a:cubicBezTo>
                  <a:pt x="6108" y="3615"/>
                  <a:pt x="6087" y="3586"/>
                  <a:pt x="6055" y="3586"/>
                </a:cubicBezTo>
                <a:lnTo>
                  <a:pt x="6049" y="3592"/>
                </a:lnTo>
                <a:cubicBezTo>
                  <a:pt x="6049" y="3620"/>
                  <a:pt x="6069" y="3640"/>
                  <a:pt x="6095" y="3640"/>
                </a:cubicBezTo>
                <a:cubicBezTo>
                  <a:pt x="6095" y="3661"/>
                  <a:pt x="6084" y="3669"/>
                  <a:pt x="6078" y="3682"/>
                </a:cubicBezTo>
                <a:cubicBezTo>
                  <a:pt x="6058" y="3669"/>
                  <a:pt x="6053" y="3646"/>
                  <a:pt x="6027" y="3646"/>
                </a:cubicBezTo>
                <a:cubicBezTo>
                  <a:pt x="6020" y="3646"/>
                  <a:pt x="6016" y="3652"/>
                  <a:pt x="6010" y="3652"/>
                </a:cubicBezTo>
                <a:cubicBezTo>
                  <a:pt x="5965" y="3652"/>
                  <a:pt x="5967" y="3602"/>
                  <a:pt x="5942" y="3568"/>
                </a:cubicBezTo>
                <a:cubicBezTo>
                  <a:pt x="5915" y="3534"/>
                  <a:pt x="5879" y="3538"/>
                  <a:pt x="5840" y="3538"/>
                </a:cubicBezTo>
                <a:cubicBezTo>
                  <a:pt x="5834" y="3538"/>
                  <a:pt x="5835" y="3538"/>
                  <a:pt x="5829" y="3538"/>
                </a:cubicBezTo>
                <a:cubicBezTo>
                  <a:pt x="5841" y="3565"/>
                  <a:pt x="5863" y="3565"/>
                  <a:pt x="5863" y="3592"/>
                </a:cubicBezTo>
                <a:cubicBezTo>
                  <a:pt x="5863" y="3599"/>
                  <a:pt x="5857" y="3597"/>
                  <a:pt x="5857" y="3604"/>
                </a:cubicBezTo>
                <a:cubicBezTo>
                  <a:pt x="5832" y="3604"/>
                  <a:pt x="5829" y="3604"/>
                  <a:pt x="5829" y="3604"/>
                </a:cubicBezTo>
                <a:cubicBezTo>
                  <a:pt x="5815" y="3604"/>
                  <a:pt x="5812" y="3622"/>
                  <a:pt x="5800" y="3622"/>
                </a:cubicBezTo>
                <a:cubicBezTo>
                  <a:pt x="5787" y="3622"/>
                  <a:pt x="5779" y="3599"/>
                  <a:pt x="5766" y="3592"/>
                </a:cubicBezTo>
                <a:cubicBezTo>
                  <a:pt x="5740" y="3558"/>
                  <a:pt x="5710" y="3544"/>
                  <a:pt x="5710" y="3496"/>
                </a:cubicBezTo>
                <a:cubicBezTo>
                  <a:pt x="5710" y="3489"/>
                  <a:pt x="5715" y="3485"/>
                  <a:pt x="5715" y="3472"/>
                </a:cubicBezTo>
                <a:cubicBezTo>
                  <a:pt x="5690" y="3479"/>
                  <a:pt x="5687" y="3478"/>
                  <a:pt x="5687" y="3478"/>
                </a:cubicBezTo>
                <a:cubicBezTo>
                  <a:pt x="5681" y="3478"/>
                  <a:pt x="5682" y="3472"/>
                  <a:pt x="5676" y="3472"/>
                </a:cubicBezTo>
                <a:cubicBezTo>
                  <a:pt x="5669" y="3472"/>
                  <a:pt x="5671" y="3478"/>
                  <a:pt x="5665" y="3478"/>
                </a:cubicBezTo>
                <a:cubicBezTo>
                  <a:pt x="5665" y="3498"/>
                  <a:pt x="5659" y="3506"/>
                  <a:pt x="5659" y="3526"/>
                </a:cubicBezTo>
                <a:cubicBezTo>
                  <a:pt x="5659" y="3533"/>
                  <a:pt x="5665" y="3531"/>
                  <a:pt x="5665" y="3538"/>
                </a:cubicBezTo>
                <a:cubicBezTo>
                  <a:pt x="5703" y="3538"/>
                  <a:pt x="5699" y="3538"/>
                  <a:pt x="5699" y="3538"/>
                </a:cubicBezTo>
                <a:cubicBezTo>
                  <a:pt x="5699" y="3613"/>
                  <a:pt x="5699" y="3616"/>
                  <a:pt x="5699" y="3616"/>
                </a:cubicBezTo>
                <a:cubicBezTo>
                  <a:pt x="5686" y="3630"/>
                  <a:pt x="5665" y="3627"/>
                  <a:pt x="5665" y="3640"/>
                </a:cubicBezTo>
                <a:cubicBezTo>
                  <a:pt x="5665" y="3661"/>
                  <a:pt x="5676" y="3669"/>
                  <a:pt x="5676" y="3682"/>
                </a:cubicBezTo>
                <a:cubicBezTo>
                  <a:pt x="5676" y="3709"/>
                  <a:pt x="5636" y="3715"/>
                  <a:pt x="5636" y="3742"/>
                </a:cubicBezTo>
                <a:cubicBezTo>
                  <a:pt x="5636" y="3783"/>
                  <a:pt x="5690" y="3764"/>
                  <a:pt x="5715" y="3784"/>
                </a:cubicBezTo>
                <a:cubicBezTo>
                  <a:pt x="5741" y="3819"/>
                  <a:pt x="5731" y="3858"/>
                  <a:pt x="5744" y="3898"/>
                </a:cubicBezTo>
                <a:cubicBezTo>
                  <a:pt x="5764" y="3892"/>
                  <a:pt x="5786" y="3899"/>
                  <a:pt x="5806" y="3886"/>
                </a:cubicBezTo>
                <a:cubicBezTo>
                  <a:pt x="5818" y="3893"/>
                  <a:pt x="5817" y="3892"/>
                  <a:pt x="5817" y="3892"/>
                </a:cubicBezTo>
                <a:cubicBezTo>
                  <a:pt x="5799" y="3912"/>
                  <a:pt x="5786" y="3921"/>
                  <a:pt x="5761" y="3934"/>
                </a:cubicBezTo>
                <a:cubicBezTo>
                  <a:pt x="5793" y="3982"/>
                  <a:pt x="5826" y="4006"/>
                  <a:pt x="5755" y="3958"/>
                </a:cubicBezTo>
                <a:cubicBezTo>
                  <a:pt x="5774" y="4011"/>
                  <a:pt x="5785" y="4049"/>
                  <a:pt x="5817" y="4096"/>
                </a:cubicBezTo>
                <a:cubicBezTo>
                  <a:pt x="5811" y="4110"/>
                  <a:pt x="5812" y="4108"/>
                  <a:pt x="5812" y="4108"/>
                </a:cubicBezTo>
                <a:cubicBezTo>
                  <a:pt x="5773" y="4081"/>
                  <a:pt x="5747" y="4069"/>
                  <a:pt x="5715" y="4042"/>
                </a:cubicBezTo>
                <a:cubicBezTo>
                  <a:pt x="5690" y="4014"/>
                  <a:pt x="5698" y="3970"/>
                  <a:pt x="5665" y="3970"/>
                </a:cubicBezTo>
                <a:cubicBezTo>
                  <a:pt x="5646" y="3970"/>
                  <a:pt x="5659" y="4004"/>
                  <a:pt x="5659" y="4024"/>
                </a:cubicBezTo>
                <a:cubicBezTo>
                  <a:pt x="5659" y="4058"/>
                  <a:pt x="5680" y="4068"/>
                  <a:pt x="5693" y="4102"/>
                </a:cubicBezTo>
                <a:cubicBezTo>
                  <a:pt x="5686" y="4109"/>
                  <a:pt x="5678" y="4120"/>
                  <a:pt x="5665" y="4120"/>
                </a:cubicBezTo>
                <a:cubicBezTo>
                  <a:pt x="5665" y="4154"/>
                  <a:pt x="5631" y="4158"/>
                  <a:pt x="5631" y="4192"/>
                </a:cubicBezTo>
                <a:cubicBezTo>
                  <a:pt x="5631" y="4204"/>
                  <a:pt x="5636" y="4214"/>
                  <a:pt x="5636" y="4228"/>
                </a:cubicBezTo>
                <a:cubicBezTo>
                  <a:pt x="5636" y="4269"/>
                  <a:pt x="5619" y="4434"/>
                  <a:pt x="5619" y="4312"/>
                </a:cubicBezTo>
                <a:cubicBezTo>
                  <a:pt x="5619" y="4292"/>
                  <a:pt x="5625" y="4278"/>
                  <a:pt x="5625" y="4258"/>
                </a:cubicBezTo>
                <a:cubicBezTo>
                  <a:pt x="5625" y="4210"/>
                  <a:pt x="5584" y="4202"/>
                  <a:pt x="5546" y="4174"/>
                </a:cubicBezTo>
                <a:cubicBezTo>
                  <a:pt x="5500" y="4126"/>
                  <a:pt x="5521" y="4066"/>
                  <a:pt x="5489" y="4006"/>
                </a:cubicBezTo>
                <a:cubicBezTo>
                  <a:pt x="5464" y="3958"/>
                  <a:pt x="5404" y="3953"/>
                  <a:pt x="5404" y="3898"/>
                </a:cubicBezTo>
                <a:cubicBezTo>
                  <a:pt x="5404" y="3878"/>
                  <a:pt x="5410" y="3870"/>
                  <a:pt x="5410" y="3850"/>
                </a:cubicBezTo>
                <a:cubicBezTo>
                  <a:pt x="5410" y="3829"/>
                  <a:pt x="5410" y="3832"/>
                  <a:pt x="5410" y="3832"/>
                </a:cubicBezTo>
                <a:cubicBezTo>
                  <a:pt x="5398" y="3825"/>
                  <a:pt x="5396" y="3826"/>
                  <a:pt x="5376" y="3820"/>
                </a:cubicBezTo>
                <a:cubicBezTo>
                  <a:pt x="5383" y="3792"/>
                  <a:pt x="5382" y="3790"/>
                  <a:pt x="5382" y="3790"/>
                </a:cubicBezTo>
                <a:cubicBezTo>
                  <a:pt x="5356" y="3756"/>
                  <a:pt x="5302" y="3746"/>
                  <a:pt x="5302" y="3700"/>
                </a:cubicBezTo>
                <a:cubicBezTo>
                  <a:pt x="5302" y="3666"/>
                  <a:pt x="5324" y="3656"/>
                  <a:pt x="5331" y="3622"/>
                </a:cubicBezTo>
                <a:cubicBezTo>
                  <a:pt x="5311" y="3622"/>
                  <a:pt x="5304" y="3622"/>
                  <a:pt x="5285" y="3622"/>
                </a:cubicBezTo>
                <a:cubicBezTo>
                  <a:pt x="5272" y="3670"/>
                  <a:pt x="5246" y="3687"/>
                  <a:pt x="5201" y="3694"/>
                </a:cubicBezTo>
                <a:cubicBezTo>
                  <a:pt x="5207" y="3721"/>
                  <a:pt x="5201" y="3739"/>
                  <a:pt x="5201" y="3766"/>
                </a:cubicBezTo>
                <a:cubicBezTo>
                  <a:pt x="5201" y="3793"/>
                  <a:pt x="5220" y="3807"/>
                  <a:pt x="5246" y="3814"/>
                </a:cubicBezTo>
                <a:cubicBezTo>
                  <a:pt x="5239" y="3821"/>
                  <a:pt x="5240" y="3825"/>
                  <a:pt x="5240" y="3832"/>
                </a:cubicBezTo>
                <a:cubicBezTo>
                  <a:pt x="5202" y="3832"/>
                  <a:pt x="5177" y="3844"/>
                  <a:pt x="5138" y="3844"/>
                </a:cubicBezTo>
                <a:cubicBezTo>
                  <a:pt x="5120" y="3844"/>
                  <a:pt x="5112" y="3826"/>
                  <a:pt x="5099" y="3820"/>
                </a:cubicBezTo>
                <a:cubicBezTo>
                  <a:pt x="5092" y="3866"/>
                  <a:pt x="5099" y="3887"/>
                  <a:pt x="5099" y="3934"/>
                </a:cubicBezTo>
                <a:cubicBezTo>
                  <a:pt x="5087" y="3934"/>
                  <a:pt x="5087" y="3934"/>
                  <a:pt x="5087" y="3934"/>
                </a:cubicBezTo>
                <a:cubicBezTo>
                  <a:pt x="5022" y="3948"/>
                  <a:pt x="5001" y="3987"/>
                  <a:pt x="4963" y="4042"/>
                </a:cubicBezTo>
                <a:cubicBezTo>
                  <a:pt x="4931" y="4095"/>
                  <a:pt x="4895" y="4124"/>
                  <a:pt x="4895" y="4186"/>
                </a:cubicBezTo>
                <a:cubicBezTo>
                  <a:pt x="4895" y="4267"/>
                  <a:pt x="4911" y="4314"/>
                  <a:pt x="4918" y="4390"/>
                </a:cubicBezTo>
                <a:cubicBezTo>
                  <a:pt x="4918" y="4436"/>
                  <a:pt x="4897" y="4470"/>
                  <a:pt x="4929" y="4504"/>
                </a:cubicBezTo>
                <a:cubicBezTo>
                  <a:pt x="4948" y="4532"/>
                  <a:pt x="5019" y="4511"/>
                  <a:pt x="5019" y="4552"/>
                </a:cubicBezTo>
                <a:cubicBezTo>
                  <a:pt x="5019" y="4640"/>
                  <a:pt x="4944" y="4684"/>
                  <a:pt x="4867" y="4732"/>
                </a:cubicBezTo>
                <a:cubicBezTo>
                  <a:pt x="4809" y="4765"/>
                  <a:pt x="4784" y="4803"/>
                  <a:pt x="4714" y="4816"/>
                </a:cubicBezTo>
                <a:cubicBezTo>
                  <a:pt x="4687" y="4823"/>
                  <a:pt x="4693" y="4856"/>
                  <a:pt x="4674" y="4870"/>
                </a:cubicBezTo>
                <a:cubicBezTo>
                  <a:pt x="4681" y="4889"/>
                  <a:pt x="4691" y="4897"/>
                  <a:pt x="4691" y="4924"/>
                </a:cubicBezTo>
                <a:cubicBezTo>
                  <a:pt x="4691" y="4952"/>
                  <a:pt x="4666" y="4972"/>
                  <a:pt x="4640" y="4972"/>
                </a:cubicBezTo>
                <a:cubicBezTo>
                  <a:pt x="4634" y="4972"/>
                  <a:pt x="4630" y="4984"/>
                  <a:pt x="4618" y="4984"/>
                </a:cubicBezTo>
                <a:cubicBezTo>
                  <a:pt x="4623" y="4998"/>
                  <a:pt x="4623" y="4995"/>
                  <a:pt x="4623" y="5008"/>
                </a:cubicBezTo>
                <a:cubicBezTo>
                  <a:pt x="4623" y="5123"/>
                  <a:pt x="4563" y="5178"/>
                  <a:pt x="4504" y="5266"/>
                </a:cubicBezTo>
                <a:cubicBezTo>
                  <a:pt x="4435" y="5354"/>
                  <a:pt x="4397" y="5420"/>
                  <a:pt x="4306" y="5488"/>
                </a:cubicBezTo>
                <a:cubicBezTo>
                  <a:pt x="4217" y="5548"/>
                  <a:pt x="4154" y="5567"/>
                  <a:pt x="4052" y="5608"/>
                </a:cubicBezTo>
                <a:cubicBezTo>
                  <a:pt x="3962" y="5647"/>
                  <a:pt x="3916" y="5697"/>
                  <a:pt x="3820" y="5697"/>
                </a:cubicBezTo>
                <a:cubicBezTo>
                  <a:pt x="3749" y="5697"/>
                  <a:pt x="3752" y="5697"/>
                  <a:pt x="3752" y="5697"/>
                </a:cubicBezTo>
                <a:cubicBezTo>
                  <a:pt x="3648" y="5697"/>
                  <a:pt x="3594" y="5775"/>
                  <a:pt x="3492" y="5775"/>
                </a:cubicBezTo>
                <a:cubicBezTo>
                  <a:pt x="3421" y="5775"/>
                  <a:pt x="3392" y="5715"/>
                  <a:pt x="3322" y="5715"/>
                </a:cubicBezTo>
                <a:cubicBezTo>
                  <a:pt x="3309" y="5715"/>
                  <a:pt x="3306" y="5721"/>
                  <a:pt x="3299" y="5721"/>
                </a:cubicBezTo>
                <a:cubicBezTo>
                  <a:pt x="3299" y="5734"/>
                  <a:pt x="3299" y="5743"/>
                  <a:pt x="3299" y="5757"/>
                </a:cubicBezTo>
                <a:cubicBezTo>
                  <a:pt x="3280" y="5757"/>
                  <a:pt x="3273" y="5745"/>
                  <a:pt x="3260" y="5745"/>
                </a:cubicBezTo>
                <a:cubicBezTo>
                  <a:pt x="3182" y="5745"/>
                  <a:pt x="3177" y="5830"/>
                  <a:pt x="3118" y="5883"/>
                </a:cubicBezTo>
                <a:cubicBezTo>
                  <a:pt x="3061" y="5931"/>
                  <a:pt x="3013" y="5949"/>
                  <a:pt x="2943" y="5949"/>
                </a:cubicBezTo>
                <a:cubicBezTo>
                  <a:pt x="2891" y="5949"/>
                  <a:pt x="2886" y="5949"/>
                  <a:pt x="2886" y="5949"/>
                </a:cubicBezTo>
                <a:cubicBezTo>
                  <a:pt x="2810" y="5969"/>
                  <a:pt x="2753" y="5969"/>
                  <a:pt x="2682" y="6009"/>
                </a:cubicBezTo>
                <a:cubicBezTo>
                  <a:pt x="2632" y="6043"/>
                  <a:pt x="2620" y="6084"/>
                  <a:pt x="2575" y="6117"/>
                </a:cubicBezTo>
                <a:cubicBezTo>
                  <a:pt x="2498" y="6179"/>
                  <a:pt x="2433" y="6201"/>
                  <a:pt x="2337" y="6201"/>
                </a:cubicBezTo>
                <a:cubicBezTo>
                  <a:pt x="2285" y="6201"/>
                  <a:pt x="2265" y="6129"/>
                  <a:pt x="2207" y="6129"/>
                </a:cubicBezTo>
                <a:cubicBezTo>
                  <a:pt x="2143" y="6129"/>
                  <a:pt x="2112" y="6183"/>
                  <a:pt x="2054" y="6183"/>
                </a:cubicBezTo>
                <a:cubicBezTo>
                  <a:pt x="2034" y="6183"/>
                  <a:pt x="2027" y="6177"/>
                  <a:pt x="2015" y="6177"/>
                </a:cubicBezTo>
                <a:cubicBezTo>
                  <a:pt x="2015" y="6170"/>
                  <a:pt x="2046" y="6053"/>
                  <a:pt x="2026" y="6093"/>
                </a:cubicBezTo>
                <a:cubicBezTo>
                  <a:pt x="1955" y="6195"/>
                  <a:pt x="1879" y="6218"/>
                  <a:pt x="1771" y="6273"/>
                </a:cubicBezTo>
                <a:cubicBezTo>
                  <a:pt x="1751" y="6259"/>
                  <a:pt x="1754" y="6261"/>
                  <a:pt x="1754" y="6261"/>
                </a:cubicBezTo>
                <a:cubicBezTo>
                  <a:pt x="1736" y="6290"/>
                  <a:pt x="1740" y="6325"/>
                  <a:pt x="1715" y="6339"/>
                </a:cubicBezTo>
                <a:cubicBezTo>
                  <a:pt x="1664" y="6373"/>
                  <a:pt x="1606" y="6365"/>
                  <a:pt x="1568" y="6411"/>
                </a:cubicBezTo>
                <a:cubicBezTo>
                  <a:pt x="1497" y="6487"/>
                  <a:pt x="1469" y="6542"/>
                  <a:pt x="1392" y="6609"/>
                </a:cubicBezTo>
                <a:cubicBezTo>
                  <a:pt x="1283" y="6712"/>
                  <a:pt x="1199" y="6737"/>
                  <a:pt x="1058" y="6771"/>
                </a:cubicBezTo>
                <a:cubicBezTo>
                  <a:pt x="1020" y="6785"/>
                  <a:pt x="1006" y="6825"/>
                  <a:pt x="968" y="6825"/>
                </a:cubicBezTo>
                <a:cubicBezTo>
                  <a:pt x="954" y="6825"/>
                  <a:pt x="941" y="6825"/>
                  <a:pt x="928" y="6825"/>
                </a:cubicBezTo>
                <a:cubicBezTo>
                  <a:pt x="903" y="6866"/>
                  <a:pt x="914" y="6906"/>
                  <a:pt x="888" y="6945"/>
                </a:cubicBezTo>
                <a:cubicBezTo>
                  <a:pt x="863" y="6993"/>
                  <a:pt x="828" y="7018"/>
                  <a:pt x="815" y="7071"/>
                </a:cubicBezTo>
                <a:cubicBezTo>
                  <a:pt x="802" y="7139"/>
                  <a:pt x="809" y="7192"/>
                  <a:pt x="758" y="7233"/>
                </a:cubicBezTo>
                <a:cubicBezTo>
                  <a:pt x="752" y="7219"/>
                  <a:pt x="736" y="7215"/>
                  <a:pt x="724" y="7209"/>
                </a:cubicBezTo>
                <a:cubicBezTo>
                  <a:pt x="711" y="7243"/>
                  <a:pt x="690" y="7250"/>
                  <a:pt x="656" y="7263"/>
                </a:cubicBezTo>
                <a:cubicBezTo>
                  <a:pt x="651" y="7250"/>
                  <a:pt x="639" y="7236"/>
                  <a:pt x="639" y="7215"/>
                </a:cubicBezTo>
                <a:cubicBezTo>
                  <a:pt x="639" y="7188"/>
                  <a:pt x="656" y="7171"/>
                  <a:pt x="656" y="7137"/>
                </a:cubicBezTo>
                <a:cubicBezTo>
                  <a:pt x="619" y="7029"/>
                  <a:pt x="617" y="7029"/>
                  <a:pt x="617" y="7029"/>
                </a:cubicBezTo>
                <a:cubicBezTo>
                  <a:pt x="622" y="7009"/>
                  <a:pt x="622" y="7002"/>
                  <a:pt x="622" y="6981"/>
                </a:cubicBezTo>
                <a:cubicBezTo>
                  <a:pt x="610" y="6901"/>
                  <a:pt x="611" y="6903"/>
                  <a:pt x="611" y="6903"/>
                </a:cubicBezTo>
                <a:cubicBezTo>
                  <a:pt x="618" y="6882"/>
                  <a:pt x="639" y="6865"/>
                  <a:pt x="639" y="6837"/>
                </a:cubicBezTo>
                <a:cubicBezTo>
                  <a:pt x="639" y="6830"/>
                  <a:pt x="635" y="6819"/>
                  <a:pt x="628" y="6819"/>
                </a:cubicBezTo>
                <a:cubicBezTo>
                  <a:pt x="577" y="6819"/>
                  <a:pt x="562" y="6879"/>
                  <a:pt x="543" y="6927"/>
                </a:cubicBezTo>
                <a:cubicBezTo>
                  <a:pt x="523" y="6981"/>
                  <a:pt x="513" y="7019"/>
                  <a:pt x="487" y="7065"/>
                </a:cubicBezTo>
                <a:cubicBezTo>
                  <a:pt x="468" y="7113"/>
                  <a:pt x="466" y="7138"/>
                  <a:pt x="453" y="7179"/>
                </a:cubicBezTo>
                <a:cubicBezTo>
                  <a:pt x="434" y="7234"/>
                  <a:pt x="413" y="7262"/>
                  <a:pt x="413" y="7317"/>
                </a:cubicBezTo>
                <a:cubicBezTo>
                  <a:pt x="413" y="7419"/>
                  <a:pt x="487" y="7468"/>
                  <a:pt x="487" y="7569"/>
                </a:cubicBezTo>
                <a:cubicBezTo>
                  <a:pt x="487" y="7596"/>
                  <a:pt x="464" y="7601"/>
                  <a:pt x="464" y="7629"/>
                </a:cubicBezTo>
                <a:cubicBezTo>
                  <a:pt x="464" y="7670"/>
                  <a:pt x="470" y="7691"/>
                  <a:pt x="470" y="7725"/>
                </a:cubicBezTo>
                <a:cubicBezTo>
                  <a:pt x="470" y="7821"/>
                  <a:pt x="412" y="7860"/>
                  <a:pt x="368" y="7947"/>
                </a:cubicBezTo>
                <a:cubicBezTo>
                  <a:pt x="296" y="8090"/>
                  <a:pt x="255" y="8186"/>
                  <a:pt x="255" y="8349"/>
                </a:cubicBezTo>
                <a:cubicBezTo>
                  <a:pt x="255" y="8519"/>
                  <a:pt x="421" y="8586"/>
                  <a:pt x="396" y="8757"/>
                </a:cubicBezTo>
                <a:cubicBezTo>
                  <a:pt x="396" y="8791"/>
                  <a:pt x="398" y="8826"/>
                  <a:pt x="430" y="8847"/>
                </a:cubicBezTo>
                <a:cubicBezTo>
                  <a:pt x="455" y="8860"/>
                  <a:pt x="479" y="8868"/>
                  <a:pt x="492" y="8895"/>
                </a:cubicBezTo>
                <a:cubicBezTo>
                  <a:pt x="524" y="8991"/>
                  <a:pt x="524" y="9059"/>
                  <a:pt x="583" y="9141"/>
                </a:cubicBezTo>
                <a:cubicBezTo>
                  <a:pt x="620" y="9189"/>
                  <a:pt x="635" y="9220"/>
                  <a:pt x="673" y="9261"/>
                </a:cubicBezTo>
                <a:cubicBezTo>
                  <a:pt x="693" y="9295"/>
                  <a:pt x="724" y="9310"/>
                  <a:pt x="724" y="9345"/>
                </a:cubicBezTo>
                <a:cubicBezTo>
                  <a:pt x="724" y="9351"/>
                  <a:pt x="713" y="9356"/>
                  <a:pt x="713" y="9363"/>
                </a:cubicBezTo>
                <a:cubicBezTo>
                  <a:pt x="713" y="9377"/>
                  <a:pt x="719" y="9386"/>
                  <a:pt x="719" y="9399"/>
                </a:cubicBezTo>
                <a:cubicBezTo>
                  <a:pt x="719" y="9406"/>
                  <a:pt x="702" y="9404"/>
                  <a:pt x="702" y="9411"/>
                </a:cubicBezTo>
                <a:cubicBezTo>
                  <a:pt x="696" y="9438"/>
                  <a:pt x="702" y="9451"/>
                  <a:pt x="702" y="9471"/>
                </a:cubicBezTo>
                <a:cubicBezTo>
                  <a:pt x="696" y="9492"/>
                  <a:pt x="673" y="9503"/>
                  <a:pt x="673" y="9531"/>
                </a:cubicBezTo>
                <a:cubicBezTo>
                  <a:pt x="673" y="9558"/>
                  <a:pt x="696" y="9570"/>
                  <a:pt x="696" y="9597"/>
                </a:cubicBezTo>
                <a:cubicBezTo>
                  <a:pt x="696" y="9638"/>
                  <a:pt x="661" y="9687"/>
                  <a:pt x="617" y="9687"/>
                </a:cubicBezTo>
                <a:cubicBezTo>
                  <a:pt x="578" y="9687"/>
                  <a:pt x="586" y="9631"/>
                  <a:pt x="566" y="9597"/>
                </a:cubicBezTo>
                <a:cubicBezTo>
                  <a:pt x="547" y="9556"/>
                  <a:pt x="521" y="9542"/>
                  <a:pt x="509" y="9501"/>
                </a:cubicBezTo>
                <a:cubicBezTo>
                  <a:pt x="496" y="9501"/>
                  <a:pt x="492" y="9501"/>
                  <a:pt x="492" y="9501"/>
                </a:cubicBezTo>
                <a:cubicBezTo>
                  <a:pt x="467" y="9529"/>
                  <a:pt x="436" y="9543"/>
                  <a:pt x="390" y="9489"/>
                </a:cubicBezTo>
                <a:cubicBezTo>
                  <a:pt x="390" y="9434"/>
                  <a:pt x="424" y="9399"/>
                  <a:pt x="424" y="9345"/>
                </a:cubicBezTo>
                <a:cubicBezTo>
                  <a:pt x="424" y="9304"/>
                  <a:pt x="393" y="9289"/>
                  <a:pt x="373" y="9255"/>
                </a:cubicBezTo>
                <a:cubicBezTo>
                  <a:pt x="342" y="9207"/>
                  <a:pt x="334" y="9182"/>
                  <a:pt x="294" y="9141"/>
                </a:cubicBezTo>
                <a:cubicBezTo>
                  <a:pt x="276" y="9148"/>
                  <a:pt x="277" y="9147"/>
                  <a:pt x="277" y="9147"/>
                </a:cubicBezTo>
                <a:cubicBezTo>
                  <a:pt x="271" y="9167"/>
                  <a:pt x="272" y="9174"/>
                  <a:pt x="272" y="9195"/>
                </a:cubicBezTo>
                <a:cubicBezTo>
                  <a:pt x="272" y="9235"/>
                  <a:pt x="272" y="9237"/>
                  <a:pt x="272" y="9237"/>
                </a:cubicBezTo>
                <a:cubicBezTo>
                  <a:pt x="272" y="9285"/>
                  <a:pt x="303" y="9297"/>
                  <a:pt x="323" y="9345"/>
                </a:cubicBezTo>
                <a:cubicBezTo>
                  <a:pt x="341" y="9406"/>
                  <a:pt x="341" y="9447"/>
                  <a:pt x="379" y="9501"/>
                </a:cubicBezTo>
                <a:cubicBezTo>
                  <a:pt x="406" y="9549"/>
                  <a:pt x="441" y="9557"/>
                  <a:pt x="487" y="9591"/>
                </a:cubicBezTo>
                <a:cubicBezTo>
                  <a:pt x="519" y="9618"/>
                  <a:pt x="515" y="9663"/>
                  <a:pt x="515" y="9711"/>
                </a:cubicBezTo>
                <a:cubicBezTo>
                  <a:pt x="515" y="9738"/>
                  <a:pt x="494" y="9751"/>
                  <a:pt x="481" y="9771"/>
                </a:cubicBezTo>
                <a:cubicBezTo>
                  <a:pt x="456" y="9799"/>
                  <a:pt x="451" y="9837"/>
                  <a:pt x="419" y="9837"/>
                </a:cubicBezTo>
                <a:cubicBezTo>
                  <a:pt x="400" y="9837"/>
                  <a:pt x="392" y="9814"/>
                  <a:pt x="379" y="9807"/>
                </a:cubicBezTo>
                <a:cubicBezTo>
                  <a:pt x="354" y="9794"/>
                  <a:pt x="323" y="9786"/>
                  <a:pt x="323" y="9759"/>
                </a:cubicBezTo>
                <a:cubicBezTo>
                  <a:pt x="323" y="9731"/>
                  <a:pt x="328" y="9721"/>
                  <a:pt x="328" y="9693"/>
                </a:cubicBezTo>
                <a:cubicBezTo>
                  <a:pt x="308" y="9680"/>
                  <a:pt x="291" y="9672"/>
                  <a:pt x="277" y="9651"/>
                </a:cubicBezTo>
                <a:cubicBezTo>
                  <a:pt x="284" y="9631"/>
                  <a:pt x="289" y="9617"/>
                  <a:pt x="289" y="9597"/>
                </a:cubicBezTo>
                <a:cubicBezTo>
                  <a:pt x="289" y="9570"/>
                  <a:pt x="273" y="9550"/>
                  <a:pt x="255" y="9537"/>
                </a:cubicBezTo>
                <a:cubicBezTo>
                  <a:pt x="235" y="9537"/>
                  <a:pt x="238" y="9537"/>
                  <a:pt x="238" y="9537"/>
                </a:cubicBezTo>
                <a:cubicBezTo>
                  <a:pt x="238" y="9571"/>
                  <a:pt x="238" y="9567"/>
                  <a:pt x="238" y="9567"/>
                </a:cubicBezTo>
                <a:cubicBezTo>
                  <a:pt x="251" y="9614"/>
                  <a:pt x="249" y="9615"/>
                  <a:pt x="249" y="9615"/>
                </a:cubicBezTo>
                <a:cubicBezTo>
                  <a:pt x="249" y="9663"/>
                  <a:pt x="249" y="9663"/>
                  <a:pt x="249" y="9663"/>
                </a:cubicBezTo>
                <a:cubicBezTo>
                  <a:pt x="236" y="9670"/>
                  <a:pt x="238" y="9669"/>
                  <a:pt x="238" y="9669"/>
                </a:cubicBezTo>
                <a:cubicBezTo>
                  <a:pt x="248" y="9679"/>
                  <a:pt x="250" y="9689"/>
                  <a:pt x="260" y="9705"/>
                </a:cubicBezTo>
                <a:cubicBezTo>
                  <a:pt x="299" y="9780"/>
                  <a:pt x="339" y="9811"/>
                  <a:pt x="390" y="9879"/>
                </a:cubicBezTo>
                <a:cubicBezTo>
                  <a:pt x="448" y="9948"/>
                  <a:pt x="459" y="9996"/>
                  <a:pt x="498" y="10071"/>
                </a:cubicBezTo>
                <a:cubicBezTo>
                  <a:pt x="575" y="10194"/>
                  <a:pt x="626" y="10269"/>
                  <a:pt x="639" y="10419"/>
                </a:cubicBezTo>
                <a:cubicBezTo>
                  <a:pt x="646" y="10419"/>
                  <a:pt x="655" y="10419"/>
                  <a:pt x="662" y="10419"/>
                </a:cubicBezTo>
                <a:cubicBezTo>
                  <a:pt x="669" y="10433"/>
                  <a:pt x="668" y="10431"/>
                  <a:pt x="668" y="10431"/>
                </a:cubicBezTo>
                <a:cubicBezTo>
                  <a:pt x="629" y="10472"/>
                  <a:pt x="634" y="10515"/>
                  <a:pt x="634" y="10569"/>
                </a:cubicBezTo>
                <a:cubicBezTo>
                  <a:pt x="634" y="10638"/>
                  <a:pt x="630" y="10687"/>
                  <a:pt x="662" y="10749"/>
                </a:cubicBezTo>
                <a:cubicBezTo>
                  <a:pt x="675" y="10769"/>
                  <a:pt x="700" y="10758"/>
                  <a:pt x="713" y="10779"/>
                </a:cubicBezTo>
                <a:cubicBezTo>
                  <a:pt x="738" y="10805"/>
                  <a:pt x="738" y="10830"/>
                  <a:pt x="758" y="10857"/>
                </a:cubicBezTo>
                <a:cubicBezTo>
                  <a:pt x="809" y="10925"/>
                  <a:pt x="846" y="10955"/>
                  <a:pt x="866" y="11037"/>
                </a:cubicBezTo>
                <a:cubicBezTo>
                  <a:pt x="898" y="11119"/>
                  <a:pt x="884" y="11177"/>
                  <a:pt x="922" y="11253"/>
                </a:cubicBezTo>
                <a:cubicBezTo>
                  <a:pt x="948" y="11300"/>
                  <a:pt x="987" y="11302"/>
                  <a:pt x="1019" y="11343"/>
                </a:cubicBezTo>
                <a:cubicBezTo>
                  <a:pt x="1089" y="11445"/>
                  <a:pt x="1098" y="11531"/>
                  <a:pt x="1098" y="11661"/>
                </a:cubicBezTo>
                <a:cubicBezTo>
                  <a:pt x="1098" y="11702"/>
                  <a:pt x="1081" y="11727"/>
                  <a:pt x="1081" y="11775"/>
                </a:cubicBezTo>
                <a:cubicBezTo>
                  <a:pt x="1081" y="11877"/>
                  <a:pt x="1081" y="11877"/>
                  <a:pt x="1081" y="11877"/>
                </a:cubicBezTo>
                <a:cubicBezTo>
                  <a:pt x="1081" y="11904"/>
                  <a:pt x="1070" y="11921"/>
                  <a:pt x="1070" y="11955"/>
                </a:cubicBezTo>
                <a:cubicBezTo>
                  <a:pt x="1070" y="11996"/>
                  <a:pt x="1097" y="12011"/>
                  <a:pt x="1103" y="12045"/>
                </a:cubicBezTo>
                <a:cubicBezTo>
                  <a:pt x="1129" y="12126"/>
                  <a:pt x="1120" y="12173"/>
                  <a:pt x="1132" y="12255"/>
                </a:cubicBezTo>
                <a:cubicBezTo>
                  <a:pt x="1152" y="12378"/>
                  <a:pt x="1194" y="12440"/>
                  <a:pt x="1245" y="12549"/>
                </a:cubicBezTo>
                <a:cubicBezTo>
                  <a:pt x="1322" y="12693"/>
                  <a:pt x="1356" y="12783"/>
                  <a:pt x="1415" y="12933"/>
                </a:cubicBezTo>
                <a:cubicBezTo>
                  <a:pt x="1447" y="13009"/>
                  <a:pt x="1494" y="13038"/>
                  <a:pt x="1494" y="13119"/>
                </a:cubicBezTo>
                <a:cubicBezTo>
                  <a:pt x="1494" y="13208"/>
                  <a:pt x="1494" y="13209"/>
                  <a:pt x="1494" y="13209"/>
                </a:cubicBezTo>
                <a:cubicBezTo>
                  <a:pt x="1494" y="13223"/>
                  <a:pt x="1488" y="13232"/>
                  <a:pt x="1488" y="13245"/>
                </a:cubicBezTo>
                <a:cubicBezTo>
                  <a:pt x="1488" y="13293"/>
                  <a:pt x="1511" y="13316"/>
                  <a:pt x="1511" y="13371"/>
                </a:cubicBezTo>
                <a:cubicBezTo>
                  <a:pt x="1511" y="13405"/>
                  <a:pt x="1502" y="13427"/>
                  <a:pt x="1488" y="13455"/>
                </a:cubicBezTo>
                <a:cubicBezTo>
                  <a:pt x="1502" y="13502"/>
                  <a:pt x="1500" y="13503"/>
                  <a:pt x="1500" y="13503"/>
                </a:cubicBezTo>
                <a:cubicBezTo>
                  <a:pt x="1486" y="13544"/>
                  <a:pt x="1495" y="13571"/>
                  <a:pt x="1483" y="13605"/>
                </a:cubicBezTo>
                <a:cubicBezTo>
                  <a:pt x="1476" y="13618"/>
                  <a:pt x="1455" y="13616"/>
                  <a:pt x="1443" y="13623"/>
                </a:cubicBezTo>
                <a:cubicBezTo>
                  <a:pt x="1423" y="13644"/>
                  <a:pt x="1427" y="13673"/>
                  <a:pt x="1420" y="13707"/>
                </a:cubicBezTo>
                <a:cubicBezTo>
                  <a:pt x="1466" y="13999"/>
                  <a:pt x="1466" y="14001"/>
                  <a:pt x="1466" y="14001"/>
                </a:cubicBezTo>
                <a:cubicBezTo>
                  <a:pt x="1466" y="14097"/>
                  <a:pt x="1437" y="14147"/>
                  <a:pt x="1392" y="14235"/>
                </a:cubicBezTo>
                <a:cubicBezTo>
                  <a:pt x="1353" y="14317"/>
                  <a:pt x="1312" y="14379"/>
                  <a:pt x="1222" y="14379"/>
                </a:cubicBezTo>
                <a:cubicBezTo>
                  <a:pt x="1177" y="14379"/>
                  <a:pt x="1159" y="14335"/>
                  <a:pt x="1115" y="14307"/>
                </a:cubicBezTo>
                <a:cubicBezTo>
                  <a:pt x="1115" y="14362"/>
                  <a:pt x="1115" y="14361"/>
                  <a:pt x="1115" y="14361"/>
                </a:cubicBezTo>
                <a:cubicBezTo>
                  <a:pt x="1115" y="14388"/>
                  <a:pt x="1103" y="14395"/>
                  <a:pt x="1103" y="14415"/>
                </a:cubicBezTo>
                <a:cubicBezTo>
                  <a:pt x="1103" y="14578"/>
                  <a:pt x="1103" y="14577"/>
                  <a:pt x="1103" y="14577"/>
                </a:cubicBezTo>
                <a:cubicBezTo>
                  <a:pt x="1103" y="14632"/>
                  <a:pt x="1120" y="14666"/>
                  <a:pt x="1132" y="14721"/>
                </a:cubicBezTo>
                <a:cubicBezTo>
                  <a:pt x="1145" y="14774"/>
                  <a:pt x="1144" y="14807"/>
                  <a:pt x="1183" y="14841"/>
                </a:cubicBezTo>
                <a:cubicBezTo>
                  <a:pt x="1189" y="14821"/>
                  <a:pt x="1193" y="14807"/>
                  <a:pt x="1205" y="14787"/>
                </a:cubicBezTo>
                <a:cubicBezTo>
                  <a:pt x="1321" y="14833"/>
                  <a:pt x="1392" y="14871"/>
                  <a:pt x="1483" y="14967"/>
                </a:cubicBezTo>
                <a:cubicBezTo>
                  <a:pt x="1533" y="15022"/>
                  <a:pt x="1587" y="15043"/>
                  <a:pt x="1613" y="15111"/>
                </a:cubicBezTo>
                <a:cubicBezTo>
                  <a:pt x="1632" y="15145"/>
                  <a:pt x="1610" y="15169"/>
                  <a:pt x="1635" y="15189"/>
                </a:cubicBezTo>
                <a:cubicBezTo>
                  <a:pt x="1674" y="15215"/>
                  <a:pt x="1710" y="15199"/>
                  <a:pt x="1749" y="15213"/>
                </a:cubicBezTo>
                <a:cubicBezTo>
                  <a:pt x="1846" y="15247"/>
                  <a:pt x="1891" y="15272"/>
                  <a:pt x="1975" y="15327"/>
                </a:cubicBezTo>
                <a:cubicBezTo>
                  <a:pt x="1982" y="15306"/>
                  <a:pt x="1991" y="15294"/>
                  <a:pt x="1998" y="15273"/>
                </a:cubicBezTo>
                <a:cubicBezTo>
                  <a:pt x="2107" y="15328"/>
                  <a:pt x="2105" y="15327"/>
                  <a:pt x="2105" y="15327"/>
                </a:cubicBezTo>
                <a:cubicBezTo>
                  <a:pt x="2125" y="15313"/>
                  <a:pt x="2133" y="15294"/>
                  <a:pt x="2145" y="15273"/>
                </a:cubicBezTo>
                <a:cubicBezTo>
                  <a:pt x="2170" y="15294"/>
                  <a:pt x="2192" y="15309"/>
                  <a:pt x="2224" y="15309"/>
                </a:cubicBezTo>
                <a:cubicBezTo>
                  <a:pt x="2256" y="15309"/>
                  <a:pt x="2271" y="15315"/>
                  <a:pt x="2303" y="15315"/>
                </a:cubicBezTo>
                <a:cubicBezTo>
                  <a:pt x="2322" y="15315"/>
                  <a:pt x="2329" y="15285"/>
                  <a:pt x="2354" y="15285"/>
                </a:cubicBezTo>
                <a:cubicBezTo>
                  <a:pt x="2374" y="15285"/>
                  <a:pt x="2385" y="15292"/>
                  <a:pt x="2405" y="15285"/>
                </a:cubicBezTo>
                <a:cubicBezTo>
                  <a:pt x="2405" y="15297"/>
                  <a:pt x="2399" y="15307"/>
                  <a:pt x="2399" y="15321"/>
                </a:cubicBezTo>
                <a:cubicBezTo>
                  <a:pt x="2399" y="15333"/>
                  <a:pt x="2420" y="15327"/>
                  <a:pt x="2433" y="15333"/>
                </a:cubicBezTo>
                <a:cubicBezTo>
                  <a:pt x="2453" y="15340"/>
                  <a:pt x="2463" y="15363"/>
                  <a:pt x="2490" y="15363"/>
                </a:cubicBezTo>
                <a:cubicBezTo>
                  <a:pt x="2515" y="15363"/>
                  <a:pt x="2515" y="15315"/>
                  <a:pt x="2541" y="15315"/>
                </a:cubicBezTo>
                <a:cubicBezTo>
                  <a:pt x="2586" y="15315"/>
                  <a:pt x="2609" y="15363"/>
                  <a:pt x="2654" y="15369"/>
                </a:cubicBezTo>
                <a:cubicBezTo>
                  <a:pt x="2654" y="15295"/>
                  <a:pt x="2726" y="15278"/>
                  <a:pt x="2790" y="15237"/>
                </a:cubicBezTo>
                <a:cubicBezTo>
                  <a:pt x="2828" y="15216"/>
                  <a:pt x="2859" y="15215"/>
                  <a:pt x="2897" y="15189"/>
                </a:cubicBezTo>
                <a:cubicBezTo>
                  <a:pt x="2924" y="15169"/>
                  <a:pt x="2916" y="15137"/>
                  <a:pt x="2948" y="15123"/>
                </a:cubicBezTo>
                <a:cubicBezTo>
                  <a:pt x="2974" y="15103"/>
                  <a:pt x="2979" y="15083"/>
                  <a:pt x="3011" y="15069"/>
                </a:cubicBezTo>
                <a:cubicBezTo>
                  <a:pt x="3043" y="15056"/>
                  <a:pt x="3069" y="15060"/>
                  <a:pt x="3095" y="15033"/>
                </a:cubicBezTo>
                <a:cubicBezTo>
                  <a:pt x="3108" y="15020"/>
                  <a:pt x="3095" y="14992"/>
                  <a:pt x="3107" y="14973"/>
                </a:cubicBezTo>
                <a:cubicBezTo>
                  <a:pt x="3140" y="14918"/>
                  <a:pt x="3197" y="14919"/>
                  <a:pt x="3254" y="14919"/>
                </a:cubicBezTo>
                <a:cubicBezTo>
                  <a:pt x="3299" y="14919"/>
                  <a:pt x="3317" y="14942"/>
                  <a:pt x="3361" y="14949"/>
                </a:cubicBezTo>
                <a:cubicBezTo>
                  <a:pt x="3368" y="14921"/>
                  <a:pt x="3397" y="14918"/>
                  <a:pt x="3424" y="14913"/>
                </a:cubicBezTo>
                <a:cubicBezTo>
                  <a:pt x="3513" y="14722"/>
                  <a:pt x="3609" y="14559"/>
                  <a:pt x="3808" y="14559"/>
                </a:cubicBezTo>
                <a:cubicBezTo>
                  <a:pt x="3827" y="14559"/>
                  <a:pt x="3835" y="14571"/>
                  <a:pt x="3848" y="14571"/>
                </a:cubicBezTo>
                <a:cubicBezTo>
                  <a:pt x="3873" y="14571"/>
                  <a:pt x="3879" y="14559"/>
                  <a:pt x="3905" y="14559"/>
                </a:cubicBezTo>
                <a:cubicBezTo>
                  <a:pt x="3943" y="14559"/>
                  <a:pt x="3962" y="14577"/>
                  <a:pt x="4001" y="14577"/>
                </a:cubicBezTo>
                <a:cubicBezTo>
                  <a:pt x="4033" y="14577"/>
                  <a:pt x="4025" y="14530"/>
                  <a:pt x="4057" y="14523"/>
                </a:cubicBezTo>
                <a:cubicBezTo>
                  <a:pt x="4115" y="14509"/>
                  <a:pt x="4151" y="14511"/>
                  <a:pt x="4216" y="14511"/>
                </a:cubicBezTo>
                <a:cubicBezTo>
                  <a:pt x="4318" y="14511"/>
                  <a:pt x="4323" y="14511"/>
                  <a:pt x="4323" y="14511"/>
                </a:cubicBezTo>
                <a:cubicBezTo>
                  <a:pt x="4394" y="14511"/>
                  <a:pt x="4428" y="14475"/>
                  <a:pt x="4499" y="14475"/>
                </a:cubicBezTo>
                <a:cubicBezTo>
                  <a:pt x="4588" y="14475"/>
                  <a:pt x="4635" y="14529"/>
                  <a:pt x="4725" y="14529"/>
                </a:cubicBezTo>
                <a:cubicBezTo>
                  <a:pt x="4757" y="14529"/>
                  <a:pt x="4772" y="14505"/>
                  <a:pt x="4804" y="14505"/>
                </a:cubicBezTo>
                <a:cubicBezTo>
                  <a:pt x="4836" y="14505"/>
                  <a:pt x="4854" y="14519"/>
                  <a:pt x="4872" y="14553"/>
                </a:cubicBezTo>
                <a:cubicBezTo>
                  <a:pt x="4879" y="14573"/>
                  <a:pt x="4881" y="14601"/>
                  <a:pt x="4901" y="14601"/>
                </a:cubicBezTo>
                <a:cubicBezTo>
                  <a:pt x="4926" y="14601"/>
                  <a:pt x="4943" y="14608"/>
                  <a:pt x="4963" y="14595"/>
                </a:cubicBezTo>
                <a:cubicBezTo>
                  <a:pt x="4988" y="14581"/>
                  <a:pt x="4987" y="14529"/>
                  <a:pt x="5019" y="14529"/>
                </a:cubicBezTo>
                <a:cubicBezTo>
                  <a:pt x="5051" y="14529"/>
                  <a:pt x="5067" y="14559"/>
                  <a:pt x="5099" y="14559"/>
                </a:cubicBezTo>
                <a:cubicBezTo>
                  <a:pt x="5119" y="14559"/>
                  <a:pt x="5125" y="14542"/>
                  <a:pt x="5138" y="14535"/>
                </a:cubicBezTo>
                <a:cubicBezTo>
                  <a:pt x="5196" y="14535"/>
                  <a:pt x="5195" y="14535"/>
                  <a:pt x="5195" y="14535"/>
                </a:cubicBezTo>
                <a:cubicBezTo>
                  <a:pt x="5260" y="14535"/>
                  <a:pt x="5289" y="14523"/>
                  <a:pt x="5353" y="14523"/>
                </a:cubicBezTo>
                <a:cubicBezTo>
                  <a:pt x="5405" y="14523"/>
                  <a:pt x="5415" y="14601"/>
                  <a:pt x="5466" y="14601"/>
                </a:cubicBezTo>
                <a:cubicBezTo>
                  <a:pt x="5530" y="14601"/>
                  <a:pt x="5561" y="14563"/>
                  <a:pt x="5619" y="14529"/>
                </a:cubicBezTo>
                <a:cubicBezTo>
                  <a:pt x="5645" y="14515"/>
                  <a:pt x="5660" y="14518"/>
                  <a:pt x="5693" y="14511"/>
                </a:cubicBezTo>
                <a:cubicBezTo>
                  <a:pt x="5718" y="14504"/>
                  <a:pt x="5744" y="14501"/>
                  <a:pt x="5744" y="14481"/>
                </a:cubicBezTo>
                <a:cubicBezTo>
                  <a:pt x="5744" y="14460"/>
                  <a:pt x="5732" y="14453"/>
                  <a:pt x="5732" y="14433"/>
                </a:cubicBezTo>
                <a:cubicBezTo>
                  <a:pt x="5732" y="14358"/>
                  <a:pt x="5824" y="14363"/>
                  <a:pt x="5863" y="14301"/>
                </a:cubicBezTo>
                <a:cubicBezTo>
                  <a:pt x="5901" y="14240"/>
                  <a:pt x="5895" y="14189"/>
                  <a:pt x="5908" y="14121"/>
                </a:cubicBezTo>
                <a:cubicBezTo>
                  <a:pt x="5927" y="14039"/>
                  <a:pt x="5950" y="13994"/>
                  <a:pt x="6015" y="13953"/>
                </a:cubicBezTo>
                <a:cubicBezTo>
                  <a:pt x="6073" y="13918"/>
                  <a:pt x="6098" y="13875"/>
                  <a:pt x="6157" y="13875"/>
                </a:cubicBezTo>
                <a:cubicBezTo>
                  <a:pt x="6214" y="13875"/>
                  <a:pt x="6213" y="13875"/>
                  <a:pt x="6213" y="13875"/>
                </a:cubicBezTo>
                <a:cubicBezTo>
                  <a:pt x="6277" y="13875"/>
                  <a:pt x="6304" y="13837"/>
                  <a:pt x="6355" y="13803"/>
                </a:cubicBezTo>
                <a:cubicBezTo>
                  <a:pt x="6458" y="13734"/>
                  <a:pt x="6518" y="13687"/>
                  <a:pt x="6632" y="13659"/>
                </a:cubicBezTo>
                <a:cubicBezTo>
                  <a:pt x="6787" y="13646"/>
                  <a:pt x="6824" y="13478"/>
                  <a:pt x="6972" y="13437"/>
                </a:cubicBezTo>
                <a:cubicBezTo>
                  <a:pt x="6997" y="13444"/>
                  <a:pt x="7000" y="13443"/>
                  <a:pt x="7000" y="13443"/>
                </a:cubicBezTo>
                <a:cubicBezTo>
                  <a:pt x="7020" y="13429"/>
                  <a:pt x="7031" y="13413"/>
                  <a:pt x="7057" y="13413"/>
                </a:cubicBezTo>
                <a:cubicBezTo>
                  <a:pt x="7153" y="13413"/>
                  <a:pt x="7199" y="13473"/>
                  <a:pt x="7289" y="13473"/>
                </a:cubicBezTo>
                <a:cubicBezTo>
                  <a:pt x="7462" y="13473"/>
                  <a:pt x="7557" y="13454"/>
                  <a:pt x="7730" y="13413"/>
                </a:cubicBezTo>
                <a:cubicBezTo>
                  <a:pt x="7807" y="13392"/>
                  <a:pt x="7840" y="13355"/>
                  <a:pt x="7917" y="13335"/>
                </a:cubicBezTo>
                <a:cubicBezTo>
                  <a:pt x="8051" y="13301"/>
                  <a:pt x="8122" y="13265"/>
                  <a:pt x="8251" y="13203"/>
                </a:cubicBezTo>
                <a:cubicBezTo>
                  <a:pt x="8365" y="13155"/>
                  <a:pt x="8411" y="13059"/>
                  <a:pt x="8534" y="13059"/>
                </a:cubicBezTo>
                <a:lnTo>
                  <a:pt x="8539" y="13059"/>
                </a:lnTo>
                <a:cubicBezTo>
                  <a:pt x="8539" y="13059"/>
                  <a:pt x="8542" y="13059"/>
                  <a:pt x="8607" y="13059"/>
                </a:cubicBezTo>
                <a:cubicBezTo>
                  <a:pt x="8607" y="13059"/>
                  <a:pt x="8602" y="13055"/>
                  <a:pt x="8930" y="12987"/>
                </a:cubicBezTo>
                <a:cubicBezTo>
                  <a:pt x="8930" y="12987"/>
                  <a:pt x="8930" y="12987"/>
                  <a:pt x="9167" y="12987"/>
                </a:cubicBezTo>
                <a:cubicBezTo>
                  <a:pt x="9219" y="12987"/>
                  <a:pt x="9246" y="12981"/>
                  <a:pt x="9298" y="12981"/>
                </a:cubicBezTo>
                <a:cubicBezTo>
                  <a:pt x="9362" y="12981"/>
                  <a:pt x="9393" y="12987"/>
                  <a:pt x="9450" y="12987"/>
                </a:cubicBezTo>
                <a:cubicBezTo>
                  <a:pt x="9514" y="12987"/>
                  <a:pt x="9551" y="12978"/>
                  <a:pt x="9603" y="12951"/>
                </a:cubicBezTo>
                <a:cubicBezTo>
                  <a:pt x="9635" y="12930"/>
                  <a:pt x="9656" y="12891"/>
                  <a:pt x="9694" y="12891"/>
                </a:cubicBezTo>
                <a:cubicBezTo>
                  <a:pt x="9759" y="12891"/>
                  <a:pt x="9783" y="12935"/>
                  <a:pt x="9841" y="12969"/>
                </a:cubicBezTo>
                <a:cubicBezTo>
                  <a:pt x="9918" y="13017"/>
                  <a:pt x="9974" y="13035"/>
                  <a:pt x="10045" y="13089"/>
                </a:cubicBezTo>
                <a:cubicBezTo>
                  <a:pt x="10115" y="13164"/>
                  <a:pt x="10213" y="13173"/>
                  <a:pt x="10220" y="13275"/>
                </a:cubicBezTo>
                <a:cubicBezTo>
                  <a:pt x="10259" y="13268"/>
                  <a:pt x="10295" y="13270"/>
                  <a:pt x="10333" y="13257"/>
                </a:cubicBezTo>
                <a:cubicBezTo>
                  <a:pt x="10358" y="13236"/>
                  <a:pt x="10369" y="13197"/>
                  <a:pt x="10401" y="13197"/>
                </a:cubicBezTo>
                <a:cubicBezTo>
                  <a:pt x="10497" y="13197"/>
                  <a:pt x="10550" y="13250"/>
                  <a:pt x="10633" y="13305"/>
                </a:cubicBezTo>
                <a:cubicBezTo>
                  <a:pt x="10653" y="13318"/>
                  <a:pt x="10670" y="13309"/>
                  <a:pt x="10690" y="13323"/>
                </a:cubicBezTo>
                <a:cubicBezTo>
                  <a:pt x="10740" y="13357"/>
                  <a:pt x="10769" y="13389"/>
                  <a:pt x="10825" y="13389"/>
                </a:cubicBezTo>
                <a:cubicBezTo>
                  <a:pt x="10864" y="13389"/>
                  <a:pt x="10878" y="13349"/>
                  <a:pt x="10910" y="13329"/>
                </a:cubicBezTo>
                <a:cubicBezTo>
                  <a:pt x="10922" y="13342"/>
                  <a:pt x="10925" y="13347"/>
                  <a:pt x="10939" y="13347"/>
                </a:cubicBezTo>
                <a:cubicBezTo>
                  <a:pt x="10957" y="13347"/>
                  <a:pt x="10958" y="13317"/>
                  <a:pt x="10978" y="13317"/>
                </a:cubicBezTo>
                <a:cubicBezTo>
                  <a:pt x="11010" y="13317"/>
                  <a:pt x="11016" y="13355"/>
                  <a:pt x="11035" y="13383"/>
                </a:cubicBezTo>
                <a:cubicBezTo>
                  <a:pt x="11080" y="13451"/>
                  <a:pt x="11146" y="13469"/>
                  <a:pt x="11165" y="13551"/>
                </a:cubicBezTo>
                <a:cubicBezTo>
                  <a:pt x="11165" y="13551"/>
                  <a:pt x="11166" y="13556"/>
                  <a:pt x="11154" y="13563"/>
                </a:cubicBezTo>
                <a:cubicBezTo>
                  <a:pt x="11140" y="13556"/>
                  <a:pt x="11132" y="13546"/>
                  <a:pt x="11120" y="13539"/>
                </a:cubicBezTo>
                <a:cubicBezTo>
                  <a:pt x="11120" y="13553"/>
                  <a:pt x="11125" y="13555"/>
                  <a:pt x="11125" y="13569"/>
                </a:cubicBezTo>
                <a:cubicBezTo>
                  <a:pt x="11125" y="13582"/>
                  <a:pt x="11108" y="13585"/>
                  <a:pt x="11108" y="13599"/>
                </a:cubicBezTo>
                <a:cubicBezTo>
                  <a:pt x="11108" y="13606"/>
                  <a:pt x="11113" y="13611"/>
                  <a:pt x="11120" y="13617"/>
                </a:cubicBezTo>
                <a:cubicBezTo>
                  <a:pt x="11177" y="13604"/>
                  <a:pt x="11197" y="13551"/>
                  <a:pt x="11261" y="13551"/>
                </a:cubicBezTo>
                <a:cubicBezTo>
                  <a:pt x="11332" y="13551"/>
                  <a:pt x="11352" y="13638"/>
                  <a:pt x="11352" y="13713"/>
                </a:cubicBezTo>
                <a:cubicBezTo>
                  <a:pt x="11352" y="13754"/>
                  <a:pt x="11325" y="13763"/>
                  <a:pt x="11306" y="13797"/>
                </a:cubicBezTo>
                <a:cubicBezTo>
                  <a:pt x="11300" y="13776"/>
                  <a:pt x="11298" y="13768"/>
                  <a:pt x="11278" y="13761"/>
                </a:cubicBezTo>
                <a:cubicBezTo>
                  <a:pt x="11259" y="13795"/>
                  <a:pt x="11265" y="13819"/>
                  <a:pt x="11233" y="13839"/>
                </a:cubicBezTo>
                <a:cubicBezTo>
                  <a:pt x="11258" y="13853"/>
                  <a:pt x="11295" y="13847"/>
                  <a:pt x="11295" y="13875"/>
                </a:cubicBezTo>
                <a:cubicBezTo>
                  <a:pt x="11295" y="13888"/>
                  <a:pt x="11284" y="13892"/>
                  <a:pt x="11284" y="13899"/>
                </a:cubicBezTo>
                <a:cubicBezTo>
                  <a:pt x="11284" y="13899"/>
                  <a:pt x="11284" y="13902"/>
                  <a:pt x="11284" y="13929"/>
                </a:cubicBezTo>
                <a:cubicBezTo>
                  <a:pt x="11342" y="13929"/>
                  <a:pt x="11355" y="14012"/>
                  <a:pt x="11420" y="14019"/>
                </a:cubicBezTo>
                <a:cubicBezTo>
                  <a:pt x="11477" y="14032"/>
                  <a:pt x="11572" y="13993"/>
                  <a:pt x="11572" y="14055"/>
                </a:cubicBezTo>
                <a:cubicBezTo>
                  <a:pt x="11572" y="14062"/>
                  <a:pt x="11567" y="14072"/>
                  <a:pt x="11567" y="14079"/>
                </a:cubicBezTo>
                <a:cubicBezTo>
                  <a:pt x="11567" y="14113"/>
                  <a:pt x="11616" y="14110"/>
                  <a:pt x="11629" y="14145"/>
                </a:cubicBezTo>
                <a:cubicBezTo>
                  <a:pt x="11654" y="14212"/>
                  <a:pt x="11632" y="14261"/>
                  <a:pt x="11657" y="14337"/>
                </a:cubicBezTo>
                <a:cubicBezTo>
                  <a:pt x="11669" y="14376"/>
                  <a:pt x="11694" y="14392"/>
                  <a:pt x="11720" y="14433"/>
                </a:cubicBezTo>
                <a:cubicBezTo>
                  <a:pt x="11739" y="14474"/>
                  <a:pt x="11766" y="14484"/>
                  <a:pt x="11804" y="14505"/>
                </a:cubicBezTo>
                <a:cubicBezTo>
                  <a:pt x="11836" y="14526"/>
                  <a:pt x="11838" y="14561"/>
                  <a:pt x="11850" y="14595"/>
                </a:cubicBezTo>
                <a:cubicBezTo>
                  <a:pt x="11856" y="14629"/>
                  <a:pt x="11878" y="14645"/>
                  <a:pt x="11878" y="14679"/>
                </a:cubicBezTo>
                <a:cubicBezTo>
                  <a:pt x="11878" y="14693"/>
                  <a:pt x="11872" y="14696"/>
                  <a:pt x="11872" y="14703"/>
                </a:cubicBezTo>
                <a:cubicBezTo>
                  <a:pt x="11872" y="14737"/>
                  <a:pt x="11893" y="14742"/>
                  <a:pt x="11906" y="14769"/>
                </a:cubicBezTo>
                <a:cubicBezTo>
                  <a:pt x="11925" y="14803"/>
                  <a:pt x="11923" y="14830"/>
                  <a:pt x="11923" y="14871"/>
                </a:cubicBezTo>
                <a:cubicBezTo>
                  <a:pt x="11923" y="14871"/>
                  <a:pt x="11924" y="14871"/>
                  <a:pt x="11974" y="15015"/>
                </a:cubicBezTo>
                <a:cubicBezTo>
                  <a:pt x="11974" y="15015"/>
                  <a:pt x="11974" y="15017"/>
                  <a:pt x="11974" y="15051"/>
                </a:cubicBezTo>
                <a:cubicBezTo>
                  <a:pt x="11974" y="15051"/>
                  <a:pt x="11975" y="15051"/>
                  <a:pt x="11963" y="15051"/>
                </a:cubicBezTo>
                <a:cubicBezTo>
                  <a:pt x="11898" y="15051"/>
                  <a:pt x="11825" y="14941"/>
                  <a:pt x="11986" y="15111"/>
                </a:cubicBezTo>
                <a:cubicBezTo>
                  <a:pt x="12024" y="15152"/>
                  <a:pt x="12022" y="15195"/>
                  <a:pt x="12048" y="15249"/>
                </a:cubicBezTo>
                <a:cubicBezTo>
                  <a:pt x="12048" y="15249"/>
                  <a:pt x="12047" y="15248"/>
                  <a:pt x="12053" y="15255"/>
                </a:cubicBezTo>
                <a:cubicBezTo>
                  <a:pt x="12060" y="15228"/>
                  <a:pt x="12063" y="15189"/>
                  <a:pt x="12082" y="15189"/>
                </a:cubicBezTo>
                <a:cubicBezTo>
                  <a:pt x="12140" y="15189"/>
                  <a:pt x="12168" y="15221"/>
                  <a:pt x="12212" y="15255"/>
                </a:cubicBezTo>
                <a:cubicBezTo>
                  <a:pt x="12212" y="15221"/>
                  <a:pt x="12217" y="15194"/>
                  <a:pt x="12223" y="15153"/>
                </a:cubicBezTo>
                <a:cubicBezTo>
                  <a:pt x="12204" y="15172"/>
                  <a:pt x="12186" y="15170"/>
                  <a:pt x="12161" y="15177"/>
                </a:cubicBezTo>
                <a:cubicBezTo>
                  <a:pt x="12161" y="15164"/>
                  <a:pt x="12150" y="15167"/>
                  <a:pt x="12150" y="15153"/>
                </a:cubicBezTo>
                <a:cubicBezTo>
                  <a:pt x="12150" y="15133"/>
                  <a:pt x="12178" y="15126"/>
                  <a:pt x="12178" y="15105"/>
                </a:cubicBezTo>
                <a:cubicBezTo>
                  <a:pt x="12178" y="15099"/>
                  <a:pt x="12172" y="15100"/>
                  <a:pt x="12172" y="15093"/>
                </a:cubicBezTo>
                <a:cubicBezTo>
                  <a:pt x="12172" y="15045"/>
                  <a:pt x="12189" y="15006"/>
                  <a:pt x="12235" y="14979"/>
                </a:cubicBezTo>
                <a:cubicBezTo>
                  <a:pt x="12260" y="14958"/>
                  <a:pt x="12308" y="14960"/>
                  <a:pt x="12308" y="14919"/>
                </a:cubicBezTo>
                <a:cubicBezTo>
                  <a:pt x="12308" y="14906"/>
                  <a:pt x="12302" y="14903"/>
                  <a:pt x="12302" y="14889"/>
                </a:cubicBezTo>
                <a:cubicBezTo>
                  <a:pt x="12302" y="14834"/>
                  <a:pt x="12362" y="14833"/>
                  <a:pt x="12382" y="14787"/>
                </a:cubicBezTo>
                <a:cubicBezTo>
                  <a:pt x="12420" y="14719"/>
                  <a:pt x="12421" y="14661"/>
                  <a:pt x="12472" y="14613"/>
                </a:cubicBezTo>
                <a:cubicBezTo>
                  <a:pt x="12517" y="14579"/>
                  <a:pt x="12530" y="14549"/>
                  <a:pt x="12574" y="14529"/>
                </a:cubicBezTo>
                <a:cubicBezTo>
                  <a:pt x="12607" y="14515"/>
                  <a:pt x="12628" y="14520"/>
                  <a:pt x="12653" y="14499"/>
                </a:cubicBezTo>
                <a:cubicBezTo>
                  <a:pt x="12673" y="14479"/>
                  <a:pt x="12691" y="14465"/>
                  <a:pt x="12704" y="14445"/>
                </a:cubicBezTo>
                <a:cubicBezTo>
                  <a:pt x="12716" y="14424"/>
                  <a:pt x="12718" y="14403"/>
                  <a:pt x="12738" y="14403"/>
                </a:cubicBezTo>
                <a:cubicBezTo>
                  <a:pt x="12777" y="14403"/>
                  <a:pt x="12791" y="14409"/>
                  <a:pt x="12823" y="14409"/>
                </a:cubicBezTo>
                <a:cubicBezTo>
                  <a:pt x="12894" y="14409"/>
                  <a:pt x="12911" y="14340"/>
                  <a:pt x="12936" y="14271"/>
                </a:cubicBezTo>
                <a:cubicBezTo>
                  <a:pt x="12943" y="14244"/>
                  <a:pt x="12963" y="14232"/>
                  <a:pt x="12982" y="14205"/>
                </a:cubicBezTo>
                <a:cubicBezTo>
                  <a:pt x="12995" y="14171"/>
                  <a:pt x="12975" y="14150"/>
                  <a:pt x="12982" y="14109"/>
                </a:cubicBezTo>
                <a:cubicBezTo>
                  <a:pt x="12988" y="14096"/>
                  <a:pt x="12999" y="14087"/>
                  <a:pt x="13004" y="14073"/>
                </a:cubicBezTo>
                <a:cubicBezTo>
                  <a:pt x="13004" y="14046"/>
                  <a:pt x="12998" y="14022"/>
                  <a:pt x="13010" y="14001"/>
                </a:cubicBezTo>
                <a:cubicBezTo>
                  <a:pt x="13023" y="13988"/>
                  <a:pt x="13042" y="13995"/>
                  <a:pt x="13055" y="13989"/>
                </a:cubicBezTo>
                <a:cubicBezTo>
                  <a:pt x="13080" y="13968"/>
                  <a:pt x="13069" y="13931"/>
                  <a:pt x="13095" y="13911"/>
                </a:cubicBezTo>
                <a:cubicBezTo>
                  <a:pt x="13120" y="13904"/>
                  <a:pt x="13150" y="13919"/>
                  <a:pt x="13168" y="13899"/>
                </a:cubicBezTo>
                <a:cubicBezTo>
                  <a:pt x="13200" y="13878"/>
                  <a:pt x="13191" y="13836"/>
                  <a:pt x="13191" y="13797"/>
                </a:cubicBezTo>
                <a:cubicBezTo>
                  <a:pt x="13191" y="13763"/>
                  <a:pt x="13180" y="13742"/>
                  <a:pt x="13180" y="13701"/>
                </a:cubicBezTo>
                <a:cubicBezTo>
                  <a:pt x="13180" y="13660"/>
                  <a:pt x="13184" y="13634"/>
                  <a:pt x="13191" y="13593"/>
                </a:cubicBezTo>
                <a:cubicBezTo>
                  <a:pt x="13275" y="13687"/>
                  <a:pt x="13242" y="13789"/>
                  <a:pt x="13287" y="13911"/>
                </a:cubicBezTo>
                <a:cubicBezTo>
                  <a:pt x="13299" y="13953"/>
                  <a:pt x="13338" y="13966"/>
                  <a:pt x="13338" y="14007"/>
                </a:cubicBezTo>
                <a:cubicBezTo>
                  <a:pt x="13338" y="14007"/>
                  <a:pt x="13338" y="14010"/>
                  <a:pt x="13338" y="14037"/>
                </a:cubicBezTo>
                <a:cubicBezTo>
                  <a:pt x="13338" y="14037"/>
                  <a:pt x="13332" y="14043"/>
                  <a:pt x="13327" y="14043"/>
                </a:cubicBezTo>
                <a:cubicBezTo>
                  <a:pt x="13320" y="14043"/>
                  <a:pt x="13316" y="14031"/>
                  <a:pt x="13310" y="14031"/>
                </a:cubicBezTo>
                <a:cubicBezTo>
                  <a:pt x="13278" y="14031"/>
                  <a:pt x="13262" y="14055"/>
                  <a:pt x="13236" y="14055"/>
                </a:cubicBezTo>
                <a:cubicBezTo>
                  <a:pt x="13230" y="14062"/>
                  <a:pt x="13230" y="14067"/>
                  <a:pt x="13230" y="14073"/>
                </a:cubicBezTo>
                <a:cubicBezTo>
                  <a:pt x="13230" y="14080"/>
                  <a:pt x="13236" y="14078"/>
                  <a:pt x="13236" y="14085"/>
                </a:cubicBezTo>
                <a:cubicBezTo>
                  <a:pt x="13236" y="14105"/>
                  <a:pt x="13230" y="14106"/>
                  <a:pt x="13230" y="14127"/>
                </a:cubicBezTo>
                <a:cubicBezTo>
                  <a:pt x="13230" y="14202"/>
                  <a:pt x="13293" y="14232"/>
                  <a:pt x="13293" y="14307"/>
                </a:cubicBezTo>
                <a:cubicBezTo>
                  <a:pt x="13293" y="14328"/>
                  <a:pt x="13266" y="14342"/>
                  <a:pt x="13247" y="14349"/>
                </a:cubicBezTo>
                <a:cubicBezTo>
                  <a:pt x="13221" y="14363"/>
                  <a:pt x="13222" y="14395"/>
                  <a:pt x="13197" y="14415"/>
                </a:cubicBezTo>
                <a:cubicBezTo>
                  <a:pt x="13158" y="14449"/>
                  <a:pt x="13126" y="14464"/>
                  <a:pt x="13100" y="14505"/>
                </a:cubicBezTo>
                <a:cubicBezTo>
                  <a:pt x="13112" y="14512"/>
                  <a:pt x="13129" y="14515"/>
                  <a:pt x="13129" y="14529"/>
                </a:cubicBezTo>
                <a:cubicBezTo>
                  <a:pt x="13129" y="14563"/>
                  <a:pt x="13078" y="14567"/>
                  <a:pt x="13078" y="14601"/>
                </a:cubicBezTo>
                <a:cubicBezTo>
                  <a:pt x="13078" y="14615"/>
                  <a:pt x="13089" y="14618"/>
                  <a:pt x="13089" y="14625"/>
                </a:cubicBezTo>
                <a:cubicBezTo>
                  <a:pt x="13089" y="14673"/>
                  <a:pt x="13044" y="14673"/>
                  <a:pt x="13044" y="14721"/>
                </a:cubicBezTo>
                <a:cubicBezTo>
                  <a:pt x="13044" y="14735"/>
                  <a:pt x="13055" y="14750"/>
                  <a:pt x="13055" y="14763"/>
                </a:cubicBezTo>
                <a:cubicBezTo>
                  <a:pt x="13055" y="14763"/>
                  <a:pt x="13059" y="14764"/>
                  <a:pt x="13027" y="14901"/>
                </a:cubicBezTo>
                <a:cubicBezTo>
                  <a:pt x="13040" y="14954"/>
                  <a:pt x="13049" y="14990"/>
                  <a:pt x="13049" y="15045"/>
                </a:cubicBezTo>
                <a:cubicBezTo>
                  <a:pt x="13049" y="15133"/>
                  <a:pt x="13037" y="15243"/>
                  <a:pt x="12953" y="15243"/>
                </a:cubicBezTo>
                <a:cubicBezTo>
                  <a:pt x="12953" y="15243"/>
                  <a:pt x="12957" y="15243"/>
                  <a:pt x="12880" y="15243"/>
                </a:cubicBezTo>
                <a:cubicBezTo>
                  <a:pt x="12848" y="15243"/>
                  <a:pt x="12821" y="15242"/>
                  <a:pt x="12795" y="15255"/>
                </a:cubicBezTo>
                <a:cubicBezTo>
                  <a:pt x="12750" y="15276"/>
                  <a:pt x="12763" y="15322"/>
                  <a:pt x="12744" y="15369"/>
                </a:cubicBezTo>
                <a:cubicBezTo>
                  <a:pt x="12731" y="15402"/>
                  <a:pt x="12704" y="15424"/>
                  <a:pt x="12704" y="15465"/>
                </a:cubicBezTo>
                <a:cubicBezTo>
                  <a:pt x="12704" y="15465"/>
                  <a:pt x="12704" y="15468"/>
                  <a:pt x="12704" y="15495"/>
                </a:cubicBezTo>
                <a:cubicBezTo>
                  <a:pt x="12704" y="15495"/>
                  <a:pt x="12702" y="15495"/>
                  <a:pt x="12721" y="15495"/>
                </a:cubicBezTo>
                <a:cubicBezTo>
                  <a:pt x="12857" y="15495"/>
                  <a:pt x="12909" y="15357"/>
                  <a:pt x="13044" y="15357"/>
                </a:cubicBezTo>
                <a:cubicBezTo>
                  <a:pt x="13082" y="15357"/>
                  <a:pt x="13101" y="15375"/>
                  <a:pt x="13140" y="15375"/>
                </a:cubicBezTo>
                <a:cubicBezTo>
                  <a:pt x="13179" y="15375"/>
                  <a:pt x="13184" y="15338"/>
                  <a:pt x="13191" y="15297"/>
                </a:cubicBezTo>
                <a:cubicBezTo>
                  <a:pt x="13191" y="15270"/>
                  <a:pt x="13202" y="15252"/>
                  <a:pt x="13202" y="15219"/>
                </a:cubicBezTo>
                <a:cubicBezTo>
                  <a:pt x="13215" y="15151"/>
                  <a:pt x="13242" y="15113"/>
                  <a:pt x="13242" y="15039"/>
                </a:cubicBezTo>
                <a:cubicBezTo>
                  <a:pt x="13248" y="14950"/>
                  <a:pt x="13269" y="14896"/>
                  <a:pt x="13321" y="14829"/>
                </a:cubicBezTo>
                <a:cubicBezTo>
                  <a:pt x="13353" y="14781"/>
                  <a:pt x="13362" y="14744"/>
                  <a:pt x="13400" y="14703"/>
                </a:cubicBezTo>
                <a:cubicBezTo>
                  <a:pt x="13406" y="14751"/>
                  <a:pt x="13428" y="14770"/>
                  <a:pt x="13440" y="14811"/>
                </a:cubicBezTo>
                <a:cubicBezTo>
                  <a:pt x="13460" y="14878"/>
                  <a:pt x="13464" y="14930"/>
                  <a:pt x="13502" y="14991"/>
                </a:cubicBezTo>
                <a:cubicBezTo>
                  <a:pt x="13553" y="15072"/>
                  <a:pt x="13644" y="15099"/>
                  <a:pt x="13644" y="15201"/>
                </a:cubicBezTo>
                <a:cubicBezTo>
                  <a:pt x="13644" y="15261"/>
                  <a:pt x="13617" y="15290"/>
                  <a:pt x="13598" y="15351"/>
                </a:cubicBezTo>
                <a:cubicBezTo>
                  <a:pt x="13560" y="15466"/>
                  <a:pt x="13532" y="15542"/>
                  <a:pt x="13474" y="15651"/>
                </a:cubicBezTo>
                <a:cubicBezTo>
                  <a:pt x="13455" y="15691"/>
                  <a:pt x="13408" y="15688"/>
                  <a:pt x="13389" y="15729"/>
                </a:cubicBezTo>
                <a:cubicBezTo>
                  <a:pt x="13389" y="15729"/>
                  <a:pt x="13394" y="15734"/>
                  <a:pt x="13400" y="15747"/>
                </a:cubicBezTo>
                <a:cubicBezTo>
                  <a:pt x="13400" y="15747"/>
                  <a:pt x="13396" y="15745"/>
                  <a:pt x="13485" y="15759"/>
                </a:cubicBezTo>
                <a:cubicBezTo>
                  <a:pt x="13569" y="15739"/>
                  <a:pt x="13617" y="15715"/>
                  <a:pt x="13689" y="15669"/>
                </a:cubicBezTo>
                <a:cubicBezTo>
                  <a:pt x="13733" y="15648"/>
                  <a:pt x="13740" y="15604"/>
                  <a:pt x="13785" y="15597"/>
                </a:cubicBezTo>
                <a:cubicBezTo>
                  <a:pt x="13810" y="15597"/>
                  <a:pt x="13828" y="15604"/>
                  <a:pt x="13853" y="15597"/>
                </a:cubicBezTo>
                <a:cubicBezTo>
                  <a:pt x="13898" y="15577"/>
                  <a:pt x="13914" y="15525"/>
                  <a:pt x="13966" y="15525"/>
                </a:cubicBezTo>
                <a:cubicBezTo>
                  <a:pt x="14017" y="15525"/>
                  <a:pt x="14051" y="15579"/>
                  <a:pt x="14051" y="15633"/>
                </a:cubicBezTo>
                <a:cubicBezTo>
                  <a:pt x="14051" y="15707"/>
                  <a:pt x="14058" y="15793"/>
                  <a:pt x="13994" y="15807"/>
                </a:cubicBezTo>
                <a:cubicBezTo>
                  <a:pt x="13988" y="15793"/>
                  <a:pt x="13966" y="15783"/>
                  <a:pt x="13966" y="15771"/>
                </a:cubicBezTo>
                <a:cubicBezTo>
                  <a:pt x="13966" y="15737"/>
                  <a:pt x="14000" y="15714"/>
                  <a:pt x="14000" y="15681"/>
                </a:cubicBezTo>
                <a:cubicBezTo>
                  <a:pt x="14000" y="15661"/>
                  <a:pt x="13979" y="15651"/>
                  <a:pt x="13960" y="15651"/>
                </a:cubicBezTo>
                <a:cubicBezTo>
                  <a:pt x="13935" y="15651"/>
                  <a:pt x="13924" y="15662"/>
                  <a:pt x="13904" y="15669"/>
                </a:cubicBezTo>
                <a:cubicBezTo>
                  <a:pt x="13898" y="15674"/>
                  <a:pt x="13898" y="15685"/>
                  <a:pt x="13898" y="15699"/>
                </a:cubicBezTo>
                <a:cubicBezTo>
                  <a:pt x="13898" y="15718"/>
                  <a:pt x="13926" y="15727"/>
                  <a:pt x="13932" y="15741"/>
                </a:cubicBezTo>
                <a:cubicBezTo>
                  <a:pt x="13976" y="15821"/>
                  <a:pt x="14017" y="15852"/>
                  <a:pt x="14062" y="15927"/>
                </a:cubicBezTo>
                <a:cubicBezTo>
                  <a:pt x="14094" y="15973"/>
                  <a:pt x="14138" y="15976"/>
                  <a:pt x="14170" y="16017"/>
                </a:cubicBezTo>
                <a:cubicBezTo>
                  <a:pt x="14234" y="16180"/>
                  <a:pt x="14323" y="16260"/>
                  <a:pt x="14323" y="16430"/>
                </a:cubicBezTo>
                <a:cubicBezTo>
                  <a:pt x="14323" y="16430"/>
                  <a:pt x="14323" y="16433"/>
                  <a:pt x="14323" y="16520"/>
                </a:cubicBezTo>
                <a:cubicBezTo>
                  <a:pt x="14323" y="16602"/>
                  <a:pt x="14269" y="16643"/>
                  <a:pt x="14198" y="16676"/>
                </a:cubicBezTo>
                <a:cubicBezTo>
                  <a:pt x="14257" y="16690"/>
                  <a:pt x="14283" y="16735"/>
                  <a:pt x="14283" y="16796"/>
                </a:cubicBezTo>
                <a:cubicBezTo>
                  <a:pt x="14283" y="16816"/>
                  <a:pt x="14266" y="16817"/>
                  <a:pt x="14260" y="16838"/>
                </a:cubicBezTo>
                <a:cubicBezTo>
                  <a:pt x="14324" y="16892"/>
                  <a:pt x="14299" y="16968"/>
                  <a:pt x="14351" y="17030"/>
                </a:cubicBezTo>
                <a:cubicBezTo>
                  <a:pt x="14371" y="17043"/>
                  <a:pt x="14394" y="17029"/>
                  <a:pt x="14419" y="17036"/>
                </a:cubicBezTo>
                <a:cubicBezTo>
                  <a:pt x="14439" y="17042"/>
                  <a:pt x="14435" y="17065"/>
                  <a:pt x="14447" y="17084"/>
                </a:cubicBezTo>
                <a:cubicBezTo>
                  <a:pt x="14467" y="17112"/>
                  <a:pt x="14491" y="17130"/>
                  <a:pt x="14504" y="17156"/>
                </a:cubicBezTo>
                <a:cubicBezTo>
                  <a:pt x="14549" y="17259"/>
                  <a:pt x="14573" y="17323"/>
                  <a:pt x="14657" y="17390"/>
                </a:cubicBezTo>
                <a:cubicBezTo>
                  <a:pt x="14689" y="17418"/>
                  <a:pt x="14702" y="17468"/>
                  <a:pt x="14747" y="17468"/>
                </a:cubicBezTo>
                <a:cubicBezTo>
                  <a:pt x="14786" y="17468"/>
                  <a:pt x="14805" y="17450"/>
                  <a:pt x="14838" y="17450"/>
                </a:cubicBezTo>
                <a:cubicBezTo>
                  <a:pt x="14863" y="17450"/>
                  <a:pt x="14880" y="17451"/>
                  <a:pt x="14900" y="17456"/>
                </a:cubicBezTo>
                <a:cubicBezTo>
                  <a:pt x="14900" y="17462"/>
                  <a:pt x="14900" y="17456"/>
                  <a:pt x="14900" y="17462"/>
                </a:cubicBezTo>
                <a:cubicBezTo>
                  <a:pt x="14977" y="17476"/>
                  <a:pt x="15028" y="17513"/>
                  <a:pt x="15087" y="17582"/>
                </a:cubicBezTo>
                <a:cubicBezTo>
                  <a:pt x="15137" y="17636"/>
                  <a:pt x="15158" y="17675"/>
                  <a:pt x="15222" y="17702"/>
                </a:cubicBezTo>
                <a:cubicBezTo>
                  <a:pt x="15222" y="17702"/>
                  <a:pt x="15221" y="17702"/>
                  <a:pt x="15239" y="17702"/>
                </a:cubicBezTo>
                <a:cubicBezTo>
                  <a:pt x="15239" y="17702"/>
                  <a:pt x="15239" y="17704"/>
                  <a:pt x="15239" y="17684"/>
                </a:cubicBezTo>
                <a:cubicBezTo>
                  <a:pt x="15239" y="17670"/>
                  <a:pt x="15234" y="17661"/>
                  <a:pt x="15234" y="17648"/>
                </a:cubicBezTo>
                <a:cubicBezTo>
                  <a:pt x="15234" y="17620"/>
                  <a:pt x="15271" y="17625"/>
                  <a:pt x="15296" y="17618"/>
                </a:cubicBezTo>
                <a:cubicBezTo>
                  <a:pt x="15315" y="17613"/>
                  <a:pt x="15323" y="17600"/>
                  <a:pt x="15341" y="17600"/>
                </a:cubicBezTo>
                <a:cubicBezTo>
                  <a:pt x="15413" y="17600"/>
                  <a:pt x="15455" y="17625"/>
                  <a:pt x="15505" y="17666"/>
                </a:cubicBezTo>
                <a:cubicBezTo>
                  <a:pt x="15524" y="17680"/>
                  <a:pt x="15531" y="17702"/>
                  <a:pt x="15551" y="17702"/>
                </a:cubicBezTo>
                <a:cubicBezTo>
                  <a:pt x="15596" y="17702"/>
                  <a:pt x="15614" y="17678"/>
                  <a:pt x="15653" y="17678"/>
                </a:cubicBezTo>
                <a:cubicBezTo>
                  <a:pt x="15762" y="17678"/>
                  <a:pt x="15789" y="17767"/>
                  <a:pt x="15873" y="17834"/>
                </a:cubicBezTo>
                <a:cubicBezTo>
                  <a:pt x="15917" y="17868"/>
                  <a:pt x="15958" y="17861"/>
                  <a:pt x="16003" y="17882"/>
                </a:cubicBezTo>
                <a:cubicBezTo>
                  <a:pt x="16055" y="17909"/>
                  <a:pt x="16065" y="17960"/>
                  <a:pt x="16117" y="17960"/>
                </a:cubicBezTo>
                <a:cubicBezTo>
                  <a:pt x="16123" y="17960"/>
                  <a:pt x="16134" y="17948"/>
                  <a:pt x="16139" y="17948"/>
                </a:cubicBezTo>
                <a:cubicBezTo>
                  <a:pt x="16198" y="17948"/>
                  <a:pt x="16217" y="18026"/>
                  <a:pt x="16281" y="18026"/>
                </a:cubicBezTo>
                <a:cubicBezTo>
                  <a:pt x="16319" y="18026"/>
                  <a:pt x="16312" y="17964"/>
                  <a:pt x="16337" y="17936"/>
                </a:cubicBezTo>
                <a:cubicBezTo>
                  <a:pt x="16356" y="17922"/>
                  <a:pt x="16375" y="17919"/>
                  <a:pt x="16394" y="17906"/>
                </a:cubicBezTo>
                <a:cubicBezTo>
                  <a:pt x="16471" y="17844"/>
                  <a:pt x="16491" y="17780"/>
                  <a:pt x="16581" y="17732"/>
                </a:cubicBezTo>
                <a:cubicBezTo>
                  <a:pt x="16664" y="17693"/>
                  <a:pt x="16708" y="17653"/>
                  <a:pt x="16784" y="17606"/>
                </a:cubicBezTo>
                <a:cubicBezTo>
                  <a:pt x="16829" y="17585"/>
                  <a:pt x="16880" y="17583"/>
                  <a:pt x="16880" y="17528"/>
                </a:cubicBezTo>
                <a:cubicBezTo>
                  <a:pt x="16880" y="17521"/>
                  <a:pt x="16876" y="17511"/>
                  <a:pt x="16869" y="17504"/>
                </a:cubicBezTo>
                <a:cubicBezTo>
                  <a:pt x="16837" y="17525"/>
                  <a:pt x="16818" y="17552"/>
                  <a:pt x="16779" y="17552"/>
                </a:cubicBezTo>
                <a:cubicBezTo>
                  <a:pt x="16753" y="17552"/>
                  <a:pt x="16722" y="17537"/>
                  <a:pt x="16722" y="17510"/>
                </a:cubicBezTo>
                <a:cubicBezTo>
                  <a:pt x="16722" y="17491"/>
                  <a:pt x="16748" y="17495"/>
                  <a:pt x="16762" y="17474"/>
                </a:cubicBezTo>
                <a:cubicBezTo>
                  <a:pt x="16780" y="17455"/>
                  <a:pt x="16799" y="17439"/>
                  <a:pt x="16824" y="17426"/>
                </a:cubicBezTo>
                <a:cubicBezTo>
                  <a:pt x="16869" y="17392"/>
                  <a:pt x="16904" y="17382"/>
                  <a:pt x="16943" y="17354"/>
                </a:cubicBezTo>
                <a:cubicBezTo>
                  <a:pt x="16961" y="17335"/>
                  <a:pt x="16967" y="17306"/>
                  <a:pt x="16994" y="17306"/>
                </a:cubicBezTo>
                <a:cubicBezTo>
                  <a:pt x="17026" y="17306"/>
                  <a:pt x="17026" y="17346"/>
                  <a:pt x="17045" y="17372"/>
                </a:cubicBezTo>
                <a:cubicBezTo>
                  <a:pt x="17077" y="17413"/>
                  <a:pt x="17096" y="17437"/>
                  <a:pt x="17096" y="17492"/>
                </a:cubicBezTo>
                <a:cubicBezTo>
                  <a:pt x="17096" y="17560"/>
                  <a:pt x="17061" y="17594"/>
                  <a:pt x="17016" y="17642"/>
                </a:cubicBezTo>
                <a:cubicBezTo>
                  <a:pt x="16991" y="17669"/>
                  <a:pt x="16943" y="17655"/>
                  <a:pt x="16943" y="17696"/>
                </a:cubicBezTo>
                <a:cubicBezTo>
                  <a:pt x="16943" y="17730"/>
                  <a:pt x="16960" y="17762"/>
                  <a:pt x="16999" y="17762"/>
                </a:cubicBezTo>
                <a:cubicBezTo>
                  <a:pt x="17025" y="17762"/>
                  <a:pt x="17031" y="17739"/>
                  <a:pt x="17056" y="17726"/>
                </a:cubicBezTo>
                <a:cubicBezTo>
                  <a:pt x="17088" y="17698"/>
                  <a:pt x="17114" y="17696"/>
                  <a:pt x="17152" y="17696"/>
                </a:cubicBezTo>
                <a:cubicBezTo>
                  <a:pt x="17152" y="17696"/>
                  <a:pt x="17150" y="17695"/>
                  <a:pt x="17209" y="17702"/>
                </a:cubicBezTo>
                <a:cubicBezTo>
                  <a:pt x="17227" y="17702"/>
                  <a:pt x="17235" y="17696"/>
                  <a:pt x="17254" y="17696"/>
                </a:cubicBezTo>
                <a:cubicBezTo>
                  <a:pt x="17254" y="17696"/>
                  <a:pt x="17253" y="17696"/>
                  <a:pt x="17260" y="17696"/>
                </a:cubicBezTo>
                <a:cubicBezTo>
                  <a:pt x="17260" y="17703"/>
                  <a:pt x="17265" y="17701"/>
                  <a:pt x="17265" y="17708"/>
                </a:cubicBezTo>
                <a:cubicBezTo>
                  <a:pt x="17265" y="17722"/>
                  <a:pt x="17254" y="17736"/>
                  <a:pt x="17254" y="17750"/>
                </a:cubicBezTo>
                <a:cubicBezTo>
                  <a:pt x="17254" y="17791"/>
                  <a:pt x="17284" y="17807"/>
                  <a:pt x="17311" y="17834"/>
                </a:cubicBezTo>
                <a:cubicBezTo>
                  <a:pt x="17329" y="17868"/>
                  <a:pt x="17330" y="17900"/>
                  <a:pt x="17361" y="17900"/>
                </a:cubicBezTo>
                <a:cubicBezTo>
                  <a:pt x="17381" y="17900"/>
                  <a:pt x="17388" y="17901"/>
                  <a:pt x="17407" y="17894"/>
                </a:cubicBezTo>
                <a:cubicBezTo>
                  <a:pt x="17432" y="17887"/>
                  <a:pt x="17448" y="17858"/>
                  <a:pt x="17480" y="17858"/>
                </a:cubicBezTo>
                <a:cubicBezTo>
                  <a:pt x="17500" y="17858"/>
                  <a:pt x="17491" y="17885"/>
                  <a:pt x="17497" y="17906"/>
                </a:cubicBezTo>
                <a:cubicBezTo>
                  <a:pt x="17491" y="17913"/>
                  <a:pt x="17480" y="17917"/>
                  <a:pt x="17480" y="17930"/>
                </a:cubicBezTo>
                <a:cubicBezTo>
                  <a:pt x="17480" y="17951"/>
                  <a:pt x="17496" y="17953"/>
                  <a:pt x="17509" y="17966"/>
                </a:cubicBezTo>
                <a:cubicBezTo>
                  <a:pt x="17528" y="18007"/>
                  <a:pt x="17533" y="18039"/>
                  <a:pt x="17565" y="18074"/>
                </a:cubicBezTo>
                <a:cubicBezTo>
                  <a:pt x="17572" y="18039"/>
                  <a:pt x="17562" y="17990"/>
                  <a:pt x="17594" y="17990"/>
                </a:cubicBezTo>
                <a:cubicBezTo>
                  <a:pt x="17632" y="17990"/>
                  <a:pt x="17651" y="18007"/>
                  <a:pt x="17690" y="18014"/>
                </a:cubicBezTo>
                <a:cubicBezTo>
                  <a:pt x="17690" y="18062"/>
                  <a:pt x="17716" y="18081"/>
                  <a:pt x="17735" y="18122"/>
                </a:cubicBezTo>
                <a:cubicBezTo>
                  <a:pt x="17754" y="18170"/>
                  <a:pt x="17752" y="18223"/>
                  <a:pt x="17797" y="18236"/>
                </a:cubicBezTo>
                <a:cubicBezTo>
                  <a:pt x="17804" y="18169"/>
                  <a:pt x="17814" y="18125"/>
                  <a:pt x="17814" y="18050"/>
                </a:cubicBezTo>
                <a:cubicBezTo>
                  <a:pt x="17814" y="18043"/>
                  <a:pt x="17814" y="18038"/>
                  <a:pt x="17814" y="18032"/>
                </a:cubicBezTo>
                <a:cubicBezTo>
                  <a:pt x="17794" y="18045"/>
                  <a:pt x="17777" y="18056"/>
                  <a:pt x="17752" y="18056"/>
                </a:cubicBezTo>
                <a:cubicBezTo>
                  <a:pt x="17732" y="18056"/>
                  <a:pt x="17724" y="18029"/>
                  <a:pt x="17718" y="18008"/>
                </a:cubicBezTo>
                <a:cubicBezTo>
                  <a:pt x="17698" y="17974"/>
                  <a:pt x="17684" y="17953"/>
                  <a:pt x="17678" y="17918"/>
                </a:cubicBezTo>
                <a:cubicBezTo>
                  <a:pt x="17697" y="17918"/>
                  <a:pt x="17711" y="17918"/>
                  <a:pt x="17729" y="17918"/>
                </a:cubicBezTo>
                <a:cubicBezTo>
                  <a:pt x="17793" y="17918"/>
                  <a:pt x="17834" y="17891"/>
                  <a:pt x="17899" y="17864"/>
                </a:cubicBezTo>
                <a:cubicBezTo>
                  <a:pt x="17950" y="17843"/>
                  <a:pt x="17989" y="17860"/>
                  <a:pt x="18046" y="17840"/>
                </a:cubicBezTo>
                <a:cubicBezTo>
                  <a:pt x="18085" y="17826"/>
                  <a:pt x="18093" y="17808"/>
                  <a:pt x="18125" y="17780"/>
                </a:cubicBezTo>
                <a:cubicBezTo>
                  <a:pt x="18189" y="17727"/>
                  <a:pt x="18225" y="17692"/>
                  <a:pt x="18284" y="17630"/>
                </a:cubicBezTo>
                <a:cubicBezTo>
                  <a:pt x="18348" y="17563"/>
                  <a:pt x="18366" y="17512"/>
                  <a:pt x="18431" y="17444"/>
                </a:cubicBezTo>
                <a:cubicBezTo>
                  <a:pt x="18392" y="17451"/>
                  <a:pt x="18378" y="17465"/>
                  <a:pt x="18346" y="17486"/>
                </a:cubicBezTo>
                <a:cubicBezTo>
                  <a:pt x="18346" y="17479"/>
                  <a:pt x="18346" y="17481"/>
                  <a:pt x="18346" y="17474"/>
                </a:cubicBezTo>
                <a:cubicBezTo>
                  <a:pt x="18346" y="17421"/>
                  <a:pt x="18408" y="17417"/>
                  <a:pt x="18454" y="17390"/>
                </a:cubicBezTo>
                <a:cubicBezTo>
                  <a:pt x="18440" y="17369"/>
                  <a:pt x="18437" y="17351"/>
                  <a:pt x="18437" y="17324"/>
                </a:cubicBezTo>
                <a:cubicBezTo>
                  <a:pt x="18437" y="17317"/>
                  <a:pt x="18437" y="17307"/>
                  <a:pt x="18437" y="17300"/>
                </a:cubicBezTo>
                <a:cubicBezTo>
                  <a:pt x="18474" y="17293"/>
                  <a:pt x="18494" y="17288"/>
                  <a:pt x="18533" y="17288"/>
                </a:cubicBezTo>
                <a:cubicBezTo>
                  <a:pt x="18552" y="17288"/>
                  <a:pt x="18558" y="17324"/>
                  <a:pt x="18578" y="17324"/>
                </a:cubicBezTo>
                <a:cubicBezTo>
                  <a:pt x="18629" y="17324"/>
                  <a:pt x="18678" y="17317"/>
                  <a:pt x="18697" y="17270"/>
                </a:cubicBezTo>
                <a:cubicBezTo>
                  <a:pt x="18704" y="17283"/>
                  <a:pt x="18706" y="17300"/>
                  <a:pt x="18720" y="17300"/>
                </a:cubicBezTo>
                <a:cubicBezTo>
                  <a:pt x="18752" y="17300"/>
                  <a:pt x="18767" y="17289"/>
                  <a:pt x="18799" y="17282"/>
                </a:cubicBezTo>
                <a:cubicBezTo>
                  <a:pt x="18837" y="17275"/>
                  <a:pt x="18870" y="17279"/>
                  <a:pt x="18889" y="17252"/>
                </a:cubicBezTo>
                <a:cubicBezTo>
                  <a:pt x="18902" y="17272"/>
                  <a:pt x="18921" y="17276"/>
                  <a:pt x="18946" y="17276"/>
                </a:cubicBezTo>
                <a:cubicBezTo>
                  <a:pt x="19030" y="17276"/>
                  <a:pt x="19078" y="17240"/>
                  <a:pt x="19155" y="17240"/>
                </a:cubicBezTo>
                <a:cubicBezTo>
                  <a:pt x="19174" y="17240"/>
                  <a:pt x="19171" y="17252"/>
                  <a:pt x="19189" y="17252"/>
                </a:cubicBezTo>
                <a:cubicBezTo>
                  <a:pt x="19203" y="17252"/>
                  <a:pt x="19210" y="17240"/>
                  <a:pt x="19223" y="17240"/>
                </a:cubicBezTo>
                <a:cubicBezTo>
                  <a:pt x="19249" y="17240"/>
                  <a:pt x="19266" y="17252"/>
                  <a:pt x="19291" y="17252"/>
                </a:cubicBezTo>
                <a:cubicBezTo>
                  <a:pt x="19330" y="17252"/>
                  <a:pt x="19344" y="17247"/>
                  <a:pt x="19376" y="17240"/>
                </a:cubicBezTo>
                <a:cubicBezTo>
                  <a:pt x="19376" y="17240"/>
                  <a:pt x="19379" y="17240"/>
                  <a:pt x="19399" y="17240"/>
                </a:cubicBezTo>
                <a:cubicBezTo>
                  <a:pt x="19469" y="17207"/>
                  <a:pt x="19557" y="17191"/>
                  <a:pt x="19557" y="17102"/>
                </a:cubicBezTo>
                <a:cubicBezTo>
                  <a:pt x="19519" y="17021"/>
                  <a:pt x="19513" y="17014"/>
                  <a:pt x="19557" y="17054"/>
                </a:cubicBezTo>
                <a:cubicBezTo>
                  <a:pt x="19570" y="17054"/>
                  <a:pt x="19579" y="17048"/>
                  <a:pt x="19591" y="17042"/>
                </a:cubicBezTo>
                <a:cubicBezTo>
                  <a:pt x="19598" y="17069"/>
                  <a:pt x="19610" y="17096"/>
                  <a:pt x="19642" y="17096"/>
                </a:cubicBezTo>
                <a:cubicBezTo>
                  <a:pt x="19662" y="17096"/>
                  <a:pt x="19676" y="17080"/>
                  <a:pt x="19676" y="17066"/>
                </a:cubicBezTo>
                <a:cubicBezTo>
                  <a:pt x="19676" y="17066"/>
                  <a:pt x="19676" y="17066"/>
                  <a:pt x="18912" y="16658"/>
                </a:cubicBezTo>
                <a:cubicBezTo>
                  <a:pt x="18863" y="16638"/>
                  <a:pt x="18835" y="16607"/>
                  <a:pt x="18788" y="16586"/>
                </a:cubicBezTo>
                <a:cubicBezTo>
                  <a:pt x="18838" y="16608"/>
                  <a:pt x="18867" y="16631"/>
                  <a:pt x="18918" y="16652"/>
                </a:cubicBezTo>
                <a:cubicBezTo>
                  <a:pt x="19677" y="17058"/>
                  <a:pt x="19676" y="17066"/>
                  <a:pt x="19676" y="17066"/>
                </a:cubicBezTo>
                <a:cubicBezTo>
                  <a:pt x="19676" y="17066"/>
                  <a:pt x="19682" y="17066"/>
                  <a:pt x="19682" y="17066"/>
                </a:cubicBezTo>
                <a:cubicBezTo>
                  <a:pt x="19688" y="17059"/>
                  <a:pt x="19687" y="17048"/>
                  <a:pt x="19687" y="17042"/>
                </a:cubicBezTo>
                <a:cubicBezTo>
                  <a:pt x="19687" y="16987"/>
                  <a:pt x="19687" y="16988"/>
                  <a:pt x="19687" y="16988"/>
                </a:cubicBezTo>
                <a:cubicBezTo>
                  <a:pt x="19687" y="16940"/>
                  <a:pt x="19699" y="16915"/>
                  <a:pt x="19699" y="16874"/>
                </a:cubicBezTo>
                <a:cubicBezTo>
                  <a:pt x="19699" y="16834"/>
                  <a:pt x="19693" y="16814"/>
                  <a:pt x="19693" y="16778"/>
                </a:cubicBezTo>
                <a:cubicBezTo>
                  <a:pt x="19668" y="16778"/>
                  <a:pt x="19665" y="16778"/>
                  <a:pt x="19665" y="16778"/>
                </a:cubicBezTo>
                <a:cubicBezTo>
                  <a:pt x="19651" y="16778"/>
                  <a:pt x="19655" y="16783"/>
                  <a:pt x="19642" y="16790"/>
                </a:cubicBezTo>
                <a:cubicBezTo>
                  <a:pt x="19642" y="16764"/>
                  <a:pt x="19642" y="16766"/>
                  <a:pt x="19642" y="16766"/>
                </a:cubicBezTo>
                <a:cubicBezTo>
                  <a:pt x="19662" y="16699"/>
                  <a:pt x="19659" y="16694"/>
                  <a:pt x="19659" y="16694"/>
                </a:cubicBezTo>
                <a:cubicBezTo>
                  <a:pt x="19652" y="16680"/>
                  <a:pt x="19648" y="16677"/>
                  <a:pt x="19648" y="16664"/>
                </a:cubicBezTo>
                <a:cubicBezTo>
                  <a:pt x="19648" y="16610"/>
                  <a:pt x="19699" y="16582"/>
                  <a:pt x="19699" y="16520"/>
                </a:cubicBezTo>
                <a:cubicBezTo>
                  <a:pt x="19699" y="16513"/>
                  <a:pt x="19693" y="16514"/>
                  <a:pt x="19693" y="16514"/>
                </a:cubicBezTo>
                <a:cubicBezTo>
                  <a:pt x="19693" y="16454"/>
                  <a:pt x="19738" y="16425"/>
                  <a:pt x="19738" y="16370"/>
                </a:cubicBezTo>
                <a:cubicBezTo>
                  <a:pt x="19738" y="16276"/>
                  <a:pt x="19738" y="16275"/>
                  <a:pt x="19738" y="16275"/>
                </a:cubicBezTo>
                <a:cubicBezTo>
                  <a:pt x="19738" y="16234"/>
                  <a:pt x="19778" y="16213"/>
                  <a:pt x="19778" y="16173"/>
                </a:cubicBezTo>
                <a:cubicBezTo>
                  <a:pt x="19778" y="16119"/>
                  <a:pt x="19750" y="16094"/>
                  <a:pt x="19750" y="16041"/>
                </a:cubicBezTo>
                <a:cubicBezTo>
                  <a:pt x="19750" y="16007"/>
                  <a:pt x="19789" y="16002"/>
                  <a:pt x="19789" y="15969"/>
                </a:cubicBezTo>
                <a:cubicBezTo>
                  <a:pt x="19789" y="15962"/>
                  <a:pt x="19778" y="15970"/>
                  <a:pt x="19778" y="15963"/>
                </a:cubicBezTo>
                <a:cubicBezTo>
                  <a:pt x="19778" y="15902"/>
                  <a:pt x="19823" y="15873"/>
                  <a:pt x="19823" y="15813"/>
                </a:cubicBezTo>
                <a:cubicBezTo>
                  <a:pt x="19843" y="15820"/>
                  <a:pt x="19850" y="15797"/>
                  <a:pt x="19857" y="15771"/>
                </a:cubicBezTo>
                <a:cubicBezTo>
                  <a:pt x="19870" y="15744"/>
                  <a:pt x="19897" y="15726"/>
                  <a:pt x="19897" y="15693"/>
                </a:cubicBezTo>
                <a:cubicBezTo>
                  <a:pt x="19897" y="15625"/>
                  <a:pt x="19934" y="15597"/>
                  <a:pt x="19948" y="15537"/>
                </a:cubicBezTo>
                <a:cubicBezTo>
                  <a:pt x="19953" y="15503"/>
                  <a:pt x="19967" y="15469"/>
                  <a:pt x="19987" y="15441"/>
                </a:cubicBezTo>
                <a:cubicBezTo>
                  <a:pt x="19981" y="15435"/>
                  <a:pt x="19976" y="15437"/>
                  <a:pt x="19976" y="15423"/>
                </a:cubicBezTo>
                <a:cubicBezTo>
                  <a:pt x="19976" y="15403"/>
                  <a:pt x="20019" y="15376"/>
                  <a:pt x="20038" y="15417"/>
                </a:cubicBezTo>
                <a:cubicBezTo>
                  <a:pt x="20045" y="15417"/>
                  <a:pt x="20043" y="15417"/>
                  <a:pt x="20049" y="15417"/>
                </a:cubicBezTo>
                <a:cubicBezTo>
                  <a:pt x="20056" y="15417"/>
                  <a:pt x="20065" y="15423"/>
                  <a:pt x="20072" y="15423"/>
                </a:cubicBezTo>
                <a:cubicBezTo>
                  <a:pt x="20079" y="15423"/>
                  <a:pt x="20083" y="15417"/>
                  <a:pt x="20083" y="15417"/>
                </a:cubicBezTo>
                <a:cubicBezTo>
                  <a:pt x="20070" y="15390"/>
                  <a:pt x="20066" y="15366"/>
                  <a:pt x="20066" y="15327"/>
                </a:cubicBezTo>
                <a:cubicBezTo>
                  <a:pt x="20066" y="15313"/>
                  <a:pt x="20083" y="15309"/>
                  <a:pt x="20095" y="15309"/>
                </a:cubicBezTo>
                <a:cubicBezTo>
                  <a:pt x="20128" y="15330"/>
                  <a:pt x="20132" y="15379"/>
                  <a:pt x="20100" y="15237"/>
                </a:cubicBezTo>
                <a:cubicBezTo>
                  <a:pt x="20094" y="15230"/>
                  <a:pt x="20095" y="15219"/>
                  <a:pt x="20089" y="15207"/>
                </a:cubicBezTo>
                <a:cubicBezTo>
                  <a:pt x="20133" y="15166"/>
                  <a:pt x="20163" y="15125"/>
                  <a:pt x="20163" y="15063"/>
                </a:cubicBezTo>
                <a:cubicBezTo>
                  <a:pt x="20163" y="14995"/>
                  <a:pt x="20163" y="14997"/>
                  <a:pt x="20163" y="14997"/>
                </a:cubicBezTo>
                <a:cubicBezTo>
                  <a:pt x="20163" y="14984"/>
                  <a:pt x="20140" y="14975"/>
                  <a:pt x="20140" y="14961"/>
                </a:cubicBezTo>
                <a:cubicBezTo>
                  <a:pt x="20140" y="14927"/>
                  <a:pt x="20167" y="14911"/>
                  <a:pt x="20180" y="14883"/>
                </a:cubicBezTo>
                <a:cubicBezTo>
                  <a:pt x="20206" y="14822"/>
                  <a:pt x="20238" y="14788"/>
                  <a:pt x="20276" y="14733"/>
                </a:cubicBezTo>
                <a:cubicBezTo>
                  <a:pt x="20353" y="14617"/>
                  <a:pt x="20395" y="14535"/>
                  <a:pt x="20395" y="14391"/>
                </a:cubicBezTo>
                <a:cubicBezTo>
                  <a:pt x="20395" y="14378"/>
                  <a:pt x="20385" y="14361"/>
                  <a:pt x="20372" y="14361"/>
                </a:cubicBezTo>
                <a:cubicBezTo>
                  <a:pt x="20347" y="14361"/>
                  <a:pt x="20342" y="14384"/>
                  <a:pt x="20315" y="14391"/>
                </a:cubicBezTo>
                <a:cubicBezTo>
                  <a:pt x="20315" y="14364"/>
                  <a:pt x="20315" y="14345"/>
                  <a:pt x="20315" y="14325"/>
                </a:cubicBezTo>
                <a:cubicBezTo>
                  <a:pt x="20315" y="14297"/>
                  <a:pt x="20298" y="14286"/>
                  <a:pt x="20298" y="14265"/>
                </a:cubicBezTo>
                <a:cubicBezTo>
                  <a:pt x="20298" y="14259"/>
                  <a:pt x="20304" y="14260"/>
                  <a:pt x="20304" y="14253"/>
                </a:cubicBezTo>
                <a:cubicBezTo>
                  <a:pt x="20316" y="14260"/>
                  <a:pt x="20319" y="14271"/>
                  <a:pt x="20332" y="14271"/>
                </a:cubicBezTo>
                <a:cubicBezTo>
                  <a:pt x="20346" y="14271"/>
                  <a:pt x="20353" y="14253"/>
                  <a:pt x="20366" y="14253"/>
                </a:cubicBezTo>
                <a:cubicBezTo>
                  <a:pt x="20380" y="14253"/>
                  <a:pt x="20387" y="14271"/>
                  <a:pt x="20406" y="14271"/>
                </a:cubicBezTo>
                <a:cubicBezTo>
                  <a:pt x="20431" y="14271"/>
                  <a:pt x="20463" y="14258"/>
                  <a:pt x="20463" y="14223"/>
                </a:cubicBezTo>
                <a:cubicBezTo>
                  <a:pt x="20463" y="14210"/>
                  <a:pt x="20457" y="14213"/>
                  <a:pt x="20457" y="14199"/>
                </a:cubicBezTo>
                <a:cubicBezTo>
                  <a:pt x="20457" y="14145"/>
                  <a:pt x="20513" y="14134"/>
                  <a:pt x="20513" y="14079"/>
                </a:cubicBezTo>
                <a:cubicBezTo>
                  <a:pt x="20513" y="13997"/>
                  <a:pt x="20513" y="14001"/>
                  <a:pt x="20513" y="14001"/>
                </a:cubicBezTo>
                <a:cubicBezTo>
                  <a:pt x="20513" y="13981"/>
                  <a:pt x="20530" y="13971"/>
                  <a:pt x="20542" y="13971"/>
                </a:cubicBezTo>
                <a:cubicBezTo>
                  <a:pt x="20562" y="13971"/>
                  <a:pt x="20559" y="13971"/>
                  <a:pt x="20559" y="13971"/>
                </a:cubicBezTo>
                <a:cubicBezTo>
                  <a:pt x="20559" y="13998"/>
                  <a:pt x="20552" y="14022"/>
                  <a:pt x="20559" y="14049"/>
                </a:cubicBezTo>
                <a:cubicBezTo>
                  <a:pt x="20578" y="14008"/>
                  <a:pt x="20579" y="13982"/>
                  <a:pt x="20604" y="13941"/>
                </a:cubicBezTo>
                <a:cubicBezTo>
                  <a:pt x="20643" y="13873"/>
                  <a:pt x="20701" y="13865"/>
                  <a:pt x="20740" y="13797"/>
                </a:cubicBezTo>
                <a:cubicBezTo>
                  <a:pt x="20746" y="13776"/>
                  <a:pt x="20739" y="13764"/>
                  <a:pt x="20751" y="13743"/>
                </a:cubicBezTo>
                <a:cubicBezTo>
                  <a:pt x="20778" y="13695"/>
                  <a:pt x="20829" y="13716"/>
                  <a:pt x="20881" y="13695"/>
                </a:cubicBezTo>
                <a:cubicBezTo>
                  <a:pt x="20927" y="13675"/>
                  <a:pt x="20938" y="13632"/>
                  <a:pt x="20983" y="13605"/>
                </a:cubicBezTo>
                <a:cubicBezTo>
                  <a:pt x="21002" y="13591"/>
                  <a:pt x="21028" y="13579"/>
                  <a:pt x="21028" y="13551"/>
                </a:cubicBezTo>
                <a:cubicBezTo>
                  <a:pt x="21028" y="13517"/>
                  <a:pt x="21021" y="13467"/>
                  <a:pt x="20989" y="13467"/>
                </a:cubicBezTo>
                <a:cubicBezTo>
                  <a:pt x="20982" y="13467"/>
                  <a:pt x="20984" y="13479"/>
                  <a:pt x="20978" y="13479"/>
                </a:cubicBezTo>
                <a:cubicBezTo>
                  <a:pt x="20978" y="13452"/>
                  <a:pt x="20961" y="13435"/>
                  <a:pt x="20961" y="13401"/>
                </a:cubicBezTo>
                <a:cubicBezTo>
                  <a:pt x="20961" y="13367"/>
                  <a:pt x="21021" y="13381"/>
                  <a:pt x="21034" y="13353"/>
                </a:cubicBezTo>
                <a:cubicBezTo>
                  <a:pt x="21046" y="13326"/>
                  <a:pt x="21038" y="13313"/>
                  <a:pt x="21051" y="13293"/>
                </a:cubicBezTo>
                <a:cubicBezTo>
                  <a:pt x="21083" y="13232"/>
                  <a:pt x="21139" y="13217"/>
                  <a:pt x="21164" y="13149"/>
                </a:cubicBezTo>
                <a:cubicBezTo>
                  <a:pt x="21183" y="13087"/>
                  <a:pt x="21197" y="13055"/>
                  <a:pt x="21204" y="12987"/>
                </a:cubicBezTo>
                <a:cubicBezTo>
                  <a:pt x="21210" y="12973"/>
                  <a:pt x="21219" y="12965"/>
                  <a:pt x="21232" y="12951"/>
                </a:cubicBezTo>
                <a:cubicBezTo>
                  <a:pt x="21258" y="12910"/>
                  <a:pt x="21265" y="12885"/>
                  <a:pt x="21272" y="12837"/>
                </a:cubicBezTo>
                <a:cubicBezTo>
                  <a:pt x="21285" y="12755"/>
                  <a:pt x="21328" y="12708"/>
                  <a:pt x="21328" y="12627"/>
                </a:cubicBezTo>
                <a:cubicBezTo>
                  <a:pt x="21328" y="12599"/>
                  <a:pt x="21328" y="12582"/>
                  <a:pt x="21328" y="12561"/>
                </a:cubicBezTo>
                <a:cubicBezTo>
                  <a:pt x="21284" y="12554"/>
                  <a:pt x="21300" y="12501"/>
                  <a:pt x="21300" y="12453"/>
                </a:cubicBezTo>
                <a:cubicBezTo>
                  <a:pt x="21300" y="12405"/>
                  <a:pt x="21317" y="12381"/>
                  <a:pt x="21323" y="12333"/>
                </a:cubicBezTo>
                <a:cubicBezTo>
                  <a:pt x="21349" y="12245"/>
                  <a:pt x="21348" y="12194"/>
                  <a:pt x="21374" y="12105"/>
                </a:cubicBezTo>
                <a:cubicBezTo>
                  <a:pt x="21380" y="12071"/>
                  <a:pt x="21413" y="12062"/>
                  <a:pt x="21413" y="12015"/>
                </a:cubicBezTo>
                <a:cubicBezTo>
                  <a:pt x="21413" y="12001"/>
                  <a:pt x="21413" y="11993"/>
                  <a:pt x="21413" y="11979"/>
                </a:cubicBezTo>
                <a:cubicBezTo>
                  <a:pt x="21413" y="11945"/>
                  <a:pt x="21447" y="11929"/>
                  <a:pt x="21447" y="11895"/>
                </a:cubicBezTo>
                <a:cubicBezTo>
                  <a:pt x="21447" y="11881"/>
                  <a:pt x="21430" y="11878"/>
                  <a:pt x="21430" y="11871"/>
                </a:cubicBezTo>
                <a:cubicBezTo>
                  <a:pt x="21430" y="11782"/>
                  <a:pt x="21481" y="11743"/>
                  <a:pt x="21481" y="11661"/>
                </a:cubicBezTo>
                <a:cubicBezTo>
                  <a:pt x="21481" y="11620"/>
                  <a:pt x="21452" y="11595"/>
                  <a:pt x="21413" y="11595"/>
                </a:cubicBezTo>
                <a:cubicBezTo>
                  <a:pt x="21400" y="11595"/>
                  <a:pt x="21387" y="11606"/>
                  <a:pt x="21374" y="11613"/>
                </a:cubicBezTo>
                <a:cubicBezTo>
                  <a:pt x="21380" y="11599"/>
                  <a:pt x="21379" y="11595"/>
                  <a:pt x="21379" y="11595"/>
                </a:cubicBezTo>
                <a:cubicBezTo>
                  <a:pt x="21398" y="11548"/>
                  <a:pt x="21460" y="11557"/>
                  <a:pt x="21492" y="11517"/>
                </a:cubicBezTo>
                <a:cubicBezTo>
                  <a:pt x="21538" y="11455"/>
                  <a:pt x="21511" y="11394"/>
                  <a:pt x="21538" y="11319"/>
                </a:cubicBezTo>
                <a:cubicBezTo>
                  <a:pt x="21557" y="11264"/>
                  <a:pt x="21600" y="11236"/>
                  <a:pt x="21600" y="11181"/>
                </a:cubicBezTo>
                <a:cubicBezTo>
                  <a:pt x="21600" y="11100"/>
                  <a:pt x="21572" y="11052"/>
                  <a:pt x="21572" y="10977"/>
                </a:cubicBezTo>
                <a:cubicBezTo>
                  <a:pt x="21572" y="10929"/>
                  <a:pt x="21589" y="10905"/>
                  <a:pt x="21589" y="10857"/>
                </a:cubicBezTo>
                <a:cubicBezTo>
                  <a:pt x="21589" y="10830"/>
                  <a:pt x="21577" y="10799"/>
                  <a:pt x="21572" y="10773"/>
                </a:cubicBezTo>
                <a:cubicBezTo>
                  <a:pt x="21539" y="10671"/>
                  <a:pt x="21447" y="10602"/>
                  <a:pt x="21447" y="10473"/>
                </a:cubicBezTo>
                <a:cubicBezTo>
                  <a:pt x="21447" y="10439"/>
                  <a:pt x="21453" y="10428"/>
                  <a:pt x="21459" y="10401"/>
                </a:cubicBezTo>
                <a:cubicBezTo>
                  <a:pt x="21433" y="10353"/>
                  <a:pt x="21397" y="10347"/>
                  <a:pt x="21385" y="10293"/>
                </a:cubicBezTo>
                <a:cubicBezTo>
                  <a:pt x="21372" y="10265"/>
                  <a:pt x="21376" y="10236"/>
                  <a:pt x="21362" y="10209"/>
                </a:cubicBezTo>
                <a:cubicBezTo>
                  <a:pt x="21349" y="10168"/>
                  <a:pt x="21311" y="10159"/>
                  <a:pt x="21311" y="10125"/>
                </a:cubicBezTo>
                <a:cubicBezTo>
                  <a:pt x="21311" y="10098"/>
                  <a:pt x="21345" y="10098"/>
                  <a:pt x="21357" y="10077"/>
                </a:cubicBezTo>
                <a:cubicBezTo>
                  <a:pt x="21338" y="10057"/>
                  <a:pt x="21311" y="10050"/>
                  <a:pt x="21311" y="10023"/>
                </a:cubicBezTo>
                <a:cubicBezTo>
                  <a:pt x="21311" y="9955"/>
                  <a:pt x="21339" y="9908"/>
                  <a:pt x="21391" y="9867"/>
                </a:cubicBezTo>
                <a:cubicBezTo>
                  <a:pt x="21371" y="9839"/>
                  <a:pt x="21357" y="9823"/>
                  <a:pt x="21357" y="9789"/>
                </a:cubicBezTo>
                <a:cubicBezTo>
                  <a:pt x="21357" y="9789"/>
                  <a:pt x="21357" y="9788"/>
                  <a:pt x="21357" y="9747"/>
                </a:cubicBezTo>
                <a:cubicBezTo>
                  <a:pt x="21357" y="9720"/>
                  <a:pt x="21357" y="9696"/>
                  <a:pt x="21345" y="9669"/>
                </a:cubicBezTo>
                <a:cubicBezTo>
                  <a:pt x="21339" y="9669"/>
                  <a:pt x="21341" y="9681"/>
                  <a:pt x="21334" y="9681"/>
                </a:cubicBezTo>
                <a:cubicBezTo>
                  <a:pt x="21327" y="9681"/>
                  <a:pt x="21324" y="9681"/>
                  <a:pt x="21317" y="9681"/>
                </a:cubicBezTo>
                <a:cubicBezTo>
                  <a:pt x="21317" y="9653"/>
                  <a:pt x="21306" y="9636"/>
                  <a:pt x="21306" y="9609"/>
                </a:cubicBezTo>
                <a:cubicBezTo>
                  <a:pt x="21306" y="9520"/>
                  <a:pt x="21362" y="9482"/>
                  <a:pt x="21362" y="9393"/>
                </a:cubicBezTo>
                <a:cubicBezTo>
                  <a:pt x="21362" y="9359"/>
                  <a:pt x="21324" y="9360"/>
                  <a:pt x="21306" y="9333"/>
                </a:cubicBezTo>
                <a:cubicBezTo>
                  <a:pt x="21247" y="9278"/>
                  <a:pt x="21198" y="9235"/>
                  <a:pt x="21198" y="9147"/>
                </a:cubicBezTo>
                <a:cubicBezTo>
                  <a:pt x="21198" y="9085"/>
                  <a:pt x="21232" y="9059"/>
                  <a:pt x="21232" y="8991"/>
                </a:cubicBezTo>
                <a:cubicBezTo>
                  <a:pt x="21232" y="8970"/>
                  <a:pt x="21195" y="8973"/>
                  <a:pt x="21176" y="8967"/>
                </a:cubicBezTo>
                <a:cubicBezTo>
                  <a:pt x="21137" y="8960"/>
                  <a:pt x="21118" y="8945"/>
                  <a:pt x="21079" y="8925"/>
                </a:cubicBezTo>
                <a:cubicBezTo>
                  <a:pt x="21054" y="8911"/>
                  <a:pt x="21052" y="8887"/>
                  <a:pt x="21045" y="8853"/>
                </a:cubicBezTo>
                <a:cubicBezTo>
                  <a:pt x="21033" y="8813"/>
                  <a:pt x="20990" y="8799"/>
                  <a:pt x="20978" y="8751"/>
                </a:cubicBezTo>
                <a:cubicBezTo>
                  <a:pt x="20971" y="8717"/>
                  <a:pt x="20992" y="8682"/>
                  <a:pt x="20966" y="8655"/>
                </a:cubicBezTo>
                <a:cubicBezTo>
                  <a:pt x="20928" y="8614"/>
                  <a:pt x="20875" y="8636"/>
                  <a:pt x="20836" y="8595"/>
                </a:cubicBezTo>
                <a:cubicBezTo>
                  <a:pt x="20797" y="8561"/>
                  <a:pt x="20807" y="8515"/>
                  <a:pt x="20768" y="8481"/>
                </a:cubicBezTo>
                <a:cubicBezTo>
                  <a:pt x="20768" y="8481"/>
                  <a:pt x="20770" y="8481"/>
                  <a:pt x="20757" y="8481"/>
                </a:cubicBezTo>
                <a:cubicBezTo>
                  <a:pt x="20763" y="8427"/>
                  <a:pt x="20747" y="8391"/>
                  <a:pt x="20729" y="8343"/>
                </a:cubicBezTo>
                <a:cubicBezTo>
                  <a:pt x="20703" y="8281"/>
                  <a:pt x="20662" y="8261"/>
                  <a:pt x="20604" y="8241"/>
                </a:cubicBezTo>
                <a:cubicBezTo>
                  <a:pt x="20585" y="8227"/>
                  <a:pt x="20583" y="8217"/>
                  <a:pt x="20564" y="8217"/>
                </a:cubicBezTo>
                <a:cubicBezTo>
                  <a:pt x="20551" y="8217"/>
                  <a:pt x="20544" y="8227"/>
                  <a:pt x="20530" y="8241"/>
                </a:cubicBezTo>
                <a:cubicBezTo>
                  <a:pt x="20492" y="8227"/>
                  <a:pt x="20459" y="8227"/>
                  <a:pt x="20440" y="8193"/>
                </a:cubicBezTo>
                <a:cubicBezTo>
                  <a:pt x="20427" y="8165"/>
                  <a:pt x="20419" y="8147"/>
                  <a:pt x="20400" y="8133"/>
                </a:cubicBezTo>
                <a:cubicBezTo>
                  <a:pt x="20368" y="8106"/>
                  <a:pt x="20335" y="8106"/>
                  <a:pt x="20315" y="8079"/>
                </a:cubicBezTo>
                <a:cubicBezTo>
                  <a:pt x="20277" y="8011"/>
                  <a:pt x="20272" y="7951"/>
                  <a:pt x="20208" y="7917"/>
                </a:cubicBezTo>
                <a:cubicBezTo>
                  <a:pt x="20196" y="7937"/>
                  <a:pt x="20205" y="7957"/>
                  <a:pt x="20185" y="7971"/>
                </a:cubicBezTo>
                <a:cubicBezTo>
                  <a:pt x="20153" y="7936"/>
                  <a:pt x="20121" y="7933"/>
                  <a:pt x="20089" y="7899"/>
                </a:cubicBezTo>
                <a:cubicBezTo>
                  <a:pt x="20076" y="7879"/>
                  <a:pt x="20049" y="7884"/>
                  <a:pt x="20049" y="7857"/>
                </a:cubicBezTo>
                <a:cubicBezTo>
                  <a:pt x="20049" y="7836"/>
                  <a:pt x="20082" y="7827"/>
                  <a:pt x="20100" y="7827"/>
                </a:cubicBezTo>
                <a:cubicBezTo>
                  <a:pt x="20107" y="7827"/>
                  <a:pt x="20111" y="7833"/>
                  <a:pt x="20117" y="7833"/>
                </a:cubicBezTo>
                <a:cubicBezTo>
                  <a:pt x="20124" y="7833"/>
                  <a:pt x="20123" y="7833"/>
                  <a:pt x="20129" y="7833"/>
                </a:cubicBezTo>
                <a:cubicBezTo>
                  <a:pt x="20129" y="7833"/>
                  <a:pt x="20129" y="7836"/>
                  <a:pt x="20129" y="7809"/>
                </a:cubicBezTo>
                <a:cubicBezTo>
                  <a:pt x="20129" y="7713"/>
                  <a:pt x="20125" y="7665"/>
                  <a:pt x="20112" y="7569"/>
                </a:cubicBezTo>
                <a:cubicBezTo>
                  <a:pt x="20105" y="7542"/>
                  <a:pt x="20089" y="7518"/>
                  <a:pt x="20089" y="7491"/>
                </a:cubicBezTo>
                <a:cubicBezTo>
                  <a:pt x="20089" y="7464"/>
                  <a:pt x="20112" y="7452"/>
                  <a:pt x="20112" y="7425"/>
                </a:cubicBezTo>
                <a:cubicBezTo>
                  <a:pt x="20112" y="7391"/>
                  <a:pt x="20085" y="7369"/>
                  <a:pt x="20072" y="7335"/>
                </a:cubicBezTo>
                <a:cubicBezTo>
                  <a:pt x="20053" y="7294"/>
                  <a:pt x="20059" y="7262"/>
                  <a:pt x="20027" y="7221"/>
                </a:cubicBezTo>
                <a:cubicBezTo>
                  <a:pt x="20008" y="7201"/>
                  <a:pt x="20014" y="7155"/>
                  <a:pt x="19987" y="7155"/>
                </a:cubicBezTo>
                <a:cubicBezTo>
                  <a:pt x="19982" y="7155"/>
                  <a:pt x="19983" y="7161"/>
                  <a:pt x="19976" y="7161"/>
                </a:cubicBezTo>
                <a:cubicBezTo>
                  <a:pt x="19976" y="7161"/>
                  <a:pt x="19976" y="7159"/>
                  <a:pt x="19976" y="7179"/>
                </a:cubicBezTo>
                <a:cubicBezTo>
                  <a:pt x="19976" y="7213"/>
                  <a:pt x="19999" y="7235"/>
                  <a:pt x="19999" y="7269"/>
                </a:cubicBezTo>
                <a:cubicBezTo>
                  <a:pt x="19999" y="7269"/>
                  <a:pt x="19999" y="7267"/>
                  <a:pt x="19999" y="7341"/>
                </a:cubicBezTo>
                <a:cubicBezTo>
                  <a:pt x="19948" y="7334"/>
                  <a:pt x="19924" y="7309"/>
                  <a:pt x="19885" y="7275"/>
                </a:cubicBezTo>
                <a:cubicBezTo>
                  <a:pt x="19835" y="7220"/>
                  <a:pt x="19800" y="7192"/>
                  <a:pt x="19755" y="7137"/>
                </a:cubicBezTo>
                <a:cubicBezTo>
                  <a:pt x="19723" y="7103"/>
                  <a:pt x="19731" y="7053"/>
                  <a:pt x="19687" y="7053"/>
                </a:cubicBezTo>
                <a:cubicBezTo>
                  <a:pt x="19662" y="7053"/>
                  <a:pt x="19659" y="7085"/>
                  <a:pt x="19659" y="7119"/>
                </a:cubicBezTo>
                <a:cubicBezTo>
                  <a:pt x="19659" y="7133"/>
                  <a:pt x="19665" y="7141"/>
                  <a:pt x="19670" y="7155"/>
                </a:cubicBezTo>
                <a:cubicBezTo>
                  <a:pt x="19670" y="7155"/>
                  <a:pt x="19671" y="7153"/>
                  <a:pt x="19659" y="7173"/>
                </a:cubicBezTo>
                <a:cubicBezTo>
                  <a:pt x="19723" y="7453"/>
                  <a:pt x="19674" y="7209"/>
                  <a:pt x="19551" y="7209"/>
                </a:cubicBezTo>
                <a:cubicBezTo>
                  <a:pt x="19539" y="7209"/>
                  <a:pt x="19542" y="7227"/>
                  <a:pt x="19529" y="7227"/>
                </a:cubicBezTo>
                <a:cubicBezTo>
                  <a:pt x="19503" y="7227"/>
                  <a:pt x="19502" y="7194"/>
                  <a:pt x="19484" y="7173"/>
                </a:cubicBezTo>
                <a:cubicBezTo>
                  <a:pt x="19477" y="7168"/>
                  <a:pt x="19455" y="7164"/>
                  <a:pt x="19455" y="7143"/>
                </a:cubicBezTo>
                <a:cubicBezTo>
                  <a:pt x="19455" y="7130"/>
                  <a:pt x="19472" y="7127"/>
                  <a:pt x="19472" y="7113"/>
                </a:cubicBezTo>
                <a:cubicBezTo>
                  <a:pt x="19472" y="6978"/>
                  <a:pt x="19376" y="6919"/>
                  <a:pt x="19376" y="6789"/>
                </a:cubicBezTo>
                <a:cubicBezTo>
                  <a:pt x="19376" y="6763"/>
                  <a:pt x="19387" y="6751"/>
                  <a:pt x="19387" y="6723"/>
                </a:cubicBezTo>
                <a:cubicBezTo>
                  <a:pt x="19387" y="6697"/>
                  <a:pt x="19360" y="6689"/>
                  <a:pt x="19353" y="6669"/>
                </a:cubicBezTo>
                <a:cubicBezTo>
                  <a:pt x="19347" y="6676"/>
                  <a:pt x="19342" y="6675"/>
                  <a:pt x="19336" y="6675"/>
                </a:cubicBezTo>
                <a:cubicBezTo>
                  <a:pt x="19291" y="6675"/>
                  <a:pt x="19298" y="6608"/>
                  <a:pt x="19291" y="6561"/>
                </a:cubicBezTo>
                <a:cubicBezTo>
                  <a:pt x="19291" y="6533"/>
                  <a:pt x="19288" y="6501"/>
                  <a:pt x="19269" y="6501"/>
                </a:cubicBezTo>
                <a:cubicBezTo>
                  <a:pt x="19256" y="6501"/>
                  <a:pt x="19253" y="6507"/>
                  <a:pt x="19246" y="6507"/>
                </a:cubicBezTo>
                <a:cubicBezTo>
                  <a:pt x="19246" y="6500"/>
                  <a:pt x="19240" y="6490"/>
                  <a:pt x="19240" y="6477"/>
                </a:cubicBezTo>
                <a:cubicBezTo>
                  <a:pt x="19240" y="6456"/>
                  <a:pt x="19257" y="6450"/>
                  <a:pt x="19257" y="6423"/>
                </a:cubicBezTo>
                <a:cubicBezTo>
                  <a:pt x="19257" y="6404"/>
                  <a:pt x="19225" y="6402"/>
                  <a:pt x="19212" y="6381"/>
                </a:cubicBezTo>
                <a:cubicBezTo>
                  <a:pt x="19199" y="6362"/>
                  <a:pt x="19202" y="6345"/>
                  <a:pt x="19184" y="6345"/>
                </a:cubicBezTo>
                <a:cubicBezTo>
                  <a:pt x="19177" y="6345"/>
                  <a:pt x="19173" y="6344"/>
                  <a:pt x="19167" y="6351"/>
                </a:cubicBezTo>
                <a:cubicBezTo>
                  <a:pt x="19167" y="6351"/>
                  <a:pt x="19167" y="6352"/>
                  <a:pt x="19155" y="6345"/>
                </a:cubicBezTo>
                <a:cubicBezTo>
                  <a:pt x="19155" y="6326"/>
                  <a:pt x="19155" y="6317"/>
                  <a:pt x="19155" y="6297"/>
                </a:cubicBezTo>
                <a:cubicBezTo>
                  <a:pt x="19072" y="6310"/>
                  <a:pt x="19060" y="6215"/>
                  <a:pt x="19003" y="6153"/>
                </a:cubicBezTo>
                <a:cubicBezTo>
                  <a:pt x="18989" y="6127"/>
                  <a:pt x="18969" y="6114"/>
                  <a:pt x="18969" y="6087"/>
                </a:cubicBezTo>
                <a:cubicBezTo>
                  <a:pt x="18969" y="6073"/>
                  <a:pt x="18991" y="6065"/>
                  <a:pt x="18991" y="6051"/>
                </a:cubicBezTo>
                <a:cubicBezTo>
                  <a:pt x="18991" y="6037"/>
                  <a:pt x="18974" y="6034"/>
                  <a:pt x="18974" y="6021"/>
                </a:cubicBezTo>
                <a:cubicBezTo>
                  <a:pt x="18974" y="6021"/>
                  <a:pt x="18980" y="6016"/>
                  <a:pt x="18980" y="6009"/>
                </a:cubicBezTo>
                <a:cubicBezTo>
                  <a:pt x="18993" y="6016"/>
                  <a:pt x="19002" y="6027"/>
                  <a:pt x="19014" y="6027"/>
                </a:cubicBezTo>
                <a:cubicBezTo>
                  <a:pt x="19040" y="6027"/>
                  <a:pt x="19059" y="6011"/>
                  <a:pt x="19059" y="5991"/>
                </a:cubicBezTo>
                <a:cubicBezTo>
                  <a:pt x="19059" y="5958"/>
                  <a:pt x="19023" y="5959"/>
                  <a:pt x="18991" y="5937"/>
                </a:cubicBezTo>
                <a:cubicBezTo>
                  <a:pt x="18979" y="5930"/>
                  <a:pt x="18980" y="5908"/>
                  <a:pt x="18974" y="5901"/>
                </a:cubicBezTo>
                <a:cubicBezTo>
                  <a:pt x="18961" y="5880"/>
                  <a:pt x="18943" y="5884"/>
                  <a:pt x="18923" y="5871"/>
                </a:cubicBezTo>
                <a:cubicBezTo>
                  <a:pt x="18903" y="5857"/>
                  <a:pt x="18907" y="5838"/>
                  <a:pt x="18895" y="5811"/>
                </a:cubicBezTo>
                <a:cubicBezTo>
                  <a:pt x="18882" y="5818"/>
                  <a:pt x="18867" y="5834"/>
                  <a:pt x="18867" y="5853"/>
                </a:cubicBezTo>
                <a:cubicBezTo>
                  <a:pt x="18802" y="5834"/>
                  <a:pt x="18783" y="5792"/>
                  <a:pt x="18731" y="5751"/>
                </a:cubicBezTo>
                <a:cubicBezTo>
                  <a:pt x="18706" y="5725"/>
                  <a:pt x="18702" y="5685"/>
                  <a:pt x="18663" y="5685"/>
                </a:cubicBezTo>
                <a:cubicBezTo>
                  <a:pt x="18644" y="5685"/>
                  <a:pt x="18643" y="5727"/>
                  <a:pt x="18623" y="5727"/>
                </a:cubicBezTo>
                <a:cubicBezTo>
                  <a:pt x="18566" y="5727"/>
                  <a:pt x="18539" y="5650"/>
                  <a:pt x="18539" y="5590"/>
                </a:cubicBezTo>
                <a:cubicBezTo>
                  <a:pt x="18539" y="5590"/>
                  <a:pt x="18542" y="5591"/>
                  <a:pt x="18516" y="5584"/>
                </a:cubicBezTo>
                <a:cubicBezTo>
                  <a:pt x="18497" y="5617"/>
                  <a:pt x="18495" y="5634"/>
                  <a:pt x="18482" y="5667"/>
                </a:cubicBezTo>
                <a:cubicBezTo>
                  <a:pt x="18438" y="5620"/>
                  <a:pt x="18380" y="5603"/>
                  <a:pt x="18380" y="5536"/>
                </a:cubicBezTo>
                <a:cubicBezTo>
                  <a:pt x="18380" y="5514"/>
                  <a:pt x="18386" y="5506"/>
                  <a:pt x="18386" y="5494"/>
                </a:cubicBezTo>
                <a:cubicBezTo>
                  <a:pt x="18386" y="5446"/>
                  <a:pt x="18360" y="5432"/>
                  <a:pt x="18340" y="5392"/>
                </a:cubicBezTo>
                <a:cubicBezTo>
                  <a:pt x="18302" y="5399"/>
                  <a:pt x="18282" y="5410"/>
                  <a:pt x="18250" y="5410"/>
                </a:cubicBezTo>
                <a:cubicBezTo>
                  <a:pt x="18185" y="5410"/>
                  <a:pt x="18127" y="5387"/>
                  <a:pt x="18108" y="5326"/>
                </a:cubicBezTo>
                <a:cubicBezTo>
                  <a:pt x="18108" y="5326"/>
                  <a:pt x="18108" y="5321"/>
                  <a:pt x="18120" y="5302"/>
                </a:cubicBezTo>
                <a:cubicBezTo>
                  <a:pt x="18120" y="5302"/>
                  <a:pt x="18120" y="5304"/>
                  <a:pt x="18120" y="5290"/>
                </a:cubicBezTo>
                <a:cubicBezTo>
                  <a:pt x="18088" y="5309"/>
                  <a:pt x="18075" y="5327"/>
                  <a:pt x="18069" y="5368"/>
                </a:cubicBezTo>
                <a:cubicBezTo>
                  <a:pt x="18024" y="5346"/>
                  <a:pt x="18018" y="5309"/>
                  <a:pt x="17973" y="5290"/>
                </a:cubicBezTo>
                <a:cubicBezTo>
                  <a:pt x="17883" y="5242"/>
                  <a:pt x="17828" y="5213"/>
                  <a:pt x="17752" y="5146"/>
                </a:cubicBezTo>
                <a:cubicBezTo>
                  <a:pt x="17725" y="5105"/>
                  <a:pt x="17707" y="5078"/>
                  <a:pt x="17707" y="5032"/>
                </a:cubicBezTo>
                <a:cubicBezTo>
                  <a:pt x="17707" y="4984"/>
                  <a:pt x="17724" y="4954"/>
                  <a:pt x="17724" y="4906"/>
                </a:cubicBezTo>
                <a:cubicBezTo>
                  <a:pt x="17724" y="4892"/>
                  <a:pt x="17709" y="4887"/>
                  <a:pt x="17695" y="4882"/>
                </a:cubicBezTo>
                <a:cubicBezTo>
                  <a:pt x="17663" y="4848"/>
                  <a:pt x="17655" y="4825"/>
                  <a:pt x="17616" y="4792"/>
                </a:cubicBezTo>
                <a:cubicBezTo>
                  <a:pt x="17578" y="4751"/>
                  <a:pt x="17566" y="4708"/>
                  <a:pt x="17560" y="4648"/>
                </a:cubicBezTo>
                <a:cubicBezTo>
                  <a:pt x="17560" y="4648"/>
                  <a:pt x="17559" y="4651"/>
                  <a:pt x="17610" y="4522"/>
                </a:cubicBezTo>
                <a:cubicBezTo>
                  <a:pt x="17610" y="4447"/>
                  <a:pt x="17610" y="4398"/>
                  <a:pt x="17610" y="4324"/>
                </a:cubicBezTo>
                <a:cubicBezTo>
                  <a:pt x="17610" y="4311"/>
                  <a:pt x="17600" y="4302"/>
                  <a:pt x="17594" y="4288"/>
                </a:cubicBezTo>
                <a:cubicBezTo>
                  <a:pt x="17574" y="4186"/>
                  <a:pt x="17563" y="4129"/>
                  <a:pt x="17531" y="4042"/>
                </a:cubicBezTo>
                <a:cubicBezTo>
                  <a:pt x="17525" y="4014"/>
                  <a:pt x="17503" y="4004"/>
                  <a:pt x="17503" y="3976"/>
                </a:cubicBezTo>
                <a:cubicBezTo>
                  <a:pt x="17503" y="3963"/>
                  <a:pt x="17514" y="3948"/>
                  <a:pt x="17514" y="3934"/>
                </a:cubicBezTo>
                <a:cubicBezTo>
                  <a:pt x="17514" y="3934"/>
                  <a:pt x="17510" y="3933"/>
                  <a:pt x="17492" y="3940"/>
                </a:cubicBezTo>
                <a:cubicBezTo>
                  <a:pt x="17408" y="3879"/>
                  <a:pt x="17386" y="3819"/>
                  <a:pt x="17328" y="3730"/>
                </a:cubicBezTo>
                <a:cubicBezTo>
                  <a:pt x="17296" y="3682"/>
                  <a:pt x="17237" y="3660"/>
                  <a:pt x="17237" y="3598"/>
                </a:cubicBezTo>
                <a:cubicBezTo>
                  <a:pt x="17237" y="3564"/>
                  <a:pt x="17265" y="3559"/>
                  <a:pt x="17265" y="3532"/>
                </a:cubicBezTo>
                <a:cubicBezTo>
                  <a:pt x="17265" y="3512"/>
                  <a:pt x="17260" y="3504"/>
                  <a:pt x="17260" y="3490"/>
                </a:cubicBezTo>
                <a:cubicBezTo>
                  <a:pt x="17260" y="3449"/>
                  <a:pt x="17282" y="3434"/>
                  <a:pt x="17282" y="3400"/>
                </a:cubicBezTo>
                <a:cubicBezTo>
                  <a:pt x="17282" y="3359"/>
                  <a:pt x="17220" y="3351"/>
                  <a:pt x="17220" y="3310"/>
                </a:cubicBezTo>
                <a:cubicBezTo>
                  <a:pt x="17220" y="3290"/>
                  <a:pt x="17231" y="3277"/>
                  <a:pt x="17231" y="3256"/>
                </a:cubicBezTo>
                <a:cubicBezTo>
                  <a:pt x="17231" y="3174"/>
                  <a:pt x="17152" y="3146"/>
                  <a:pt x="17152" y="3064"/>
                </a:cubicBezTo>
                <a:cubicBezTo>
                  <a:pt x="17152" y="3030"/>
                  <a:pt x="17172" y="3001"/>
                  <a:pt x="17197" y="2974"/>
                </a:cubicBezTo>
                <a:cubicBezTo>
                  <a:pt x="17172" y="2946"/>
                  <a:pt x="17158" y="2918"/>
                  <a:pt x="17158" y="2884"/>
                </a:cubicBezTo>
                <a:cubicBezTo>
                  <a:pt x="17158" y="2836"/>
                  <a:pt x="17197" y="2823"/>
                  <a:pt x="17197" y="2782"/>
                </a:cubicBezTo>
                <a:cubicBezTo>
                  <a:pt x="17197" y="2748"/>
                  <a:pt x="17160" y="2749"/>
                  <a:pt x="17135" y="2728"/>
                </a:cubicBezTo>
                <a:cubicBezTo>
                  <a:pt x="17097" y="2694"/>
                  <a:pt x="17049" y="2703"/>
                  <a:pt x="17011" y="2662"/>
                </a:cubicBezTo>
                <a:cubicBezTo>
                  <a:pt x="16992" y="2641"/>
                  <a:pt x="17000" y="2623"/>
                  <a:pt x="16994" y="2596"/>
                </a:cubicBezTo>
                <a:cubicBezTo>
                  <a:pt x="16974" y="2555"/>
                  <a:pt x="16920" y="2574"/>
                  <a:pt x="16875" y="2554"/>
                </a:cubicBezTo>
                <a:cubicBezTo>
                  <a:pt x="16830" y="2527"/>
                  <a:pt x="16844" y="2470"/>
                  <a:pt x="16818" y="2422"/>
                </a:cubicBezTo>
                <a:cubicBezTo>
                  <a:pt x="16812" y="2408"/>
                  <a:pt x="16790" y="2411"/>
                  <a:pt x="16790" y="2398"/>
                </a:cubicBezTo>
                <a:cubicBezTo>
                  <a:pt x="16790" y="2391"/>
                  <a:pt x="16801" y="2387"/>
                  <a:pt x="16801" y="2380"/>
                </a:cubicBezTo>
                <a:cubicBezTo>
                  <a:pt x="16801" y="2353"/>
                  <a:pt x="16769" y="2353"/>
                  <a:pt x="16756" y="2326"/>
                </a:cubicBezTo>
                <a:cubicBezTo>
                  <a:pt x="16717" y="2339"/>
                  <a:pt x="16711" y="2398"/>
                  <a:pt x="16665" y="2398"/>
                </a:cubicBezTo>
                <a:cubicBezTo>
                  <a:pt x="16646" y="2398"/>
                  <a:pt x="16639" y="2380"/>
                  <a:pt x="16620" y="2380"/>
                </a:cubicBezTo>
                <a:cubicBezTo>
                  <a:pt x="16543" y="2380"/>
                  <a:pt x="16521" y="2469"/>
                  <a:pt x="16456" y="2524"/>
                </a:cubicBezTo>
                <a:cubicBezTo>
                  <a:pt x="16405" y="2462"/>
                  <a:pt x="16364" y="2437"/>
                  <a:pt x="16332" y="2362"/>
                </a:cubicBezTo>
                <a:cubicBezTo>
                  <a:pt x="16306" y="2287"/>
                  <a:pt x="16317" y="2232"/>
                  <a:pt x="16292" y="2164"/>
                </a:cubicBezTo>
                <a:cubicBezTo>
                  <a:pt x="16267" y="2123"/>
                  <a:pt x="16235" y="2105"/>
                  <a:pt x="16235" y="2050"/>
                </a:cubicBezTo>
                <a:cubicBezTo>
                  <a:pt x="16235" y="2002"/>
                  <a:pt x="16281" y="1979"/>
                  <a:pt x="16281" y="1924"/>
                </a:cubicBezTo>
                <a:cubicBezTo>
                  <a:pt x="16281" y="1815"/>
                  <a:pt x="16224" y="1768"/>
                  <a:pt x="16224" y="1666"/>
                </a:cubicBezTo>
                <a:cubicBezTo>
                  <a:pt x="16224" y="1618"/>
                  <a:pt x="16230" y="1599"/>
                  <a:pt x="16230" y="1558"/>
                </a:cubicBezTo>
                <a:cubicBezTo>
                  <a:pt x="16230" y="1558"/>
                  <a:pt x="16227" y="1559"/>
                  <a:pt x="16201" y="1552"/>
                </a:cubicBezTo>
                <a:cubicBezTo>
                  <a:pt x="16188" y="1573"/>
                  <a:pt x="16175" y="1582"/>
                  <a:pt x="16156" y="1582"/>
                </a:cubicBezTo>
                <a:cubicBezTo>
                  <a:pt x="16150" y="1582"/>
                  <a:pt x="16145" y="1566"/>
                  <a:pt x="16145" y="1552"/>
                </a:cubicBezTo>
                <a:cubicBezTo>
                  <a:pt x="16145" y="1497"/>
                  <a:pt x="16190" y="1468"/>
                  <a:pt x="16190" y="1414"/>
                </a:cubicBezTo>
                <a:cubicBezTo>
                  <a:pt x="16190" y="1380"/>
                  <a:pt x="16142" y="1393"/>
                  <a:pt x="16117" y="1366"/>
                </a:cubicBezTo>
                <a:cubicBezTo>
                  <a:pt x="16097" y="1345"/>
                  <a:pt x="16113" y="1321"/>
                  <a:pt x="16100" y="1294"/>
                </a:cubicBezTo>
                <a:cubicBezTo>
                  <a:pt x="16081" y="1266"/>
                  <a:pt x="16052" y="1278"/>
                  <a:pt x="16026" y="1264"/>
                </a:cubicBezTo>
                <a:cubicBezTo>
                  <a:pt x="16001" y="1244"/>
                  <a:pt x="16003" y="1214"/>
                  <a:pt x="16003" y="1180"/>
                </a:cubicBezTo>
                <a:cubicBezTo>
                  <a:pt x="16003" y="1132"/>
                  <a:pt x="16049" y="1113"/>
                  <a:pt x="16049" y="1072"/>
                </a:cubicBezTo>
                <a:cubicBezTo>
                  <a:pt x="16049" y="1044"/>
                  <a:pt x="16039" y="1012"/>
                  <a:pt x="16020" y="1012"/>
                </a:cubicBezTo>
                <a:cubicBezTo>
                  <a:pt x="15994" y="1012"/>
                  <a:pt x="15985" y="1036"/>
                  <a:pt x="15958" y="1036"/>
                </a:cubicBezTo>
                <a:cubicBezTo>
                  <a:pt x="15919" y="1036"/>
                  <a:pt x="15885" y="993"/>
                  <a:pt x="15885" y="952"/>
                </a:cubicBezTo>
                <a:cubicBezTo>
                  <a:pt x="15885" y="918"/>
                  <a:pt x="15901" y="907"/>
                  <a:pt x="15901" y="880"/>
                </a:cubicBezTo>
                <a:cubicBezTo>
                  <a:pt x="15901" y="798"/>
                  <a:pt x="15899" y="745"/>
                  <a:pt x="15873" y="670"/>
                </a:cubicBezTo>
                <a:cubicBezTo>
                  <a:pt x="15860" y="629"/>
                  <a:pt x="15839" y="615"/>
                  <a:pt x="15839" y="574"/>
                </a:cubicBezTo>
                <a:cubicBezTo>
                  <a:pt x="15839" y="546"/>
                  <a:pt x="15851" y="530"/>
                  <a:pt x="15851" y="502"/>
                </a:cubicBezTo>
                <a:cubicBezTo>
                  <a:pt x="15851" y="475"/>
                  <a:pt x="15819" y="478"/>
                  <a:pt x="15794" y="478"/>
                </a:cubicBezTo>
                <a:cubicBezTo>
                  <a:pt x="15781" y="471"/>
                  <a:pt x="15778" y="448"/>
                  <a:pt x="15766" y="448"/>
                </a:cubicBezTo>
                <a:cubicBezTo>
                  <a:pt x="15746" y="448"/>
                  <a:pt x="15736" y="454"/>
                  <a:pt x="15709" y="454"/>
                </a:cubicBezTo>
                <a:cubicBezTo>
                  <a:pt x="15702" y="454"/>
                  <a:pt x="15703" y="454"/>
                  <a:pt x="15698" y="454"/>
                </a:cubicBezTo>
                <a:cubicBezTo>
                  <a:pt x="15703" y="413"/>
                  <a:pt x="15726" y="387"/>
                  <a:pt x="15726" y="346"/>
                </a:cubicBezTo>
                <a:cubicBezTo>
                  <a:pt x="15726" y="339"/>
                  <a:pt x="15720" y="335"/>
                  <a:pt x="15720" y="328"/>
                </a:cubicBezTo>
                <a:cubicBezTo>
                  <a:pt x="15701" y="335"/>
                  <a:pt x="15695" y="328"/>
                  <a:pt x="15675" y="328"/>
                </a:cubicBezTo>
                <a:close/>
                <a:moveTo>
                  <a:pt x="238" y="9669"/>
                </a:moveTo>
                <a:cubicBezTo>
                  <a:pt x="231" y="9648"/>
                  <a:pt x="224" y="9629"/>
                  <a:pt x="204" y="9615"/>
                </a:cubicBezTo>
                <a:cubicBezTo>
                  <a:pt x="197" y="9615"/>
                  <a:pt x="198" y="9615"/>
                  <a:pt x="198" y="9615"/>
                </a:cubicBezTo>
                <a:cubicBezTo>
                  <a:pt x="202" y="9640"/>
                  <a:pt x="222" y="9654"/>
                  <a:pt x="238" y="9669"/>
                </a:cubicBezTo>
                <a:close/>
                <a:moveTo>
                  <a:pt x="9252" y="580"/>
                </a:moveTo>
                <a:cubicBezTo>
                  <a:pt x="9252" y="580"/>
                  <a:pt x="9247" y="585"/>
                  <a:pt x="9247" y="592"/>
                </a:cubicBezTo>
                <a:cubicBezTo>
                  <a:pt x="9247" y="694"/>
                  <a:pt x="9303" y="741"/>
                  <a:pt x="9303" y="850"/>
                </a:cubicBezTo>
                <a:cubicBezTo>
                  <a:pt x="9335" y="850"/>
                  <a:pt x="9352" y="854"/>
                  <a:pt x="9371" y="868"/>
                </a:cubicBezTo>
                <a:cubicBezTo>
                  <a:pt x="9403" y="881"/>
                  <a:pt x="9391" y="925"/>
                  <a:pt x="9416" y="946"/>
                </a:cubicBezTo>
                <a:cubicBezTo>
                  <a:pt x="9442" y="960"/>
                  <a:pt x="9464" y="945"/>
                  <a:pt x="9496" y="952"/>
                </a:cubicBezTo>
                <a:cubicBezTo>
                  <a:pt x="9521" y="965"/>
                  <a:pt x="9533" y="985"/>
                  <a:pt x="9552" y="1012"/>
                </a:cubicBezTo>
                <a:cubicBezTo>
                  <a:pt x="9572" y="999"/>
                  <a:pt x="9573" y="971"/>
                  <a:pt x="9592" y="958"/>
                </a:cubicBezTo>
                <a:cubicBezTo>
                  <a:pt x="9618" y="937"/>
                  <a:pt x="9651" y="943"/>
                  <a:pt x="9677" y="916"/>
                </a:cubicBezTo>
                <a:cubicBezTo>
                  <a:pt x="9715" y="881"/>
                  <a:pt x="9711" y="814"/>
                  <a:pt x="9762" y="814"/>
                </a:cubicBezTo>
                <a:cubicBezTo>
                  <a:pt x="9775" y="814"/>
                  <a:pt x="9782" y="820"/>
                  <a:pt x="9796" y="820"/>
                </a:cubicBezTo>
                <a:cubicBezTo>
                  <a:pt x="9814" y="779"/>
                  <a:pt x="9846" y="765"/>
                  <a:pt x="9846" y="724"/>
                </a:cubicBezTo>
                <a:cubicBezTo>
                  <a:pt x="9846" y="690"/>
                  <a:pt x="9808" y="691"/>
                  <a:pt x="9796" y="664"/>
                </a:cubicBezTo>
                <a:cubicBezTo>
                  <a:pt x="9762" y="623"/>
                  <a:pt x="9750" y="600"/>
                  <a:pt x="9705" y="580"/>
                </a:cubicBezTo>
                <a:cubicBezTo>
                  <a:pt x="9698" y="634"/>
                  <a:pt x="9705" y="657"/>
                  <a:pt x="9705" y="712"/>
                </a:cubicBezTo>
                <a:cubicBezTo>
                  <a:pt x="9692" y="678"/>
                  <a:pt x="9686" y="646"/>
                  <a:pt x="9654" y="646"/>
                </a:cubicBezTo>
                <a:cubicBezTo>
                  <a:pt x="9621" y="646"/>
                  <a:pt x="9592" y="660"/>
                  <a:pt x="9592" y="694"/>
                </a:cubicBezTo>
                <a:cubicBezTo>
                  <a:pt x="9592" y="722"/>
                  <a:pt x="9592" y="733"/>
                  <a:pt x="9592" y="754"/>
                </a:cubicBezTo>
                <a:cubicBezTo>
                  <a:pt x="9573" y="720"/>
                  <a:pt x="9584" y="658"/>
                  <a:pt x="9547" y="658"/>
                </a:cubicBezTo>
                <a:cubicBezTo>
                  <a:pt x="9508" y="658"/>
                  <a:pt x="9489" y="693"/>
                  <a:pt x="9450" y="700"/>
                </a:cubicBezTo>
                <a:cubicBezTo>
                  <a:pt x="9457" y="728"/>
                  <a:pt x="9467" y="738"/>
                  <a:pt x="9479" y="772"/>
                </a:cubicBezTo>
                <a:cubicBezTo>
                  <a:pt x="9467" y="772"/>
                  <a:pt x="9467" y="772"/>
                  <a:pt x="9467" y="772"/>
                </a:cubicBezTo>
                <a:cubicBezTo>
                  <a:pt x="9435" y="752"/>
                  <a:pt x="9427" y="727"/>
                  <a:pt x="9388" y="706"/>
                </a:cubicBezTo>
                <a:cubicBezTo>
                  <a:pt x="9363" y="699"/>
                  <a:pt x="9331" y="692"/>
                  <a:pt x="9326" y="658"/>
                </a:cubicBezTo>
                <a:cubicBezTo>
                  <a:pt x="9351" y="658"/>
                  <a:pt x="9354" y="658"/>
                  <a:pt x="9354" y="658"/>
                </a:cubicBezTo>
                <a:cubicBezTo>
                  <a:pt x="9354" y="652"/>
                  <a:pt x="9353" y="647"/>
                  <a:pt x="9360" y="640"/>
                </a:cubicBezTo>
                <a:cubicBezTo>
                  <a:pt x="9315" y="633"/>
                  <a:pt x="9298" y="600"/>
                  <a:pt x="9252" y="580"/>
                </a:cubicBezTo>
                <a:close/>
                <a:moveTo>
                  <a:pt x="9218" y="658"/>
                </a:moveTo>
                <a:cubicBezTo>
                  <a:pt x="9192" y="686"/>
                  <a:pt x="9178" y="716"/>
                  <a:pt x="9139" y="736"/>
                </a:cubicBezTo>
                <a:cubicBezTo>
                  <a:pt x="9139" y="736"/>
                  <a:pt x="9140" y="734"/>
                  <a:pt x="9133" y="748"/>
                </a:cubicBezTo>
                <a:cubicBezTo>
                  <a:pt x="9140" y="748"/>
                  <a:pt x="9150" y="754"/>
                  <a:pt x="9162" y="754"/>
                </a:cubicBezTo>
                <a:cubicBezTo>
                  <a:pt x="9162" y="754"/>
                  <a:pt x="9163" y="757"/>
                  <a:pt x="9150" y="784"/>
                </a:cubicBezTo>
                <a:cubicBezTo>
                  <a:pt x="9163" y="818"/>
                  <a:pt x="9190" y="821"/>
                  <a:pt x="9190" y="862"/>
                </a:cubicBezTo>
                <a:cubicBezTo>
                  <a:pt x="9190" y="889"/>
                  <a:pt x="9159" y="886"/>
                  <a:pt x="9133" y="886"/>
                </a:cubicBezTo>
                <a:cubicBezTo>
                  <a:pt x="9127" y="886"/>
                  <a:pt x="9122" y="880"/>
                  <a:pt x="9116" y="880"/>
                </a:cubicBezTo>
                <a:cubicBezTo>
                  <a:pt x="9116" y="880"/>
                  <a:pt x="9114" y="880"/>
                  <a:pt x="9094" y="880"/>
                </a:cubicBezTo>
                <a:cubicBezTo>
                  <a:pt x="9087" y="900"/>
                  <a:pt x="9089" y="920"/>
                  <a:pt x="9083" y="940"/>
                </a:cubicBezTo>
                <a:cubicBezTo>
                  <a:pt x="9116" y="933"/>
                  <a:pt x="9134" y="916"/>
                  <a:pt x="9173" y="916"/>
                </a:cubicBezTo>
                <a:cubicBezTo>
                  <a:pt x="9230" y="916"/>
                  <a:pt x="9262" y="952"/>
                  <a:pt x="9320" y="952"/>
                </a:cubicBezTo>
                <a:cubicBezTo>
                  <a:pt x="9339" y="952"/>
                  <a:pt x="9352" y="941"/>
                  <a:pt x="9365" y="934"/>
                </a:cubicBezTo>
                <a:cubicBezTo>
                  <a:pt x="9332" y="900"/>
                  <a:pt x="9309" y="886"/>
                  <a:pt x="9264" y="880"/>
                </a:cubicBezTo>
                <a:cubicBezTo>
                  <a:pt x="9264" y="873"/>
                  <a:pt x="9264" y="863"/>
                  <a:pt x="9264" y="856"/>
                </a:cubicBezTo>
                <a:cubicBezTo>
                  <a:pt x="9264" y="856"/>
                  <a:pt x="9263" y="859"/>
                  <a:pt x="9269" y="832"/>
                </a:cubicBezTo>
                <a:cubicBezTo>
                  <a:pt x="9257" y="818"/>
                  <a:pt x="9237" y="820"/>
                  <a:pt x="9218" y="820"/>
                </a:cubicBezTo>
                <a:cubicBezTo>
                  <a:pt x="9224" y="772"/>
                  <a:pt x="9249" y="754"/>
                  <a:pt x="9235" y="706"/>
                </a:cubicBezTo>
                <a:cubicBezTo>
                  <a:pt x="9235" y="686"/>
                  <a:pt x="9230" y="672"/>
                  <a:pt x="9218" y="658"/>
                </a:cubicBezTo>
                <a:close/>
                <a:moveTo>
                  <a:pt x="12331" y="2014"/>
                </a:moveTo>
                <a:cubicBezTo>
                  <a:pt x="12324" y="2027"/>
                  <a:pt x="12325" y="2031"/>
                  <a:pt x="12325" y="2038"/>
                </a:cubicBezTo>
                <a:cubicBezTo>
                  <a:pt x="12325" y="2072"/>
                  <a:pt x="12340" y="2089"/>
                  <a:pt x="12359" y="2116"/>
                </a:cubicBezTo>
                <a:cubicBezTo>
                  <a:pt x="12359" y="2082"/>
                  <a:pt x="12371" y="2061"/>
                  <a:pt x="12365" y="2026"/>
                </a:cubicBezTo>
                <a:cubicBezTo>
                  <a:pt x="12353" y="2020"/>
                  <a:pt x="12344" y="2021"/>
                  <a:pt x="12331" y="2014"/>
                </a:cubicBezTo>
                <a:close/>
                <a:moveTo>
                  <a:pt x="12608" y="2032"/>
                </a:moveTo>
                <a:cubicBezTo>
                  <a:pt x="12608" y="2005"/>
                  <a:pt x="12575" y="2060"/>
                  <a:pt x="12563" y="2080"/>
                </a:cubicBezTo>
                <a:cubicBezTo>
                  <a:pt x="12543" y="2114"/>
                  <a:pt x="12505" y="2116"/>
                  <a:pt x="12467" y="2116"/>
                </a:cubicBezTo>
                <a:cubicBezTo>
                  <a:pt x="12467" y="2137"/>
                  <a:pt x="12472" y="2149"/>
                  <a:pt x="12472" y="2170"/>
                </a:cubicBezTo>
                <a:cubicBezTo>
                  <a:pt x="12472" y="2224"/>
                  <a:pt x="12466" y="2258"/>
                  <a:pt x="12461" y="2320"/>
                </a:cubicBezTo>
                <a:cubicBezTo>
                  <a:pt x="12550" y="2320"/>
                  <a:pt x="12598" y="2374"/>
                  <a:pt x="12687" y="2374"/>
                </a:cubicBezTo>
                <a:cubicBezTo>
                  <a:pt x="12700" y="2374"/>
                  <a:pt x="12709" y="2368"/>
                  <a:pt x="12721" y="2374"/>
                </a:cubicBezTo>
                <a:cubicBezTo>
                  <a:pt x="12721" y="2354"/>
                  <a:pt x="12721" y="2340"/>
                  <a:pt x="12721" y="2320"/>
                </a:cubicBezTo>
                <a:cubicBezTo>
                  <a:pt x="12715" y="2313"/>
                  <a:pt x="12716" y="2314"/>
                  <a:pt x="12716" y="2314"/>
                </a:cubicBezTo>
                <a:cubicBezTo>
                  <a:pt x="12703" y="2328"/>
                  <a:pt x="12700" y="2338"/>
                  <a:pt x="12682" y="2338"/>
                </a:cubicBezTo>
                <a:cubicBezTo>
                  <a:pt x="12668" y="2338"/>
                  <a:pt x="12666" y="2320"/>
                  <a:pt x="12659" y="2320"/>
                </a:cubicBezTo>
                <a:cubicBezTo>
                  <a:pt x="12646" y="2320"/>
                  <a:pt x="12643" y="2326"/>
                  <a:pt x="12636" y="2326"/>
                </a:cubicBezTo>
                <a:cubicBezTo>
                  <a:pt x="12611" y="2326"/>
                  <a:pt x="12597" y="2304"/>
                  <a:pt x="12597" y="2284"/>
                </a:cubicBezTo>
                <a:cubicBezTo>
                  <a:pt x="12597" y="2250"/>
                  <a:pt x="12623" y="2252"/>
                  <a:pt x="12636" y="2224"/>
                </a:cubicBezTo>
                <a:cubicBezTo>
                  <a:pt x="12616" y="2217"/>
                  <a:pt x="12597" y="2203"/>
                  <a:pt x="12597" y="2182"/>
                </a:cubicBezTo>
                <a:cubicBezTo>
                  <a:pt x="12597" y="2169"/>
                  <a:pt x="12602" y="2166"/>
                  <a:pt x="12602" y="2152"/>
                </a:cubicBezTo>
                <a:cubicBezTo>
                  <a:pt x="12614" y="2152"/>
                  <a:pt x="12623" y="2152"/>
                  <a:pt x="12636" y="2152"/>
                </a:cubicBezTo>
                <a:cubicBezTo>
                  <a:pt x="12675" y="2152"/>
                  <a:pt x="12725" y="2128"/>
                  <a:pt x="12648" y="2128"/>
                </a:cubicBezTo>
                <a:cubicBezTo>
                  <a:pt x="12622" y="2128"/>
                  <a:pt x="12597" y="2107"/>
                  <a:pt x="12597" y="2080"/>
                </a:cubicBezTo>
                <a:cubicBezTo>
                  <a:pt x="12597" y="2060"/>
                  <a:pt x="12608" y="2053"/>
                  <a:pt x="12608" y="2032"/>
                </a:cubicBezTo>
                <a:close/>
                <a:moveTo>
                  <a:pt x="12761" y="3160"/>
                </a:moveTo>
                <a:cubicBezTo>
                  <a:pt x="12748" y="3160"/>
                  <a:pt x="12734" y="3165"/>
                  <a:pt x="12721" y="3178"/>
                </a:cubicBezTo>
                <a:cubicBezTo>
                  <a:pt x="12747" y="3219"/>
                  <a:pt x="12768" y="3235"/>
                  <a:pt x="12800" y="3262"/>
                </a:cubicBezTo>
                <a:cubicBezTo>
                  <a:pt x="12800" y="3255"/>
                  <a:pt x="12806" y="3245"/>
                  <a:pt x="12806" y="3238"/>
                </a:cubicBezTo>
                <a:cubicBezTo>
                  <a:pt x="12806" y="3231"/>
                  <a:pt x="12800" y="3214"/>
                  <a:pt x="12800" y="3208"/>
                </a:cubicBezTo>
                <a:cubicBezTo>
                  <a:pt x="12788" y="3187"/>
                  <a:pt x="12787" y="3160"/>
                  <a:pt x="12761" y="3160"/>
                </a:cubicBezTo>
                <a:close/>
                <a:moveTo>
                  <a:pt x="14079" y="3628"/>
                </a:moveTo>
                <a:cubicBezTo>
                  <a:pt x="14009" y="3662"/>
                  <a:pt x="13915" y="3678"/>
                  <a:pt x="13915" y="3760"/>
                </a:cubicBezTo>
                <a:cubicBezTo>
                  <a:pt x="13915" y="3787"/>
                  <a:pt x="13946" y="3790"/>
                  <a:pt x="13972" y="3790"/>
                </a:cubicBezTo>
                <a:cubicBezTo>
                  <a:pt x="13992" y="3790"/>
                  <a:pt x="13993" y="3762"/>
                  <a:pt x="14006" y="3748"/>
                </a:cubicBezTo>
                <a:cubicBezTo>
                  <a:pt x="14025" y="3735"/>
                  <a:pt x="14038" y="3742"/>
                  <a:pt x="14057" y="3742"/>
                </a:cubicBezTo>
                <a:cubicBezTo>
                  <a:pt x="14057" y="3702"/>
                  <a:pt x="14075" y="3646"/>
                  <a:pt x="14113" y="3646"/>
                </a:cubicBezTo>
                <a:cubicBezTo>
                  <a:pt x="14132" y="3646"/>
                  <a:pt x="14140" y="3676"/>
                  <a:pt x="14159" y="3676"/>
                </a:cubicBezTo>
                <a:cubicBezTo>
                  <a:pt x="14165" y="3676"/>
                  <a:pt x="14181" y="3660"/>
                  <a:pt x="14181" y="3646"/>
                </a:cubicBezTo>
                <a:cubicBezTo>
                  <a:pt x="14181" y="3605"/>
                  <a:pt x="14118" y="3614"/>
                  <a:pt x="14079" y="3628"/>
                </a:cubicBezTo>
                <a:close/>
                <a:moveTo>
                  <a:pt x="14091" y="3964"/>
                </a:moveTo>
                <a:cubicBezTo>
                  <a:pt x="14079" y="3984"/>
                  <a:pt x="14064" y="3991"/>
                  <a:pt x="14051" y="4012"/>
                </a:cubicBezTo>
                <a:cubicBezTo>
                  <a:pt x="14071" y="4017"/>
                  <a:pt x="14081" y="4018"/>
                  <a:pt x="14108" y="4018"/>
                </a:cubicBezTo>
                <a:cubicBezTo>
                  <a:pt x="14108" y="3998"/>
                  <a:pt x="14104" y="3977"/>
                  <a:pt x="14091" y="3964"/>
                </a:cubicBezTo>
                <a:close/>
                <a:moveTo>
                  <a:pt x="1330" y="6153"/>
                </a:moveTo>
                <a:cubicBezTo>
                  <a:pt x="1285" y="6167"/>
                  <a:pt x="1259" y="6201"/>
                  <a:pt x="1239" y="6249"/>
                </a:cubicBezTo>
                <a:cubicBezTo>
                  <a:pt x="1246" y="6256"/>
                  <a:pt x="1254" y="6255"/>
                  <a:pt x="1268" y="6255"/>
                </a:cubicBezTo>
                <a:cubicBezTo>
                  <a:pt x="1312" y="6255"/>
                  <a:pt x="1330" y="6201"/>
                  <a:pt x="1330" y="6153"/>
                </a:cubicBezTo>
                <a:close/>
                <a:moveTo>
                  <a:pt x="20242" y="7845"/>
                </a:moveTo>
                <a:cubicBezTo>
                  <a:pt x="20255" y="7947"/>
                  <a:pt x="20318" y="7987"/>
                  <a:pt x="20389" y="8055"/>
                </a:cubicBezTo>
                <a:cubicBezTo>
                  <a:pt x="20389" y="8049"/>
                  <a:pt x="20395" y="8050"/>
                  <a:pt x="20395" y="8043"/>
                </a:cubicBezTo>
                <a:cubicBezTo>
                  <a:pt x="20395" y="8002"/>
                  <a:pt x="20363" y="7993"/>
                  <a:pt x="20338" y="7959"/>
                </a:cubicBezTo>
                <a:cubicBezTo>
                  <a:pt x="20306" y="7911"/>
                  <a:pt x="20294" y="7852"/>
                  <a:pt x="20242" y="7845"/>
                </a:cubicBezTo>
                <a:close/>
                <a:moveTo>
                  <a:pt x="21408" y="8679"/>
                </a:moveTo>
                <a:cubicBezTo>
                  <a:pt x="21408" y="8706"/>
                  <a:pt x="21413" y="8718"/>
                  <a:pt x="21413" y="8745"/>
                </a:cubicBezTo>
                <a:cubicBezTo>
                  <a:pt x="21413" y="8800"/>
                  <a:pt x="21391" y="8837"/>
                  <a:pt x="21351" y="8871"/>
                </a:cubicBezTo>
                <a:cubicBezTo>
                  <a:pt x="21332" y="8878"/>
                  <a:pt x="21311" y="8882"/>
                  <a:pt x="21311" y="8895"/>
                </a:cubicBezTo>
                <a:cubicBezTo>
                  <a:pt x="21311" y="8916"/>
                  <a:pt x="21317" y="8928"/>
                  <a:pt x="21317" y="8949"/>
                </a:cubicBezTo>
                <a:cubicBezTo>
                  <a:pt x="21317" y="9031"/>
                  <a:pt x="21317" y="9033"/>
                  <a:pt x="21317" y="9033"/>
                </a:cubicBezTo>
                <a:cubicBezTo>
                  <a:pt x="21317" y="9080"/>
                  <a:pt x="21287" y="9100"/>
                  <a:pt x="21255" y="9141"/>
                </a:cubicBezTo>
                <a:cubicBezTo>
                  <a:pt x="21293" y="9155"/>
                  <a:pt x="21282" y="9197"/>
                  <a:pt x="21294" y="9231"/>
                </a:cubicBezTo>
                <a:cubicBezTo>
                  <a:pt x="21301" y="9251"/>
                  <a:pt x="21321" y="9254"/>
                  <a:pt x="21334" y="9267"/>
                </a:cubicBezTo>
                <a:cubicBezTo>
                  <a:pt x="21373" y="9220"/>
                  <a:pt x="21330" y="9166"/>
                  <a:pt x="21362" y="9105"/>
                </a:cubicBezTo>
                <a:cubicBezTo>
                  <a:pt x="21389" y="9043"/>
                  <a:pt x="21393" y="9005"/>
                  <a:pt x="21413" y="8943"/>
                </a:cubicBezTo>
                <a:cubicBezTo>
                  <a:pt x="21439" y="8882"/>
                  <a:pt x="21476" y="8854"/>
                  <a:pt x="21476" y="8793"/>
                </a:cubicBezTo>
                <a:cubicBezTo>
                  <a:pt x="21476" y="8745"/>
                  <a:pt x="21432" y="8726"/>
                  <a:pt x="21413" y="8685"/>
                </a:cubicBezTo>
                <a:cubicBezTo>
                  <a:pt x="21407" y="8678"/>
                  <a:pt x="21408" y="8679"/>
                  <a:pt x="21408" y="8679"/>
                </a:cubicBezTo>
                <a:close/>
                <a:moveTo>
                  <a:pt x="6" y="9093"/>
                </a:moveTo>
                <a:cubicBezTo>
                  <a:pt x="6" y="9100"/>
                  <a:pt x="0" y="9104"/>
                  <a:pt x="0" y="9117"/>
                </a:cubicBezTo>
                <a:cubicBezTo>
                  <a:pt x="0" y="9213"/>
                  <a:pt x="34" y="9269"/>
                  <a:pt x="79" y="9351"/>
                </a:cubicBezTo>
                <a:cubicBezTo>
                  <a:pt x="105" y="9399"/>
                  <a:pt x="110" y="9430"/>
                  <a:pt x="136" y="9471"/>
                </a:cubicBezTo>
                <a:cubicBezTo>
                  <a:pt x="129" y="9335"/>
                  <a:pt x="34" y="9277"/>
                  <a:pt x="34" y="9141"/>
                </a:cubicBezTo>
                <a:lnTo>
                  <a:pt x="34" y="9099"/>
                </a:lnTo>
                <a:cubicBezTo>
                  <a:pt x="27" y="9099"/>
                  <a:pt x="18" y="9093"/>
                  <a:pt x="6" y="9093"/>
                </a:cubicBezTo>
                <a:close/>
                <a:moveTo>
                  <a:pt x="21074" y="10851"/>
                </a:moveTo>
                <a:cubicBezTo>
                  <a:pt x="21109" y="10867"/>
                  <a:pt x="21141" y="10893"/>
                  <a:pt x="21187" y="10893"/>
                </a:cubicBezTo>
                <a:cubicBezTo>
                  <a:pt x="21226" y="10893"/>
                  <a:pt x="21256" y="10880"/>
                  <a:pt x="21294" y="10887"/>
                </a:cubicBezTo>
                <a:cubicBezTo>
                  <a:pt x="21258" y="10882"/>
                  <a:pt x="21224" y="10899"/>
                  <a:pt x="21187" y="10899"/>
                </a:cubicBezTo>
                <a:cubicBezTo>
                  <a:pt x="21139" y="10899"/>
                  <a:pt x="21111" y="10867"/>
                  <a:pt x="21074" y="10851"/>
                </a:cubicBezTo>
                <a:close/>
                <a:moveTo>
                  <a:pt x="20932" y="10929"/>
                </a:moveTo>
                <a:cubicBezTo>
                  <a:pt x="20915" y="10938"/>
                  <a:pt x="20899" y="10934"/>
                  <a:pt x="20876" y="10947"/>
                </a:cubicBezTo>
                <a:cubicBezTo>
                  <a:pt x="20817" y="10967"/>
                  <a:pt x="20797" y="11005"/>
                  <a:pt x="20740" y="11025"/>
                </a:cubicBezTo>
                <a:cubicBezTo>
                  <a:pt x="20752" y="11060"/>
                  <a:pt x="20760" y="11082"/>
                  <a:pt x="20779" y="11103"/>
                </a:cubicBezTo>
                <a:cubicBezTo>
                  <a:pt x="20778" y="11102"/>
                  <a:pt x="20775" y="11104"/>
                  <a:pt x="20774" y="11103"/>
                </a:cubicBezTo>
                <a:cubicBezTo>
                  <a:pt x="20754" y="11082"/>
                  <a:pt x="20746" y="11060"/>
                  <a:pt x="20734" y="11025"/>
                </a:cubicBezTo>
                <a:cubicBezTo>
                  <a:pt x="20736" y="11024"/>
                  <a:pt x="20738" y="11026"/>
                  <a:pt x="20740" y="11025"/>
                </a:cubicBezTo>
                <a:cubicBezTo>
                  <a:pt x="20793" y="11005"/>
                  <a:pt x="20813" y="10960"/>
                  <a:pt x="20870" y="10941"/>
                </a:cubicBezTo>
                <a:cubicBezTo>
                  <a:pt x="20895" y="10927"/>
                  <a:pt x="20913" y="10943"/>
                  <a:pt x="20932" y="10929"/>
                </a:cubicBezTo>
                <a:close/>
                <a:moveTo>
                  <a:pt x="20802" y="11121"/>
                </a:moveTo>
                <a:cubicBezTo>
                  <a:pt x="20802" y="11196"/>
                  <a:pt x="20754" y="11265"/>
                  <a:pt x="20683" y="11265"/>
                </a:cubicBezTo>
                <a:cubicBezTo>
                  <a:pt x="20683" y="11279"/>
                  <a:pt x="20679" y="11282"/>
                  <a:pt x="20672" y="11295"/>
                </a:cubicBezTo>
                <a:cubicBezTo>
                  <a:pt x="20679" y="11282"/>
                  <a:pt x="20678" y="11279"/>
                  <a:pt x="20678" y="11265"/>
                </a:cubicBezTo>
                <a:cubicBezTo>
                  <a:pt x="20748" y="11265"/>
                  <a:pt x="20802" y="11196"/>
                  <a:pt x="20802" y="11121"/>
                </a:cubicBezTo>
                <a:close/>
                <a:moveTo>
                  <a:pt x="19201" y="11229"/>
                </a:moveTo>
                <a:cubicBezTo>
                  <a:pt x="19202" y="11227"/>
                  <a:pt x="19205" y="11230"/>
                  <a:pt x="19206" y="11229"/>
                </a:cubicBezTo>
                <a:cubicBezTo>
                  <a:pt x="19188" y="11250"/>
                  <a:pt x="19198" y="11289"/>
                  <a:pt x="19172" y="11295"/>
                </a:cubicBezTo>
                <a:cubicBezTo>
                  <a:pt x="19167" y="11295"/>
                  <a:pt x="19172" y="11295"/>
                  <a:pt x="19167" y="11295"/>
                </a:cubicBezTo>
                <a:cubicBezTo>
                  <a:pt x="19192" y="11289"/>
                  <a:pt x="19182" y="11250"/>
                  <a:pt x="19201" y="11229"/>
                </a:cubicBezTo>
                <a:close/>
                <a:moveTo>
                  <a:pt x="20593" y="11247"/>
                </a:moveTo>
                <a:cubicBezTo>
                  <a:pt x="20595" y="11247"/>
                  <a:pt x="20596" y="11252"/>
                  <a:pt x="20598" y="11253"/>
                </a:cubicBezTo>
                <a:cubicBezTo>
                  <a:pt x="20528" y="11253"/>
                  <a:pt x="20500" y="11317"/>
                  <a:pt x="20468" y="11385"/>
                </a:cubicBezTo>
                <a:cubicBezTo>
                  <a:pt x="20455" y="11405"/>
                  <a:pt x="20464" y="11433"/>
                  <a:pt x="20446" y="11433"/>
                </a:cubicBezTo>
                <a:cubicBezTo>
                  <a:pt x="20444" y="11433"/>
                  <a:pt x="20441" y="11433"/>
                  <a:pt x="20440" y="11433"/>
                </a:cubicBezTo>
                <a:cubicBezTo>
                  <a:pt x="20459" y="11433"/>
                  <a:pt x="20449" y="11405"/>
                  <a:pt x="20463" y="11385"/>
                </a:cubicBezTo>
                <a:cubicBezTo>
                  <a:pt x="20463" y="11383"/>
                  <a:pt x="20468" y="11386"/>
                  <a:pt x="20468" y="11385"/>
                </a:cubicBezTo>
                <a:cubicBezTo>
                  <a:pt x="20499" y="11319"/>
                  <a:pt x="20524" y="11247"/>
                  <a:pt x="20593" y="11247"/>
                </a:cubicBezTo>
                <a:close/>
                <a:moveTo>
                  <a:pt x="14917" y="11313"/>
                </a:moveTo>
                <a:cubicBezTo>
                  <a:pt x="14917" y="11313"/>
                  <a:pt x="14923" y="11313"/>
                  <a:pt x="14923" y="11313"/>
                </a:cubicBezTo>
                <a:cubicBezTo>
                  <a:pt x="14910" y="14648"/>
                  <a:pt x="14911" y="14649"/>
                  <a:pt x="14911" y="14649"/>
                </a:cubicBezTo>
                <a:cubicBezTo>
                  <a:pt x="14908" y="14649"/>
                  <a:pt x="14910" y="14648"/>
                  <a:pt x="14906" y="14649"/>
                </a:cubicBezTo>
                <a:cubicBezTo>
                  <a:pt x="14906" y="14643"/>
                  <a:pt x="14906" y="14649"/>
                  <a:pt x="14906" y="14643"/>
                </a:cubicBezTo>
                <a:cubicBezTo>
                  <a:pt x="14906" y="14643"/>
                  <a:pt x="14905" y="14628"/>
                  <a:pt x="14917" y="11313"/>
                </a:cubicBezTo>
                <a:close/>
                <a:moveTo>
                  <a:pt x="15290" y="14685"/>
                </a:moveTo>
                <a:cubicBezTo>
                  <a:pt x="15327" y="14685"/>
                  <a:pt x="15351" y="14707"/>
                  <a:pt x="15387" y="14709"/>
                </a:cubicBezTo>
                <a:cubicBezTo>
                  <a:pt x="15348" y="14709"/>
                  <a:pt x="15323" y="14691"/>
                  <a:pt x="15285" y="14691"/>
                </a:cubicBezTo>
                <a:cubicBezTo>
                  <a:pt x="15287" y="14690"/>
                  <a:pt x="15287" y="14685"/>
                  <a:pt x="15290" y="14685"/>
                </a:cubicBezTo>
                <a:close/>
                <a:moveTo>
                  <a:pt x="15562" y="14799"/>
                </a:moveTo>
                <a:cubicBezTo>
                  <a:pt x="15569" y="14813"/>
                  <a:pt x="15577" y="14822"/>
                  <a:pt x="15590" y="14835"/>
                </a:cubicBezTo>
                <a:cubicBezTo>
                  <a:pt x="15614" y="14854"/>
                  <a:pt x="15658" y="14845"/>
                  <a:pt x="15664" y="14871"/>
                </a:cubicBezTo>
                <a:cubicBezTo>
                  <a:pt x="15664" y="14872"/>
                  <a:pt x="15669" y="14869"/>
                  <a:pt x="15669" y="14871"/>
                </a:cubicBezTo>
                <a:cubicBezTo>
                  <a:pt x="15669" y="14899"/>
                  <a:pt x="15652" y="14921"/>
                  <a:pt x="15653" y="14955"/>
                </a:cubicBezTo>
                <a:cubicBezTo>
                  <a:pt x="15653" y="14989"/>
                  <a:pt x="15679" y="15000"/>
                  <a:pt x="15692" y="15027"/>
                </a:cubicBezTo>
                <a:cubicBezTo>
                  <a:pt x="15716" y="15085"/>
                  <a:pt x="15727" y="15146"/>
                  <a:pt x="15777" y="15153"/>
                </a:cubicBezTo>
                <a:cubicBezTo>
                  <a:pt x="15724" y="15149"/>
                  <a:pt x="15711" y="15087"/>
                  <a:pt x="15686" y="15027"/>
                </a:cubicBezTo>
                <a:cubicBezTo>
                  <a:pt x="15673" y="15000"/>
                  <a:pt x="15653" y="14989"/>
                  <a:pt x="15653" y="14955"/>
                </a:cubicBezTo>
                <a:cubicBezTo>
                  <a:pt x="15652" y="14921"/>
                  <a:pt x="15664" y="14899"/>
                  <a:pt x="15664" y="14871"/>
                </a:cubicBezTo>
                <a:cubicBezTo>
                  <a:pt x="15664" y="14837"/>
                  <a:pt x="15610" y="14862"/>
                  <a:pt x="15585" y="14841"/>
                </a:cubicBezTo>
                <a:cubicBezTo>
                  <a:pt x="15571" y="14828"/>
                  <a:pt x="15569" y="14813"/>
                  <a:pt x="15562" y="14799"/>
                </a:cubicBezTo>
                <a:close/>
                <a:moveTo>
                  <a:pt x="16173" y="15165"/>
                </a:moveTo>
                <a:cubicBezTo>
                  <a:pt x="16167" y="15199"/>
                  <a:pt x="16150" y="15215"/>
                  <a:pt x="16150" y="15249"/>
                </a:cubicBezTo>
                <a:cubicBezTo>
                  <a:pt x="16150" y="15316"/>
                  <a:pt x="16151" y="15369"/>
                  <a:pt x="16196" y="15417"/>
                </a:cubicBezTo>
                <a:cubicBezTo>
                  <a:pt x="16194" y="15415"/>
                  <a:pt x="16191" y="15418"/>
                  <a:pt x="16190" y="15417"/>
                </a:cubicBezTo>
                <a:cubicBezTo>
                  <a:pt x="16145" y="15369"/>
                  <a:pt x="16145" y="15316"/>
                  <a:pt x="16145" y="15249"/>
                </a:cubicBezTo>
                <a:cubicBezTo>
                  <a:pt x="16145" y="15215"/>
                  <a:pt x="16167" y="15199"/>
                  <a:pt x="16173" y="15165"/>
                </a:cubicBezTo>
                <a:close/>
                <a:moveTo>
                  <a:pt x="19240" y="15399"/>
                </a:moveTo>
                <a:cubicBezTo>
                  <a:pt x="19311" y="15399"/>
                  <a:pt x="19306" y="15497"/>
                  <a:pt x="19370" y="15531"/>
                </a:cubicBezTo>
                <a:cubicBezTo>
                  <a:pt x="19332" y="15564"/>
                  <a:pt x="19290" y="15539"/>
                  <a:pt x="19252" y="15573"/>
                </a:cubicBezTo>
                <a:cubicBezTo>
                  <a:pt x="19233" y="15587"/>
                  <a:pt x="19234" y="15618"/>
                  <a:pt x="19229" y="15645"/>
                </a:cubicBezTo>
                <a:cubicBezTo>
                  <a:pt x="19222" y="15678"/>
                  <a:pt x="19212" y="15707"/>
                  <a:pt x="19212" y="15741"/>
                </a:cubicBezTo>
                <a:cubicBezTo>
                  <a:pt x="19212" y="15787"/>
                  <a:pt x="19223" y="15813"/>
                  <a:pt x="19223" y="15861"/>
                </a:cubicBezTo>
                <a:cubicBezTo>
                  <a:pt x="19223" y="15880"/>
                  <a:pt x="19218" y="15895"/>
                  <a:pt x="19218" y="15915"/>
                </a:cubicBezTo>
                <a:cubicBezTo>
                  <a:pt x="19218" y="15936"/>
                  <a:pt x="19232" y="15963"/>
                  <a:pt x="19212" y="15963"/>
                </a:cubicBezTo>
                <a:cubicBezTo>
                  <a:pt x="19155" y="15963"/>
                  <a:pt x="19131" y="15907"/>
                  <a:pt x="19099" y="15861"/>
                </a:cubicBezTo>
                <a:cubicBezTo>
                  <a:pt x="19060" y="15806"/>
                  <a:pt x="19025" y="15778"/>
                  <a:pt x="19025" y="15711"/>
                </a:cubicBezTo>
                <a:cubicBezTo>
                  <a:pt x="19025" y="15656"/>
                  <a:pt x="19065" y="15632"/>
                  <a:pt x="19065" y="15579"/>
                </a:cubicBezTo>
                <a:cubicBezTo>
                  <a:pt x="19065" y="15531"/>
                  <a:pt x="19065" y="15531"/>
                  <a:pt x="19065" y="15531"/>
                </a:cubicBezTo>
                <a:cubicBezTo>
                  <a:pt x="19065" y="15477"/>
                  <a:pt x="19155" y="15495"/>
                  <a:pt x="19167" y="15435"/>
                </a:cubicBezTo>
                <a:cubicBezTo>
                  <a:pt x="19193" y="15414"/>
                  <a:pt x="19208" y="15399"/>
                  <a:pt x="19240" y="15399"/>
                </a:cubicBezTo>
                <a:close/>
                <a:moveTo>
                  <a:pt x="16360" y="15573"/>
                </a:moveTo>
                <a:cubicBezTo>
                  <a:pt x="16405" y="15587"/>
                  <a:pt x="16423" y="15618"/>
                  <a:pt x="16462" y="15645"/>
                </a:cubicBezTo>
                <a:cubicBezTo>
                  <a:pt x="16532" y="15692"/>
                  <a:pt x="16582" y="15717"/>
                  <a:pt x="16620" y="15789"/>
                </a:cubicBezTo>
                <a:cubicBezTo>
                  <a:pt x="16582" y="15714"/>
                  <a:pt x="16528" y="15698"/>
                  <a:pt x="16456" y="15651"/>
                </a:cubicBezTo>
                <a:cubicBezTo>
                  <a:pt x="16419" y="15625"/>
                  <a:pt x="16402" y="15587"/>
                  <a:pt x="16360" y="15573"/>
                </a:cubicBezTo>
                <a:close/>
                <a:moveTo>
                  <a:pt x="13066" y="15717"/>
                </a:moveTo>
                <a:cubicBezTo>
                  <a:pt x="12937" y="15717"/>
                  <a:pt x="12861" y="15736"/>
                  <a:pt x="12738" y="15783"/>
                </a:cubicBezTo>
                <a:cubicBezTo>
                  <a:pt x="12681" y="15811"/>
                  <a:pt x="12625" y="15784"/>
                  <a:pt x="12580" y="15825"/>
                </a:cubicBezTo>
                <a:cubicBezTo>
                  <a:pt x="12554" y="15853"/>
                  <a:pt x="12551" y="15886"/>
                  <a:pt x="12551" y="15927"/>
                </a:cubicBezTo>
                <a:cubicBezTo>
                  <a:pt x="12551" y="15960"/>
                  <a:pt x="12588" y="15955"/>
                  <a:pt x="12608" y="15969"/>
                </a:cubicBezTo>
                <a:cubicBezTo>
                  <a:pt x="12627" y="15981"/>
                  <a:pt x="12635" y="16011"/>
                  <a:pt x="12653" y="16011"/>
                </a:cubicBezTo>
                <a:cubicBezTo>
                  <a:pt x="12724" y="16011"/>
                  <a:pt x="12721" y="16011"/>
                  <a:pt x="12721" y="16011"/>
                </a:cubicBezTo>
                <a:cubicBezTo>
                  <a:pt x="12780" y="16025"/>
                  <a:pt x="12783" y="16023"/>
                  <a:pt x="12783" y="16023"/>
                </a:cubicBezTo>
                <a:cubicBezTo>
                  <a:pt x="12828" y="16023"/>
                  <a:pt x="12853" y="16024"/>
                  <a:pt x="12897" y="16017"/>
                </a:cubicBezTo>
                <a:cubicBezTo>
                  <a:pt x="12897" y="16010"/>
                  <a:pt x="12902" y="16006"/>
                  <a:pt x="12902" y="15999"/>
                </a:cubicBezTo>
                <a:cubicBezTo>
                  <a:pt x="12902" y="15992"/>
                  <a:pt x="12897" y="15988"/>
                  <a:pt x="12897" y="15981"/>
                </a:cubicBezTo>
                <a:cubicBezTo>
                  <a:pt x="12910" y="15974"/>
                  <a:pt x="12908" y="15975"/>
                  <a:pt x="12908" y="15975"/>
                </a:cubicBezTo>
                <a:cubicBezTo>
                  <a:pt x="12978" y="15975"/>
                  <a:pt x="12982" y="15975"/>
                  <a:pt x="12982" y="15975"/>
                </a:cubicBezTo>
                <a:cubicBezTo>
                  <a:pt x="13007" y="16008"/>
                  <a:pt x="13028" y="16032"/>
                  <a:pt x="13066" y="16059"/>
                </a:cubicBezTo>
                <a:cubicBezTo>
                  <a:pt x="13085" y="16011"/>
                  <a:pt x="13106" y="15986"/>
                  <a:pt x="13106" y="15939"/>
                </a:cubicBezTo>
                <a:cubicBezTo>
                  <a:pt x="13106" y="15912"/>
                  <a:pt x="13150" y="15929"/>
                  <a:pt x="13168" y="15915"/>
                </a:cubicBezTo>
                <a:cubicBezTo>
                  <a:pt x="13194" y="15895"/>
                  <a:pt x="13180" y="15864"/>
                  <a:pt x="13185" y="15831"/>
                </a:cubicBezTo>
                <a:cubicBezTo>
                  <a:pt x="13173" y="15831"/>
                  <a:pt x="13164" y="15831"/>
                  <a:pt x="13151" y="15831"/>
                </a:cubicBezTo>
                <a:cubicBezTo>
                  <a:pt x="13126" y="15831"/>
                  <a:pt x="13089" y="15834"/>
                  <a:pt x="13089" y="15801"/>
                </a:cubicBezTo>
                <a:cubicBezTo>
                  <a:pt x="13089" y="15781"/>
                  <a:pt x="13106" y="15774"/>
                  <a:pt x="13106" y="15753"/>
                </a:cubicBezTo>
                <a:cubicBezTo>
                  <a:pt x="13106" y="15733"/>
                  <a:pt x="13085" y="15717"/>
                  <a:pt x="13066" y="15717"/>
                </a:cubicBezTo>
                <a:close/>
                <a:moveTo>
                  <a:pt x="13315" y="15813"/>
                </a:moveTo>
                <a:cubicBezTo>
                  <a:pt x="13270" y="15818"/>
                  <a:pt x="13251" y="15845"/>
                  <a:pt x="13225" y="15879"/>
                </a:cubicBezTo>
                <a:cubicBezTo>
                  <a:pt x="13257" y="15919"/>
                  <a:pt x="13292" y="15921"/>
                  <a:pt x="13344" y="15921"/>
                </a:cubicBezTo>
                <a:cubicBezTo>
                  <a:pt x="13357" y="15921"/>
                  <a:pt x="13363" y="15902"/>
                  <a:pt x="13383" y="15897"/>
                </a:cubicBezTo>
                <a:cubicBezTo>
                  <a:pt x="13363" y="15863"/>
                  <a:pt x="13347" y="15832"/>
                  <a:pt x="13315" y="15813"/>
                </a:cubicBezTo>
                <a:close/>
                <a:moveTo>
                  <a:pt x="16677" y="15837"/>
                </a:moveTo>
                <a:cubicBezTo>
                  <a:pt x="16678" y="15838"/>
                  <a:pt x="16681" y="15835"/>
                  <a:pt x="16682" y="15837"/>
                </a:cubicBezTo>
                <a:cubicBezTo>
                  <a:pt x="16721" y="15904"/>
                  <a:pt x="16737" y="15957"/>
                  <a:pt x="16801" y="16005"/>
                </a:cubicBezTo>
                <a:cubicBezTo>
                  <a:pt x="16737" y="15957"/>
                  <a:pt x="16715" y="15904"/>
                  <a:pt x="16677" y="15837"/>
                </a:cubicBezTo>
                <a:close/>
                <a:moveTo>
                  <a:pt x="18606" y="16035"/>
                </a:moveTo>
                <a:cubicBezTo>
                  <a:pt x="18608" y="16036"/>
                  <a:pt x="18610" y="16033"/>
                  <a:pt x="18612" y="16035"/>
                </a:cubicBezTo>
                <a:cubicBezTo>
                  <a:pt x="18663" y="16068"/>
                  <a:pt x="18657" y="16128"/>
                  <a:pt x="18657" y="16197"/>
                </a:cubicBezTo>
                <a:cubicBezTo>
                  <a:pt x="18657" y="16257"/>
                  <a:pt x="18657" y="16263"/>
                  <a:pt x="18657" y="16263"/>
                </a:cubicBezTo>
                <a:cubicBezTo>
                  <a:pt x="18657" y="16358"/>
                  <a:pt x="18731" y="16390"/>
                  <a:pt x="18731" y="16484"/>
                </a:cubicBezTo>
                <a:cubicBezTo>
                  <a:pt x="18731" y="16506"/>
                  <a:pt x="18725" y="16511"/>
                  <a:pt x="18725" y="16532"/>
                </a:cubicBezTo>
                <a:cubicBezTo>
                  <a:pt x="18725" y="16531"/>
                  <a:pt x="18720" y="16534"/>
                  <a:pt x="18720" y="16532"/>
                </a:cubicBezTo>
                <a:cubicBezTo>
                  <a:pt x="18720" y="16511"/>
                  <a:pt x="18725" y="16506"/>
                  <a:pt x="18725" y="16484"/>
                </a:cubicBezTo>
                <a:cubicBezTo>
                  <a:pt x="18725" y="16390"/>
                  <a:pt x="18652" y="16358"/>
                  <a:pt x="18652" y="16263"/>
                </a:cubicBezTo>
                <a:cubicBezTo>
                  <a:pt x="18652" y="16263"/>
                  <a:pt x="18652" y="16263"/>
                  <a:pt x="18652" y="16203"/>
                </a:cubicBezTo>
                <a:cubicBezTo>
                  <a:pt x="18652" y="16134"/>
                  <a:pt x="18657" y="16068"/>
                  <a:pt x="18606" y="16035"/>
                </a:cubicBezTo>
                <a:close/>
                <a:moveTo>
                  <a:pt x="17186" y="17732"/>
                </a:moveTo>
                <a:cubicBezTo>
                  <a:pt x="17161" y="17739"/>
                  <a:pt x="17147" y="17760"/>
                  <a:pt x="17135" y="17780"/>
                </a:cubicBezTo>
                <a:cubicBezTo>
                  <a:pt x="17154" y="17780"/>
                  <a:pt x="17166" y="17780"/>
                  <a:pt x="17192" y="17780"/>
                </a:cubicBezTo>
                <a:cubicBezTo>
                  <a:pt x="17192" y="17767"/>
                  <a:pt x="17186" y="17753"/>
                  <a:pt x="17186" y="17732"/>
                </a:cubicBezTo>
                <a:close/>
                <a:moveTo>
                  <a:pt x="16484" y="18560"/>
                </a:moveTo>
                <a:cubicBezTo>
                  <a:pt x="16484" y="18580"/>
                  <a:pt x="16491" y="18594"/>
                  <a:pt x="16484" y="18614"/>
                </a:cubicBezTo>
                <a:cubicBezTo>
                  <a:pt x="16471" y="18635"/>
                  <a:pt x="16439" y="18630"/>
                  <a:pt x="16439" y="18650"/>
                </a:cubicBezTo>
                <a:cubicBezTo>
                  <a:pt x="16439" y="18671"/>
                  <a:pt x="16450" y="18678"/>
                  <a:pt x="16450" y="18698"/>
                </a:cubicBezTo>
                <a:cubicBezTo>
                  <a:pt x="16450" y="18732"/>
                  <a:pt x="16428" y="18742"/>
                  <a:pt x="16428" y="18776"/>
                </a:cubicBezTo>
                <a:cubicBezTo>
                  <a:pt x="16428" y="18803"/>
                  <a:pt x="16428" y="18806"/>
                  <a:pt x="16428" y="18806"/>
                </a:cubicBezTo>
                <a:cubicBezTo>
                  <a:pt x="16441" y="18806"/>
                  <a:pt x="16444" y="18806"/>
                  <a:pt x="16456" y="18806"/>
                </a:cubicBezTo>
                <a:cubicBezTo>
                  <a:pt x="16456" y="18943"/>
                  <a:pt x="16456" y="18938"/>
                  <a:pt x="16456" y="18938"/>
                </a:cubicBezTo>
                <a:cubicBezTo>
                  <a:pt x="16456" y="18938"/>
                  <a:pt x="16466" y="18950"/>
                  <a:pt x="16473" y="18950"/>
                </a:cubicBezTo>
                <a:cubicBezTo>
                  <a:pt x="16493" y="18950"/>
                  <a:pt x="16489" y="18928"/>
                  <a:pt x="16501" y="18914"/>
                </a:cubicBezTo>
                <a:cubicBezTo>
                  <a:pt x="16540" y="18894"/>
                  <a:pt x="16575" y="18866"/>
                  <a:pt x="16575" y="18818"/>
                </a:cubicBezTo>
                <a:cubicBezTo>
                  <a:pt x="16575" y="18770"/>
                  <a:pt x="16558" y="18751"/>
                  <a:pt x="16558" y="18710"/>
                </a:cubicBezTo>
                <a:cubicBezTo>
                  <a:pt x="16558" y="18676"/>
                  <a:pt x="16569" y="18655"/>
                  <a:pt x="16569" y="18614"/>
                </a:cubicBezTo>
                <a:cubicBezTo>
                  <a:pt x="16569" y="18594"/>
                  <a:pt x="16537" y="18591"/>
                  <a:pt x="16518" y="18584"/>
                </a:cubicBezTo>
                <a:cubicBezTo>
                  <a:pt x="16512" y="18577"/>
                  <a:pt x="16502" y="18572"/>
                  <a:pt x="16490" y="18566"/>
                </a:cubicBezTo>
                <a:cubicBezTo>
                  <a:pt x="16483" y="18559"/>
                  <a:pt x="16484" y="18560"/>
                  <a:pt x="16484" y="18560"/>
                </a:cubicBezTo>
                <a:close/>
                <a:moveTo>
                  <a:pt x="18595" y="18668"/>
                </a:moveTo>
                <a:cubicBezTo>
                  <a:pt x="18583" y="18709"/>
                  <a:pt x="18571" y="18737"/>
                  <a:pt x="18539" y="18758"/>
                </a:cubicBezTo>
                <a:cubicBezTo>
                  <a:pt x="18571" y="18778"/>
                  <a:pt x="18584" y="18813"/>
                  <a:pt x="18584" y="18854"/>
                </a:cubicBezTo>
                <a:cubicBezTo>
                  <a:pt x="18584" y="18861"/>
                  <a:pt x="18579" y="18859"/>
                  <a:pt x="18572" y="18866"/>
                </a:cubicBezTo>
                <a:cubicBezTo>
                  <a:pt x="18579" y="18879"/>
                  <a:pt x="18578" y="18878"/>
                  <a:pt x="18578" y="18878"/>
                </a:cubicBezTo>
                <a:cubicBezTo>
                  <a:pt x="18622" y="18878"/>
                  <a:pt x="18626" y="18926"/>
                  <a:pt x="18646" y="18974"/>
                </a:cubicBezTo>
                <a:cubicBezTo>
                  <a:pt x="18658" y="19008"/>
                  <a:pt x="18672" y="19024"/>
                  <a:pt x="18686" y="19058"/>
                </a:cubicBezTo>
                <a:cubicBezTo>
                  <a:pt x="18711" y="19051"/>
                  <a:pt x="18711" y="19016"/>
                  <a:pt x="18737" y="19016"/>
                </a:cubicBezTo>
                <a:cubicBezTo>
                  <a:pt x="18756" y="19016"/>
                  <a:pt x="18768" y="19022"/>
                  <a:pt x="18788" y="19028"/>
                </a:cubicBezTo>
                <a:cubicBezTo>
                  <a:pt x="18788" y="19022"/>
                  <a:pt x="18788" y="19024"/>
                  <a:pt x="18788" y="19010"/>
                </a:cubicBezTo>
                <a:cubicBezTo>
                  <a:pt x="18788" y="18996"/>
                  <a:pt x="18788" y="18983"/>
                  <a:pt x="18788" y="18962"/>
                </a:cubicBezTo>
                <a:cubicBezTo>
                  <a:pt x="18781" y="18962"/>
                  <a:pt x="18777" y="18962"/>
                  <a:pt x="18765" y="18962"/>
                </a:cubicBezTo>
                <a:cubicBezTo>
                  <a:pt x="18758" y="18962"/>
                  <a:pt x="18760" y="18956"/>
                  <a:pt x="18754" y="18956"/>
                </a:cubicBezTo>
                <a:cubicBezTo>
                  <a:pt x="18767" y="18936"/>
                  <a:pt x="18776" y="18928"/>
                  <a:pt x="18776" y="18908"/>
                </a:cubicBezTo>
                <a:cubicBezTo>
                  <a:pt x="18776" y="18839"/>
                  <a:pt x="18776" y="18836"/>
                  <a:pt x="18776" y="18836"/>
                </a:cubicBezTo>
                <a:cubicBezTo>
                  <a:pt x="18680" y="18836"/>
                  <a:pt x="18666" y="18736"/>
                  <a:pt x="18595" y="18668"/>
                </a:cubicBezTo>
                <a:close/>
                <a:moveTo>
                  <a:pt x="18810" y="19082"/>
                </a:moveTo>
                <a:cubicBezTo>
                  <a:pt x="18791" y="19116"/>
                  <a:pt x="18758" y="19124"/>
                  <a:pt x="18725" y="19124"/>
                </a:cubicBezTo>
                <a:cubicBezTo>
                  <a:pt x="18713" y="19124"/>
                  <a:pt x="18698" y="19118"/>
                  <a:pt x="18686" y="19118"/>
                </a:cubicBezTo>
                <a:cubicBezTo>
                  <a:pt x="18659" y="19118"/>
                  <a:pt x="18635" y="19140"/>
                  <a:pt x="18635" y="19160"/>
                </a:cubicBezTo>
                <a:cubicBezTo>
                  <a:pt x="18660" y="19180"/>
                  <a:pt x="18682" y="19184"/>
                  <a:pt x="18714" y="19184"/>
                </a:cubicBezTo>
                <a:cubicBezTo>
                  <a:pt x="18739" y="19184"/>
                  <a:pt x="18757" y="19179"/>
                  <a:pt x="18782" y="19166"/>
                </a:cubicBezTo>
                <a:cubicBezTo>
                  <a:pt x="18795" y="19179"/>
                  <a:pt x="18803" y="19193"/>
                  <a:pt x="18816" y="19214"/>
                </a:cubicBezTo>
                <a:cubicBezTo>
                  <a:pt x="18835" y="19200"/>
                  <a:pt x="18847" y="19192"/>
                  <a:pt x="18867" y="19172"/>
                </a:cubicBezTo>
                <a:cubicBezTo>
                  <a:pt x="18847" y="19144"/>
                  <a:pt x="18834" y="19122"/>
                  <a:pt x="18821" y="19088"/>
                </a:cubicBezTo>
                <a:cubicBezTo>
                  <a:pt x="18808" y="19081"/>
                  <a:pt x="18810" y="19082"/>
                  <a:pt x="18810" y="19082"/>
                </a:cubicBezTo>
                <a:close/>
                <a:moveTo>
                  <a:pt x="17016" y="19154"/>
                </a:moveTo>
                <a:cubicBezTo>
                  <a:pt x="16991" y="19161"/>
                  <a:pt x="16980" y="19176"/>
                  <a:pt x="16960" y="19190"/>
                </a:cubicBezTo>
                <a:cubicBezTo>
                  <a:pt x="17018" y="19190"/>
                  <a:pt x="17016" y="19190"/>
                  <a:pt x="17016" y="19190"/>
                </a:cubicBezTo>
                <a:cubicBezTo>
                  <a:pt x="17016" y="19176"/>
                  <a:pt x="17016" y="19175"/>
                  <a:pt x="17016" y="19154"/>
                </a:cubicBezTo>
                <a:close/>
                <a:moveTo>
                  <a:pt x="18759" y="19238"/>
                </a:moveTo>
                <a:cubicBezTo>
                  <a:pt x="18739" y="19231"/>
                  <a:pt x="18708" y="19242"/>
                  <a:pt x="18708" y="19262"/>
                </a:cubicBezTo>
                <a:cubicBezTo>
                  <a:pt x="18708" y="19269"/>
                  <a:pt x="18708" y="19273"/>
                  <a:pt x="18708" y="19280"/>
                </a:cubicBezTo>
                <a:cubicBezTo>
                  <a:pt x="18734" y="19273"/>
                  <a:pt x="18746" y="19258"/>
                  <a:pt x="18759" y="19238"/>
                </a:cubicBezTo>
                <a:close/>
                <a:moveTo>
                  <a:pt x="16994" y="19340"/>
                </a:moveTo>
                <a:cubicBezTo>
                  <a:pt x="16987" y="19361"/>
                  <a:pt x="16983" y="19374"/>
                  <a:pt x="16977" y="19388"/>
                </a:cubicBezTo>
                <a:cubicBezTo>
                  <a:pt x="16990" y="19395"/>
                  <a:pt x="16994" y="19394"/>
                  <a:pt x="16994" y="19394"/>
                </a:cubicBezTo>
                <a:cubicBezTo>
                  <a:pt x="17019" y="19387"/>
                  <a:pt x="17032" y="19384"/>
                  <a:pt x="17045" y="19364"/>
                </a:cubicBezTo>
                <a:cubicBezTo>
                  <a:pt x="17026" y="19357"/>
                  <a:pt x="17012" y="19347"/>
                  <a:pt x="16994" y="19340"/>
                </a:cubicBezTo>
                <a:close/>
                <a:moveTo>
                  <a:pt x="16880" y="19376"/>
                </a:moveTo>
                <a:cubicBezTo>
                  <a:pt x="16880" y="19376"/>
                  <a:pt x="16885" y="19378"/>
                  <a:pt x="16897" y="19460"/>
                </a:cubicBezTo>
                <a:cubicBezTo>
                  <a:pt x="16892" y="19522"/>
                  <a:pt x="16847" y="19537"/>
                  <a:pt x="16847" y="19598"/>
                </a:cubicBezTo>
                <a:cubicBezTo>
                  <a:pt x="16847" y="19619"/>
                  <a:pt x="16864" y="19621"/>
                  <a:pt x="16864" y="19634"/>
                </a:cubicBezTo>
                <a:cubicBezTo>
                  <a:pt x="16890" y="19737"/>
                  <a:pt x="16931" y="19795"/>
                  <a:pt x="16931" y="19898"/>
                </a:cubicBezTo>
                <a:cubicBezTo>
                  <a:pt x="16931" y="19904"/>
                  <a:pt x="16920" y="19909"/>
                  <a:pt x="16920" y="19916"/>
                </a:cubicBezTo>
                <a:cubicBezTo>
                  <a:pt x="16920" y="19984"/>
                  <a:pt x="16966" y="20005"/>
                  <a:pt x="16999" y="20066"/>
                </a:cubicBezTo>
                <a:cubicBezTo>
                  <a:pt x="17070" y="20223"/>
                  <a:pt x="17186" y="20285"/>
                  <a:pt x="17186" y="20456"/>
                </a:cubicBezTo>
                <a:cubicBezTo>
                  <a:pt x="17225" y="20456"/>
                  <a:pt x="17235" y="20499"/>
                  <a:pt x="17248" y="20540"/>
                </a:cubicBezTo>
                <a:cubicBezTo>
                  <a:pt x="17274" y="20601"/>
                  <a:pt x="17333" y="20627"/>
                  <a:pt x="17333" y="20696"/>
                </a:cubicBezTo>
                <a:cubicBezTo>
                  <a:pt x="17333" y="20696"/>
                  <a:pt x="17333" y="20699"/>
                  <a:pt x="17333" y="20726"/>
                </a:cubicBezTo>
                <a:cubicBezTo>
                  <a:pt x="17314" y="20712"/>
                  <a:pt x="17308" y="20702"/>
                  <a:pt x="17288" y="20696"/>
                </a:cubicBezTo>
                <a:cubicBezTo>
                  <a:pt x="17269" y="20757"/>
                  <a:pt x="17292" y="20675"/>
                  <a:pt x="17260" y="20648"/>
                </a:cubicBezTo>
                <a:cubicBezTo>
                  <a:pt x="17221" y="20614"/>
                  <a:pt x="17189" y="20600"/>
                  <a:pt x="17163" y="20552"/>
                </a:cubicBezTo>
                <a:cubicBezTo>
                  <a:pt x="17163" y="20552"/>
                  <a:pt x="17164" y="20552"/>
                  <a:pt x="17158" y="20546"/>
                </a:cubicBezTo>
                <a:cubicBezTo>
                  <a:pt x="17164" y="20614"/>
                  <a:pt x="17196" y="20652"/>
                  <a:pt x="17203" y="20720"/>
                </a:cubicBezTo>
                <a:cubicBezTo>
                  <a:pt x="17210" y="20761"/>
                  <a:pt x="17195" y="20781"/>
                  <a:pt x="17209" y="20816"/>
                </a:cubicBezTo>
                <a:cubicBezTo>
                  <a:pt x="17221" y="20850"/>
                  <a:pt x="17242" y="20860"/>
                  <a:pt x="17254" y="20894"/>
                </a:cubicBezTo>
                <a:cubicBezTo>
                  <a:pt x="17274" y="20969"/>
                  <a:pt x="17272" y="21017"/>
                  <a:pt x="17311" y="21092"/>
                </a:cubicBezTo>
                <a:cubicBezTo>
                  <a:pt x="17356" y="21188"/>
                  <a:pt x="17432" y="21206"/>
                  <a:pt x="17469" y="21302"/>
                </a:cubicBezTo>
                <a:cubicBezTo>
                  <a:pt x="17508" y="21349"/>
                  <a:pt x="17533" y="21387"/>
                  <a:pt x="17565" y="21434"/>
                </a:cubicBezTo>
                <a:cubicBezTo>
                  <a:pt x="17597" y="21482"/>
                  <a:pt x="17571" y="21560"/>
                  <a:pt x="17622" y="21560"/>
                </a:cubicBezTo>
                <a:cubicBezTo>
                  <a:pt x="17660" y="21560"/>
                  <a:pt x="17663" y="21512"/>
                  <a:pt x="17695" y="21512"/>
                </a:cubicBezTo>
                <a:cubicBezTo>
                  <a:pt x="17715" y="21512"/>
                  <a:pt x="17721" y="21530"/>
                  <a:pt x="17741" y="21530"/>
                </a:cubicBezTo>
                <a:cubicBezTo>
                  <a:pt x="17786" y="21530"/>
                  <a:pt x="17809" y="21530"/>
                  <a:pt x="17854" y="21530"/>
                </a:cubicBezTo>
                <a:cubicBezTo>
                  <a:pt x="17918" y="21530"/>
                  <a:pt x="17936" y="21596"/>
                  <a:pt x="18001" y="21596"/>
                </a:cubicBezTo>
                <a:cubicBezTo>
                  <a:pt x="18052" y="21596"/>
                  <a:pt x="18032" y="21511"/>
                  <a:pt x="18058" y="21470"/>
                </a:cubicBezTo>
                <a:cubicBezTo>
                  <a:pt x="18083" y="21443"/>
                  <a:pt x="18114" y="21432"/>
                  <a:pt x="18114" y="21398"/>
                </a:cubicBezTo>
                <a:cubicBezTo>
                  <a:pt x="18114" y="21391"/>
                  <a:pt x="18103" y="21387"/>
                  <a:pt x="18103" y="21380"/>
                </a:cubicBezTo>
                <a:cubicBezTo>
                  <a:pt x="18115" y="21373"/>
                  <a:pt x="18120" y="21364"/>
                  <a:pt x="18120" y="21350"/>
                </a:cubicBezTo>
                <a:cubicBezTo>
                  <a:pt x="18120" y="21310"/>
                  <a:pt x="18100" y="21288"/>
                  <a:pt x="18075" y="21254"/>
                </a:cubicBezTo>
                <a:cubicBezTo>
                  <a:pt x="18100" y="21261"/>
                  <a:pt x="18122" y="21278"/>
                  <a:pt x="18148" y="21272"/>
                </a:cubicBezTo>
                <a:cubicBezTo>
                  <a:pt x="18148" y="21272"/>
                  <a:pt x="18148" y="21271"/>
                  <a:pt x="18148" y="21284"/>
                </a:cubicBezTo>
                <a:cubicBezTo>
                  <a:pt x="18160" y="21318"/>
                  <a:pt x="18183" y="21332"/>
                  <a:pt x="18216" y="21332"/>
                </a:cubicBezTo>
                <a:cubicBezTo>
                  <a:pt x="18255" y="21332"/>
                  <a:pt x="18250" y="21276"/>
                  <a:pt x="18250" y="21236"/>
                </a:cubicBezTo>
                <a:cubicBezTo>
                  <a:pt x="18250" y="21201"/>
                  <a:pt x="18240" y="21180"/>
                  <a:pt x="18233" y="21146"/>
                </a:cubicBezTo>
                <a:cubicBezTo>
                  <a:pt x="18246" y="21153"/>
                  <a:pt x="18249" y="21152"/>
                  <a:pt x="18261" y="21158"/>
                </a:cubicBezTo>
                <a:cubicBezTo>
                  <a:pt x="18261" y="21158"/>
                  <a:pt x="18261" y="21161"/>
                  <a:pt x="18261" y="21134"/>
                </a:cubicBezTo>
                <a:cubicBezTo>
                  <a:pt x="18261" y="21093"/>
                  <a:pt x="18291" y="21056"/>
                  <a:pt x="18329" y="21056"/>
                </a:cubicBezTo>
                <a:cubicBezTo>
                  <a:pt x="18348" y="21056"/>
                  <a:pt x="18352" y="21084"/>
                  <a:pt x="18352" y="21098"/>
                </a:cubicBezTo>
                <a:cubicBezTo>
                  <a:pt x="18352" y="21221"/>
                  <a:pt x="18352" y="20990"/>
                  <a:pt x="18397" y="20990"/>
                </a:cubicBezTo>
                <a:cubicBezTo>
                  <a:pt x="18480" y="20990"/>
                  <a:pt x="18567" y="21051"/>
                  <a:pt x="18567" y="21140"/>
                </a:cubicBezTo>
                <a:cubicBezTo>
                  <a:pt x="18567" y="21160"/>
                  <a:pt x="18541" y="21164"/>
                  <a:pt x="18522" y="21164"/>
                </a:cubicBezTo>
                <a:cubicBezTo>
                  <a:pt x="18490" y="21164"/>
                  <a:pt x="18478" y="21130"/>
                  <a:pt x="18459" y="21110"/>
                </a:cubicBezTo>
                <a:cubicBezTo>
                  <a:pt x="18459" y="21110"/>
                  <a:pt x="18461" y="21110"/>
                  <a:pt x="18448" y="21110"/>
                </a:cubicBezTo>
                <a:cubicBezTo>
                  <a:pt x="18448" y="21130"/>
                  <a:pt x="18449" y="21145"/>
                  <a:pt x="18437" y="21158"/>
                </a:cubicBezTo>
                <a:cubicBezTo>
                  <a:pt x="18455" y="21172"/>
                  <a:pt x="18469" y="21176"/>
                  <a:pt x="18488" y="21176"/>
                </a:cubicBezTo>
                <a:cubicBezTo>
                  <a:pt x="18488" y="21203"/>
                  <a:pt x="18488" y="21208"/>
                  <a:pt x="18488" y="21236"/>
                </a:cubicBezTo>
                <a:cubicBezTo>
                  <a:pt x="18488" y="21249"/>
                  <a:pt x="18509" y="21260"/>
                  <a:pt x="18522" y="21260"/>
                </a:cubicBezTo>
                <a:cubicBezTo>
                  <a:pt x="18547" y="21260"/>
                  <a:pt x="18554" y="21228"/>
                  <a:pt x="18567" y="21200"/>
                </a:cubicBezTo>
                <a:cubicBezTo>
                  <a:pt x="18573" y="21221"/>
                  <a:pt x="18576" y="21240"/>
                  <a:pt x="18595" y="21254"/>
                </a:cubicBezTo>
                <a:cubicBezTo>
                  <a:pt x="18602" y="21247"/>
                  <a:pt x="18612" y="21243"/>
                  <a:pt x="18612" y="21230"/>
                </a:cubicBezTo>
                <a:cubicBezTo>
                  <a:pt x="18612" y="21230"/>
                  <a:pt x="18608" y="21230"/>
                  <a:pt x="18595" y="21134"/>
                </a:cubicBezTo>
                <a:cubicBezTo>
                  <a:pt x="18608" y="21114"/>
                  <a:pt x="18629" y="21107"/>
                  <a:pt x="18629" y="21080"/>
                </a:cubicBezTo>
                <a:cubicBezTo>
                  <a:pt x="18629" y="21039"/>
                  <a:pt x="18550" y="21055"/>
                  <a:pt x="18550" y="21014"/>
                </a:cubicBezTo>
                <a:cubicBezTo>
                  <a:pt x="18550" y="20960"/>
                  <a:pt x="18594" y="20936"/>
                  <a:pt x="18601" y="20882"/>
                </a:cubicBezTo>
                <a:cubicBezTo>
                  <a:pt x="18601" y="20882"/>
                  <a:pt x="18604" y="20880"/>
                  <a:pt x="18572" y="20798"/>
                </a:cubicBezTo>
                <a:cubicBezTo>
                  <a:pt x="18623" y="20743"/>
                  <a:pt x="18640" y="20699"/>
                  <a:pt x="18640" y="20630"/>
                </a:cubicBezTo>
                <a:cubicBezTo>
                  <a:pt x="18640" y="20624"/>
                  <a:pt x="18635" y="20625"/>
                  <a:pt x="18635" y="20618"/>
                </a:cubicBezTo>
                <a:cubicBezTo>
                  <a:pt x="18635" y="20563"/>
                  <a:pt x="18661" y="20540"/>
                  <a:pt x="18674" y="20492"/>
                </a:cubicBezTo>
                <a:cubicBezTo>
                  <a:pt x="18688" y="20431"/>
                  <a:pt x="18702" y="20375"/>
                  <a:pt x="18754" y="20348"/>
                </a:cubicBezTo>
                <a:cubicBezTo>
                  <a:pt x="18754" y="20368"/>
                  <a:pt x="18742" y="20376"/>
                  <a:pt x="18742" y="20390"/>
                </a:cubicBezTo>
                <a:cubicBezTo>
                  <a:pt x="18742" y="20396"/>
                  <a:pt x="18742" y="20395"/>
                  <a:pt x="18742" y="20402"/>
                </a:cubicBezTo>
                <a:cubicBezTo>
                  <a:pt x="18768" y="20402"/>
                  <a:pt x="18779" y="20426"/>
                  <a:pt x="18799" y="20426"/>
                </a:cubicBezTo>
                <a:cubicBezTo>
                  <a:pt x="18792" y="20405"/>
                  <a:pt x="18771" y="20393"/>
                  <a:pt x="18771" y="20372"/>
                </a:cubicBezTo>
                <a:cubicBezTo>
                  <a:pt x="18771" y="20338"/>
                  <a:pt x="18788" y="20316"/>
                  <a:pt x="18788" y="20282"/>
                </a:cubicBezTo>
                <a:cubicBezTo>
                  <a:pt x="18788" y="20241"/>
                  <a:pt x="18782" y="20221"/>
                  <a:pt x="18782" y="20180"/>
                </a:cubicBezTo>
                <a:cubicBezTo>
                  <a:pt x="18782" y="20139"/>
                  <a:pt x="18810" y="20113"/>
                  <a:pt x="18810" y="20072"/>
                </a:cubicBezTo>
                <a:cubicBezTo>
                  <a:pt x="18810" y="20024"/>
                  <a:pt x="18776" y="20005"/>
                  <a:pt x="18776" y="19964"/>
                </a:cubicBezTo>
                <a:cubicBezTo>
                  <a:pt x="18776" y="19964"/>
                  <a:pt x="18776" y="19960"/>
                  <a:pt x="18776" y="19892"/>
                </a:cubicBezTo>
                <a:cubicBezTo>
                  <a:pt x="18776" y="19864"/>
                  <a:pt x="18788" y="19847"/>
                  <a:pt x="18788" y="19820"/>
                </a:cubicBezTo>
                <a:cubicBezTo>
                  <a:pt x="18788" y="19792"/>
                  <a:pt x="18771" y="19776"/>
                  <a:pt x="18771" y="19748"/>
                </a:cubicBezTo>
                <a:cubicBezTo>
                  <a:pt x="18771" y="19748"/>
                  <a:pt x="18771" y="19752"/>
                  <a:pt x="18771" y="19664"/>
                </a:cubicBezTo>
                <a:cubicBezTo>
                  <a:pt x="18771" y="19657"/>
                  <a:pt x="18765" y="19653"/>
                  <a:pt x="18765" y="19646"/>
                </a:cubicBezTo>
                <a:cubicBezTo>
                  <a:pt x="18765" y="19619"/>
                  <a:pt x="18810" y="19619"/>
                  <a:pt x="18810" y="19592"/>
                </a:cubicBezTo>
                <a:cubicBezTo>
                  <a:pt x="18810" y="19544"/>
                  <a:pt x="18618" y="19381"/>
                  <a:pt x="18618" y="19436"/>
                </a:cubicBezTo>
                <a:cubicBezTo>
                  <a:pt x="18618" y="19490"/>
                  <a:pt x="18579" y="19532"/>
                  <a:pt x="18527" y="19532"/>
                </a:cubicBezTo>
                <a:cubicBezTo>
                  <a:pt x="18482" y="19532"/>
                  <a:pt x="18470" y="19505"/>
                  <a:pt x="18431" y="19484"/>
                </a:cubicBezTo>
                <a:cubicBezTo>
                  <a:pt x="18399" y="19553"/>
                  <a:pt x="18366" y="19622"/>
                  <a:pt x="18295" y="19622"/>
                </a:cubicBezTo>
                <a:cubicBezTo>
                  <a:pt x="18270" y="19622"/>
                  <a:pt x="18259" y="19580"/>
                  <a:pt x="18233" y="19580"/>
                </a:cubicBezTo>
                <a:cubicBezTo>
                  <a:pt x="18201" y="19580"/>
                  <a:pt x="18186" y="19628"/>
                  <a:pt x="18148" y="19628"/>
                </a:cubicBezTo>
                <a:cubicBezTo>
                  <a:pt x="18109" y="19628"/>
                  <a:pt x="18090" y="19598"/>
                  <a:pt x="18052" y="19598"/>
                </a:cubicBezTo>
                <a:cubicBezTo>
                  <a:pt x="18052" y="19598"/>
                  <a:pt x="18046" y="19598"/>
                  <a:pt x="18041" y="19598"/>
                </a:cubicBezTo>
                <a:cubicBezTo>
                  <a:pt x="18041" y="19598"/>
                  <a:pt x="18041" y="19600"/>
                  <a:pt x="18041" y="19628"/>
                </a:cubicBezTo>
                <a:cubicBezTo>
                  <a:pt x="18041" y="19655"/>
                  <a:pt x="18110" y="19842"/>
                  <a:pt x="18097" y="19808"/>
                </a:cubicBezTo>
                <a:cubicBezTo>
                  <a:pt x="18065" y="19767"/>
                  <a:pt x="18051" y="19740"/>
                  <a:pt x="18012" y="19706"/>
                </a:cubicBezTo>
                <a:cubicBezTo>
                  <a:pt x="17987" y="19685"/>
                  <a:pt x="17966" y="19658"/>
                  <a:pt x="17933" y="19658"/>
                </a:cubicBezTo>
                <a:cubicBezTo>
                  <a:pt x="17889" y="19658"/>
                  <a:pt x="17889" y="19718"/>
                  <a:pt x="17882" y="19766"/>
                </a:cubicBezTo>
                <a:cubicBezTo>
                  <a:pt x="17844" y="19746"/>
                  <a:pt x="17830" y="19712"/>
                  <a:pt x="17792" y="19712"/>
                </a:cubicBezTo>
                <a:cubicBezTo>
                  <a:pt x="17792" y="19712"/>
                  <a:pt x="17792" y="19712"/>
                  <a:pt x="17735" y="19712"/>
                </a:cubicBezTo>
                <a:cubicBezTo>
                  <a:pt x="17671" y="19712"/>
                  <a:pt x="17635" y="19678"/>
                  <a:pt x="17577" y="19658"/>
                </a:cubicBezTo>
                <a:cubicBezTo>
                  <a:pt x="17462" y="19603"/>
                  <a:pt x="17397" y="19568"/>
                  <a:pt x="17282" y="19514"/>
                </a:cubicBezTo>
                <a:cubicBezTo>
                  <a:pt x="17224" y="19493"/>
                  <a:pt x="17199" y="19448"/>
                  <a:pt x="17135" y="19448"/>
                </a:cubicBezTo>
                <a:cubicBezTo>
                  <a:pt x="17115" y="19448"/>
                  <a:pt x="17109" y="19466"/>
                  <a:pt x="17090" y="19466"/>
                </a:cubicBezTo>
                <a:cubicBezTo>
                  <a:pt x="17058" y="19466"/>
                  <a:pt x="17048" y="19438"/>
                  <a:pt x="17016" y="19424"/>
                </a:cubicBezTo>
                <a:cubicBezTo>
                  <a:pt x="16978" y="19417"/>
                  <a:pt x="16953" y="19414"/>
                  <a:pt x="16914" y="19394"/>
                </a:cubicBezTo>
                <a:cubicBezTo>
                  <a:pt x="16908" y="19387"/>
                  <a:pt x="16904" y="19383"/>
                  <a:pt x="16897" y="19376"/>
                </a:cubicBezTo>
                <a:cubicBezTo>
                  <a:pt x="16897" y="19376"/>
                  <a:pt x="16893" y="19376"/>
                  <a:pt x="16880" y="19376"/>
                </a:cubicBezTo>
                <a:close/>
                <a:moveTo>
                  <a:pt x="18680" y="20804"/>
                </a:moveTo>
                <a:cubicBezTo>
                  <a:pt x="18667" y="20831"/>
                  <a:pt x="18670" y="20844"/>
                  <a:pt x="18663" y="20864"/>
                </a:cubicBezTo>
                <a:cubicBezTo>
                  <a:pt x="18670" y="20864"/>
                  <a:pt x="18673" y="20876"/>
                  <a:pt x="18680" y="20876"/>
                </a:cubicBezTo>
                <a:cubicBezTo>
                  <a:pt x="18687" y="20876"/>
                  <a:pt x="18690" y="20864"/>
                  <a:pt x="18697" y="20864"/>
                </a:cubicBezTo>
                <a:cubicBezTo>
                  <a:pt x="18690" y="20816"/>
                  <a:pt x="18691" y="20816"/>
                  <a:pt x="18691" y="20816"/>
                </a:cubicBezTo>
                <a:cubicBezTo>
                  <a:pt x="18679" y="20809"/>
                  <a:pt x="18680" y="20804"/>
                  <a:pt x="18680" y="20804"/>
                </a:cubicBezTo>
                <a:close/>
                <a:moveTo>
                  <a:pt x="18261" y="21344"/>
                </a:moveTo>
                <a:cubicBezTo>
                  <a:pt x="18223" y="21344"/>
                  <a:pt x="18229" y="21400"/>
                  <a:pt x="18210" y="21434"/>
                </a:cubicBezTo>
                <a:cubicBezTo>
                  <a:pt x="18229" y="21455"/>
                  <a:pt x="18230" y="21479"/>
                  <a:pt x="18250" y="21500"/>
                </a:cubicBezTo>
                <a:cubicBezTo>
                  <a:pt x="18275" y="21472"/>
                  <a:pt x="18271" y="21448"/>
                  <a:pt x="18284" y="21428"/>
                </a:cubicBezTo>
                <a:cubicBezTo>
                  <a:pt x="18277" y="21400"/>
                  <a:pt x="18278" y="21398"/>
                  <a:pt x="18278" y="21398"/>
                </a:cubicBezTo>
                <a:cubicBezTo>
                  <a:pt x="18278" y="21350"/>
                  <a:pt x="18278" y="21350"/>
                  <a:pt x="18278" y="21350"/>
                </a:cubicBezTo>
                <a:cubicBezTo>
                  <a:pt x="18272" y="21344"/>
                  <a:pt x="18268" y="21344"/>
                  <a:pt x="18261" y="21344"/>
                </a:cubicBezTo>
                <a:close/>
              </a:path>
            </a:pathLst>
          </a:custGeom>
          <a:solidFill>
            <a:srgbClr val="FFFFFF"/>
          </a:solidFill>
          <a:ln w="12700">
            <a:miter lim="400000"/>
          </a:ln>
        </p:spPr>
        <p:txBody>
          <a:bodyPr lIns="45719" rIns="45719"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6102" name="Group"/>
          <p:cNvGrpSpPr/>
          <p:nvPr/>
        </p:nvGrpSpPr>
        <p:grpSpPr>
          <a:xfrm>
            <a:off x="14366847" y="6615317"/>
            <a:ext cx="6985018" cy="1659883"/>
            <a:chOff x="-16" y="0"/>
            <a:chExt cx="6985016" cy="1659882"/>
          </a:xfrm>
        </p:grpSpPr>
        <p:grpSp>
          <p:nvGrpSpPr>
            <p:cNvPr id="6100" name="Group"/>
            <p:cNvGrpSpPr/>
            <p:nvPr/>
          </p:nvGrpSpPr>
          <p:grpSpPr>
            <a:xfrm>
              <a:off x="-17" y="0"/>
              <a:ext cx="6610257" cy="1097267"/>
              <a:chOff x="-16" y="0"/>
              <a:chExt cx="6610255" cy="1097266"/>
            </a:xfrm>
          </p:grpSpPr>
          <p:sp>
            <p:nvSpPr>
              <p:cNvPr id="6090" name="Shape"/>
              <p:cNvSpPr/>
              <p:nvPr/>
            </p:nvSpPr>
            <p:spPr>
              <a:xfrm>
                <a:off x="-17"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1" name="Shape"/>
              <p:cNvSpPr/>
              <p:nvPr/>
            </p:nvSpPr>
            <p:spPr>
              <a:xfrm>
                <a:off x="6096065"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25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2" name="Shape"/>
              <p:cNvSpPr/>
              <p:nvPr/>
            </p:nvSpPr>
            <p:spPr>
              <a:xfrm>
                <a:off x="677326"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3" name="Shape"/>
              <p:cNvSpPr/>
              <p:nvPr/>
            </p:nvSpPr>
            <p:spPr>
              <a:xfrm>
                <a:off x="1354668"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4" name="Shape"/>
              <p:cNvSpPr/>
              <p:nvPr/>
            </p:nvSpPr>
            <p:spPr>
              <a:xfrm>
                <a:off x="2032010"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5" name="Shape"/>
              <p:cNvSpPr/>
              <p:nvPr/>
            </p:nvSpPr>
            <p:spPr>
              <a:xfrm>
                <a:off x="2709353"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6" name="Shape"/>
              <p:cNvSpPr/>
              <p:nvPr/>
            </p:nvSpPr>
            <p:spPr>
              <a:xfrm>
                <a:off x="3386695"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7" name="Shape"/>
              <p:cNvSpPr/>
              <p:nvPr/>
            </p:nvSpPr>
            <p:spPr>
              <a:xfrm>
                <a:off x="4064037"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8" name="Shape"/>
              <p:cNvSpPr/>
              <p:nvPr/>
            </p:nvSpPr>
            <p:spPr>
              <a:xfrm>
                <a:off x="4741380"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25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099" name="Shape"/>
              <p:cNvSpPr/>
              <p:nvPr/>
            </p:nvSpPr>
            <p:spPr>
              <a:xfrm>
                <a:off x="5418722"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25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101" name="Insert title here"/>
            <p:cNvSpPr txBox="1"/>
            <p:nvPr/>
          </p:nvSpPr>
          <p:spPr>
            <a:xfrm>
              <a:off x="0" y="1291582"/>
              <a:ext cx="6985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Insert title here</a:t>
              </a:r>
            </a:p>
          </p:txBody>
        </p:sp>
      </p:grpSp>
      <p:grpSp>
        <p:nvGrpSpPr>
          <p:cNvPr id="6115" name="Group"/>
          <p:cNvGrpSpPr/>
          <p:nvPr/>
        </p:nvGrpSpPr>
        <p:grpSpPr>
          <a:xfrm>
            <a:off x="14366847" y="9025653"/>
            <a:ext cx="6985018" cy="1701694"/>
            <a:chOff x="-16" y="0"/>
            <a:chExt cx="6985016" cy="1701693"/>
          </a:xfrm>
        </p:grpSpPr>
        <p:grpSp>
          <p:nvGrpSpPr>
            <p:cNvPr id="6113" name="Group"/>
            <p:cNvGrpSpPr/>
            <p:nvPr/>
          </p:nvGrpSpPr>
          <p:grpSpPr>
            <a:xfrm>
              <a:off x="-17" y="0"/>
              <a:ext cx="6610257" cy="1097267"/>
              <a:chOff x="-16" y="0"/>
              <a:chExt cx="6610255" cy="1097266"/>
            </a:xfrm>
          </p:grpSpPr>
          <p:sp>
            <p:nvSpPr>
              <p:cNvPr id="6103" name="Shape"/>
              <p:cNvSpPr/>
              <p:nvPr/>
            </p:nvSpPr>
            <p:spPr>
              <a:xfrm>
                <a:off x="-17"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04" name="Shape"/>
              <p:cNvSpPr/>
              <p:nvPr/>
            </p:nvSpPr>
            <p:spPr>
              <a:xfrm>
                <a:off x="6096065"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50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05" name="Shape"/>
              <p:cNvSpPr/>
              <p:nvPr/>
            </p:nvSpPr>
            <p:spPr>
              <a:xfrm>
                <a:off x="677326"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06" name="Shape"/>
              <p:cNvSpPr/>
              <p:nvPr/>
            </p:nvSpPr>
            <p:spPr>
              <a:xfrm>
                <a:off x="1354668"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07" name="Shape"/>
              <p:cNvSpPr/>
              <p:nvPr/>
            </p:nvSpPr>
            <p:spPr>
              <a:xfrm>
                <a:off x="2032010"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08" name="Shape"/>
              <p:cNvSpPr/>
              <p:nvPr/>
            </p:nvSpPr>
            <p:spPr>
              <a:xfrm>
                <a:off x="2709353"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09" name="Shape"/>
              <p:cNvSpPr/>
              <p:nvPr/>
            </p:nvSpPr>
            <p:spPr>
              <a:xfrm>
                <a:off x="3386695"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50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10" name="Shape"/>
              <p:cNvSpPr/>
              <p:nvPr/>
            </p:nvSpPr>
            <p:spPr>
              <a:xfrm>
                <a:off x="4064037"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50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11" name="Shape"/>
              <p:cNvSpPr/>
              <p:nvPr/>
            </p:nvSpPr>
            <p:spPr>
              <a:xfrm>
                <a:off x="4741380"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50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12" name="Shape"/>
              <p:cNvSpPr/>
              <p:nvPr/>
            </p:nvSpPr>
            <p:spPr>
              <a:xfrm>
                <a:off x="5418722"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50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114" name="Insert title here"/>
            <p:cNvSpPr txBox="1"/>
            <p:nvPr/>
          </p:nvSpPr>
          <p:spPr>
            <a:xfrm>
              <a:off x="0" y="1333393"/>
              <a:ext cx="6985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Insert title here</a:t>
              </a:r>
            </a:p>
          </p:txBody>
        </p:sp>
      </p:grpSp>
      <p:grpSp>
        <p:nvGrpSpPr>
          <p:cNvPr id="6128" name="Group"/>
          <p:cNvGrpSpPr/>
          <p:nvPr/>
        </p:nvGrpSpPr>
        <p:grpSpPr>
          <a:xfrm>
            <a:off x="14366847" y="4204980"/>
            <a:ext cx="6985018" cy="1711084"/>
            <a:chOff x="-16" y="0"/>
            <a:chExt cx="6985016" cy="1711082"/>
          </a:xfrm>
        </p:grpSpPr>
        <p:grpSp>
          <p:nvGrpSpPr>
            <p:cNvPr id="6126" name="Group"/>
            <p:cNvGrpSpPr/>
            <p:nvPr/>
          </p:nvGrpSpPr>
          <p:grpSpPr>
            <a:xfrm>
              <a:off x="-17" y="0"/>
              <a:ext cx="6610257" cy="1097267"/>
              <a:chOff x="-16" y="0"/>
              <a:chExt cx="6610255" cy="1097266"/>
            </a:xfrm>
          </p:grpSpPr>
          <p:sp>
            <p:nvSpPr>
              <p:cNvPr id="6116" name="Shape"/>
              <p:cNvSpPr/>
              <p:nvPr/>
            </p:nvSpPr>
            <p:spPr>
              <a:xfrm>
                <a:off x="-17"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17" name="Shape"/>
              <p:cNvSpPr/>
              <p:nvPr/>
            </p:nvSpPr>
            <p:spPr>
              <a:xfrm>
                <a:off x="6096065"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25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18" name="Shape"/>
              <p:cNvSpPr/>
              <p:nvPr/>
            </p:nvSpPr>
            <p:spPr>
              <a:xfrm>
                <a:off x="677326"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19" name="Shape"/>
              <p:cNvSpPr/>
              <p:nvPr/>
            </p:nvSpPr>
            <p:spPr>
              <a:xfrm>
                <a:off x="1354668"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20" name="Shape"/>
              <p:cNvSpPr/>
              <p:nvPr/>
            </p:nvSpPr>
            <p:spPr>
              <a:xfrm>
                <a:off x="2032010"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21" name="Shape"/>
              <p:cNvSpPr/>
              <p:nvPr/>
            </p:nvSpPr>
            <p:spPr>
              <a:xfrm>
                <a:off x="2709353"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22" name="Shape"/>
              <p:cNvSpPr/>
              <p:nvPr/>
            </p:nvSpPr>
            <p:spPr>
              <a:xfrm>
                <a:off x="3386695"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23" name="Shape"/>
              <p:cNvSpPr/>
              <p:nvPr/>
            </p:nvSpPr>
            <p:spPr>
              <a:xfrm>
                <a:off x="4064037"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24" name="Shape"/>
              <p:cNvSpPr/>
              <p:nvPr/>
            </p:nvSpPr>
            <p:spPr>
              <a:xfrm>
                <a:off x="4741380"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25" name="Shape"/>
              <p:cNvSpPr/>
              <p:nvPr/>
            </p:nvSpPr>
            <p:spPr>
              <a:xfrm>
                <a:off x="5418722" y="0"/>
                <a:ext cx="514175" cy="1097267"/>
              </a:xfrm>
              <a:custGeom>
                <a:avLst/>
                <a:gdLst/>
                <a:ahLst/>
                <a:cxnLst>
                  <a:cxn ang="0">
                    <a:pos x="wd2" y="hd2"/>
                  </a:cxn>
                  <a:cxn ang="5400000">
                    <a:pos x="wd2" y="hd2"/>
                  </a:cxn>
                  <a:cxn ang="10800000">
                    <a:pos x="wd2" y="hd2"/>
                  </a:cxn>
                  <a:cxn ang="16200000">
                    <a:pos x="wd2" y="hd2"/>
                  </a:cxn>
                </a:cxnLst>
                <a:rect l="0" t="0" r="r" b="b"/>
                <a:pathLst>
                  <a:path w="21406" h="21599" extrusionOk="0">
                    <a:moveTo>
                      <a:pt x="10729" y="0"/>
                    </a:moveTo>
                    <a:cubicBezTo>
                      <a:pt x="9540" y="0"/>
                      <a:pt x="8347" y="211"/>
                      <a:pt x="7440" y="640"/>
                    </a:cubicBezTo>
                    <a:cubicBezTo>
                      <a:pt x="5625" y="1499"/>
                      <a:pt x="5625" y="2892"/>
                      <a:pt x="7440" y="3751"/>
                    </a:cubicBezTo>
                    <a:cubicBezTo>
                      <a:pt x="9254" y="4609"/>
                      <a:pt x="12203" y="4609"/>
                      <a:pt x="14018" y="3751"/>
                    </a:cubicBezTo>
                    <a:cubicBezTo>
                      <a:pt x="15832" y="2892"/>
                      <a:pt x="15832" y="1499"/>
                      <a:pt x="14018" y="640"/>
                    </a:cubicBezTo>
                    <a:cubicBezTo>
                      <a:pt x="13110" y="211"/>
                      <a:pt x="11918" y="0"/>
                      <a:pt x="10729" y="0"/>
                    </a:cubicBezTo>
                    <a:close/>
                    <a:moveTo>
                      <a:pt x="4819" y="4848"/>
                    </a:moveTo>
                    <a:cubicBezTo>
                      <a:pt x="2242" y="4837"/>
                      <a:pt x="-46" y="5823"/>
                      <a:pt x="0" y="7044"/>
                    </a:cubicBezTo>
                    <a:cubicBezTo>
                      <a:pt x="194" y="12206"/>
                      <a:pt x="-163" y="12527"/>
                      <a:pt x="102" y="12741"/>
                    </a:cubicBezTo>
                    <a:cubicBezTo>
                      <a:pt x="108" y="13217"/>
                      <a:pt x="1104" y="13695"/>
                      <a:pt x="2107" y="13697"/>
                    </a:cubicBezTo>
                    <a:cubicBezTo>
                      <a:pt x="3309" y="13699"/>
                      <a:pt x="4324" y="13219"/>
                      <a:pt x="4323" y="12741"/>
                    </a:cubicBezTo>
                    <a:cubicBezTo>
                      <a:pt x="4317" y="8546"/>
                      <a:pt x="4387" y="8352"/>
                      <a:pt x="4221" y="8191"/>
                    </a:cubicBezTo>
                    <a:cubicBezTo>
                      <a:pt x="4523" y="8191"/>
                      <a:pt x="4674" y="8191"/>
                      <a:pt x="4749" y="8191"/>
                    </a:cubicBezTo>
                    <a:cubicBezTo>
                      <a:pt x="4824" y="8191"/>
                      <a:pt x="4819" y="8191"/>
                      <a:pt x="4819" y="8191"/>
                    </a:cubicBezTo>
                    <a:cubicBezTo>
                      <a:pt x="4849" y="13720"/>
                      <a:pt x="4839" y="16638"/>
                      <a:pt x="4820" y="18256"/>
                    </a:cubicBezTo>
                    <a:cubicBezTo>
                      <a:pt x="4796" y="20308"/>
                      <a:pt x="4819" y="20336"/>
                      <a:pt x="4820" y="20360"/>
                    </a:cubicBezTo>
                    <a:cubicBezTo>
                      <a:pt x="4835" y="21027"/>
                      <a:pt x="6030" y="21600"/>
                      <a:pt x="7634" y="21599"/>
                    </a:cubicBezTo>
                    <a:cubicBezTo>
                      <a:pt x="9031" y="21598"/>
                      <a:pt x="10201" y="21020"/>
                      <a:pt x="10255" y="20360"/>
                    </a:cubicBezTo>
                    <a:cubicBezTo>
                      <a:pt x="10683" y="15085"/>
                      <a:pt x="10928" y="14291"/>
                      <a:pt x="10356" y="13597"/>
                    </a:cubicBezTo>
                    <a:cubicBezTo>
                      <a:pt x="10758" y="13597"/>
                      <a:pt x="10959" y="13597"/>
                      <a:pt x="11060" y="13597"/>
                    </a:cubicBezTo>
                    <a:cubicBezTo>
                      <a:pt x="11160" y="13597"/>
                      <a:pt x="11148" y="13597"/>
                      <a:pt x="11148" y="13597"/>
                    </a:cubicBezTo>
                    <a:cubicBezTo>
                      <a:pt x="11163" y="16238"/>
                      <a:pt x="11105" y="17924"/>
                      <a:pt x="11046" y="19129"/>
                    </a:cubicBezTo>
                    <a:cubicBezTo>
                      <a:pt x="10992" y="20238"/>
                      <a:pt x="11044" y="20300"/>
                      <a:pt x="11046" y="20360"/>
                    </a:cubicBezTo>
                    <a:cubicBezTo>
                      <a:pt x="11067" y="21027"/>
                      <a:pt x="12253" y="21598"/>
                      <a:pt x="13860" y="21599"/>
                    </a:cubicBezTo>
                    <a:cubicBezTo>
                      <a:pt x="15265" y="21600"/>
                      <a:pt x="16476" y="21026"/>
                      <a:pt x="16481" y="20360"/>
                    </a:cubicBezTo>
                    <a:cubicBezTo>
                      <a:pt x="16555" y="8876"/>
                      <a:pt x="16772" y="8501"/>
                      <a:pt x="16480" y="8191"/>
                    </a:cubicBezTo>
                    <a:cubicBezTo>
                      <a:pt x="16882" y="8191"/>
                      <a:pt x="17083" y="8191"/>
                      <a:pt x="17183" y="8191"/>
                    </a:cubicBezTo>
                    <a:cubicBezTo>
                      <a:pt x="17284" y="8191"/>
                      <a:pt x="17289" y="8191"/>
                      <a:pt x="17289" y="8191"/>
                    </a:cubicBezTo>
                    <a:cubicBezTo>
                      <a:pt x="17390" y="10226"/>
                      <a:pt x="17388" y="11331"/>
                      <a:pt x="17391" y="11976"/>
                    </a:cubicBezTo>
                    <a:cubicBezTo>
                      <a:pt x="17395" y="12716"/>
                      <a:pt x="17391" y="12729"/>
                      <a:pt x="17391" y="12741"/>
                    </a:cubicBezTo>
                    <a:cubicBezTo>
                      <a:pt x="17394" y="13217"/>
                      <a:pt x="18392" y="13696"/>
                      <a:pt x="19396" y="13697"/>
                    </a:cubicBezTo>
                    <a:cubicBezTo>
                      <a:pt x="20597" y="13698"/>
                      <a:pt x="21401" y="13218"/>
                      <a:pt x="21401" y="12741"/>
                    </a:cubicBezTo>
                    <a:cubicBezTo>
                      <a:pt x="21401" y="7359"/>
                      <a:pt x="21437" y="7189"/>
                      <a:pt x="21299" y="7044"/>
                    </a:cubicBezTo>
                    <a:cubicBezTo>
                      <a:pt x="21299" y="5803"/>
                      <a:pt x="19287" y="4848"/>
                      <a:pt x="16673" y="4848"/>
                    </a:cubicBezTo>
                    <a:cubicBezTo>
                      <a:pt x="4812" y="4848"/>
                      <a:pt x="4819" y="4848"/>
                      <a:pt x="4819" y="4848"/>
                    </a:cubicBezTo>
                    <a:close/>
                  </a:path>
                </a:pathLst>
              </a:custGeom>
              <a:solidFill>
                <a:schemeClr val="accent1">
                  <a:alpha val="25000"/>
                </a:schemeClr>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127" name="Insert title here"/>
            <p:cNvSpPr txBox="1"/>
            <p:nvPr/>
          </p:nvSpPr>
          <p:spPr>
            <a:xfrm>
              <a:off x="0" y="1342782"/>
              <a:ext cx="6985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Insert title here</a:t>
              </a:r>
            </a:p>
          </p:txBody>
        </p:sp>
      </p:grpSp>
      <p:grpSp>
        <p:nvGrpSpPr>
          <p:cNvPr id="6132" name="Group"/>
          <p:cNvGrpSpPr/>
          <p:nvPr/>
        </p:nvGrpSpPr>
        <p:grpSpPr>
          <a:xfrm>
            <a:off x="17605363" y="1270000"/>
            <a:ext cx="5218907" cy="2719388"/>
            <a:chOff x="0" y="0"/>
            <a:chExt cx="5218906" cy="2719387"/>
          </a:xfrm>
        </p:grpSpPr>
        <p:sp>
          <p:nvSpPr>
            <p:cNvPr id="6129" name="Callout"/>
            <p:cNvSpPr/>
            <p:nvPr/>
          </p:nvSpPr>
          <p:spPr>
            <a:xfrm>
              <a:off x="0" y="0"/>
              <a:ext cx="5218907" cy="2719388"/>
            </a:xfrm>
            <a:custGeom>
              <a:avLst/>
              <a:gdLst/>
              <a:ahLst/>
              <a:cxnLst>
                <a:cxn ang="0">
                  <a:pos x="wd2" y="hd2"/>
                </a:cxn>
                <a:cxn ang="5400000">
                  <a:pos x="wd2" y="hd2"/>
                </a:cxn>
                <a:cxn ang="10800000">
                  <a:pos x="wd2" y="hd2"/>
                </a:cxn>
                <a:cxn ang="16200000">
                  <a:pos x="wd2" y="hd2"/>
                </a:cxn>
              </a:cxnLst>
              <a:rect l="0" t="0" r="r" b="b"/>
              <a:pathLst>
                <a:path w="21600" h="21600" extrusionOk="0">
                  <a:moveTo>
                    <a:pt x="1616" y="0"/>
                  </a:moveTo>
                  <a:cubicBezTo>
                    <a:pt x="724" y="0"/>
                    <a:pt x="0" y="1389"/>
                    <a:pt x="0" y="3102"/>
                  </a:cubicBezTo>
                  <a:lnTo>
                    <a:pt x="0" y="14400"/>
                  </a:lnTo>
                  <a:cubicBezTo>
                    <a:pt x="0" y="16113"/>
                    <a:pt x="724" y="17502"/>
                    <a:pt x="1616" y="17502"/>
                  </a:cubicBezTo>
                  <a:lnTo>
                    <a:pt x="5394" y="17502"/>
                  </a:lnTo>
                  <a:lnTo>
                    <a:pt x="7203" y="21600"/>
                  </a:lnTo>
                  <a:lnTo>
                    <a:pt x="9011" y="17502"/>
                  </a:lnTo>
                  <a:lnTo>
                    <a:pt x="19984" y="17502"/>
                  </a:lnTo>
                  <a:cubicBezTo>
                    <a:pt x="20876" y="17502"/>
                    <a:pt x="21600" y="16113"/>
                    <a:pt x="21600" y="14400"/>
                  </a:cubicBezTo>
                  <a:lnTo>
                    <a:pt x="21600" y="3102"/>
                  </a:lnTo>
                  <a:cubicBezTo>
                    <a:pt x="21600" y="1389"/>
                    <a:pt x="20876" y="0"/>
                    <a:pt x="19984" y="0"/>
                  </a:cubicBezTo>
                  <a:lnTo>
                    <a:pt x="1616"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30" name="Lorem ipsum dolor sit elit, consect loreretur. Lorem ipsum dolor"/>
            <p:cNvSpPr/>
            <p:nvPr/>
          </p:nvSpPr>
          <p:spPr>
            <a:xfrm>
              <a:off x="527959" y="1002702"/>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a:t>
              </a:r>
            </a:p>
          </p:txBody>
        </p:sp>
        <p:sp>
          <p:nvSpPr>
            <p:cNvPr id="6131" name="INSERT TITLE"/>
            <p:cNvSpPr/>
            <p:nvPr/>
          </p:nvSpPr>
          <p:spPr>
            <a:xfrm>
              <a:off x="527959" y="434655"/>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INSERT TITLE</a:t>
              </a:r>
            </a:p>
          </p:txBody>
        </p:sp>
      </p:grpSp>
      <p:sp>
        <p:nvSpPr>
          <p:cNvPr id="6133" name="Tons of small people icons with some geography infographics"/>
          <p:cNvSpPr txBox="1"/>
          <p:nvPr/>
        </p:nvSpPr>
        <p:spPr>
          <a:xfrm>
            <a:off x="2179572" y="3482748"/>
            <a:ext cx="6385731" cy="4716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Tons of small people icons with some geography infographics</a:t>
            </a:r>
          </a:p>
        </p:txBody>
      </p:sp>
      <p:sp>
        <p:nvSpPr>
          <p:cNvPr id="6134" name="Lorem ipsum dolor sit elit, consect loreretur adipiscing nisi aute. elit, sit elit, sit elit, consect loreretur adipiscing nisi aute. ipsum sit elit, Lorem ipsum dolor elit, Lorem ipsum dolor sit elit, consect loreretur adipiscing nisi aute. elit, sit el"/>
          <p:cNvSpPr txBox="1"/>
          <p:nvPr/>
        </p:nvSpPr>
        <p:spPr>
          <a:xfrm>
            <a:off x="2179572" y="8624968"/>
            <a:ext cx="5458217"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elit, sit elit, sit elit, consect loreretur adipiscing nisi aute. ipsum sit elit, Lorem ipsum dolor elit, Lorem ipsum dolor sit elit, consect loreretur adipiscing nisi aute. elit, sit elit, sit elit, consect loreretur</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086"/>
                                        </p:tgtEl>
                                        <p:attrNameLst>
                                          <p:attrName>style.visibility</p:attrName>
                                        </p:attrNameLst>
                                      </p:cBhvr>
                                      <p:to>
                                        <p:strVal val="visible"/>
                                      </p:to>
                                    </p:set>
                                    <p:anim calcmode="lin" valueType="num">
                                      <p:cBhvr>
                                        <p:cTn id="7" dur="1000" fill="hold"/>
                                        <p:tgtEl>
                                          <p:spTgt spid="6086"/>
                                        </p:tgtEl>
                                        <p:attrNameLst>
                                          <p:attrName>ppt_x</p:attrName>
                                        </p:attrNameLst>
                                      </p:cBhvr>
                                      <p:tavLst>
                                        <p:tav tm="0">
                                          <p:val>
                                            <p:strVal val="1+#ppt_w/2"/>
                                          </p:val>
                                        </p:tav>
                                        <p:tav tm="100000">
                                          <p:val>
                                            <p:strVal val="#ppt_x"/>
                                          </p:val>
                                        </p:tav>
                                      </p:tavLst>
                                    </p:anim>
                                    <p:anim calcmode="lin" valueType="num">
                                      <p:cBhvr>
                                        <p:cTn id="8" dur="1000" fill="hold"/>
                                        <p:tgtEl>
                                          <p:spTgt spid="608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6085"/>
                                        </p:tgtEl>
                                        <p:attrNameLst>
                                          <p:attrName>style.visibility</p:attrName>
                                        </p:attrNameLst>
                                      </p:cBhvr>
                                      <p:to>
                                        <p:strVal val="visible"/>
                                      </p:to>
                                    </p:set>
                                    <p:anim calcmode="lin" valueType="num">
                                      <p:cBhvr>
                                        <p:cTn id="11" dur="1000" fill="hold"/>
                                        <p:tgtEl>
                                          <p:spTgt spid="6085"/>
                                        </p:tgtEl>
                                        <p:attrNameLst>
                                          <p:attrName>ppt_x</p:attrName>
                                        </p:attrNameLst>
                                      </p:cBhvr>
                                      <p:tavLst>
                                        <p:tav tm="0">
                                          <p:val>
                                            <p:strVal val="0-#ppt_w/2"/>
                                          </p:val>
                                        </p:tav>
                                        <p:tav tm="100000">
                                          <p:val>
                                            <p:strVal val="#ppt_x"/>
                                          </p:val>
                                        </p:tav>
                                      </p:tavLst>
                                    </p:anim>
                                    <p:anim calcmode="lin" valueType="num">
                                      <p:cBhvr>
                                        <p:cTn id="12" dur="1000" fill="hold"/>
                                        <p:tgtEl>
                                          <p:spTgt spid="6085"/>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6128"/>
                                        </p:tgtEl>
                                        <p:attrNameLst>
                                          <p:attrName>style.visibility</p:attrName>
                                        </p:attrNameLst>
                                      </p:cBhvr>
                                      <p:to>
                                        <p:strVal val="visible"/>
                                      </p:to>
                                    </p:set>
                                    <p:anim calcmode="lin" valueType="num">
                                      <p:cBhvr>
                                        <p:cTn id="15" dur="1000" fill="hold"/>
                                        <p:tgtEl>
                                          <p:spTgt spid="6128"/>
                                        </p:tgtEl>
                                        <p:attrNameLst>
                                          <p:attrName>ppt_x</p:attrName>
                                        </p:attrNameLst>
                                      </p:cBhvr>
                                      <p:tavLst>
                                        <p:tav tm="0">
                                          <p:val>
                                            <p:strVal val="#ppt_x"/>
                                          </p:val>
                                        </p:tav>
                                        <p:tav tm="100000">
                                          <p:val>
                                            <p:strVal val="#ppt_x"/>
                                          </p:val>
                                        </p:tav>
                                      </p:tavLst>
                                    </p:anim>
                                    <p:anim calcmode="lin" valueType="num">
                                      <p:cBhvr>
                                        <p:cTn id="16" dur="1000" fill="hold"/>
                                        <p:tgtEl>
                                          <p:spTgt spid="612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102"/>
                                        </p:tgtEl>
                                        <p:attrNameLst>
                                          <p:attrName>style.visibility</p:attrName>
                                        </p:attrNameLst>
                                      </p:cBhvr>
                                      <p:to>
                                        <p:strVal val="visible"/>
                                      </p:to>
                                    </p:set>
                                    <p:anim calcmode="lin" valueType="num">
                                      <p:cBhvr>
                                        <p:cTn id="19" dur="1000" fill="hold"/>
                                        <p:tgtEl>
                                          <p:spTgt spid="6102"/>
                                        </p:tgtEl>
                                        <p:attrNameLst>
                                          <p:attrName>ppt_x</p:attrName>
                                        </p:attrNameLst>
                                      </p:cBhvr>
                                      <p:tavLst>
                                        <p:tav tm="0">
                                          <p:val>
                                            <p:strVal val="#ppt_x"/>
                                          </p:val>
                                        </p:tav>
                                        <p:tav tm="100000">
                                          <p:val>
                                            <p:strVal val="#ppt_x"/>
                                          </p:val>
                                        </p:tav>
                                      </p:tavLst>
                                    </p:anim>
                                    <p:anim calcmode="lin" valueType="num">
                                      <p:cBhvr>
                                        <p:cTn id="20" dur="1000" fill="hold"/>
                                        <p:tgtEl>
                                          <p:spTgt spid="6102"/>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115"/>
                                        </p:tgtEl>
                                        <p:attrNameLst>
                                          <p:attrName>style.visibility</p:attrName>
                                        </p:attrNameLst>
                                      </p:cBhvr>
                                      <p:to>
                                        <p:strVal val="visible"/>
                                      </p:to>
                                    </p:set>
                                    <p:anim calcmode="lin" valueType="num">
                                      <p:cBhvr>
                                        <p:cTn id="23" dur="1000" fill="hold"/>
                                        <p:tgtEl>
                                          <p:spTgt spid="6115"/>
                                        </p:tgtEl>
                                        <p:attrNameLst>
                                          <p:attrName>ppt_x</p:attrName>
                                        </p:attrNameLst>
                                      </p:cBhvr>
                                      <p:tavLst>
                                        <p:tav tm="0">
                                          <p:val>
                                            <p:strVal val="#ppt_x"/>
                                          </p:val>
                                        </p:tav>
                                        <p:tav tm="100000">
                                          <p:val>
                                            <p:strVal val="#ppt_x"/>
                                          </p:val>
                                        </p:tav>
                                      </p:tavLst>
                                    </p:anim>
                                    <p:anim calcmode="lin" valueType="num">
                                      <p:cBhvr>
                                        <p:cTn id="24" dur="1000" fill="hold"/>
                                        <p:tgtEl>
                                          <p:spTgt spid="6115"/>
                                        </p:tgtEl>
                                        <p:attrNameLst>
                                          <p:attrName>ppt_y</p:attrName>
                                        </p:attrNameLst>
                                      </p:cBhvr>
                                      <p:tavLst>
                                        <p:tav tm="0">
                                          <p:val>
                                            <p:strVal val="1+#ppt_h/2"/>
                                          </p:val>
                                        </p:tav>
                                        <p:tav tm="100000">
                                          <p:val>
                                            <p:strVal val="#ppt_y"/>
                                          </p:val>
                                        </p:tav>
                                      </p:tavLst>
                                    </p:anim>
                                  </p:childTnLst>
                                </p:cTn>
                              </p:par>
                              <p:par>
                                <p:cTn id="25" presetID="2" presetClass="entr" presetSubtype="1" accel="50000" decel="50000" fill="hold" grpId="6" nodeType="withEffect">
                                  <p:stCondLst>
                                    <p:cond delay="2500"/>
                                  </p:stCondLst>
                                  <p:iterate>
                                    <p:tmAbs val="0"/>
                                  </p:iterate>
                                  <p:childTnLst>
                                    <p:set>
                                      <p:cBhvr>
                                        <p:cTn id="26" fill="hold"/>
                                        <p:tgtEl>
                                          <p:spTgt spid="6132"/>
                                        </p:tgtEl>
                                        <p:attrNameLst>
                                          <p:attrName>style.visibility</p:attrName>
                                        </p:attrNameLst>
                                      </p:cBhvr>
                                      <p:to>
                                        <p:strVal val="visible"/>
                                      </p:to>
                                    </p:set>
                                    <p:anim calcmode="lin" valueType="num">
                                      <p:cBhvr>
                                        <p:cTn id="27" dur="1000" fill="hold"/>
                                        <p:tgtEl>
                                          <p:spTgt spid="6132"/>
                                        </p:tgtEl>
                                        <p:attrNameLst>
                                          <p:attrName>ppt_x</p:attrName>
                                        </p:attrNameLst>
                                      </p:cBhvr>
                                      <p:tavLst>
                                        <p:tav tm="0">
                                          <p:val>
                                            <p:strVal val="#ppt_x"/>
                                          </p:val>
                                        </p:tav>
                                        <p:tav tm="100000">
                                          <p:val>
                                            <p:strVal val="#ppt_x"/>
                                          </p:val>
                                        </p:tav>
                                      </p:tavLst>
                                    </p:anim>
                                    <p:anim calcmode="lin" valueType="num">
                                      <p:cBhvr>
                                        <p:cTn id="28" dur="1000" fill="hold"/>
                                        <p:tgtEl>
                                          <p:spTgt spid="61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5" grpId="2" animBg="1" advAuto="0"/>
      <p:bldP spid="6086" grpId="1" animBg="1" advAuto="0"/>
      <p:bldP spid="6102" grpId="4" animBg="1" advAuto="0"/>
      <p:bldP spid="6115" grpId="5" animBg="1" advAuto="0"/>
      <p:bldP spid="6128" grpId="3" animBg="1" advAuto="0"/>
      <p:bldP spid="6132" grpId="6"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08" name="Group"/>
          <p:cNvGrpSpPr/>
          <p:nvPr/>
        </p:nvGrpSpPr>
        <p:grpSpPr>
          <a:xfrm>
            <a:off x="13644757" y="8077486"/>
            <a:ext cx="6454108" cy="3390272"/>
            <a:chOff x="0" y="0"/>
            <a:chExt cx="6454106" cy="3390271"/>
          </a:xfrm>
        </p:grpSpPr>
        <p:sp>
          <p:nvSpPr>
            <p:cNvPr id="7105" name="Shape"/>
            <p:cNvSpPr/>
            <p:nvPr/>
          </p:nvSpPr>
          <p:spPr>
            <a:xfrm>
              <a:off x="0" y="0"/>
              <a:ext cx="6454107" cy="3390272"/>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8454"/>
                  </a:lnTo>
                  <a:lnTo>
                    <a:pt x="0" y="8627"/>
                  </a:lnTo>
                  <a:lnTo>
                    <a:pt x="0" y="13146"/>
                  </a:lnTo>
                  <a:lnTo>
                    <a:pt x="10795" y="21584"/>
                  </a:lnTo>
                  <a:lnTo>
                    <a:pt x="10795" y="21600"/>
                  </a:lnTo>
                  <a:lnTo>
                    <a:pt x="10805" y="21594"/>
                  </a:lnTo>
                  <a:lnTo>
                    <a:pt x="10815" y="21600"/>
                  </a:lnTo>
                  <a:lnTo>
                    <a:pt x="10815" y="21584"/>
                  </a:lnTo>
                  <a:lnTo>
                    <a:pt x="21600" y="13146"/>
                  </a:lnTo>
                  <a:lnTo>
                    <a:pt x="21600" y="8627"/>
                  </a:lnTo>
                  <a:lnTo>
                    <a:pt x="21600" y="8454"/>
                  </a:lnTo>
                  <a:lnTo>
                    <a:pt x="10815" y="0"/>
                  </a:lnTo>
                  <a:close/>
                </a:path>
              </a:pathLst>
            </a:custGeom>
            <a:solidFill>
              <a:srgbClr val="EBEBEB"/>
            </a:solidFill>
            <a:ln w="12700" cap="flat">
              <a:noFill/>
              <a:miter lim="400000"/>
            </a:ln>
            <a:effectLst>
              <a:outerShdw blurRad="1270000" dist="635000" dir="3600000" rotWithShape="0">
                <a:srgbClr val="000000">
                  <a:alpha val="25000"/>
                </a:srgbClr>
              </a:outerShdw>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06" name="Shape"/>
            <p:cNvSpPr/>
            <p:nvPr/>
          </p:nvSpPr>
          <p:spPr>
            <a:xfrm>
              <a:off x="12" y="1353896"/>
              <a:ext cx="3231711" cy="203624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7523"/>
                  </a:lnTo>
                  <a:lnTo>
                    <a:pt x="0" y="0"/>
                  </a:lnTo>
                  <a:lnTo>
                    <a:pt x="21600" y="14029"/>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107" name="Shape"/>
            <p:cNvSpPr/>
            <p:nvPr/>
          </p:nvSpPr>
          <p:spPr>
            <a:xfrm>
              <a:off x="3225496" y="1353896"/>
              <a:ext cx="3228597" cy="2036342"/>
            </a:xfrm>
            <a:custGeom>
              <a:avLst/>
              <a:gdLst/>
              <a:ahLst/>
              <a:cxnLst>
                <a:cxn ang="0">
                  <a:pos x="wd2" y="hd2"/>
                </a:cxn>
                <a:cxn ang="5400000">
                  <a:pos x="wd2" y="hd2"/>
                </a:cxn>
                <a:cxn ang="10800000">
                  <a:pos x="wd2" y="hd2"/>
                </a:cxn>
                <a:cxn ang="16200000">
                  <a:pos x="wd2" y="hd2"/>
                </a:cxn>
              </a:cxnLst>
              <a:rect l="0" t="0" r="r" b="b"/>
              <a:pathLst>
                <a:path w="21600" h="21600" extrusionOk="0">
                  <a:moveTo>
                    <a:pt x="21600" y="7524"/>
                  </a:moveTo>
                  <a:lnTo>
                    <a:pt x="0" y="21600"/>
                  </a:lnTo>
                  <a:lnTo>
                    <a:pt x="0" y="14028"/>
                  </a:lnTo>
                  <a:lnTo>
                    <a:pt x="21600" y="0"/>
                  </a:lnTo>
                  <a:lnTo>
                    <a:pt x="21600" y="7524"/>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nvGrpSpPr>
          <p:cNvPr id="7112" name="Group"/>
          <p:cNvGrpSpPr/>
          <p:nvPr/>
        </p:nvGrpSpPr>
        <p:grpSpPr>
          <a:xfrm>
            <a:off x="14217143" y="7184333"/>
            <a:ext cx="5309334" cy="2789161"/>
            <a:chOff x="0" y="0"/>
            <a:chExt cx="5309333" cy="2789159"/>
          </a:xfrm>
        </p:grpSpPr>
        <p:sp>
          <p:nvSpPr>
            <p:cNvPr id="7109" name="Shape"/>
            <p:cNvSpPr/>
            <p:nvPr/>
          </p:nvSpPr>
          <p:spPr>
            <a:xfrm>
              <a:off x="10" y="0"/>
              <a:ext cx="5309316" cy="2789160"/>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lnTo>
                    <a:pt x="0" y="8453"/>
                  </a:lnTo>
                  <a:lnTo>
                    <a:pt x="0" y="8628"/>
                  </a:lnTo>
                  <a:lnTo>
                    <a:pt x="0" y="13143"/>
                  </a:lnTo>
                  <a:lnTo>
                    <a:pt x="10794" y="21584"/>
                  </a:lnTo>
                  <a:lnTo>
                    <a:pt x="10794" y="21600"/>
                  </a:lnTo>
                  <a:lnTo>
                    <a:pt x="10804" y="21592"/>
                  </a:lnTo>
                  <a:lnTo>
                    <a:pt x="10816" y="21600"/>
                  </a:lnTo>
                  <a:lnTo>
                    <a:pt x="10816" y="21584"/>
                  </a:lnTo>
                  <a:lnTo>
                    <a:pt x="21600" y="13143"/>
                  </a:lnTo>
                  <a:lnTo>
                    <a:pt x="21600" y="8628"/>
                  </a:lnTo>
                  <a:lnTo>
                    <a:pt x="21600" y="8453"/>
                  </a:lnTo>
                  <a:lnTo>
                    <a:pt x="10816" y="0"/>
                  </a:lnTo>
                  <a:close/>
                </a:path>
              </a:pathLst>
            </a:custGeom>
            <a:solidFill>
              <a:srgbClr val="EBEBEB"/>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10" name="Shape"/>
            <p:cNvSpPr/>
            <p:nvPr/>
          </p:nvSpPr>
          <p:spPr>
            <a:xfrm>
              <a:off x="0" y="1113834"/>
              <a:ext cx="2658508" cy="16750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7523"/>
                  </a:lnTo>
                  <a:lnTo>
                    <a:pt x="0" y="0"/>
                  </a:lnTo>
                  <a:lnTo>
                    <a:pt x="21600" y="14029"/>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111" name="Shape"/>
            <p:cNvSpPr/>
            <p:nvPr/>
          </p:nvSpPr>
          <p:spPr>
            <a:xfrm>
              <a:off x="2653386" y="1113834"/>
              <a:ext cx="2655948" cy="1675160"/>
            </a:xfrm>
            <a:custGeom>
              <a:avLst/>
              <a:gdLst/>
              <a:ahLst/>
              <a:cxnLst>
                <a:cxn ang="0">
                  <a:pos x="wd2" y="hd2"/>
                </a:cxn>
                <a:cxn ang="5400000">
                  <a:pos x="wd2" y="hd2"/>
                </a:cxn>
                <a:cxn ang="10800000">
                  <a:pos x="wd2" y="hd2"/>
                </a:cxn>
                <a:cxn ang="16200000">
                  <a:pos x="wd2" y="hd2"/>
                </a:cxn>
              </a:cxnLst>
              <a:rect l="0" t="0" r="r" b="b"/>
              <a:pathLst>
                <a:path w="21600" h="21600" extrusionOk="0">
                  <a:moveTo>
                    <a:pt x="21600" y="7524"/>
                  </a:moveTo>
                  <a:lnTo>
                    <a:pt x="0" y="21600"/>
                  </a:lnTo>
                  <a:lnTo>
                    <a:pt x="0" y="14028"/>
                  </a:lnTo>
                  <a:lnTo>
                    <a:pt x="21600" y="0"/>
                  </a:lnTo>
                  <a:lnTo>
                    <a:pt x="21600" y="7524"/>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nvGrpSpPr>
          <p:cNvPr id="7116" name="Group"/>
          <p:cNvGrpSpPr/>
          <p:nvPr/>
        </p:nvGrpSpPr>
        <p:grpSpPr>
          <a:xfrm>
            <a:off x="14829381" y="6471014"/>
            <a:ext cx="4084860" cy="2145971"/>
            <a:chOff x="0" y="0"/>
            <a:chExt cx="4084858" cy="2145969"/>
          </a:xfrm>
        </p:grpSpPr>
        <p:sp>
          <p:nvSpPr>
            <p:cNvPr id="7113" name="Shape"/>
            <p:cNvSpPr/>
            <p:nvPr/>
          </p:nvSpPr>
          <p:spPr>
            <a:xfrm>
              <a:off x="38" y="0"/>
              <a:ext cx="4084783" cy="2145970"/>
            </a:xfrm>
            <a:custGeom>
              <a:avLst/>
              <a:gdLst/>
              <a:ahLst/>
              <a:cxnLst>
                <a:cxn ang="0">
                  <a:pos x="wd2" y="hd2"/>
                </a:cxn>
                <a:cxn ang="5400000">
                  <a:pos x="wd2" y="hd2"/>
                </a:cxn>
                <a:cxn ang="10800000">
                  <a:pos x="wd2" y="hd2"/>
                </a:cxn>
                <a:cxn ang="16200000">
                  <a:pos x="wd2" y="hd2"/>
                </a:cxn>
              </a:cxnLst>
              <a:rect l="0" t="0" r="r" b="b"/>
              <a:pathLst>
                <a:path w="21600" h="21600" extrusionOk="0">
                  <a:moveTo>
                    <a:pt x="10816" y="0"/>
                  </a:moveTo>
                  <a:lnTo>
                    <a:pt x="0" y="8455"/>
                  </a:lnTo>
                  <a:lnTo>
                    <a:pt x="0" y="8627"/>
                  </a:lnTo>
                  <a:lnTo>
                    <a:pt x="0" y="13145"/>
                  </a:lnTo>
                  <a:lnTo>
                    <a:pt x="10795" y="21580"/>
                  </a:lnTo>
                  <a:lnTo>
                    <a:pt x="10795" y="21600"/>
                  </a:lnTo>
                  <a:lnTo>
                    <a:pt x="10809" y="21590"/>
                  </a:lnTo>
                  <a:lnTo>
                    <a:pt x="10816" y="21595"/>
                  </a:lnTo>
                  <a:lnTo>
                    <a:pt x="10816" y="21585"/>
                  </a:lnTo>
                  <a:lnTo>
                    <a:pt x="21600" y="13145"/>
                  </a:lnTo>
                  <a:lnTo>
                    <a:pt x="21600" y="8627"/>
                  </a:lnTo>
                  <a:lnTo>
                    <a:pt x="21600" y="8455"/>
                  </a:lnTo>
                  <a:lnTo>
                    <a:pt x="10816" y="0"/>
                  </a:lnTo>
                  <a:close/>
                </a:path>
              </a:pathLst>
            </a:custGeom>
            <a:solidFill>
              <a:srgbClr val="EBEBEB"/>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14" name="Shape"/>
            <p:cNvSpPr/>
            <p:nvPr/>
          </p:nvSpPr>
          <p:spPr>
            <a:xfrm>
              <a:off x="0" y="856933"/>
              <a:ext cx="2045386" cy="12887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7523"/>
                  </a:lnTo>
                  <a:lnTo>
                    <a:pt x="0" y="0"/>
                  </a:lnTo>
                  <a:lnTo>
                    <a:pt x="21600" y="14029"/>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115" name="Shape"/>
            <p:cNvSpPr/>
            <p:nvPr/>
          </p:nvSpPr>
          <p:spPr>
            <a:xfrm>
              <a:off x="2041444" y="856933"/>
              <a:ext cx="2043415" cy="1288824"/>
            </a:xfrm>
            <a:custGeom>
              <a:avLst/>
              <a:gdLst/>
              <a:ahLst/>
              <a:cxnLst>
                <a:cxn ang="0">
                  <a:pos x="wd2" y="hd2"/>
                </a:cxn>
                <a:cxn ang="5400000">
                  <a:pos x="wd2" y="hd2"/>
                </a:cxn>
                <a:cxn ang="10800000">
                  <a:pos x="wd2" y="hd2"/>
                </a:cxn>
                <a:cxn ang="16200000">
                  <a:pos x="wd2" y="hd2"/>
                </a:cxn>
              </a:cxnLst>
              <a:rect l="0" t="0" r="r" b="b"/>
              <a:pathLst>
                <a:path w="21600" h="21600" extrusionOk="0">
                  <a:moveTo>
                    <a:pt x="21600" y="7524"/>
                  </a:moveTo>
                  <a:lnTo>
                    <a:pt x="0" y="21600"/>
                  </a:lnTo>
                  <a:lnTo>
                    <a:pt x="0" y="14028"/>
                  </a:lnTo>
                  <a:lnTo>
                    <a:pt x="21600" y="0"/>
                  </a:lnTo>
                  <a:lnTo>
                    <a:pt x="21600" y="7524"/>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nvGrpSpPr>
          <p:cNvPr id="7120" name="Group"/>
          <p:cNvGrpSpPr/>
          <p:nvPr/>
        </p:nvGrpSpPr>
        <p:grpSpPr>
          <a:xfrm>
            <a:off x="15391415" y="4949199"/>
            <a:ext cx="2960791" cy="1554996"/>
            <a:chOff x="0" y="0"/>
            <a:chExt cx="2960790" cy="1554995"/>
          </a:xfrm>
        </p:grpSpPr>
        <p:sp>
          <p:nvSpPr>
            <p:cNvPr id="7117" name="Shape"/>
            <p:cNvSpPr/>
            <p:nvPr/>
          </p:nvSpPr>
          <p:spPr>
            <a:xfrm>
              <a:off x="0" y="0"/>
              <a:ext cx="2960791" cy="1554877"/>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8455"/>
                  </a:lnTo>
                  <a:lnTo>
                    <a:pt x="0" y="8629"/>
                  </a:lnTo>
                  <a:lnTo>
                    <a:pt x="0" y="13145"/>
                  </a:lnTo>
                  <a:lnTo>
                    <a:pt x="10795" y="21586"/>
                  </a:lnTo>
                  <a:lnTo>
                    <a:pt x="10795" y="21600"/>
                  </a:lnTo>
                  <a:lnTo>
                    <a:pt x="10805" y="21593"/>
                  </a:lnTo>
                  <a:lnTo>
                    <a:pt x="10815" y="21600"/>
                  </a:lnTo>
                  <a:lnTo>
                    <a:pt x="10815" y="21586"/>
                  </a:lnTo>
                  <a:lnTo>
                    <a:pt x="21600" y="13145"/>
                  </a:lnTo>
                  <a:lnTo>
                    <a:pt x="21600" y="8629"/>
                  </a:lnTo>
                  <a:lnTo>
                    <a:pt x="21600" y="8455"/>
                  </a:lnTo>
                  <a:lnTo>
                    <a:pt x="10815" y="0"/>
                  </a:lnTo>
                  <a:close/>
                </a:path>
              </a:pathLst>
            </a:custGeom>
            <a:solidFill>
              <a:schemeClr val="accent1"/>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18" name="Shape"/>
            <p:cNvSpPr/>
            <p:nvPr/>
          </p:nvSpPr>
          <p:spPr>
            <a:xfrm>
              <a:off x="124" y="620907"/>
              <a:ext cx="1482414" cy="93404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7523"/>
                  </a:lnTo>
                  <a:lnTo>
                    <a:pt x="0" y="0"/>
                  </a:lnTo>
                  <a:lnTo>
                    <a:pt x="21600" y="14029"/>
                  </a:lnTo>
                  <a:lnTo>
                    <a:pt x="21600" y="21600"/>
                  </a:ln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119" name="Shape"/>
            <p:cNvSpPr/>
            <p:nvPr/>
          </p:nvSpPr>
          <p:spPr>
            <a:xfrm>
              <a:off x="1479681" y="620907"/>
              <a:ext cx="1480986" cy="934089"/>
            </a:xfrm>
            <a:custGeom>
              <a:avLst/>
              <a:gdLst/>
              <a:ahLst/>
              <a:cxnLst>
                <a:cxn ang="0">
                  <a:pos x="wd2" y="hd2"/>
                </a:cxn>
                <a:cxn ang="5400000">
                  <a:pos x="wd2" y="hd2"/>
                </a:cxn>
                <a:cxn ang="10800000">
                  <a:pos x="wd2" y="hd2"/>
                </a:cxn>
                <a:cxn ang="16200000">
                  <a:pos x="wd2" y="hd2"/>
                </a:cxn>
              </a:cxnLst>
              <a:rect l="0" t="0" r="r" b="b"/>
              <a:pathLst>
                <a:path w="21600" h="21600" extrusionOk="0">
                  <a:moveTo>
                    <a:pt x="21600" y="7524"/>
                  </a:moveTo>
                  <a:lnTo>
                    <a:pt x="0" y="21600"/>
                  </a:lnTo>
                  <a:lnTo>
                    <a:pt x="0" y="14028"/>
                  </a:lnTo>
                  <a:lnTo>
                    <a:pt x="21600" y="0"/>
                  </a:lnTo>
                  <a:lnTo>
                    <a:pt x="21600" y="7524"/>
                  </a:lnTo>
                  <a:close/>
                </a:path>
              </a:pathLst>
            </a:custGeom>
            <a:solidFill>
              <a:srgbClr val="000000">
                <a:alpha val="50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
        <p:nvSpPr>
          <p:cNvPr id="7121" name="Blocks vector graphic"/>
          <p:cNvSpPr txBox="1"/>
          <p:nvPr/>
        </p:nvSpPr>
        <p:spPr>
          <a:xfrm>
            <a:off x="3563928" y="2461516"/>
            <a:ext cx="638573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Blocks vector graphic</a:t>
            </a:r>
          </a:p>
        </p:txBody>
      </p:sp>
      <p:sp>
        <p:nvSpPr>
          <p:cNvPr id="7122" name="Shape"/>
          <p:cNvSpPr/>
          <p:nvPr/>
        </p:nvSpPr>
        <p:spPr>
          <a:xfrm>
            <a:off x="1688444" y="2486916"/>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23" name="Lorem ipsum dolor sit elit, consect loreretur adipiscing nisi aute. elit, sit elit, sit elit, consect loreretur adipiscing nisi aute. ipsum sit elit, Lorem ipsum dolor elit, Lorem"/>
          <p:cNvSpPr txBox="1"/>
          <p:nvPr/>
        </p:nvSpPr>
        <p:spPr>
          <a:xfrm>
            <a:off x="3563928" y="6922984"/>
            <a:ext cx="5458217"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elit, sit elit, sit elit, consect loreretur adipiscing nisi aute. ipsum sit elit, Lorem ipsum dolor elit, Lorem</a:t>
            </a:r>
          </a:p>
        </p:txBody>
      </p:sp>
      <p:grpSp>
        <p:nvGrpSpPr>
          <p:cNvPr id="7126" name="Group"/>
          <p:cNvGrpSpPr/>
          <p:nvPr/>
        </p:nvGrpSpPr>
        <p:grpSpPr>
          <a:xfrm>
            <a:off x="3563928" y="9353263"/>
            <a:ext cx="2453020" cy="783621"/>
            <a:chOff x="0" y="0"/>
            <a:chExt cx="2453019" cy="783619"/>
          </a:xfrm>
        </p:grpSpPr>
        <p:sp>
          <p:nvSpPr>
            <p:cNvPr id="7124"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7125" name="Rounded Rectangle"/>
            <p:cNvSpPr/>
            <p:nvPr/>
          </p:nvSpPr>
          <p:spPr>
            <a:xfrm>
              <a:off x="0" y="0"/>
              <a:ext cx="919839" cy="363774"/>
            </a:xfrm>
            <a:prstGeom prst="roundRect">
              <a:avLst>
                <a:gd name="adj" fmla="val 37929"/>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129" name="Group"/>
          <p:cNvGrpSpPr/>
          <p:nvPr/>
        </p:nvGrpSpPr>
        <p:grpSpPr>
          <a:xfrm>
            <a:off x="6756792" y="9353263"/>
            <a:ext cx="2453021" cy="783621"/>
            <a:chOff x="0" y="0"/>
            <a:chExt cx="2453019" cy="783619"/>
          </a:xfrm>
        </p:grpSpPr>
        <p:sp>
          <p:nvSpPr>
            <p:cNvPr id="7127" name="Lorem ipsum dolor sit elit, consect loreretur"/>
            <p:cNvSpPr/>
            <p:nvPr/>
          </p:nvSpPr>
          <p:spPr>
            <a:xfrm>
              <a:off x="0" y="783619"/>
              <a:ext cx="245302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a:t>
              </a:r>
            </a:p>
          </p:txBody>
        </p:sp>
        <p:sp>
          <p:nvSpPr>
            <p:cNvPr id="7128" name="Rounded Rectangle"/>
            <p:cNvSpPr/>
            <p:nvPr/>
          </p:nvSpPr>
          <p:spPr>
            <a:xfrm>
              <a:off x="0" y="0"/>
              <a:ext cx="919839" cy="363774"/>
            </a:xfrm>
            <a:prstGeom prst="roundRect">
              <a:avLst>
                <a:gd name="adj" fmla="val 3792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133" name="Group"/>
          <p:cNvGrpSpPr/>
          <p:nvPr/>
        </p:nvGrpSpPr>
        <p:grpSpPr>
          <a:xfrm>
            <a:off x="14229842" y="2226751"/>
            <a:ext cx="5218907" cy="2772173"/>
            <a:chOff x="0" y="0"/>
            <a:chExt cx="5218906" cy="2772171"/>
          </a:xfrm>
        </p:grpSpPr>
        <p:sp>
          <p:nvSpPr>
            <p:cNvPr id="7130" name="Callout"/>
            <p:cNvSpPr/>
            <p:nvPr/>
          </p:nvSpPr>
          <p:spPr>
            <a:xfrm>
              <a:off x="0" y="0"/>
              <a:ext cx="5218907" cy="2772172"/>
            </a:xfrm>
            <a:custGeom>
              <a:avLst/>
              <a:gdLst/>
              <a:ahLst/>
              <a:cxnLst>
                <a:cxn ang="0">
                  <a:pos x="wd2" y="hd2"/>
                </a:cxn>
                <a:cxn ang="5400000">
                  <a:pos x="wd2" y="hd2"/>
                </a:cxn>
                <a:cxn ang="10800000">
                  <a:pos x="wd2" y="hd2"/>
                </a:cxn>
                <a:cxn ang="16200000">
                  <a:pos x="wd2" y="hd2"/>
                </a:cxn>
              </a:cxnLst>
              <a:rect l="0" t="0" r="r" b="b"/>
              <a:pathLst>
                <a:path w="21600" h="21600" extrusionOk="0">
                  <a:moveTo>
                    <a:pt x="1616" y="0"/>
                  </a:moveTo>
                  <a:cubicBezTo>
                    <a:pt x="724" y="0"/>
                    <a:pt x="0" y="1363"/>
                    <a:pt x="0" y="3043"/>
                  </a:cubicBezTo>
                  <a:lnTo>
                    <a:pt x="0" y="14126"/>
                  </a:lnTo>
                  <a:cubicBezTo>
                    <a:pt x="0" y="15806"/>
                    <a:pt x="724" y="17169"/>
                    <a:pt x="1616" y="17169"/>
                  </a:cubicBezTo>
                  <a:lnTo>
                    <a:pt x="9233" y="17169"/>
                  </a:lnTo>
                  <a:lnTo>
                    <a:pt x="11041" y="21600"/>
                  </a:lnTo>
                  <a:lnTo>
                    <a:pt x="12850" y="17169"/>
                  </a:lnTo>
                  <a:lnTo>
                    <a:pt x="19984" y="17169"/>
                  </a:lnTo>
                  <a:cubicBezTo>
                    <a:pt x="20876" y="17169"/>
                    <a:pt x="21600" y="15806"/>
                    <a:pt x="21600" y="14126"/>
                  </a:cubicBezTo>
                  <a:lnTo>
                    <a:pt x="21600" y="3043"/>
                  </a:lnTo>
                  <a:cubicBezTo>
                    <a:pt x="21600" y="1363"/>
                    <a:pt x="20876" y="0"/>
                    <a:pt x="19984" y="0"/>
                  </a:cubicBezTo>
                  <a:lnTo>
                    <a:pt x="1616"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31" name="Lorem ipsum dolor sit elit, consect loreretur. Lorem ipsum dolor"/>
            <p:cNvSpPr/>
            <p:nvPr/>
          </p:nvSpPr>
          <p:spPr>
            <a:xfrm>
              <a:off x="527959" y="1002702"/>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a:t>
              </a:r>
            </a:p>
          </p:txBody>
        </p:sp>
        <p:sp>
          <p:nvSpPr>
            <p:cNvPr id="7132" name="INSERT TITLE"/>
            <p:cNvSpPr/>
            <p:nvPr/>
          </p:nvSpPr>
          <p:spPr>
            <a:xfrm>
              <a:off x="527959" y="434655"/>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INSERT TITLE</a:t>
              </a:r>
            </a:p>
          </p:txBody>
        </p:sp>
      </p:grpSp>
      <p:grpSp>
        <p:nvGrpSpPr>
          <p:cNvPr id="7136" name="Group"/>
          <p:cNvGrpSpPr/>
          <p:nvPr/>
        </p:nvGrpSpPr>
        <p:grpSpPr>
          <a:xfrm>
            <a:off x="20098864" y="7255161"/>
            <a:ext cx="1905001" cy="876301"/>
            <a:chOff x="0" y="0"/>
            <a:chExt cx="1905000" cy="876300"/>
          </a:xfrm>
        </p:grpSpPr>
        <p:sp>
          <p:nvSpPr>
            <p:cNvPr id="7134" name="Lorem ipsum dolor sit elit,"/>
            <p:cNvSpPr/>
            <p:nvPr/>
          </p:nvSpPr>
          <p:spPr>
            <a:xfrm>
              <a:off x="0" y="87630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a:t>
              </a:r>
            </a:p>
          </p:txBody>
        </p:sp>
        <p:sp>
          <p:nvSpPr>
            <p:cNvPr id="7135" name="54%"/>
            <p:cNvSpPr/>
            <p:nvPr/>
          </p:nvSpPr>
          <p:spPr>
            <a:xfrm>
              <a:off x="0" y="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54%</a:t>
              </a:r>
            </a:p>
          </p:txBody>
        </p:sp>
      </p:grpSp>
      <p:grpSp>
        <p:nvGrpSpPr>
          <p:cNvPr id="7139" name="Group"/>
          <p:cNvGrpSpPr/>
          <p:nvPr/>
        </p:nvGrpSpPr>
        <p:grpSpPr>
          <a:xfrm>
            <a:off x="12692257" y="10653631"/>
            <a:ext cx="1905001" cy="876301"/>
            <a:chOff x="0" y="0"/>
            <a:chExt cx="1905000" cy="876300"/>
          </a:xfrm>
        </p:grpSpPr>
        <p:sp>
          <p:nvSpPr>
            <p:cNvPr id="7137" name="Lorem ipsum dolor sit elit,"/>
            <p:cNvSpPr/>
            <p:nvPr/>
          </p:nvSpPr>
          <p:spPr>
            <a:xfrm>
              <a:off x="0" y="87630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a:t>
              </a:r>
            </a:p>
          </p:txBody>
        </p:sp>
        <p:sp>
          <p:nvSpPr>
            <p:cNvPr id="7138" name="78%"/>
            <p:cNvSpPr/>
            <p:nvPr/>
          </p:nvSpPr>
          <p:spPr>
            <a:xfrm>
              <a:off x="0" y="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78%</a:t>
              </a:r>
            </a:p>
          </p:txBody>
        </p:sp>
      </p:grpSp>
      <p:grpSp>
        <p:nvGrpSpPr>
          <p:cNvPr id="7142" name="Group"/>
          <p:cNvGrpSpPr/>
          <p:nvPr/>
        </p:nvGrpSpPr>
        <p:grpSpPr>
          <a:xfrm>
            <a:off x="12692257" y="5899349"/>
            <a:ext cx="1905001" cy="876301"/>
            <a:chOff x="0" y="0"/>
            <a:chExt cx="1905000" cy="876300"/>
          </a:xfrm>
        </p:grpSpPr>
        <p:sp>
          <p:nvSpPr>
            <p:cNvPr id="7140" name="Lorem ipsum dolor sit elit,"/>
            <p:cNvSpPr/>
            <p:nvPr/>
          </p:nvSpPr>
          <p:spPr>
            <a:xfrm>
              <a:off x="0" y="87630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a:t>
              </a:r>
            </a:p>
          </p:txBody>
        </p:sp>
        <p:sp>
          <p:nvSpPr>
            <p:cNvPr id="7141" name="28%"/>
            <p:cNvSpPr/>
            <p:nvPr/>
          </p:nvSpPr>
          <p:spPr>
            <a:xfrm>
              <a:off x="0" y="0"/>
              <a:ext cx="190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28%</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122"/>
                                        </p:tgtEl>
                                        <p:attrNameLst>
                                          <p:attrName>style.visibility</p:attrName>
                                        </p:attrNameLst>
                                      </p:cBhvr>
                                      <p:to>
                                        <p:strVal val="visible"/>
                                      </p:to>
                                    </p:set>
                                    <p:anim calcmode="lin" valueType="num">
                                      <p:cBhvr>
                                        <p:cTn id="7" dur="1000" fill="hold"/>
                                        <p:tgtEl>
                                          <p:spTgt spid="7122"/>
                                        </p:tgtEl>
                                        <p:attrNameLst>
                                          <p:attrName>ppt_x</p:attrName>
                                        </p:attrNameLst>
                                      </p:cBhvr>
                                      <p:tavLst>
                                        <p:tav tm="0">
                                          <p:val>
                                            <p:strVal val="0-#ppt_w/2"/>
                                          </p:val>
                                        </p:tav>
                                        <p:tav tm="100000">
                                          <p:val>
                                            <p:strVal val="#ppt_x"/>
                                          </p:val>
                                        </p:tav>
                                      </p:tavLst>
                                    </p:anim>
                                    <p:anim calcmode="lin" valueType="num">
                                      <p:cBhvr>
                                        <p:cTn id="8" dur="1000" fill="hold"/>
                                        <p:tgtEl>
                                          <p:spTgt spid="7122"/>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1000"/>
                                  </p:stCondLst>
                                  <p:iterate>
                                    <p:tmAbs val="0"/>
                                  </p:iterate>
                                  <p:childTnLst>
                                    <p:set>
                                      <p:cBhvr>
                                        <p:cTn id="10" fill="hold"/>
                                        <p:tgtEl>
                                          <p:spTgt spid="7108"/>
                                        </p:tgtEl>
                                        <p:attrNameLst>
                                          <p:attrName>style.visibility</p:attrName>
                                        </p:attrNameLst>
                                      </p:cBhvr>
                                      <p:to>
                                        <p:strVal val="visible"/>
                                      </p:to>
                                    </p:set>
                                    <p:anim calcmode="lin" valueType="num">
                                      <p:cBhvr>
                                        <p:cTn id="11" dur="1000" fill="hold"/>
                                        <p:tgtEl>
                                          <p:spTgt spid="7108"/>
                                        </p:tgtEl>
                                        <p:attrNameLst>
                                          <p:attrName>ppt_x</p:attrName>
                                        </p:attrNameLst>
                                      </p:cBhvr>
                                      <p:tavLst>
                                        <p:tav tm="0">
                                          <p:val>
                                            <p:strVal val="#ppt_x"/>
                                          </p:val>
                                        </p:tav>
                                        <p:tav tm="100000">
                                          <p:val>
                                            <p:strVal val="#ppt_x"/>
                                          </p:val>
                                        </p:tav>
                                      </p:tavLst>
                                    </p:anim>
                                    <p:anim calcmode="lin" valueType="num">
                                      <p:cBhvr>
                                        <p:cTn id="12" dur="1000" fill="hold"/>
                                        <p:tgtEl>
                                          <p:spTgt spid="7108"/>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3" nodeType="withEffect">
                                  <p:stCondLst>
                                    <p:cond delay="1500"/>
                                  </p:stCondLst>
                                  <p:iterate>
                                    <p:tmAbs val="0"/>
                                  </p:iterate>
                                  <p:childTnLst>
                                    <p:set>
                                      <p:cBhvr>
                                        <p:cTn id="14" fill="hold"/>
                                        <p:tgtEl>
                                          <p:spTgt spid="7112"/>
                                        </p:tgtEl>
                                        <p:attrNameLst>
                                          <p:attrName>style.visibility</p:attrName>
                                        </p:attrNameLst>
                                      </p:cBhvr>
                                      <p:to>
                                        <p:strVal val="visible"/>
                                      </p:to>
                                    </p:set>
                                    <p:anim calcmode="lin" valueType="num">
                                      <p:cBhvr>
                                        <p:cTn id="15" dur="1000" fill="hold"/>
                                        <p:tgtEl>
                                          <p:spTgt spid="7112"/>
                                        </p:tgtEl>
                                        <p:attrNameLst>
                                          <p:attrName>ppt_x</p:attrName>
                                        </p:attrNameLst>
                                      </p:cBhvr>
                                      <p:tavLst>
                                        <p:tav tm="0">
                                          <p:val>
                                            <p:strVal val="#ppt_x"/>
                                          </p:val>
                                        </p:tav>
                                        <p:tav tm="100000">
                                          <p:val>
                                            <p:strVal val="#ppt_x"/>
                                          </p:val>
                                        </p:tav>
                                      </p:tavLst>
                                    </p:anim>
                                    <p:anim calcmode="lin" valueType="num">
                                      <p:cBhvr>
                                        <p:cTn id="16" dur="1000" fill="hold"/>
                                        <p:tgtEl>
                                          <p:spTgt spid="7112"/>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2000"/>
                                  </p:stCondLst>
                                  <p:iterate>
                                    <p:tmAbs val="0"/>
                                  </p:iterate>
                                  <p:childTnLst>
                                    <p:set>
                                      <p:cBhvr>
                                        <p:cTn id="18" fill="hold"/>
                                        <p:tgtEl>
                                          <p:spTgt spid="7116"/>
                                        </p:tgtEl>
                                        <p:attrNameLst>
                                          <p:attrName>style.visibility</p:attrName>
                                        </p:attrNameLst>
                                      </p:cBhvr>
                                      <p:to>
                                        <p:strVal val="visible"/>
                                      </p:to>
                                    </p:set>
                                    <p:anim calcmode="lin" valueType="num">
                                      <p:cBhvr>
                                        <p:cTn id="19" dur="1000" fill="hold"/>
                                        <p:tgtEl>
                                          <p:spTgt spid="7116"/>
                                        </p:tgtEl>
                                        <p:attrNameLst>
                                          <p:attrName>ppt_x</p:attrName>
                                        </p:attrNameLst>
                                      </p:cBhvr>
                                      <p:tavLst>
                                        <p:tav tm="0">
                                          <p:val>
                                            <p:strVal val="#ppt_x"/>
                                          </p:val>
                                        </p:tav>
                                        <p:tav tm="100000">
                                          <p:val>
                                            <p:strVal val="#ppt_x"/>
                                          </p:val>
                                        </p:tav>
                                      </p:tavLst>
                                    </p:anim>
                                    <p:anim calcmode="lin" valueType="num">
                                      <p:cBhvr>
                                        <p:cTn id="20" dur="1000" fill="hold"/>
                                        <p:tgtEl>
                                          <p:spTgt spid="7116"/>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grpId="5" nodeType="withEffect">
                                  <p:stCondLst>
                                    <p:cond delay="2500"/>
                                  </p:stCondLst>
                                  <p:iterate>
                                    <p:tmAbs val="0"/>
                                  </p:iterate>
                                  <p:childTnLst>
                                    <p:set>
                                      <p:cBhvr>
                                        <p:cTn id="22" fill="hold"/>
                                        <p:tgtEl>
                                          <p:spTgt spid="7120"/>
                                        </p:tgtEl>
                                        <p:attrNameLst>
                                          <p:attrName>style.visibility</p:attrName>
                                        </p:attrNameLst>
                                      </p:cBhvr>
                                      <p:to>
                                        <p:strVal val="visible"/>
                                      </p:to>
                                    </p:set>
                                    <p:anim calcmode="lin" valueType="num">
                                      <p:cBhvr>
                                        <p:cTn id="23" dur="1000" fill="hold"/>
                                        <p:tgtEl>
                                          <p:spTgt spid="7120"/>
                                        </p:tgtEl>
                                        <p:attrNameLst>
                                          <p:attrName>ppt_x</p:attrName>
                                        </p:attrNameLst>
                                      </p:cBhvr>
                                      <p:tavLst>
                                        <p:tav tm="0">
                                          <p:val>
                                            <p:strVal val="#ppt_x"/>
                                          </p:val>
                                        </p:tav>
                                        <p:tav tm="100000">
                                          <p:val>
                                            <p:strVal val="#ppt_x"/>
                                          </p:val>
                                        </p:tav>
                                      </p:tavLst>
                                    </p:anim>
                                    <p:anim calcmode="lin" valueType="num">
                                      <p:cBhvr>
                                        <p:cTn id="24" dur="1000" fill="hold"/>
                                        <p:tgtEl>
                                          <p:spTgt spid="7120"/>
                                        </p:tgtEl>
                                        <p:attrNameLst>
                                          <p:attrName>ppt_y</p:attrName>
                                        </p:attrNameLst>
                                      </p:cBhvr>
                                      <p:tavLst>
                                        <p:tav tm="0">
                                          <p:val>
                                            <p:strVal val="0-#ppt_h/2"/>
                                          </p:val>
                                        </p:tav>
                                        <p:tav tm="100000">
                                          <p:val>
                                            <p:strVal val="#ppt_y"/>
                                          </p:val>
                                        </p:tav>
                                      </p:tavLst>
                                    </p:anim>
                                  </p:childTnLst>
                                </p:cTn>
                              </p:par>
                              <p:par>
                                <p:cTn id="25" presetID="2" presetClass="entr" presetSubtype="1" accel="50000" decel="50000" fill="hold" grpId="6" nodeType="withEffect">
                                  <p:stCondLst>
                                    <p:cond delay="3000"/>
                                  </p:stCondLst>
                                  <p:iterate>
                                    <p:tmAbs val="0"/>
                                  </p:iterate>
                                  <p:childTnLst>
                                    <p:set>
                                      <p:cBhvr>
                                        <p:cTn id="26" fill="hold"/>
                                        <p:tgtEl>
                                          <p:spTgt spid="7133"/>
                                        </p:tgtEl>
                                        <p:attrNameLst>
                                          <p:attrName>style.visibility</p:attrName>
                                        </p:attrNameLst>
                                      </p:cBhvr>
                                      <p:to>
                                        <p:strVal val="visible"/>
                                      </p:to>
                                    </p:set>
                                    <p:anim calcmode="lin" valueType="num">
                                      <p:cBhvr>
                                        <p:cTn id="27" dur="1000" fill="hold"/>
                                        <p:tgtEl>
                                          <p:spTgt spid="7133"/>
                                        </p:tgtEl>
                                        <p:attrNameLst>
                                          <p:attrName>ppt_x</p:attrName>
                                        </p:attrNameLst>
                                      </p:cBhvr>
                                      <p:tavLst>
                                        <p:tav tm="0">
                                          <p:val>
                                            <p:strVal val="#ppt_x"/>
                                          </p:val>
                                        </p:tav>
                                        <p:tav tm="100000">
                                          <p:val>
                                            <p:strVal val="#ppt_x"/>
                                          </p:val>
                                        </p:tav>
                                      </p:tavLst>
                                    </p:anim>
                                    <p:anim calcmode="lin" valueType="num">
                                      <p:cBhvr>
                                        <p:cTn id="28" dur="1000" fill="hold"/>
                                        <p:tgtEl>
                                          <p:spTgt spid="7133"/>
                                        </p:tgtEl>
                                        <p:attrNameLst>
                                          <p:attrName>ppt_y</p:attrName>
                                        </p:attrNameLst>
                                      </p:cBhvr>
                                      <p:tavLst>
                                        <p:tav tm="0">
                                          <p:val>
                                            <p:strVal val="0-#ppt_h/2"/>
                                          </p:val>
                                        </p:tav>
                                        <p:tav tm="100000">
                                          <p:val>
                                            <p:strVal val="#ppt_y"/>
                                          </p:val>
                                        </p:tav>
                                      </p:tavLst>
                                    </p:anim>
                                  </p:childTnLst>
                                </p:cTn>
                              </p:par>
                              <p:par>
                                <p:cTn id="29" presetID="2" presetClass="entr" presetSubtype="1" accel="50000" decel="50000" fill="hold" grpId="7" nodeType="withEffect">
                                  <p:stCondLst>
                                    <p:cond delay="3500"/>
                                  </p:stCondLst>
                                  <p:iterate>
                                    <p:tmAbs val="0"/>
                                  </p:iterate>
                                  <p:childTnLst>
                                    <p:set>
                                      <p:cBhvr>
                                        <p:cTn id="30" fill="hold"/>
                                        <p:tgtEl>
                                          <p:spTgt spid="7142"/>
                                        </p:tgtEl>
                                        <p:attrNameLst>
                                          <p:attrName>style.visibility</p:attrName>
                                        </p:attrNameLst>
                                      </p:cBhvr>
                                      <p:to>
                                        <p:strVal val="visible"/>
                                      </p:to>
                                    </p:set>
                                    <p:anim calcmode="lin" valueType="num">
                                      <p:cBhvr>
                                        <p:cTn id="31" dur="1000" fill="hold"/>
                                        <p:tgtEl>
                                          <p:spTgt spid="7142"/>
                                        </p:tgtEl>
                                        <p:attrNameLst>
                                          <p:attrName>ppt_x</p:attrName>
                                        </p:attrNameLst>
                                      </p:cBhvr>
                                      <p:tavLst>
                                        <p:tav tm="0">
                                          <p:val>
                                            <p:strVal val="#ppt_x"/>
                                          </p:val>
                                        </p:tav>
                                        <p:tav tm="100000">
                                          <p:val>
                                            <p:strVal val="#ppt_x"/>
                                          </p:val>
                                        </p:tav>
                                      </p:tavLst>
                                    </p:anim>
                                    <p:anim calcmode="lin" valueType="num">
                                      <p:cBhvr>
                                        <p:cTn id="32" dur="1000" fill="hold"/>
                                        <p:tgtEl>
                                          <p:spTgt spid="7142"/>
                                        </p:tgtEl>
                                        <p:attrNameLst>
                                          <p:attrName>ppt_y</p:attrName>
                                        </p:attrNameLst>
                                      </p:cBhvr>
                                      <p:tavLst>
                                        <p:tav tm="0">
                                          <p:val>
                                            <p:strVal val="0-#ppt_h/2"/>
                                          </p:val>
                                        </p:tav>
                                        <p:tav tm="100000">
                                          <p:val>
                                            <p:strVal val="#ppt_y"/>
                                          </p:val>
                                        </p:tav>
                                      </p:tavLst>
                                    </p:anim>
                                  </p:childTnLst>
                                </p:cTn>
                              </p:par>
                              <p:par>
                                <p:cTn id="33" presetID="2" presetClass="entr" presetSubtype="2" accel="50000" decel="50000" fill="hold" grpId="8" nodeType="withEffect">
                                  <p:stCondLst>
                                    <p:cond delay="4000"/>
                                  </p:stCondLst>
                                  <p:iterate>
                                    <p:tmAbs val="0"/>
                                  </p:iterate>
                                  <p:childTnLst>
                                    <p:set>
                                      <p:cBhvr>
                                        <p:cTn id="34" fill="hold"/>
                                        <p:tgtEl>
                                          <p:spTgt spid="7136"/>
                                        </p:tgtEl>
                                        <p:attrNameLst>
                                          <p:attrName>style.visibility</p:attrName>
                                        </p:attrNameLst>
                                      </p:cBhvr>
                                      <p:to>
                                        <p:strVal val="visible"/>
                                      </p:to>
                                    </p:set>
                                    <p:anim calcmode="lin" valueType="num">
                                      <p:cBhvr>
                                        <p:cTn id="35" dur="1000" fill="hold"/>
                                        <p:tgtEl>
                                          <p:spTgt spid="7136"/>
                                        </p:tgtEl>
                                        <p:attrNameLst>
                                          <p:attrName>ppt_x</p:attrName>
                                        </p:attrNameLst>
                                      </p:cBhvr>
                                      <p:tavLst>
                                        <p:tav tm="0">
                                          <p:val>
                                            <p:strVal val="1+#ppt_w/2"/>
                                          </p:val>
                                        </p:tav>
                                        <p:tav tm="100000">
                                          <p:val>
                                            <p:strVal val="#ppt_x"/>
                                          </p:val>
                                        </p:tav>
                                      </p:tavLst>
                                    </p:anim>
                                    <p:anim calcmode="lin" valueType="num">
                                      <p:cBhvr>
                                        <p:cTn id="36" dur="1000" fill="hold"/>
                                        <p:tgtEl>
                                          <p:spTgt spid="7136"/>
                                        </p:tgtEl>
                                        <p:attrNameLst>
                                          <p:attrName>ppt_y</p:attrName>
                                        </p:attrNameLst>
                                      </p:cBhvr>
                                      <p:tavLst>
                                        <p:tav tm="0">
                                          <p:val>
                                            <p:strVal val="#ppt_y"/>
                                          </p:val>
                                        </p:tav>
                                        <p:tav tm="100000">
                                          <p:val>
                                            <p:strVal val="#ppt_y"/>
                                          </p:val>
                                        </p:tav>
                                      </p:tavLst>
                                    </p:anim>
                                  </p:childTnLst>
                                </p:cTn>
                              </p:par>
                              <p:par>
                                <p:cTn id="37" presetID="2" presetClass="entr" presetSubtype="4" accel="50000" decel="50000" fill="hold" grpId="9" nodeType="withEffect">
                                  <p:stCondLst>
                                    <p:cond delay="4500"/>
                                  </p:stCondLst>
                                  <p:iterate>
                                    <p:tmAbs val="0"/>
                                  </p:iterate>
                                  <p:childTnLst>
                                    <p:set>
                                      <p:cBhvr>
                                        <p:cTn id="38" fill="hold"/>
                                        <p:tgtEl>
                                          <p:spTgt spid="7139"/>
                                        </p:tgtEl>
                                        <p:attrNameLst>
                                          <p:attrName>style.visibility</p:attrName>
                                        </p:attrNameLst>
                                      </p:cBhvr>
                                      <p:to>
                                        <p:strVal val="visible"/>
                                      </p:to>
                                    </p:set>
                                    <p:anim calcmode="lin" valueType="num">
                                      <p:cBhvr>
                                        <p:cTn id="39" dur="1000" fill="hold"/>
                                        <p:tgtEl>
                                          <p:spTgt spid="7139"/>
                                        </p:tgtEl>
                                        <p:attrNameLst>
                                          <p:attrName>ppt_x</p:attrName>
                                        </p:attrNameLst>
                                      </p:cBhvr>
                                      <p:tavLst>
                                        <p:tav tm="0">
                                          <p:val>
                                            <p:strVal val="#ppt_x"/>
                                          </p:val>
                                        </p:tav>
                                        <p:tav tm="100000">
                                          <p:val>
                                            <p:strVal val="#ppt_x"/>
                                          </p:val>
                                        </p:tav>
                                      </p:tavLst>
                                    </p:anim>
                                    <p:anim calcmode="lin" valueType="num">
                                      <p:cBhvr>
                                        <p:cTn id="40" dur="1000" fill="hold"/>
                                        <p:tgtEl>
                                          <p:spTgt spid="7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8" grpId="2" animBg="1" advAuto="0"/>
      <p:bldP spid="7112" grpId="3" animBg="1" advAuto="0"/>
      <p:bldP spid="7116" grpId="4" animBg="1" advAuto="0"/>
      <p:bldP spid="7120" grpId="5" animBg="1" advAuto="0"/>
      <p:bldP spid="7122" grpId="1" animBg="1" advAuto="0"/>
      <p:bldP spid="7133" grpId="6" animBg="1" advAuto="0"/>
      <p:bldP spid="7136" grpId="8" animBg="1" advAuto="0"/>
      <p:bldP spid="7139" grpId="9" animBg="1" advAuto="0"/>
      <p:bldP spid="7142" grpId="7"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4" name="Shape"/>
          <p:cNvSpPr/>
          <p:nvPr/>
        </p:nvSpPr>
        <p:spPr>
          <a:xfrm>
            <a:off x="8587691" y="6903482"/>
            <a:ext cx="7208618" cy="2597740"/>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10715"/>
                </a:lnTo>
                <a:lnTo>
                  <a:pt x="0" y="10935"/>
                </a:lnTo>
                <a:lnTo>
                  <a:pt x="1" y="10930"/>
                </a:lnTo>
                <a:lnTo>
                  <a:pt x="10805" y="21600"/>
                </a:lnTo>
                <a:lnTo>
                  <a:pt x="21599" y="10930"/>
                </a:lnTo>
                <a:lnTo>
                  <a:pt x="21600" y="10935"/>
                </a:lnTo>
                <a:lnTo>
                  <a:pt x="21600" y="10715"/>
                </a:lnTo>
                <a:lnTo>
                  <a:pt x="10815" y="0"/>
                </a:lnTo>
                <a:close/>
              </a:path>
            </a:pathLst>
          </a:custGeom>
          <a:solidFill>
            <a:srgbClr val="DCCCBC">
              <a:alpha val="60000"/>
            </a:srgbClr>
          </a:solidFill>
          <a:ln w="12700">
            <a:miter lim="400000"/>
          </a:ln>
        </p:spPr>
        <p:txBody>
          <a:bodyPr lIns="45719" rIns="45719"/>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45" name="Shape"/>
          <p:cNvSpPr/>
          <p:nvPr/>
        </p:nvSpPr>
        <p:spPr>
          <a:xfrm>
            <a:off x="8587691" y="8202352"/>
            <a:ext cx="7208618" cy="2597739"/>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10715"/>
                </a:lnTo>
                <a:lnTo>
                  <a:pt x="0" y="10935"/>
                </a:lnTo>
                <a:lnTo>
                  <a:pt x="1" y="10930"/>
                </a:lnTo>
                <a:lnTo>
                  <a:pt x="10805" y="21600"/>
                </a:lnTo>
                <a:lnTo>
                  <a:pt x="21599" y="10930"/>
                </a:lnTo>
                <a:lnTo>
                  <a:pt x="21600" y="10935"/>
                </a:lnTo>
                <a:lnTo>
                  <a:pt x="21600" y="10715"/>
                </a:lnTo>
                <a:lnTo>
                  <a:pt x="10815" y="0"/>
                </a:lnTo>
                <a:close/>
              </a:path>
            </a:pathLst>
          </a:custGeom>
          <a:solidFill>
            <a:srgbClr val="EBB464">
              <a:alpha val="60000"/>
            </a:srgbClr>
          </a:solidFill>
          <a:ln w="12700">
            <a:miter lim="400000"/>
          </a:ln>
        </p:spPr>
        <p:txBody>
          <a:bodyPr lIns="45719" rIns="45719"/>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46" name="Shape"/>
          <p:cNvSpPr/>
          <p:nvPr/>
        </p:nvSpPr>
        <p:spPr>
          <a:xfrm>
            <a:off x="8587691" y="9501221"/>
            <a:ext cx="7208618" cy="2597740"/>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10715"/>
                </a:lnTo>
                <a:lnTo>
                  <a:pt x="0" y="10935"/>
                </a:lnTo>
                <a:lnTo>
                  <a:pt x="1" y="10930"/>
                </a:lnTo>
                <a:lnTo>
                  <a:pt x="10805" y="21600"/>
                </a:lnTo>
                <a:lnTo>
                  <a:pt x="21599" y="10930"/>
                </a:lnTo>
                <a:lnTo>
                  <a:pt x="21600" y="10935"/>
                </a:lnTo>
                <a:lnTo>
                  <a:pt x="21600" y="10715"/>
                </a:lnTo>
                <a:lnTo>
                  <a:pt x="10815" y="0"/>
                </a:lnTo>
                <a:close/>
              </a:path>
            </a:pathLst>
          </a:custGeom>
          <a:solidFill>
            <a:srgbClr val="A77647">
              <a:alpha val="60000"/>
            </a:srgbClr>
          </a:solidFill>
          <a:ln w="12700">
            <a:miter lim="400000"/>
          </a:ln>
          <a:effectLst>
            <a:outerShdw blurRad="1270000" dist="635000" dir="3600000" rotWithShape="0">
              <a:srgbClr val="000000">
                <a:alpha val="25000"/>
              </a:srgbClr>
            </a:outerShdw>
          </a:effectLst>
        </p:spPr>
        <p:txBody>
          <a:bodyPr lIns="45719" rIns="45719"/>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47" name="Editable vector graphic"/>
          <p:cNvSpPr txBox="1"/>
          <p:nvPr/>
        </p:nvSpPr>
        <p:spPr>
          <a:xfrm>
            <a:off x="3182094" y="1827669"/>
            <a:ext cx="1801981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Editable vector graphic</a:t>
            </a:r>
          </a:p>
        </p:txBody>
      </p:sp>
      <p:sp>
        <p:nvSpPr>
          <p:cNvPr id="7148" name="Lorem ipsum dolor sit elit, consect loreretur adipiscing nisi aute. ipsum sit elit, Lorem ipsum dolor sit elit, Lorem ipsum dolor sit elit, consect Lorem ipsum dolor sit elit, consect loreretur adipiscing nisi aute. ipsum sit elit, Lorem"/>
          <p:cNvSpPr txBox="1"/>
          <p:nvPr/>
        </p:nvSpPr>
        <p:spPr>
          <a:xfrm>
            <a:off x="5134773" y="3646493"/>
            <a:ext cx="14114454"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a:t>
            </a:r>
          </a:p>
        </p:txBody>
      </p:sp>
      <p:sp>
        <p:nvSpPr>
          <p:cNvPr id="7149" name="Shape"/>
          <p:cNvSpPr/>
          <p:nvPr/>
        </p:nvSpPr>
        <p:spPr>
          <a:xfrm>
            <a:off x="8587691" y="5604613"/>
            <a:ext cx="7208618" cy="2597740"/>
          </a:xfrm>
          <a:custGeom>
            <a:avLst/>
            <a:gdLst/>
            <a:ahLst/>
            <a:cxnLst>
              <a:cxn ang="0">
                <a:pos x="wd2" y="hd2"/>
              </a:cxn>
              <a:cxn ang="5400000">
                <a:pos x="wd2" y="hd2"/>
              </a:cxn>
              <a:cxn ang="10800000">
                <a:pos x="wd2" y="hd2"/>
              </a:cxn>
              <a:cxn ang="16200000">
                <a:pos x="wd2" y="hd2"/>
              </a:cxn>
            </a:cxnLst>
            <a:rect l="0" t="0" r="r" b="b"/>
            <a:pathLst>
              <a:path w="21600" h="21600" extrusionOk="0">
                <a:moveTo>
                  <a:pt x="10815" y="0"/>
                </a:moveTo>
                <a:lnTo>
                  <a:pt x="0" y="10715"/>
                </a:lnTo>
                <a:lnTo>
                  <a:pt x="0" y="10935"/>
                </a:lnTo>
                <a:lnTo>
                  <a:pt x="1" y="10930"/>
                </a:lnTo>
                <a:lnTo>
                  <a:pt x="10805" y="21600"/>
                </a:lnTo>
                <a:lnTo>
                  <a:pt x="21599" y="10930"/>
                </a:lnTo>
                <a:lnTo>
                  <a:pt x="21600" y="10935"/>
                </a:lnTo>
                <a:lnTo>
                  <a:pt x="21600" y="10715"/>
                </a:lnTo>
                <a:lnTo>
                  <a:pt x="10815" y="0"/>
                </a:lnTo>
                <a:close/>
              </a:path>
            </a:pathLst>
          </a:custGeom>
          <a:solidFill>
            <a:schemeClr val="accent1">
              <a:alpha val="60000"/>
            </a:schemeClr>
          </a:solidFill>
          <a:ln w="12700">
            <a:miter lim="400000"/>
          </a:ln>
        </p:spPr>
        <p:txBody>
          <a:bodyPr lIns="45719" rIns="45719"/>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152" name="Group"/>
          <p:cNvGrpSpPr/>
          <p:nvPr/>
        </p:nvGrpSpPr>
        <p:grpSpPr>
          <a:xfrm>
            <a:off x="16756905" y="5971640"/>
            <a:ext cx="4445001" cy="604320"/>
            <a:chOff x="0" y="0"/>
            <a:chExt cx="4445000" cy="604318"/>
          </a:xfrm>
        </p:grpSpPr>
        <p:sp>
          <p:nvSpPr>
            <p:cNvPr id="7150" name="Lorem ipsum dolor sit elit, consect loreretur Lorem ipsum dolor sit Lorem ipsum dolor sit elit, consect"/>
            <p:cNvSpPr/>
            <p:nvPr/>
          </p:nvSpPr>
          <p:spPr>
            <a:xfrm>
              <a:off x="0" y="604318"/>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a:t>
              </a:r>
            </a:p>
          </p:txBody>
        </p:sp>
        <p:sp>
          <p:nvSpPr>
            <p:cNvPr id="7151" name="insert title"/>
            <p:cNvSpPr/>
            <p:nvPr/>
          </p:nvSpPr>
          <p:spPr>
            <a:xfrm>
              <a:off x="0" y="0"/>
              <a:ext cx="444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7155" name="Group"/>
          <p:cNvGrpSpPr/>
          <p:nvPr/>
        </p:nvGrpSpPr>
        <p:grpSpPr>
          <a:xfrm>
            <a:off x="3182094" y="7315992"/>
            <a:ext cx="4445001" cy="604320"/>
            <a:chOff x="0" y="0"/>
            <a:chExt cx="4445000" cy="604318"/>
          </a:xfrm>
        </p:grpSpPr>
        <p:sp>
          <p:nvSpPr>
            <p:cNvPr id="7153" name="Lorem ipsum dolor sit elit, consect loreretur Lorem ipsum dolor sit Lorem ipsum dolor sit elit, consect"/>
            <p:cNvSpPr/>
            <p:nvPr/>
          </p:nvSpPr>
          <p:spPr>
            <a:xfrm>
              <a:off x="0" y="604318"/>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a:t>
              </a:r>
            </a:p>
          </p:txBody>
        </p:sp>
        <p:sp>
          <p:nvSpPr>
            <p:cNvPr id="7154" name="insert title"/>
            <p:cNvSpPr/>
            <p:nvPr/>
          </p:nvSpPr>
          <p:spPr>
            <a:xfrm>
              <a:off x="0" y="0"/>
              <a:ext cx="444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7158" name="Group"/>
          <p:cNvGrpSpPr/>
          <p:nvPr/>
        </p:nvGrpSpPr>
        <p:grpSpPr>
          <a:xfrm>
            <a:off x="16756905" y="8614862"/>
            <a:ext cx="4445001" cy="604319"/>
            <a:chOff x="0" y="0"/>
            <a:chExt cx="4445000" cy="604318"/>
          </a:xfrm>
        </p:grpSpPr>
        <p:sp>
          <p:nvSpPr>
            <p:cNvPr id="7156" name="Lorem ipsum dolor sit elit, consect loreretur Lorem ipsum dolor sit Lorem ipsum dolor sit elit, consect"/>
            <p:cNvSpPr/>
            <p:nvPr/>
          </p:nvSpPr>
          <p:spPr>
            <a:xfrm>
              <a:off x="0" y="604318"/>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a:t>
              </a:r>
            </a:p>
          </p:txBody>
        </p:sp>
        <p:sp>
          <p:nvSpPr>
            <p:cNvPr id="7157" name="insert title"/>
            <p:cNvSpPr/>
            <p:nvPr/>
          </p:nvSpPr>
          <p:spPr>
            <a:xfrm>
              <a:off x="0" y="0"/>
              <a:ext cx="444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grpSp>
        <p:nvGrpSpPr>
          <p:cNvPr id="7161" name="Group"/>
          <p:cNvGrpSpPr/>
          <p:nvPr/>
        </p:nvGrpSpPr>
        <p:grpSpPr>
          <a:xfrm>
            <a:off x="3182094" y="9913732"/>
            <a:ext cx="4445001" cy="604319"/>
            <a:chOff x="0" y="0"/>
            <a:chExt cx="4445000" cy="604318"/>
          </a:xfrm>
        </p:grpSpPr>
        <p:sp>
          <p:nvSpPr>
            <p:cNvPr id="7159" name="Lorem ipsum dolor sit elit, consect loreretur Lorem ipsum dolor sit Lorem ipsum dolor sit elit, consect"/>
            <p:cNvSpPr/>
            <p:nvPr/>
          </p:nvSpPr>
          <p:spPr>
            <a:xfrm>
              <a:off x="0" y="604318"/>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Lorem ipsum dolor sit elit, consect</a:t>
              </a:r>
            </a:p>
          </p:txBody>
        </p:sp>
        <p:sp>
          <p:nvSpPr>
            <p:cNvPr id="7160" name="insert title"/>
            <p:cNvSpPr/>
            <p:nvPr/>
          </p:nvSpPr>
          <p:spPr>
            <a:xfrm>
              <a:off x="0" y="0"/>
              <a:ext cx="4445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7149"/>
                                        </p:tgtEl>
                                        <p:attrNameLst>
                                          <p:attrName>style.visibility</p:attrName>
                                        </p:attrNameLst>
                                      </p:cBhvr>
                                      <p:to>
                                        <p:strVal val="visible"/>
                                      </p:to>
                                    </p:set>
                                    <p:anim calcmode="lin" valueType="num">
                                      <p:cBhvr>
                                        <p:cTn id="7" dur="1000" fill="hold"/>
                                        <p:tgtEl>
                                          <p:spTgt spid="7149"/>
                                        </p:tgtEl>
                                        <p:attrNameLst>
                                          <p:attrName>ppt_x</p:attrName>
                                        </p:attrNameLst>
                                      </p:cBhvr>
                                      <p:tavLst>
                                        <p:tav tm="0">
                                          <p:val>
                                            <p:strVal val="#ppt_x"/>
                                          </p:val>
                                        </p:tav>
                                        <p:tav tm="100000">
                                          <p:val>
                                            <p:strVal val="#ppt_x"/>
                                          </p:val>
                                        </p:tav>
                                      </p:tavLst>
                                    </p:anim>
                                    <p:anim calcmode="lin" valueType="num">
                                      <p:cBhvr>
                                        <p:cTn id="8" dur="1000" fill="hold"/>
                                        <p:tgtEl>
                                          <p:spTgt spid="714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7144"/>
                                        </p:tgtEl>
                                        <p:attrNameLst>
                                          <p:attrName>style.visibility</p:attrName>
                                        </p:attrNameLst>
                                      </p:cBhvr>
                                      <p:to>
                                        <p:strVal val="visible"/>
                                      </p:to>
                                    </p:set>
                                    <p:anim calcmode="lin" valueType="num">
                                      <p:cBhvr>
                                        <p:cTn id="11" dur="1000" fill="hold"/>
                                        <p:tgtEl>
                                          <p:spTgt spid="7144"/>
                                        </p:tgtEl>
                                        <p:attrNameLst>
                                          <p:attrName>ppt_x</p:attrName>
                                        </p:attrNameLst>
                                      </p:cBhvr>
                                      <p:tavLst>
                                        <p:tav tm="0">
                                          <p:val>
                                            <p:strVal val="#ppt_x"/>
                                          </p:val>
                                        </p:tav>
                                        <p:tav tm="100000">
                                          <p:val>
                                            <p:strVal val="#ppt_x"/>
                                          </p:val>
                                        </p:tav>
                                      </p:tavLst>
                                    </p:anim>
                                    <p:anim calcmode="lin" valueType="num">
                                      <p:cBhvr>
                                        <p:cTn id="12" dur="1000" fill="hold"/>
                                        <p:tgtEl>
                                          <p:spTgt spid="7144"/>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7145"/>
                                        </p:tgtEl>
                                        <p:attrNameLst>
                                          <p:attrName>style.visibility</p:attrName>
                                        </p:attrNameLst>
                                      </p:cBhvr>
                                      <p:to>
                                        <p:strVal val="visible"/>
                                      </p:to>
                                    </p:set>
                                    <p:anim calcmode="lin" valueType="num">
                                      <p:cBhvr>
                                        <p:cTn id="15" dur="1000" fill="hold"/>
                                        <p:tgtEl>
                                          <p:spTgt spid="7145"/>
                                        </p:tgtEl>
                                        <p:attrNameLst>
                                          <p:attrName>ppt_x</p:attrName>
                                        </p:attrNameLst>
                                      </p:cBhvr>
                                      <p:tavLst>
                                        <p:tav tm="0">
                                          <p:val>
                                            <p:strVal val="#ppt_x"/>
                                          </p:val>
                                        </p:tav>
                                        <p:tav tm="100000">
                                          <p:val>
                                            <p:strVal val="#ppt_x"/>
                                          </p:val>
                                        </p:tav>
                                      </p:tavLst>
                                    </p:anim>
                                    <p:anim calcmode="lin" valueType="num">
                                      <p:cBhvr>
                                        <p:cTn id="16" dur="1000" fill="hold"/>
                                        <p:tgtEl>
                                          <p:spTgt spid="7145"/>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7146"/>
                                        </p:tgtEl>
                                        <p:attrNameLst>
                                          <p:attrName>style.visibility</p:attrName>
                                        </p:attrNameLst>
                                      </p:cBhvr>
                                      <p:to>
                                        <p:strVal val="visible"/>
                                      </p:to>
                                    </p:set>
                                    <p:anim calcmode="lin" valueType="num">
                                      <p:cBhvr>
                                        <p:cTn id="19" dur="1000" fill="hold"/>
                                        <p:tgtEl>
                                          <p:spTgt spid="7146"/>
                                        </p:tgtEl>
                                        <p:attrNameLst>
                                          <p:attrName>ppt_x</p:attrName>
                                        </p:attrNameLst>
                                      </p:cBhvr>
                                      <p:tavLst>
                                        <p:tav tm="0">
                                          <p:val>
                                            <p:strVal val="#ppt_x"/>
                                          </p:val>
                                        </p:tav>
                                        <p:tav tm="100000">
                                          <p:val>
                                            <p:strVal val="#ppt_x"/>
                                          </p:val>
                                        </p:tav>
                                      </p:tavLst>
                                    </p:anim>
                                    <p:anim calcmode="lin" valueType="num">
                                      <p:cBhvr>
                                        <p:cTn id="20" dur="1000" fill="hold"/>
                                        <p:tgtEl>
                                          <p:spTgt spid="7146"/>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7152"/>
                                        </p:tgtEl>
                                        <p:attrNameLst>
                                          <p:attrName>style.visibility</p:attrName>
                                        </p:attrNameLst>
                                      </p:cBhvr>
                                      <p:to>
                                        <p:strVal val="visible"/>
                                      </p:to>
                                    </p:set>
                                    <p:anim calcmode="lin" valueType="num">
                                      <p:cBhvr>
                                        <p:cTn id="23" dur="1000" fill="hold"/>
                                        <p:tgtEl>
                                          <p:spTgt spid="7152"/>
                                        </p:tgtEl>
                                        <p:attrNameLst>
                                          <p:attrName>ppt_x</p:attrName>
                                        </p:attrNameLst>
                                      </p:cBhvr>
                                      <p:tavLst>
                                        <p:tav tm="0">
                                          <p:val>
                                            <p:strVal val="#ppt_x"/>
                                          </p:val>
                                        </p:tav>
                                        <p:tav tm="100000">
                                          <p:val>
                                            <p:strVal val="#ppt_x"/>
                                          </p:val>
                                        </p:tav>
                                      </p:tavLst>
                                    </p:anim>
                                    <p:anim calcmode="lin" valueType="num">
                                      <p:cBhvr>
                                        <p:cTn id="24" dur="1000" fill="hold"/>
                                        <p:tgtEl>
                                          <p:spTgt spid="7152"/>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7155"/>
                                        </p:tgtEl>
                                        <p:attrNameLst>
                                          <p:attrName>style.visibility</p:attrName>
                                        </p:attrNameLst>
                                      </p:cBhvr>
                                      <p:to>
                                        <p:strVal val="visible"/>
                                      </p:to>
                                    </p:set>
                                    <p:anim calcmode="lin" valueType="num">
                                      <p:cBhvr>
                                        <p:cTn id="27" dur="1000" fill="hold"/>
                                        <p:tgtEl>
                                          <p:spTgt spid="7155"/>
                                        </p:tgtEl>
                                        <p:attrNameLst>
                                          <p:attrName>ppt_x</p:attrName>
                                        </p:attrNameLst>
                                      </p:cBhvr>
                                      <p:tavLst>
                                        <p:tav tm="0">
                                          <p:val>
                                            <p:strVal val="#ppt_x"/>
                                          </p:val>
                                        </p:tav>
                                        <p:tav tm="100000">
                                          <p:val>
                                            <p:strVal val="#ppt_x"/>
                                          </p:val>
                                        </p:tav>
                                      </p:tavLst>
                                    </p:anim>
                                    <p:anim calcmode="lin" valueType="num">
                                      <p:cBhvr>
                                        <p:cTn id="28" dur="1000" fill="hold"/>
                                        <p:tgtEl>
                                          <p:spTgt spid="7155"/>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7158"/>
                                        </p:tgtEl>
                                        <p:attrNameLst>
                                          <p:attrName>style.visibility</p:attrName>
                                        </p:attrNameLst>
                                      </p:cBhvr>
                                      <p:to>
                                        <p:strVal val="visible"/>
                                      </p:to>
                                    </p:set>
                                    <p:anim calcmode="lin" valueType="num">
                                      <p:cBhvr>
                                        <p:cTn id="31" dur="1000" fill="hold"/>
                                        <p:tgtEl>
                                          <p:spTgt spid="7158"/>
                                        </p:tgtEl>
                                        <p:attrNameLst>
                                          <p:attrName>ppt_x</p:attrName>
                                        </p:attrNameLst>
                                      </p:cBhvr>
                                      <p:tavLst>
                                        <p:tav tm="0">
                                          <p:val>
                                            <p:strVal val="#ppt_x"/>
                                          </p:val>
                                        </p:tav>
                                        <p:tav tm="100000">
                                          <p:val>
                                            <p:strVal val="#ppt_x"/>
                                          </p:val>
                                        </p:tav>
                                      </p:tavLst>
                                    </p:anim>
                                    <p:anim calcmode="lin" valueType="num">
                                      <p:cBhvr>
                                        <p:cTn id="32" dur="1000" fill="hold"/>
                                        <p:tgtEl>
                                          <p:spTgt spid="7158"/>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7161"/>
                                        </p:tgtEl>
                                        <p:attrNameLst>
                                          <p:attrName>style.visibility</p:attrName>
                                        </p:attrNameLst>
                                      </p:cBhvr>
                                      <p:to>
                                        <p:strVal val="visible"/>
                                      </p:to>
                                    </p:set>
                                    <p:anim calcmode="lin" valueType="num">
                                      <p:cBhvr>
                                        <p:cTn id="35" dur="1000" fill="hold"/>
                                        <p:tgtEl>
                                          <p:spTgt spid="7161"/>
                                        </p:tgtEl>
                                        <p:attrNameLst>
                                          <p:attrName>ppt_x</p:attrName>
                                        </p:attrNameLst>
                                      </p:cBhvr>
                                      <p:tavLst>
                                        <p:tav tm="0">
                                          <p:val>
                                            <p:strVal val="#ppt_x"/>
                                          </p:val>
                                        </p:tav>
                                        <p:tav tm="100000">
                                          <p:val>
                                            <p:strVal val="#ppt_x"/>
                                          </p:val>
                                        </p:tav>
                                      </p:tavLst>
                                    </p:anim>
                                    <p:anim calcmode="lin" valueType="num">
                                      <p:cBhvr>
                                        <p:cTn id="36" dur="1000" fill="hold"/>
                                        <p:tgtEl>
                                          <p:spTgt spid="7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4" grpId="2" animBg="1" advAuto="0"/>
      <p:bldP spid="7145" grpId="3" animBg="1" advAuto="0"/>
      <p:bldP spid="7146" grpId="4" animBg="1" advAuto="0"/>
      <p:bldP spid="7149" grpId="1" animBg="1" advAuto="0"/>
      <p:bldP spid="7152" grpId="5" animBg="1" advAuto="0"/>
      <p:bldP spid="7155" grpId="6" animBg="1" advAuto="0"/>
      <p:bldP spid="7158" grpId="7" animBg="1" advAuto="0"/>
      <p:bldP spid="7161" grpId="8"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3" name="Group"/>
          <p:cNvGrpSpPr/>
          <p:nvPr/>
        </p:nvGrpSpPr>
        <p:grpSpPr>
          <a:xfrm>
            <a:off x="5688733" y="6830166"/>
            <a:ext cx="13698820" cy="1770630"/>
            <a:chOff x="0" y="0"/>
            <a:chExt cx="13698819" cy="1770629"/>
          </a:xfrm>
        </p:grpSpPr>
        <p:sp>
          <p:nvSpPr>
            <p:cNvPr id="7163" name="Circle"/>
            <p:cNvSpPr/>
            <p:nvPr/>
          </p:nvSpPr>
          <p:spPr>
            <a:xfrm>
              <a:off x="2705619" y="0"/>
              <a:ext cx="320284" cy="320366"/>
            </a:xfrm>
            <a:prstGeom prst="ellipse">
              <a:avLst/>
            </a:prstGeom>
            <a:solidFill>
              <a:srgbClr val="454546">
                <a:alpha val="3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64" name="Shape"/>
            <p:cNvSpPr/>
            <p:nvPr/>
          </p:nvSpPr>
          <p:spPr>
            <a:xfrm>
              <a:off x="2495779" y="353509"/>
              <a:ext cx="734446"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3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65" name="Circle"/>
            <p:cNvSpPr/>
            <p:nvPr/>
          </p:nvSpPr>
          <p:spPr>
            <a:xfrm>
              <a:off x="4372159" y="0"/>
              <a:ext cx="320284" cy="320366"/>
            </a:xfrm>
            <a:prstGeom prst="ellipse">
              <a:avLst/>
            </a:prstGeom>
            <a:solidFill>
              <a:srgbClr val="454546">
                <a:alpha val="5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66" name="Shape"/>
            <p:cNvSpPr/>
            <p:nvPr/>
          </p:nvSpPr>
          <p:spPr>
            <a:xfrm>
              <a:off x="4162320" y="353509"/>
              <a:ext cx="734446"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5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67" name="Circle"/>
            <p:cNvSpPr/>
            <p:nvPr/>
          </p:nvSpPr>
          <p:spPr>
            <a:xfrm>
              <a:off x="3541648" y="0"/>
              <a:ext cx="320284" cy="320366"/>
            </a:xfrm>
            <a:prstGeom prst="ellipse">
              <a:avLst/>
            </a:prstGeom>
            <a:solidFill>
              <a:srgbClr val="454546">
                <a:alpha val="4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68" name="Shape"/>
            <p:cNvSpPr/>
            <p:nvPr/>
          </p:nvSpPr>
          <p:spPr>
            <a:xfrm>
              <a:off x="3331809"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4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69" name="Circle"/>
            <p:cNvSpPr/>
            <p:nvPr/>
          </p:nvSpPr>
          <p:spPr>
            <a:xfrm>
              <a:off x="1876381" y="0"/>
              <a:ext cx="320284" cy="320366"/>
            </a:xfrm>
            <a:prstGeom prst="ellipse">
              <a:avLst/>
            </a:prstGeom>
            <a:solidFill>
              <a:srgbClr val="454546">
                <a:alpha val="2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0" name="Shape"/>
            <p:cNvSpPr/>
            <p:nvPr/>
          </p:nvSpPr>
          <p:spPr>
            <a:xfrm>
              <a:off x="1666541"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2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1" name="Circle"/>
            <p:cNvSpPr/>
            <p:nvPr/>
          </p:nvSpPr>
          <p:spPr>
            <a:xfrm>
              <a:off x="5205431" y="0"/>
              <a:ext cx="320285" cy="320366"/>
            </a:xfrm>
            <a:prstGeom prst="ellipse">
              <a:avLst/>
            </a:prstGeom>
            <a:solidFill>
              <a:srgbClr val="53585F"/>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2" name="Shape"/>
            <p:cNvSpPr/>
            <p:nvPr/>
          </p:nvSpPr>
          <p:spPr>
            <a:xfrm>
              <a:off x="4995591"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53585F"/>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3" name="Circle"/>
            <p:cNvSpPr/>
            <p:nvPr/>
          </p:nvSpPr>
          <p:spPr>
            <a:xfrm>
              <a:off x="1040351" y="0"/>
              <a:ext cx="320284" cy="320366"/>
            </a:xfrm>
            <a:prstGeom prst="ellipse">
              <a:avLst/>
            </a:prstGeom>
            <a:solidFill>
              <a:srgbClr val="454546">
                <a:alpha val="1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4" name="Shape"/>
            <p:cNvSpPr/>
            <p:nvPr/>
          </p:nvSpPr>
          <p:spPr>
            <a:xfrm>
              <a:off x="830511" y="353509"/>
              <a:ext cx="734446"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1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5" name="Circle"/>
            <p:cNvSpPr/>
            <p:nvPr/>
          </p:nvSpPr>
          <p:spPr>
            <a:xfrm>
              <a:off x="209840" y="0"/>
              <a:ext cx="320284" cy="320366"/>
            </a:xfrm>
            <a:prstGeom prst="ellipse">
              <a:avLst/>
            </a:prstGeom>
            <a:solidFill>
              <a:srgbClr val="454546">
                <a:alpha val="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6" name="Shape"/>
            <p:cNvSpPr/>
            <p:nvPr/>
          </p:nvSpPr>
          <p:spPr>
            <a:xfrm>
              <a:off x="0"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7" name="Circle"/>
            <p:cNvSpPr/>
            <p:nvPr/>
          </p:nvSpPr>
          <p:spPr>
            <a:xfrm>
              <a:off x="8131712" y="0"/>
              <a:ext cx="320284" cy="320366"/>
            </a:xfrm>
            <a:prstGeom prst="ellipse">
              <a:avLst/>
            </a:prstGeom>
            <a:solidFill>
              <a:srgbClr val="454546">
                <a:alpha val="5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8" name="Shape"/>
            <p:cNvSpPr/>
            <p:nvPr/>
          </p:nvSpPr>
          <p:spPr>
            <a:xfrm>
              <a:off x="7921872"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5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79" name="Circle"/>
            <p:cNvSpPr/>
            <p:nvPr/>
          </p:nvSpPr>
          <p:spPr>
            <a:xfrm>
              <a:off x="7295684" y="0"/>
              <a:ext cx="320285" cy="320366"/>
            </a:xfrm>
            <a:prstGeom prst="ellipse">
              <a:avLst/>
            </a:prstGeom>
            <a:solidFill>
              <a:srgbClr val="53585F"/>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0" name="Shape"/>
            <p:cNvSpPr/>
            <p:nvPr/>
          </p:nvSpPr>
          <p:spPr>
            <a:xfrm>
              <a:off x="7085845"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53585F"/>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1" name="Circle"/>
            <p:cNvSpPr/>
            <p:nvPr/>
          </p:nvSpPr>
          <p:spPr>
            <a:xfrm>
              <a:off x="10628767" y="0"/>
              <a:ext cx="320284" cy="320366"/>
            </a:xfrm>
            <a:prstGeom prst="ellipse">
              <a:avLst/>
            </a:prstGeom>
            <a:solidFill>
              <a:srgbClr val="454546">
                <a:alpha val="3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2" name="Shape"/>
            <p:cNvSpPr/>
            <p:nvPr/>
          </p:nvSpPr>
          <p:spPr>
            <a:xfrm>
              <a:off x="10418926" y="353509"/>
              <a:ext cx="734446"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3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3" name="Circle"/>
            <p:cNvSpPr/>
            <p:nvPr/>
          </p:nvSpPr>
          <p:spPr>
            <a:xfrm>
              <a:off x="9792736" y="0"/>
              <a:ext cx="320284" cy="320366"/>
            </a:xfrm>
            <a:prstGeom prst="ellipse">
              <a:avLst/>
            </a:prstGeom>
            <a:solidFill>
              <a:srgbClr val="454546">
                <a:alpha val="4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4" name="Shape"/>
            <p:cNvSpPr/>
            <p:nvPr/>
          </p:nvSpPr>
          <p:spPr>
            <a:xfrm>
              <a:off x="9582895" y="353509"/>
              <a:ext cx="734446"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4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5" name="Circle"/>
            <p:cNvSpPr/>
            <p:nvPr/>
          </p:nvSpPr>
          <p:spPr>
            <a:xfrm>
              <a:off x="8962224" y="0"/>
              <a:ext cx="320284" cy="320366"/>
            </a:xfrm>
            <a:prstGeom prst="ellipse">
              <a:avLst/>
            </a:prstGeom>
            <a:solidFill>
              <a:srgbClr val="454546">
                <a:alpha val="5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6" name="Shape"/>
            <p:cNvSpPr/>
            <p:nvPr/>
          </p:nvSpPr>
          <p:spPr>
            <a:xfrm>
              <a:off x="8752383"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50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7" name="Circle"/>
            <p:cNvSpPr/>
            <p:nvPr/>
          </p:nvSpPr>
          <p:spPr>
            <a:xfrm>
              <a:off x="13174212" y="0"/>
              <a:ext cx="320285" cy="320366"/>
            </a:xfrm>
            <a:prstGeom prst="ellipse">
              <a:avLst/>
            </a:prstGeom>
            <a:solidFill>
              <a:srgbClr val="454546">
                <a:alpha val="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8" name="Shape"/>
            <p:cNvSpPr/>
            <p:nvPr/>
          </p:nvSpPr>
          <p:spPr>
            <a:xfrm>
              <a:off x="12964375" y="353509"/>
              <a:ext cx="734445"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89" name="Circle"/>
            <p:cNvSpPr/>
            <p:nvPr/>
          </p:nvSpPr>
          <p:spPr>
            <a:xfrm>
              <a:off x="12316746" y="0"/>
              <a:ext cx="320284" cy="320366"/>
            </a:xfrm>
            <a:prstGeom prst="ellipse">
              <a:avLst/>
            </a:prstGeom>
            <a:solidFill>
              <a:srgbClr val="454546">
                <a:alpha val="1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90" name="Shape"/>
            <p:cNvSpPr/>
            <p:nvPr/>
          </p:nvSpPr>
          <p:spPr>
            <a:xfrm>
              <a:off x="12106906" y="353509"/>
              <a:ext cx="734446"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1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91" name="Circle"/>
            <p:cNvSpPr/>
            <p:nvPr/>
          </p:nvSpPr>
          <p:spPr>
            <a:xfrm>
              <a:off x="11486234" y="0"/>
              <a:ext cx="320284" cy="320366"/>
            </a:xfrm>
            <a:prstGeom prst="ellipse">
              <a:avLst/>
            </a:prstGeom>
            <a:solidFill>
              <a:srgbClr val="454546">
                <a:alpha val="2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sp>
          <p:nvSpPr>
            <p:cNvPr id="7192" name="Shape"/>
            <p:cNvSpPr/>
            <p:nvPr/>
          </p:nvSpPr>
          <p:spPr>
            <a:xfrm>
              <a:off x="11276394" y="353509"/>
              <a:ext cx="734446" cy="1417121"/>
            </a:xfrm>
            <a:custGeom>
              <a:avLst/>
              <a:gdLst/>
              <a:ahLst/>
              <a:cxnLst>
                <a:cxn ang="0">
                  <a:pos x="wd2" y="hd2"/>
                </a:cxn>
                <a:cxn ang="5400000">
                  <a:pos x="wd2" y="hd2"/>
                </a:cxn>
                <a:cxn ang="10800000">
                  <a:pos x="wd2" y="hd2"/>
                </a:cxn>
                <a:cxn ang="16200000">
                  <a:pos x="wd2" y="hd2"/>
                </a:cxn>
              </a:cxnLst>
              <a:rect l="0" t="0" r="r" b="b"/>
              <a:pathLst>
                <a:path w="21600" h="21599" extrusionOk="0">
                  <a:moveTo>
                    <a:pt x="16913" y="0"/>
                  </a:moveTo>
                  <a:cubicBezTo>
                    <a:pt x="4891" y="0"/>
                    <a:pt x="4891" y="0"/>
                    <a:pt x="4891" y="0"/>
                  </a:cubicBezTo>
                  <a:cubicBezTo>
                    <a:pt x="2242" y="0"/>
                    <a:pt x="0" y="1060"/>
                    <a:pt x="0" y="2438"/>
                  </a:cubicBezTo>
                  <a:cubicBezTo>
                    <a:pt x="0" y="10493"/>
                    <a:pt x="0" y="10493"/>
                    <a:pt x="0" y="10493"/>
                  </a:cubicBezTo>
                  <a:cubicBezTo>
                    <a:pt x="0" y="11023"/>
                    <a:pt x="1019" y="11553"/>
                    <a:pt x="2038" y="11553"/>
                  </a:cubicBezTo>
                  <a:cubicBezTo>
                    <a:pt x="3260" y="11553"/>
                    <a:pt x="4279" y="11023"/>
                    <a:pt x="4279" y="10493"/>
                  </a:cubicBezTo>
                  <a:cubicBezTo>
                    <a:pt x="4279" y="3710"/>
                    <a:pt x="4279" y="3710"/>
                    <a:pt x="4279" y="3710"/>
                  </a:cubicBezTo>
                  <a:cubicBezTo>
                    <a:pt x="4585" y="3710"/>
                    <a:pt x="4738" y="3710"/>
                    <a:pt x="4814" y="3710"/>
                  </a:cubicBezTo>
                  <a:cubicBezTo>
                    <a:pt x="4891" y="3710"/>
                    <a:pt x="4891" y="3710"/>
                    <a:pt x="4891" y="3710"/>
                  </a:cubicBezTo>
                  <a:cubicBezTo>
                    <a:pt x="4891" y="11725"/>
                    <a:pt x="4891" y="15794"/>
                    <a:pt x="4891" y="17890"/>
                  </a:cubicBezTo>
                  <a:cubicBezTo>
                    <a:pt x="4891" y="20208"/>
                    <a:pt x="4891" y="20215"/>
                    <a:pt x="4891" y="20221"/>
                  </a:cubicBezTo>
                  <a:cubicBezTo>
                    <a:pt x="4895" y="20963"/>
                    <a:pt x="6116" y="21599"/>
                    <a:pt x="7743" y="21599"/>
                  </a:cubicBezTo>
                  <a:cubicBezTo>
                    <a:pt x="9168" y="21600"/>
                    <a:pt x="10391" y="20962"/>
                    <a:pt x="10392" y="20221"/>
                  </a:cubicBezTo>
                  <a:cubicBezTo>
                    <a:pt x="10410" y="11894"/>
                    <a:pt x="10567" y="11646"/>
                    <a:pt x="10392" y="11447"/>
                  </a:cubicBezTo>
                  <a:cubicBezTo>
                    <a:pt x="10800" y="11447"/>
                    <a:pt x="11004" y="11447"/>
                    <a:pt x="11106" y="11447"/>
                  </a:cubicBezTo>
                  <a:cubicBezTo>
                    <a:pt x="11208" y="11447"/>
                    <a:pt x="11208" y="11447"/>
                    <a:pt x="11208" y="11447"/>
                  </a:cubicBezTo>
                  <a:cubicBezTo>
                    <a:pt x="11208" y="15548"/>
                    <a:pt x="11208" y="17692"/>
                    <a:pt x="11208" y="18857"/>
                  </a:cubicBezTo>
                  <a:cubicBezTo>
                    <a:pt x="11208" y="20199"/>
                    <a:pt x="11208" y="20210"/>
                    <a:pt x="11208" y="20221"/>
                  </a:cubicBezTo>
                  <a:cubicBezTo>
                    <a:pt x="11209" y="20963"/>
                    <a:pt x="12431" y="21599"/>
                    <a:pt x="14060" y="21599"/>
                  </a:cubicBezTo>
                  <a:cubicBezTo>
                    <a:pt x="15486" y="21600"/>
                    <a:pt x="16709" y="20963"/>
                    <a:pt x="16709" y="20221"/>
                  </a:cubicBezTo>
                  <a:cubicBezTo>
                    <a:pt x="16721" y="3998"/>
                    <a:pt x="16828" y="3837"/>
                    <a:pt x="16709" y="3710"/>
                  </a:cubicBezTo>
                  <a:cubicBezTo>
                    <a:pt x="17117" y="3710"/>
                    <a:pt x="17321" y="3710"/>
                    <a:pt x="17423" y="3710"/>
                  </a:cubicBezTo>
                  <a:cubicBezTo>
                    <a:pt x="17525" y="3710"/>
                    <a:pt x="17525" y="3710"/>
                    <a:pt x="17525" y="3710"/>
                  </a:cubicBezTo>
                  <a:cubicBezTo>
                    <a:pt x="17525" y="7101"/>
                    <a:pt x="17525" y="8797"/>
                    <a:pt x="17525" y="9645"/>
                  </a:cubicBezTo>
                  <a:cubicBezTo>
                    <a:pt x="17525" y="10493"/>
                    <a:pt x="17525" y="10493"/>
                    <a:pt x="17525" y="10493"/>
                  </a:cubicBezTo>
                  <a:cubicBezTo>
                    <a:pt x="17525" y="11023"/>
                    <a:pt x="18543" y="11553"/>
                    <a:pt x="19562" y="11553"/>
                  </a:cubicBezTo>
                  <a:cubicBezTo>
                    <a:pt x="20785" y="11553"/>
                    <a:pt x="21600" y="11023"/>
                    <a:pt x="21600" y="10493"/>
                  </a:cubicBezTo>
                  <a:cubicBezTo>
                    <a:pt x="21600" y="2438"/>
                    <a:pt x="21600" y="2438"/>
                    <a:pt x="21600" y="2438"/>
                  </a:cubicBezTo>
                  <a:cubicBezTo>
                    <a:pt x="21600" y="1060"/>
                    <a:pt x="19562" y="0"/>
                    <a:pt x="16913" y="0"/>
                  </a:cubicBezTo>
                  <a:close/>
                </a:path>
              </a:pathLst>
            </a:custGeom>
            <a:solidFill>
              <a:srgbClr val="454546">
                <a:alpha val="25000"/>
              </a:srgbClr>
            </a:solidFill>
            <a:ln w="12700" cap="flat">
              <a:noFill/>
              <a:miter lim="400000"/>
            </a:ln>
            <a:effectLst/>
          </p:spPr>
          <p:txBody>
            <a:bodyPr wrap="square" lIns="50800" tIns="50800" rIns="50800" bIns="50800" numCol="1" anchor="t">
              <a:noAutofit/>
            </a:bodyPr>
            <a:lstStyle/>
            <a:p>
              <a:pPr algn="ctr">
                <a:lnSpc>
                  <a:spcPct val="100000"/>
                </a:lnSpc>
                <a:defRPr sz="5000" b="1" spc="0">
                  <a:solidFill>
                    <a:srgbClr val="FFFFFF"/>
                  </a:solidFill>
                  <a:latin typeface="Helvetica Neue"/>
                  <a:ea typeface="Helvetica Neue"/>
                  <a:cs typeface="Helvetica Neue"/>
                  <a:sym typeface="Helvetica Neue"/>
                </a:defRPr>
              </a:pPr>
              <a:endParaRPr/>
            </a:p>
          </p:txBody>
        </p:sp>
      </p:grpSp>
      <p:sp>
        <p:nvSpPr>
          <p:cNvPr id="7194" name="Rectangle"/>
          <p:cNvSpPr/>
          <p:nvPr/>
        </p:nvSpPr>
        <p:spPr>
          <a:xfrm>
            <a:off x="-1" y="8305670"/>
            <a:ext cx="24384001" cy="5410330"/>
          </a:xfrm>
          <a:prstGeom prst="rect">
            <a:avLst/>
          </a:prstGeom>
          <a:gradFill>
            <a:gsLst>
              <a:gs pos="0">
                <a:srgbClr val="FFFFFF"/>
              </a:gs>
              <a:gs pos="100000">
                <a:srgbClr val="EBEBEB"/>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195" name="Shape"/>
          <p:cNvSpPr/>
          <p:nvPr/>
        </p:nvSpPr>
        <p:spPr>
          <a:xfrm>
            <a:off x="11540119" y="6369235"/>
            <a:ext cx="1116807" cy="2692401"/>
          </a:xfrm>
          <a:custGeom>
            <a:avLst/>
            <a:gdLst/>
            <a:ahLst/>
            <a:cxnLst>
              <a:cxn ang="0">
                <a:pos x="wd2" y="hd2"/>
              </a:cxn>
              <a:cxn ang="5400000">
                <a:pos x="wd2" y="hd2"/>
              </a:cxn>
              <a:cxn ang="10800000">
                <a:pos x="wd2" y="hd2"/>
              </a:cxn>
              <a:cxn ang="16200000">
                <a:pos x="wd2" y="hd2"/>
              </a:cxn>
            </a:cxnLst>
            <a:rect l="0" t="0" r="r" b="b"/>
            <a:pathLst>
              <a:path w="21600" h="21599" extrusionOk="0">
                <a:moveTo>
                  <a:pt x="10884" y="0"/>
                </a:moveTo>
                <a:cubicBezTo>
                  <a:pt x="9679" y="0"/>
                  <a:pt x="8473" y="192"/>
                  <a:pt x="7553" y="573"/>
                </a:cubicBezTo>
                <a:cubicBezTo>
                  <a:pt x="5714" y="1336"/>
                  <a:pt x="5714" y="2574"/>
                  <a:pt x="7553" y="3337"/>
                </a:cubicBezTo>
                <a:cubicBezTo>
                  <a:pt x="9392" y="4100"/>
                  <a:pt x="12377" y="4100"/>
                  <a:pt x="14216" y="3337"/>
                </a:cubicBezTo>
                <a:cubicBezTo>
                  <a:pt x="16055" y="2574"/>
                  <a:pt x="16055" y="1336"/>
                  <a:pt x="14216" y="573"/>
                </a:cubicBezTo>
                <a:cubicBezTo>
                  <a:pt x="13296" y="192"/>
                  <a:pt x="12090" y="0"/>
                  <a:pt x="10884" y="0"/>
                </a:cubicBezTo>
                <a:close/>
                <a:moveTo>
                  <a:pt x="4897" y="4314"/>
                </a:moveTo>
                <a:cubicBezTo>
                  <a:pt x="2248" y="4314"/>
                  <a:pt x="0" y="5160"/>
                  <a:pt x="0" y="6263"/>
                </a:cubicBezTo>
                <a:cubicBezTo>
                  <a:pt x="0" y="12709"/>
                  <a:pt x="0" y="12710"/>
                  <a:pt x="0" y="12710"/>
                </a:cubicBezTo>
                <a:cubicBezTo>
                  <a:pt x="0" y="13134"/>
                  <a:pt x="1023" y="13560"/>
                  <a:pt x="2042" y="13560"/>
                </a:cubicBezTo>
                <a:cubicBezTo>
                  <a:pt x="3264" y="13560"/>
                  <a:pt x="4283" y="13134"/>
                  <a:pt x="4283" y="12710"/>
                </a:cubicBezTo>
                <a:cubicBezTo>
                  <a:pt x="4283" y="7281"/>
                  <a:pt x="4283" y="7282"/>
                  <a:pt x="4283" y="7282"/>
                </a:cubicBezTo>
                <a:cubicBezTo>
                  <a:pt x="4589" y="7282"/>
                  <a:pt x="4744" y="7282"/>
                  <a:pt x="4820" y="7282"/>
                </a:cubicBezTo>
                <a:cubicBezTo>
                  <a:pt x="4897" y="7282"/>
                  <a:pt x="4897" y="7282"/>
                  <a:pt x="4897" y="7282"/>
                </a:cubicBezTo>
                <a:cubicBezTo>
                  <a:pt x="4897" y="13697"/>
                  <a:pt x="4897" y="16955"/>
                  <a:pt x="4897" y="18632"/>
                </a:cubicBezTo>
                <a:cubicBezTo>
                  <a:pt x="4897" y="20488"/>
                  <a:pt x="4897" y="20492"/>
                  <a:pt x="4897" y="20498"/>
                </a:cubicBezTo>
                <a:cubicBezTo>
                  <a:pt x="4901" y="21091"/>
                  <a:pt x="6118" y="21599"/>
                  <a:pt x="7745" y="21599"/>
                </a:cubicBezTo>
                <a:cubicBezTo>
                  <a:pt x="9169" y="21600"/>
                  <a:pt x="10392" y="21090"/>
                  <a:pt x="10393" y="20498"/>
                </a:cubicBezTo>
                <a:cubicBezTo>
                  <a:pt x="10410" y="13833"/>
                  <a:pt x="10568" y="13634"/>
                  <a:pt x="10393" y="13474"/>
                </a:cubicBezTo>
                <a:cubicBezTo>
                  <a:pt x="10801" y="13474"/>
                  <a:pt x="11005" y="13474"/>
                  <a:pt x="11107" y="13474"/>
                </a:cubicBezTo>
                <a:cubicBezTo>
                  <a:pt x="11209" y="13474"/>
                  <a:pt x="11214" y="13474"/>
                  <a:pt x="11214" y="13474"/>
                </a:cubicBezTo>
                <a:cubicBezTo>
                  <a:pt x="11214" y="16757"/>
                  <a:pt x="11214" y="18473"/>
                  <a:pt x="11214" y="19406"/>
                </a:cubicBezTo>
                <a:cubicBezTo>
                  <a:pt x="11214" y="20480"/>
                  <a:pt x="11214" y="20489"/>
                  <a:pt x="11214" y="20498"/>
                </a:cubicBezTo>
                <a:cubicBezTo>
                  <a:pt x="11216" y="21091"/>
                  <a:pt x="12433" y="21599"/>
                  <a:pt x="14062" y="21599"/>
                </a:cubicBezTo>
                <a:cubicBezTo>
                  <a:pt x="15488" y="21600"/>
                  <a:pt x="16710" y="21091"/>
                  <a:pt x="16710" y="20498"/>
                </a:cubicBezTo>
                <a:cubicBezTo>
                  <a:pt x="16722" y="7514"/>
                  <a:pt x="16829" y="7383"/>
                  <a:pt x="16710" y="7282"/>
                </a:cubicBezTo>
                <a:cubicBezTo>
                  <a:pt x="17118" y="7282"/>
                  <a:pt x="17322" y="7282"/>
                  <a:pt x="17424" y="7282"/>
                </a:cubicBezTo>
                <a:cubicBezTo>
                  <a:pt x="17526" y="7282"/>
                  <a:pt x="17524" y="7282"/>
                  <a:pt x="17524" y="7282"/>
                </a:cubicBezTo>
                <a:cubicBezTo>
                  <a:pt x="17524" y="9996"/>
                  <a:pt x="17524" y="11353"/>
                  <a:pt x="17524" y="12032"/>
                </a:cubicBezTo>
                <a:cubicBezTo>
                  <a:pt x="17524" y="12710"/>
                  <a:pt x="17524" y="12710"/>
                  <a:pt x="17524" y="12710"/>
                </a:cubicBezTo>
                <a:cubicBezTo>
                  <a:pt x="17524" y="13134"/>
                  <a:pt x="18547" y="13560"/>
                  <a:pt x="19566" y="13560"/>
                </a:cubicBezTo>
                <a:cubicBezTo>
                  <a:pt x="20788" y="13560"/>
                  <a:pt x="21600" y="13134"/>
                  <a:pt x="21600" y="12710"/>
                </a:cubicBezTo>
                <a:cubicBezTo>
                  <a:pt x="21600" y="6263"/>
                  <a:pt x="21600" y="6263"/>
                  <a:pt x="21600" y="6263"/>
                </a:cubicBezTo>
                <a:cubicBezTo>
                  <a:pt x="21600" y="5160"/>
                  <a:pt x="19567" y="4314"/>
                  <a:pt x="16918" y="4314"/>
                </a:cubicBezTo>
                <a:cubicBezTo>
                  <a:pt x="4895" y="4314"/>
                  <a:pt x="4897" y="4314"/>
                  <a:pt x="4897" y="4314"/>
                </a:cubicBezTo>
                <a:close/>
              </a:path>
            </a:pathLst>
          </a:custGeom>
          <a:solidFill>
            <a:schemeClr val="accent1"/>
          </a:solidFill>
          <a:ln w="12700">
            <a:miter lim="400000"/>
          </a:ln>
        </p:spPr>
        <p:txBody>
          <a:bodyPr lIns="50800" tIns="50800" rIns="50800" bIns="50800"/>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201" name="Group"/>
          <p:cNvGrpSpPr/>
          <p:nvPr/>
        </p:nvGrpSpPr>
        <p:grpSpPr>
          <a:xfrm>
            <a:off x="9452427" y="5065027"/>
            <a:ext cx="6459761" cy="6481287"/>
            <a:chOff x="0" y="0"/>
            <a:chExt cx="6459759" cy="6481285"/>
          </a:xfrm>
        </p:grpSpPr>
        <p:sp>
          <p:nvSpPr>
            <p:cNvPr id="7196" name="Shape"/>
            <p:cNvSpPr/>
            <p:nvPr/>
          </p:nvSpPr>
          <p:spPr>
            <a:xfrm>
              <a:off x="4312443" y="4326469"/>
              <a:ext cx="2147317" cy="2154817"/>
            </a:xfrm>
            <a:custGeom>
              <a:avLst/>
              <a:gdLst/>
              <a:ahLst/>
              <a:cxnLst>
                <a:cxn ang="0">
                  <a:pos x="wd2" y="hd2"/>
                </a:cxn>
                <a:cxn ang="5400000">
                  <a:pos x="wd2" y="hd2"/>
                </a:cxn>
                <a:cxn ang="10800000">
                  <a:pos x="wd2" y="hd2"/>
                </a:cxn>
                <a:cxn ang="16200000">
                  <a:pos x="wd2" y="hd2"/>
                </a:cxn>
              </a:cxnLst>
              <a:rect l="0" t="0" r="r" b="b"/>
              <a:pathLst>
                <a:path w="21080" h="21249" extrusionOk="0">
                  <a:moveTo>
                    <a:pt x="1795" y="0"/>
                  </a:moveTo>
                  <a:cubicBezTo>
                    <a:pt x="1332" y="0"/>
                    <a:pt x="869" y="171"/>
                    <a:pt x="510" y="512"/>
                  </a:cubicBezTo>
                  <a:cubicBezTo>
                    <a:pt x="-170" y="1234"/>
                    <a:pt x="-170" y="2372"/>
                    <a:pt x="510" y="3093"/>
                  </a:cubicBezTo>
                  <a:cubicBezTo>
                    <a:pt x="510" y="3093"/>
                    <a:pt x="511" y="3093"/>
                    <a:pt x="2778" y="5408"/>
                  </a:cubicBezTo>
                  <a:cubicBezTo>
                    <a:pt x="2837" y="5471"/>
                    <a:pt x="2905" y="5521"/>
                    <a:pt x="2971" y="5573"/>
                  </a:cubicBezTo>
                  <a:cubicBezTo>
                    <a:pt x="2641" y="6784"/>
                    <a:pt x="2938" y="8135"/>
                    <a:pt x="3903" y="9077"/>
                  </a:cubicBezTo>
                  <a:cubicBezTo>
                    <a:pt x="3903" y="9077"/>
                    <a:pt x="3903" y="9077"/>
                    <a:pt x="14918" y="20196"/>
                  </a:cubicBezTo>
                  <a:cubicBezTo>
                    <a:pt x="16319" y="21600"/>
                    <a:pt x="18591" y="21600"/>
                    <a:pt x="20029" y="20196"/>
                  </a:cubicBezTo>
                  <a:cubicBezTo>
                    <a:pt x="21430" y="18792"/>
                    <a:pt x="21430" y="16478"/>
                    <a:pt x="20029" y="15074"/>
                  </a:cubicBezTo>
                  <a:cubicBezTo>
                    <a:pt x="20029" y="15074"/>
                    <a:pt x="20029" y="15072"/>
                    <a:pt x="9014" y="3953"/>
                  </a:cubicBezTo>
                  <a:cubicBezTo>
                    <a:pt x="8060" y="2996"/>
                    <a:pt x="6683" y="2694"/>
                    <a:pt x="5460" y="3042"/>
                  </a:cubicBezTo>
                  <a:cubicBezTo>
                    <a:pt x="5412" y="2981"/>
                    <a:pt x="5367" y="2919"/>
                    <a:pt x="5310" y="2865"/>
                  </a:cubicBezTo>
                  <a:cubicBezTo>
                    <a:pt x="5310" y="2865"/>
                    <a:pt x="5309" y="2866"/>
                    <a:pt x="3079" y="512"/>
                  </a:cubicBezTo>
                  <a:cubicBezTo>
                    <a:pt x="2720" y="171"/>
                    <a:pt x="2258" y="0"/>
                    <a:pt x="1795" y="0"/>
                  </a:cubicBezTo>
                  <a:close/>
                </a:path>
              </a:pathLst>
            </a:custGeom>
            <a:solidFill>
              <a:srgbClr val="454546"/>
            </a:solidFill>
            <a:ln w="12700" cap="flat">
              <a:noFill/>
              <a:miter lim="400000"/>
            </a:ln>
            <a:effectLst/>
          </p:spPr>
          <p:txBody>
            <a:bodyPr wrap="square" lIns="50800" tIns="50800" rIns="50800" bIns="50800"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nvGrpSpPr>
            <p:cNvPr id="7200" name="Group"/>
            <p:cNvGrpSpPr/>
            <p:nvPr/>
          </p:nvGrpSpPr>
          <p:grpSpPr>
            <a:xfrm>
              <a:off x="0" y="-1"/>
              <a:ext cx="5300917" cy="5300906"/>
              <a:chOff x="0" y="0"/>
              <a:chExt cx="5300915" cy="5300904"/>
            </a:xfrm>
          </p:grpSpPr>
          <p:sp>
            <p:nvSpPr>
              <p:cNvPr id="7197" name="Shape"/>
              <p:cNvSpPr/>
              <p:nvPr/>
            </p:nvSpPr>
            <p:spPr>
              <a:xfrm>
                <a:off x="-1" y="0"/>
                <a:ext cx="5300918" cy="530090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moveTo>
                      <a:pt x="9839" y="2259"/>
                    </a:moveTo>
                    <a:cubicBezTo>
                      <a:pt x="10085" y="2259"/>
                      <a:pt x="10330" y="2272"/>
                      <a:pt x="10575" y="2296"/>
                    </a:cubicBezTo>
                    <a:cubicBezTo>
                      <a:pt x="11554" y="2394"/>
                      <a:pt x="12518" y="2688"/>
                      <a:pt x="13410" y="3179"/>
                    </a:cubicBezTo>
                    <a:cubicBezTo>
                      <a:pt x="13502" y="3229"/>
                      <a:pt x="13589" y="3290"/>
                      <a:pt x="13679" y="3344"/>
                    </a:cubicBezTo>
                    <a:cubicBezTo>
                      <a:pt x="14027" y="3555"/>
                      <a:pt x="14366" y="3790"/>
                      <a:pt x="14686" y="4063"/>
                    </a:cubicBezTo>
                    <a:cubicBezTo>
                      <a:pt x="14686" y="4063"/>
                      <a:pt x="14687" y="4062"/>
                      <a:pt x="14688" y="4063"/>
                    </a:cubicBezTo>
                    <a:cubicBezTo>
                      <a:pt x="14888" y="4234"/>
                      <a:pt x="15083" y="4418"/>
                      <a:pt x="15270" y="4614"/>
                    </a:cubicBezTo>
                    <a:cubicBezTo>
                      <a:pt x="15565" y="4923"/>
                      <a:pt x="15823" y="5256"/>
                      <a:pt x="16060" y="5599"/>
                    </a:cubicBezTo>
                    <a:cubicBezTo>
                      <a:pt x="16275" y="5909"/>
                      <a:pt x="16474" y="6228"/>
                      <a:pt x="16641" y="6560"/>
                    </a:cubicBezTo>
                    <a:cubicBezTo>
                      <a:pt x="17578" y="8427"/>
                      <a:pt x="17765" y="10597"/>
                      <a:pt x="17203" y="12586"/>
                    </a:cubicBezTo>
                    <a:cubicBezTo>
                      <a:pt x="17062" y="13083"/>
                      <a:pt x="16875" y="13568"/>
                      <a:pt x="16641" y="14035"/>
                    </a:cubicBezTo>
                    <a:cubicBezTo>
                      <a:pt x="16474" y="14367"/>
                      <a:pt x="16275" y="14685"/>
                      <a:pt x="16060" y="14995"/>
                    </a:cubicBezTo>
                    <a:cubicBezTo>
                      <a:pt x="15823" y="15339"/>
                      <a:pt x="15565" y="15672"/>
                      <a:pt x="15270" y="15981"/>
                    </a:cubicBezTo>
                    <a:cubicBezTo>
                      <a:pt x="14895" y="16373"/>
                      <a:pt x="14492" y="16716"/>
                      <a:pt x="14066" y="17011"/>
                    </a:cubicBezTo>
                    <a:cubicBezTo>
                      <a:pt x="11724" y="18629"/>
                      <a:pt x="8721" y="18764"/>
                      <a:pt x="6269" y="17416"/>
                    </a:cubicBezTo>
                    <a:cubicBezTo>
                      <a:pt x="6269" y="17416"/>
                      <a:pt x="6268" y="17415"/>
                      <a:pt x="6268" y="17414"/>
                    </a:cubicBezTo>
                    <a:cubicBezTo>
                      <a:pt x="5822" y="17169"/>
                      <a:pt x="5395" y="16875"/>
                      <a:pt x="4993" y="16532"/>
                    </a:cubicBezTo>
                    <a:cubicBezTo>
                      <a:pt x="4993" y="16532"/>
                      <a:pt x="4992" y="16532"/>
                      <a:pt x="4992" y="16532"/>
                    </a:cubicBezTo>
                    <a:cubicBezTo>
                      <a:pt x="4791" y="16360"/>
                      <a:pt x="4597" y="16177"/>
                      <a:pt x="4410" y="15981"/>
                    </a:cubicBezTo>
                    <a:cubicBezTo>
                      <a:pt x="4114" y="15672"/>
                      <a:pt x="3856" y="15339"/>
                      <a:pt x="3619" y="14995"/>
                    </a:cubicBezTo>
                    <a:cubicBezTo>
                      <a:pt x="3555" y="14903"/>
                      <a:pt x="3485" y="14814"/>
                      <a:pt x="3426" y="14719"/>
                    </a:cubicBezTo>
                    <a:cubicBezTo>
                      <a:pt x="3285" y="14496"/>
                      <a:pt x="3156" y="14268"/>
                      <a:pt x="3038" y="14035"/>
                    </a:cubicBezTo>
                    <a:cubicBezTo>
                      <a:pt x="2804" y="13568"/>
                      <a:pt x="2617" y="13083"/>
                      <a:pt x="2477" y="12586"/>
                    </a:cubicBezTo>
                    <a:cubicBezTo>
                      <a:pt x="2266" y="11840"/>
                      <a:pt x="2160" y="11069"/>
                      <a:pt x="2160" y="10297"/>
                    </a:cubicBezTo>
                    <a:cubicBezTo>
                      <a:pt x="2160" y="10040"/>
                      <a:pt x="2172" y="9783"/>
                      <a:pt x="2195" y="9527"/>
                    </a:cubicBezTo>
                    <a:cubicBezTo>
                      <a:pt x="2266" y="8758"/>
                      <a:pt x="2442" y="7998"/>
                      <a:pt x="2723" y="7272"/>
                    </a:cubicBezTo>
                    <a:cubicBezTo>
                      <a:pt x="2817" y="7030"/>
                      <a:pt x="2921" y="6793"/>
                      <a:pt x="3038" y="6560"/>
                    </a:cubicBezTo>
                    <a:cubicBezTo>
                      <a:pt x="3156" y="6326"/>
                      <a:pt x="3285" y="6097"/>
                      <a:pt x="3426" y="5874"/>
                    </a:cubicBezTo>
                    <a:cubicBezTo>
                      <a:pt x="3485" y="5780"/>
                      <a:pt x="3556" y="5691"/>
                      <a:pt x="3619" y="5599"/>
                    </a:cubicBezTo>
                    <a:cubicBezTo>
                      <a:pt x="3856" y="5256"/>
                      <a:pt x="4114" y="4923"/>
                      <a:pt x="4410" y="4614"/>
                    </a:cubicBezTo>
                    <a:cubicBezTo>
                      <a:pt x="4785" y="4221"/>
                      <a:pt x="5188" y="3878"/>
                      <a:pt x="5614" y="3584"/>
                    </a:cubicBezTo>
                    <a:cubicBezTo>
                      <a:pt x="6040" y="3290"/>
                      <a:pt x="6488" y="3045"/>
                      <a:pt x="6950" y="2849"/>
                    </a:cubicBezTo>
                    <a:cubicBezTo>
                      <a:pt x="7181" y="2751"/>
                      <a:pt x="7415" y="2664"/>
                      <a:pt x="7652" y="2591"/>
                    </a:cubicBezTo>
                    <a:cubicBezTo>
                      <a:pt x="7890" y="2517"/>
                      <a:pt x="8130" y="2456"/>
                      <a:pt x="8372" y="2407"/>
                    </a:cubicBezTo>
                    <a:cubicBezTo>
                      <a:pt x="8614" y="2358"/>
                      <a:pt x="8858" y="2321"/>
                      <a:pt x="9103" y="2296"/>
                    </a:cubicBezTo>
                    <a:cubicBezTo>
                      <a:pt x="9348" y="2272"/>
                      <a:pt x="9593" y="2259"/>
                      <a:pt x="9839" y="2259"/>
                    </a:cubicBezTo>
                    <a:close/>
                  </a:path>
                </a:pathLst>
              </a:custGeom>
              <a:gradFill flip="none" rotWithShape="1">
                <a:gsLst>
                  <a:gs pos="0">
                    <a:srgbClr val="FFFFFF"/>
                  </a:gs>
                  <a:gs pos="100000">
                    <a:srgbClr val="E7E7E7"/>
                  </a:gs>
                </a:gsLst>
                <a:lin ang="0" scaled="0"/>
              </a:gradFill>
              <a:ln w="12700" cap="flat">
                <a:noFill/>
                <a:miter lim="400000"/>
              </a:ln>
              <a:effectLst>
                <a:outerShdw blurRad="1270000" dist="635000" dir="3600000" rotWithShape="0">
                  <a:srgbClr val="000000">
                    <a:alpha val="25000"/>
                  </a:srgbClr>
                </a:outerShdw>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198" name="Shape"/>
              <p:cNvSpPr/>
              <p:nvPr/>
            </p:nvSpPr>
            <p:spPr>
              <a:xfrm>
                <a:off x="582031" y="581525"/>
                <a:ext cx="4137250" cy="4137745"/>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2" y="3016"/>
                    </a:cubicBezTo>
                    <a:cubicBezTo>
                      <a:pt x="-961" y="7037"/>
                      <a:pt x="-961" y="13558"/>
                      <a:pt x="2882" y="17579"/>
                    </a:cubicBezTo>
                    <a:cubicBezTo>
                      <a:pt x="6724" y="21600"/>
                      <a:pt x="12954" y="21600"/>
                      <a:pt x="16796" y="17579"/>
                    </a:cubicBezTo>
                    <a:cubicBezTo>
                      <a:pt x="20639" y="13558"/>
                      <a:pt x="20639" y="7037"/>
                      <a:pt x="16796" y="3016"/>
                    </a:cubicBezTo>
                    <a:cubicBezTo>
                      <a:pt x="14875" y="1006"/>
                      <a:pt x="12356" y="0"/>
                      <a:pt x="9838" y="0"/>
                    </a:cubicBezTo>
                    <a:close/>
                    <a:moveTo>
                      <a:pt x="9838" y="338"/>
                    </a:moveTo>
                    <a:cubicBezTo>
                      <a:pt x="12274" y="338"/>
                      <a:pt x="14711" y="1312"/>
                      <a:pt x="16569" y="3256"/>
                    </a:cubicBezTo>
                    <a:cubicBezTo>
                      <a:pt x="20286" y="7146"/>
                      <a:pt x="20286" y="13450"/>
                      <a:pt x="16569" y="17339"/>
                    </a:cubicBezTo>
                    <a:cubicBezTo>
                      <a:pt x="12852" y="21228"/>
                      <a:pt x="6826" y="21228"/>
                      <a:pt x="3109" y="17339"/>
                    </a:cubicBezTo>
                    <a:cubicBezTo>
                      <a:pt x="-608" y="13450"/>
                      <a:pt x="-608" y="7146"/>
                      <a:pt x="3109" y="3256"/>
                    </a:cubicBezTo>
                    <a:cubicBezTo>
                      <a:pt x="4967" y="1312"/>
                      <a:pt x="7402" y="338"/>
                      <a:pt x="9838" y="338"/>
                    </a:cubicBezTo>
                    <a:close/>
                  </a:path>
                </a:pathLst>
              </a:custGeom>
              <a:gradFill flip="none" rotWithShape="1">
                <a:gsLst>
                  <a:gs pos="0">
                    <a:srgbClr val="E7E7E7"/>
                  </a:gs>
                  <a:gs pos="100000">
                    <a:srgbClr val="FFFFFF"/>
                  </a:gs>
                </a:gsLst>
                <a:lin ang="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199" name="Shape"/>
              <p:cNvSpPr/>
              <p:nvPr/>
            </p:nvSpPr>
            <p:spPr>
              <a:xfrm>
                <a:off x="64078" y="63886"/>
                <a:ext cx="5173140" cy="5173141"/>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4"/>
                      <a:pt x="2882" y="3015"/>
                    </a:cubicBezTo>
                    <a:cubicBezTo>
                      <a:pt x="-961" y="7036"/>
                      <a:pt x="-961" y="13557"/>
                      <a:pt x="2882" y="17579"/>
                    </a:cubicBezTo>
                    <a:cubicBezTo>
                      <a:pt x="6724" y="21600"/>
                      <a:pt x="12954" y="21600"/>
                      <a:pt x="16796" y="17579"/>
                    </a:cubicBezTo>
                    <a:cubicBezTo>
                      <a:pt x="20639" y="13557"/>
                      <a:pt x="20639" y="7036"/>
                      <a:pt x="16796" y="3015"/>
                    </a:cubicBezTo>
                    <a:cubicBezTo>
                      <a:pt x="14875" y="1004"/>
                      <a:pt x="12356" y="0"/>
                      <a:pt x="9838" y="0"/>
                    </a:cubicBezTo>
                    <a:close/>
                    <a:moveTo>
                      <a:pt x="9838" y="2060"/>
                    </a:moveTo>
                    <a:cubicBezTo>
                      <a:pt x="11852" y="2060"/>
                      <a:pt x="13867" y="2865"/>
                      <a:pt x="15403" y="4473"/>
                    </a:cubicBezTo>
                    <a:cubicBezTo>
                      <a:pt x="18477" y="7689"/>
                      <a:pt x="18477" y="12904"/>
                      <a:pt x="15403" y="16121"/>
                    </a:cubicBezTo>
                    <a:cubicBezTo>
                      <a:pt x="12330" y="19337"/>
                      <a:pt x="7348" y="19337"/>
                      <a:pt x="4275" y="16121"/>
                    </a:cubicBezTo>
                    <a:cubicBezTo>
                      <a:pt x="1201" y="12904"/>
                      <a:pt x="1201" y="7689"/>
                      <a:pt x="4275" y="4473"/>
                    </a:cubicBezTo>
                    <a:cubicBezTo>
                      <a:pt x="5811" y="2865"/>
                      <a:pt x="7824" y="2060"/>
                      <a:pt x="9838" y="2060"/>
                    </a:cubicBezTo>
                    <a:close/>
                  </a:path>
                </a:pathLst>
              </a:custGeom>
              <a:gradFill flip="none" rotWithShape="1">
                <a:gsLst>
                  <a:gs pos="0">
                    <a:srgbClr val="E7E7E7"/>
                  </a:gs>
                  <a:gs pos="100000">
                    <a:srgbClr val="FFFFFF"/>
                  </a:gs>
                </a:gsLst>
                <a:lin ang="162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grpSp>
      <p:sp>
        <p:nvSpPr>
          <p:cNvPr id="7202" name="Lrem sit amet, consectetur elit,  Lorem ipsum dolor sit amet, consectetur adi sit amet, consectetur."/>
          <p:cNvSpPr txBox="1"/>
          <p:nvPr/>
        </p:nvSpPr>
        <p:spPr>
          <a:xfrm>
            <a:off x="16628067" y="9373351"/>
            <a:ext cx="3362165"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Lrem sit amet, consectetur elit,  Lorem ipsum dolor sit amet, consectetur adi sit amet, consectetur.</a:t>
            </a:r>
          </a:p>
        </p:txBody>
      </p:sp>
      <p:sp>
        <p:nvSpPr>
          <p:cNvPr id="7203" name="Shape"/>
          <p:cNvSpPr/>
          <p:nvPr/>
        </p:nvSpPr>
        <p:spPr>
          <a:xfrm rot="16200000">
            <a:off x="11510469" y="10640461"/>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207" name="Group"/>
          <p:cNvGrpSpPr/>
          <p:nvPr/>
        </p:nvGrpSpPr>
        <p:grpSpPr>
          <a:xfrm>
            <a:off x="4963052" y="9228449"/>
            <a:ext cx="5479258" cy="2635251"/>
            <a:chOff x="0" y="-431800"/>
            <a:chExt cx="5479256" cy="2635250"/>
          </a:xfrm>
        </p:grpSpPr>
        <p:sp>
          <p:nvSpPr>
            <p:cNvPr id="7204" name="Callout"/>
            <p:cNvSpPr/>
            <p:nvPr/>
          </p:nvSpPr>
          <p:spPr>
            <a:xfrm>
              <a:off x="0" y="-431800"/>
              <a:ext cx="5479257" cy="26352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9" y="3539"/>
                  </a:lnTo>
                  <a:lnTo>
                    <a:pt x="1540" y="3539"/>
                  </a:lnTo>
                  <a:cubicBezTo>
                    <a:pt x="689" y="3539"/>
                    <a:pt x="0" y="4973"/>
                    <a:pt x="0" y="6740"/>
                  </a:cubicBezTo>
                  <a:lnTo>
                    <a:pt x="0" y="18399"/>
                  </a:lnTo>
                  <a:cubicBezTo>
                    <a:pt x="0" y="20167"/>
                    <a:pt x="689" y="21600"/>
                    <a:pt x="1540" y="21600"/>
                  </a:cubicBezTo>
                  <a:lnTo>
                    <a:pt x="19034" y="21600"/>
                  </a:lnTo>
                  <a:cubicBezTo>
                    <a:pt x="19884" y="21600"/>
                    <a:pt x="20574" y="20167"/>
                    <a:pt x="20574" y="18399"/>
                  </a:cubicBezTo>
                  <a:lnTo>
                    <a:pt x="20574" y="7505"/>
                  </a:lnTo>
                  <a:lnTo>
                    <a:pt x="2160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05" name="Lorem ipsum dolor sit elit, consect loreretur. Lorem ipsum dolor"/>
            <p:cNvSpPr/>
            <p:nvPr/>
          </p:nvSpPr>
          <p:spPr>
            <a:xfrm>
              <a:off x="527959" y="1002702"/>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a:t>
              </a:r>
            </a:p>
          </p:txBody>
        </p:sp>
        <p:sp>
          <p:nvSpPr>
            <p:cNvPr id="7206" name="INSERT TITLE"/>
            <p:cNvSpPr/>
            <p:nvPr/>
          </p:nvSpPr>
          <p:spPr>
            <a:xfrm>
              <a:off x="527959" y="434655"/>
              <a:ext cx="41275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INSERT TITLE</a:t>
              </a:r>
            </a:p>
          </p:txBody>
        </p:sp>
      </p:grpSp>
      <p:sp>
        <p:nvSpPr>
          <p:cNvPr id="7208" name="Editable vector graphic"/>
          <p:cNvSpPr txBox="1"/>
          <p:nvPr/>
        </p:nvSpPr>
        <p:spPr>
          <a:xfrm>
            <a:off x="3182094" y="1827669"/>
            <a:ext cx="1801981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Editable vector graphic</a:t>
            </a:r>
          </a:p>
        </p:txBody>
      </p:sp>
      <p:sp>
        <p:nvSpPr>
          <p:cNvPr id="7209" name="Lorem ipsum dolor sit elit, consect loreretur adipiscing nisi aute. ipsum sit elit, Lorem ipsum dolor sit elit, Lorem ipsum dolor sit elit, consect Lorem ipsum dolor sit elit, consect loreretur adipiscing nisi aute. ipsum sit elit, Lorem"/>
          <p:cNvSpPr txBox="1"/>
          <p:nvPr/>
        </p:nvSpPr>
        <p:spPr>
          <a:xfrm>
            <a:off x="5134773" y="3646493"/>
            <a:ext cx="14114454"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7194"/>
                                        </p:tgtEl>
                                        <p:attrNameLst>
                                          <p:attrName>style.visibility</p:attrName>
                                        </p:attrNameLst>
                                      </p:cBhvr>
                                      <p:to>
                                        <p:strVal val="visible"/>
                                      </p:to>
                                    </p:set>
                                    <p:anim calcmode="lin" valueType="num">
                                      <p:cBhvr>
                                        <p:cTn id="7" dur="1000" fill="hold"/>
                                        <p:tgtEl>
                                          <p:spTgt spid="7194"/>
                                        </p:tgtEl>
                                        <p:attrNameLst>
                                          <p:attrName>ppt_x</p:attrName>
                                        </p:attrNameLst>
                                      </p:cBhvr>
                                      <p:tavLst>
                                        <p:tav tm="0">
                                          <p:val>
                                            <p:strVal val="#ppt_x"/>
                                          </p:val>
                                        </p:tav>
                                        <p:tav tm="100000">
                                          <p:val>
                                            <p:strVal val="#ppt_x"/>
                                          </p:val>
                                        </p:tav>
                                      </p:tavLst>
                                    </p:anim>
                                    <p:anim calcmode="lin" valueType="num">
                                      <p:cBhvr>
                                        <p:cTn id="8" dur="1000" fill="hold"/>
                                        <p:tgtEl>
                                          <p:spTgt spid="7194"/>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7193"/>
                                        </p:tgtEl>
                                        <p:attrNameLst>
                                          <p:attrName>style.visibility</p:attrName>
                                        </p:attrNameLst>
                                      </p:cBhvr>
                                      <p:to>
                                        <p:strVal val="visible"/>
                                      </p:to>
                                    </p:set>
                                    <p:anim calcmode="lin" valueType="num">
                                      <p:cBhvr>
                                        <p:cTn id="11" dur="1000" fill="hold"/>
                                        <p:tgtEl>
                                          <p:spTgt spid="7193"/>
                                        </p:tgtEl>
                                        <p:attrNameLst>
                                          <p:attrName>ppt_x</p:attrName>
                                        </p:attrNameLst>
                                      </p:cBhvr>
                                      <p:tavLst>
                                        <p:tav tm="0">
                                          <p:val>
                                            <p:strVal val="#ppt_x"/>
                                          </p:val>
                                        </p:tav>
                                        <p:tav tm="100000">
                                          <p:val>
                                            <p:strVal val="#ppt_x"/>
                                          </p:val>
                                        </p:tav>
                                      </p:tavLst>
                                    </p:anim>
                                    <p:anim calcmode="lin" valueType="num">
                                      <p:cBhvr>
                                        <p:cTn id="12" dur="1000" fill="hold"/>
                                        <p:tgtEl>
                                          <p:spTgt spid="7193"/>
                                        </p:tgtEl>
                                        <p:attrNameLst>
                                          <p:attrName>ppt_y</p:attrName>
                                        </p:attrNameLst>
                                      </p:cBhvr>
                                      <p:tavLst>
                                        <p:tav tm="0">
                                          <p:val>
                                            <p:strVal val="1+#ppt_h/2"/>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7195"/>
                                        </p:tgtEl>
                                        <p:attrNameLst>
                                          <p:attrName>style.visibility</p:attrName>
                                        </p:attrNameLst>
                                      </p:cBhvr>
                                      <p:to>
                                        <p:strVal val="visible"/>
                                      </p:to>
                                    </p:set>
                                    <p:anim calcmode="lin" valueType="num">
                                      <p:cBhvr>
                                        <p:cTn id="15" dur="1000" fill="hold"/>
                                        <p:tgtEl>
                                          <p:spTgt spid="7195"/>
                                        </p:tgtEl>
                                        <p:attrNameLst>
                                          <p:attrName>ppt_x</p:attrName>
                                        </p:attrNameLst>
                                      </p:cBhvr>
                                      <p:tavLst>
                                        <p:tav tm="0">
                                          <p:val>
                                            <p:strVal val="1+#ppt_w/2"/>
                                          </p:val>
                                        </p:tav>
                                        <p:tav tm="100000">
                                          <p:val>
                                            <p:strVal val="#ppt_x"/>
                                          </p:val>
                                        </p:tav>
                                      </p:tavLst>
                                    </p:anim>
                                    <p:anim calcmode="lin" valueType="num">
                                      <p:cBhvr>
                                        <p:cTn id="16" dur="1000" fill="hold"/>
                                        <p:tgtEl>
                                          <p:spTgt spid="7195"/>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7201"/>
                                        </p:tgtEl>
                                        <p:attrNameLst>
                                          <p:attrName>style.visibility</p:attrName>
                                        </p:attrNameLst>
                                      </p:cBhvr>
                                      <p:to>
                                        <p:strVal val="visible"/>
                                      </p:to>
                                    </p:set>
                                    <p:anim calcmode="lin" valueType="num">
                                      <p:cBhvr>
                                        <p:cTn id="19" dur="1000" fill="hold"/>
                                        <p:tgtEl>
                                          <p:spTgt spid="7201"/>
                                        </p:tgtEl>
                                        <p:attrNameLst>
                                          <p:attrName>ppt_x</p:attrName>
                                        </p:attrNameLst>
                                      </p:cBhvr>
                                      <p:tavLst>
                                        <p:tav tm="0">
                                          <p:val>
                                            <p:strVal val="0-#ppt_w/2"/>
                                          </p:val>
                                        </p:tav>
                                        <p:tav tm="100000">
                                          <p:val>
                                            <p:strVal val="#ppt_x"/>
                                          </p:val>
                                        </p:tav>
                                      </p:tavLst>
                                    </p:anim>
                                    <p:anim calcmode="lin" valueType="num">
                                      <p:cBhvr>
                                        <p:cTn id="20" dur="1000" fill="hold"/>
                                        <p:tgtEl>
                                          <p:spTgt spid="7201"/>
                                        </p:tgtEl>
                                        <p:attrNameLst>
                                          <p:attrName>ppt_y</p:attrName>
                                        </p:attrNameLst>
                                      </p:cBhvr>
                                      <p:tavLst>
                                        <p:tav tm="0">
                                          <p:val>
                                            <p:strVal val="#ppt_y"/>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7203"/>
                                        </p:tgtEl>
                                        <p:attrNameLst>
                                          <p:attrName>style.visibility</p:attrName>
                                        </p:attrNameLst>
                                      </p:cBhvr>
                                      <p:to>
                                        <p:strVal val="visible"/>
                                      </p:to>
                                    </p:set>
                                    <p:anim calcmode="lin" valueType="num">
                                      <p:cBhvr>
                                        <p:cTn id="23" dur="1000" fill="hold"/>
                                        <p:tgtEl>
                                          <p:spTgt spid="7203"/>
                                        </p:tgtEl>
                                        <p:attrNameLst>
                                          <p:attrName>ppt_x</p:attrName>
                                        </p:attrNameLst>
                                      </p:cBhvr>
                                      <p:tavLst>
                                        <p:tav tm="0">
                                          <p:val>
                                            <p:strVal val="#ppt_x"/>
                                          </p:val>
                                        </p:tav>
                                        <p:tav tm="100000">
                                          <p:val>
                                            <p:strVal val="#ppt_x"/>
                                          </p:val>
                                        </p:tav>
                                      </p:tavLst>
                                    </p:anim>
                                    <p:anim calcmode="lin" valueType="num">
                                      <p:cBhvr>
                                        <p:cTn id="24" dur="1000" fill="hold"/>
                                        <p:tgtEl>
                                          <p:spTgt spid="720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7207"/>
                                        </p:tgtEl>
                                        <p:attrNameLst>
                                          <p:attrName>style.visibility</p:attrName>
                                        </p:attrNameLst>
                                      </p:cBhvr>
                                      <p:to>
                                        <p:strVal val="visible"/>
                                      </p:to>
                                    </p:set>
                                    <p:anim calcmode="lin" valueType="num">
                                      <p:cBhvr>
                                        <p:cTn id="27" dur="1000" fill="hold"/>
                                        <p:tgtEl>
                                          <p:spTgt spid="7207"/>
                                        </p:tgtEl>
                                        <p:attrNameLst>
                                          <p:attrName>ppt_x</p:attrName>
                                        </p:attrNameLst>
                                      </p:cBhvr>
                                      <p:tavLst>
                                        <p:tav tm="0">
                                          <p:val>
                                            <p:strVal val="#ppt_x"/>
                                          </p:val>
                                        </p:tav>
                                        <p:tav tm="100000">
                                          <p:val>
                                            <p:strVal val="#ppt_x"/>
                                          </p:val>
                                        </p:tav>
                                      </p:tavLst>
                                    </p:anim>
                                    <p:anim calcmode="lin" valueType="num">
                                      <p:cBhvr>
                                        <p:cTn id="28" dur="1000" fill="hold"/>
                                        <p:tgtEl>
                                          <p:spTgt spid="7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3" grpId="2" animBg="1" advAuto="0"/>
      <p:bldP spid="7194" grpId="1" animBg="1" advAuto="0"/>
      <p:bldP spid="7195" grpId="3" animBg="1" advAuto="0"/>
      <p:bldP spid="7201" grpId="4" animBg="1" advAuto="0"/>
      <p:bldP spid="7203" grpId="5" animBg="1" advAuto="0"/>
      <p:bldP spid="7207" grpId="6"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1" name="Rectangle"/>
          <p:cNvSpPr/>
          <p:nvPr/>
        </p:nvSpPr>
        <p:spPr>
          <a:xfrm>
            <a:off x="18288000" y="0"/>
            <a:ext cx="6096000" cy="13716000"/>
          </a:xfrm>
          <a:prstGeom prst="rect">
            <a:avLst/>
          </a:prstGeom>
          <a:gradFill>
            <a:gsLst>
              <a:gs pos="0">
                <a:srgbClr val="EBEBEB"/>
              </a:gs>
              <a:gs pos="100000">
                <a:srgbClr val="FFFFFF"/>
              </a:gs>
            </a:gsLst>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215" name="Group"/>
          <p:cNvGrpSpPr/>
          <p:nvPr/>
        </p:nvGrpSpPr>
        <p:grpSpPr>
          <a:xfrm>
            <a:off x="14928621" y="7209828"/>
            <a:ext cx="6718757" cy="4658855"/>
            <a:chOff x="0" y="0"/>
            <a:chExt cx="6718755" cy="4658854"/>
          </a:xfrm>
        </p:grpSpPr>
        <p:sp>
          <p:nvSpPr>
            <p:cNvPr id="7212" name="Shape"/>
            <p:cNvSpPr/>
            <p:nvPr/>
          </p:nvSpPr>
          <p:spPr>
            <a:xfrm>
              <a:off x="225" y="0"/>
              <a:ext cx="6718531" cy="4658839"/>
            </a:xfrm>
            <a:custGeom>
              <a:avLst/>
              <a:gdLst/>
              <a:ahLst/>
              <a:cxnLst>
                <a:cxn ang="0">
                  <a:pos x="wd2" y="hd2"/>
                </a:cxn>
                <a:cxn ang="5400000">
                  <a:pos x="wd2" y="hd2"/>
                </a:cxn>
                <a:cxn ang="10800000">
                  <a:pos x="wd2" y="hd2"/>
                </a:cxn>
                <a:cxn ang="16200000">
                  <a:pos x="wd2" y="hd2"/>
                </a:cxn>
              </a:cxnLst>
              <a:rect l="0" t="0" r="r" b="b"/>
              <a:pathLst>
                <a:path w="21595" h="21595" extrusionOk="0">
                  <a:moveTo>
                    <a:pt x="10828" y="0"/>
                  </a:moveTo>
                  <a:cubicBezTo>
                    <a:pt x="8066" y="0"/>
                    <a:pt x="5301" y="880"/>
                    <a:pt x="3187" y="2640"/>
                  </a:cubicBezTo>
                  <a:cubicBezTo>
                    <a:pt x="1083" y="4392"/>
                    <a:pt x="21" y="6685"/>
                    <a:pt x="2" y="8981"/>
                  </a:cubicBezTo>
                  <a:cubicBezTo>
                    <a:pt x="2" y="8973"/>
                    <a:pt x="0" y="8964"/>
                    <a:pt x="0" y="8956"/>
                  </a:cubicBezTo>
                  <a:lnTo>
                    <a:pt x="0" y="9012"/>
                  </a:lnTo>
                  <a:cubicBezTo>
                    <a:pt x="0" y="9014"/>
                    <a:pt x="0" y="9016"/>
                    <a:pt x="0" y="9018"/>
                  </a:cubicBezTo>
                  <a:lnTo>
                    <a:pt x="6" y="12623"/>
                  </a:lnTo>
                  <a:cubicBezTo>
                    <a:pt x="6" y="12668"/>
                    <a:pt x="7" y="12715"/>
                    <a:pt x="8" y="12761"/>
                  </a:cubicBezTo>
                  <a:cubicBezTo>
                    <a:pt x="14" y="13059"/>
                    <a:pt x="37" y="13356"/>
                    <a:pt x="78" y="13653"/>
                  </a:cubicBezTo>
                  <a:cubicBezTo>
                    <a:pt x="119" y="13947"/>
                    <a:pt x="178" y="14241"/>
                    <a:pt x="254" y="14531"/>
                  </a:cubicBezTo>
                  <a:cubicBezTo>
                    <a:pt x="331" y="14829"/>
                    <a:pt x="426" y="15123"/>
                    <a:pt x="541" y="15415"/>
                  </a:cubicBezTo>
                  <a:cubicBezTo>
                    <a:pt x="664" y="15730"/>
                    <a:pt x="810" y="16039"/>
                    <a:pt x="976" y="16344"/>
                  </a:cubicBezTo>
                  <a:cubicBezTo>
                    <a:pt x="1170" y="16699"/>
                    <a:pt x="1393" y="17046"/>
                    <a:pt x="1645" y="17382"/>
                  </a:cubicBezTo>
                  <a:cubicBezTo>
                    <a:pt x="2032" y="17897"/>
                    <a:pt x="2487" y="18388"/>
                    <a:pt x="3011" y="18843"/>
                  </a:cubicBezTo>
                  <a:cubicBezTo>
                    <a:pt x="3055" y="18880"/>
                    <a:pt x="3098" y="18918"/>
                    <a:pt x="3142" y="18955"/>
                  </a:cubicBezTo>
                  <a:cubicBezTo>
                    <a:pt x="3862" y="19559"/>
                    <a:pt x="4660" y="20056"/>
                    <a:pt x="5508" y="20453"/>
                  </a:cubicBezTo>
                  <a:cubicBezTo>
                    <a:pt x="6162" y="20759"/>
                    <a:pt x="6848" y="21004"/>
                    <a:pt x="7551" y="21187"/>
                  </a:cubicBezTo>
                  <a:cubicBezTo>
                    <a:pt x="8003" y="21305"/>
                    <a:pt x="8465" y="21396"/>
                    <a:pt x="8929" y="21463"/>
                  </a:cubicBezTo>
                  <a:cubicBezTo>
                    <a:pt x="9326" y="21520"/>
                    <a:pt x="9725" y="21559"/>
                    <a:pt x="10125" y="21578"/>
                  </a:cubicBezTo>
                  <a:cubicBezTo>
                    <a:pt x="10493" y="21596"/>
                    <a:pt x="10862" y="21600"/>
                    <a:pt x="11230" y="21587"/>
                  </a:cubicBezTo>
                  <a:cubicBezTo>
                    <a:pt x="11585" y="21574"/>
                    <a:pt x="11941" y="21547"/>
                    <a:pt x="12294" y="21505"/>
                  </a:cubicBezTo>
                  <a:cubicBezTo>
                    <a:pt x="12646" y="21463"/>
                    <a:pt x="12997" y="21407"/>
                    <a:pt x="13344" y="21336"/>
                  </a:cubicBezTo>
                  <a:cubicBezTo>
                    <a:pt x="13705" y="21263"/>
                    <a:pt x="14061" y="21171"/>
                    <a:pt x="14413" y="21066"/>
                  </a:cubicBezTo>
                  <a:cubicBezTo>
                    <a:pt x="14795" y="20952"/>
                    <a:pt x="15171" y="20820"/>
                    <a:pt x="15539" y="20669"/>
                  </a:cubicBezTo>
                  <a:cubicBezTo>
                    <a:pt x="15990" y="20484"/>
                    <a:pt x="16428" y="20271"/>
                    <a:pt x="16851" y="20030"/>
                  </a:cubicBezTo>
                  <a:cubicBezTo>
                    <a:pt x="17399" y="19718"/>
                    <a:pt x="17921" y="19358"/>
                    <a:pt x="18408" y="18952"/>
                  </a:cubicBezTo>
                  <a:cubicBezTo>
                    <a:pt x="20536" y="17181"/>
                    <a:pt x="21600" y="14855"/>
                    <a:pt x="21595" y="12533"/>
                  </a:cubicBezTo>
                  <a:lnTo>
                    <a:pt x="21588" y="9015"/>
                  </a:lnTo>
                  <a:lnTo>
                    <a:pt x="21588" y="8728"/>
                  </a:lnTo>
                  <a:cubicBezTo>
                    <a:pt x="21588" y="8775"/>
                    <a:pt x="21581" y="8821"/>
                    <a:pt x="21580" y="8868"/>
                  </a:cubicBezTo>
                  <a:cubicBezTo>
                    <a:pt x="21545" y="6610"/>
                    <a:pt x="20508" y="4363"/>
                    <a:pt x="18451" y="2640"/>
                  </a:cubicBezTo>
                  <a:cubicBezTo>
                    <a:pt x="16350" y="879"/>
                    <a:pt x="13590" y="0"/>
                    <a:pt x="10828" y="0"/>
                  </a:cubicBezTo>
                  <a:close/>
                  <a:moveTo>
                    <a:pt x="10463" y="5682"/>
                  </a:moveTo>
                  <a:cubicBezTo>
                    <a:pt x="10751" y="5672"/>
                    <a:pt x="11040" y="5674"/>
                    <a:pt x="11328" y="5688"/>
                  </a:cubicBezTo>
                  <a:cubicBezTo>
                    <a:pt x="11641" y="5703"/>
                    <a:pt x="11953" y="5734"/>
                    <a:pt x="12262" y="5778"/>
                  </a:cubicBezTo>
                  <a:cubicBezTo>
                    <a:pt x="12625" y="5830"/>
                    <a:pt x="12984" y="5903"/>
                    <a:pt x="13338" y="5995"/>
                  </a:cubicBezTo>
                  <a:cubicBezTo>
                    <a:pt x="13887" y="6138"/>
                    <a:pt x="14423" y="6330"/>
                    <a:pt x="14934" y="6569"/>
                  </a:cubicBezTo>
                  <a:cubicBezTo>
                    <a:pt x="15597" y="6879"/>
                    <a:pt x="16218" y="7269"/>
                    <a:pt x="16781" y="7740"/>
                  </a:cubicBezTo>
                  <a:cubicBezTo>
                    <a:pt x="16815" y="7769"/>
                    <a:pt x="16850" y="7798"/>
                    <a:pt x="16884" y="7827"/>
                  </a:cubicBezTo>
                  <a:cubicBezTo>
                    <a:pt x="17294" y="8182"/>
                    <a:pt x="17649" y="8564"/>
                    <a:pt x="17952" y="8967"/>
                  </a:cubicBezTo>
                  <a:cubicBezTo>
                    <a:pt x="18149" y="9229"/>
                    <a:pt x="18323" y="9500"/>
                    <a:pt x="18475" y="9777"/>
                  </a:cubicBezTo>
                  <a:cubicBezTo>
                    <a:pt x="18605" y="10015"/>
                    <a:pt x="18718" y="10257"/>
                    <a:pt x="18814" y="10504"/>
                  </a:cubicBezTo>
                  <a:cubicBezTo>
                    <a:pt x="18857" y="10614"/>
                    <a:pt x="18887" y="10727"/>
                    <a:pt x="18924" y="10838"/>
                  </a:cubicBezTo>
                  <a:cubicBezTo>
                    <a:pt x="18550" y="11995"/>
                    <a:pt x="17825" y="13090"/>
                    <a:pt x="16736" y="13996"/>
                  </a:cubicBezTo>
                  <a:cubicBezTo>
                    <a:pt x="13433" y="16746"/>
                    <a:pt x="8094" y="16746"/>
                    <a:pt x="4813" y="13996"/>
                  </a:cubicBezTo>
                  <a:cubicBezTo>
                    <a:pt x="3751" y="13106"/>
                    <a:pt x="3041" y="12035"/>
                    <a:pt x="2670" y="10903"/>
                  </a:cubicBezTo>
                  <a:cubicBezTo>
                    <a:pt x="3043" y="9745"/>
                    <a:pt x="3768" y="8649"/>
                    <a:pt x="4860" y="7740"/>
                  </a:cubicBezTo>
                  <a:cubicBezTo>
                    <a:pt x="5240" y="7423"/>
                    <a:pt x="5648" y="7142"/>
                    <a:pt x="6076" y="6898"/>
                  </a:cubicBezTo>
                  <a:cubicBezTo>
                    <a:pt x="6405" y="6711"/>
                    <a:pt x="6747" y="6545"/>
                    <a:pt x="7098" y="6400"/>
                  </a:cubicBezTo>
                  <a:cubicBezTo>
                    <a:pt x="7386" y="6282"/>
                    <a:pt x="7678" y="6177"/>
                    <a:pt x="7977" y="6088"/>
                  </a:cubicBezTo>
                  <a:cubicBezTo>
                    <a:pt x="8251" y="6006"/>
                    <a:pt x="8532" y="5937"/>
                    <a:pt x="8814" y="5879"/>
                  </a:cubicBezTo>
                  <a:cubicBezTo>
                    <a:pt x="9085" y="5824"/>
                    <a:pt x="9358" y="5780"/>
                    <a:pt x="9634" y="5747"/>
                  </a:cubicBezTo>
                  <a:cubicBezTo>
                    <a:pt x="9909" y="5714"/>
                    <a:pt x="10185" y="5692"/>
                    <a:pt x="10463" y="5682"/>
                  </a:cubicBezTo>
                  <a:close/>
                </a:path>
              </a:pathLst>
            </a:custGeom>
            <a:solidFill>
              <a:srgbClr val="454546"/>
            </a:solidFill>
            <a:ln w="12700" cap="flat">
              <a:noFill/>
              <a:miter lim="400000"/>
            </a:ln>
            <a:effectLst>
              <a:outerShdw blurRad="1270000" dist="635000" dir="3600000" rotWithShape="0">
                <a:srgbClr val="000000">
                  <a:alpha val="25000"/>
                </a:srgbClr>
              </a:outerShdw>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3" name="Shape"/>
            <p:cNvSpPr/>
            <p:nvPr/>
          </p:nvSpPr>
          <p:spPr>
            <a:xfrm>
              <a:off x="0" y="1882869"/>
              <a:ext cx="6718475" cy="2775986"/>
            </a:xfrm>
            <a:custGeom>
              <a:avLst/>
              <a:gdLst/>
              <a:ahLst/>
              <a:cxnLst>
                <a:cxn ang="0">
                  <a:pos x="wd2" y="hd2"/>
                </a:cxn>
                <a:cxn ang="5400000">
                  <a:pos x="wd2" y="hd2"/>
                </a:cxn>
                <a:cxn ang="10800000">
                  <a:pos x="wd2" y="hd2"/>
                </a:cxn>
                <a:cxn ang="16200000">
                  <a:pos x="wd2" y="hd2"/>
                </a:cxn>
              </a:cxnLst>
              <a:rect l="0" t="0" r="r" b="b"/>
              <a:pathLst>
                <a:path w="21595" h="21592" extrusionOk="0">
                  <a:moveTo>
                    <a:pt x="2" y="380"/>
                  </a:moveTo>
                  <a:cubicBezTo>
                    <a:pt x="7" y="881"/>
                    <a:pt x="31" y="1381"/>
                    <a:pt x="72" y="1879"/>
                  </a:cubicBezTo>
                  <a:cubicBezTo>
                    <a:pt x="113" y="2372"/>
                    <a:pt x="171" y="2863"/>
                    <a:pt x="247" y="3349"/>
                  </a:cubicBezTo>
                  <a:cubicBezTo>
                    <a:pt x="324" y="3849"/>
                    <a:pt x="420" y="4345"/>
                    <a:pt x="534" y="4834"/>
                  </a:cubicBezTo>
                  <a:cubicBezTo>
                    <a:pt x="658" y="5363"/>
                    <a:pt x="802" y="5884"/>
                    <a:pt x="968" y="6394"/>
                  </a:cubicBezTo>
                  <a:cubicBezTo>
                    <a:pt x="1162" y="6990"/>
                    <a:pt x="1386" y="7572"/>
                    <a:pt x="1638" y="8136"/>
                  </a:cubicBezTo>
                  <a:cubicBezTo>
                    <a:pt x="2025" y="9001"/>
                    <a:pt x="2480" y="9822"/>
                    <a:pt x="3005" y="10585"/>
                  </a:cubicBezTo>
                  <a:cubicBezTo>
                    <a:pt x="3048" y="10648"/>
                    <a:pt x="3092" y="10711"/>
                    <a:pt x="3136" y="10773"/>
                  </a:cubicBezTo>
                  <a:cubicBezTo>
                    <a:pt x="3856" y="11786"/>
                    <a:pt x="4653" y="12625"/>
                    <a:pt x="5502" y="13290"/>
                  </a:cubicBezTo>
                  <a:cubicBezTo>
                    <a:pt x="6156" y="13804"/>
                    <a:pt x="6841" y="14214"/>
                    <a:pt x="7545" y="14521"/>
                  </a:cubicBezTo>
                  <a:cubicBezTo>
                    <a:pt x="7997" y="14718"/>
                    <a:pt x="8457" y="14873"/>
                    <a:pt x="8922" y="14985"/>
                  </a:cubicBezTo>
                  <a:cubicBezTo>
                    <a:pt x="9318" y="15080"/>
                    <a:pt x="9718" y="15145"/>
                    <a:pt x="10119" y="15178"/>
                  </a:cubicBezTo>
                  <a:cubicBezTo>
                    <a:pt x="10487" y="15208"/>
                    <a:pt x="10856" y="15213"/>
                    <a:pt x="11224" y="15190"/>
                  </a:cubicBezTo>
                  <a:cubicBezTo>
                    <a:pt x="11580" y="15169"/>
                    <a:pt x="11934" y="15123"/>
                    <a:pt x="12287" y="15053"/>
                  </a:cubicBezTo>
                  <a:cubicBezTo>
                    <a:pt x="12640" y="14983"/>
                    <a:pt x="12990" y="14888"/>
                    <a:pt x="13337" y="14769"/>
                  </a:cubicBezTo>
                  <a:cubicBezTo>
                    <a:pt x="13698" y="14645"/>
                    <a:pt x="14055" y="14495"/>
                    <a:pt x="14407" y="14318"/>
                  </a:cubicBezTo>
                  <a:cubicBezTo>
                    <a:pt x="14789" y="14127"/>
                    <a:pt x="15165" y="13904"/>
                    <a:pt x="15533" y="13650"/>
                  </a:cubicBezTo>
                  <a:cubicBezTo>
                    <a:pt x="15984" y="13340"/>
                    <a:pt x="16422" y="12983"/>
                    <a:pt x="16844" y="12579"/>
                  </a:cubicBezTo>
                  <a:cubicBezTo>
                    <a:pt x="17393" y="12055"/>
                    <a:pt x="17914" y="11453"/>
                    <a:pt x="18402" y="10772"/>
                  </a:cubicBezTo>
                  <a:cubicBezTo>
                    <a:pt x="20530" y="7800"/>
                    <a:pt x="21593" y="3897"/>
                    <a:pt x="21588" y="0"/>
                  </a:cubicBezTo>
                  <a:lnTo>
                    <a:pt x="21595" y="6388"/>
                  </a:lnTo>
                  <a:cubicBezTo>
                    <a:pt x="21600" y="10284"/>
                    <a:pt x="20537" y="14187"/>
                    <a:pt x="18409" y="17160"/>
                  </a:cubicBezTo>
                  <a:cubicBezTo>
                    <a:pt x="17922" y="17841"/>
                    <a:pt x="17400" y="18443"/>
                    <a:pt x="16852" y="18967"/>
                  </a:cubicBezTo>
                  <a:cubicBezTo>
                    <a:pt x="16429" y="19370"/>
                    <a:pt x="15991" y="19727"/>
                    <a:pt x="15541" y="20038"/>
                  </a:cubicBezTo>
                  <a:cubicBezTo>
                    <a:pt x="15173" y="20292"/>
                    <a:pt x="14797" y="20514"/>
                    <a:pt x="14415" y="20706"/>
                  </a:cubicBezTo>
                  <a:cubicBezTo>
                    <a:pt x="14063" y="20882"/>
                    <a:pt x="13705" y="21033"/>
                    <a:pt x="13344" y="21156"/>
                  </a:cubicBezTo>
                  <a:cubicBezTo>
                    <a:pt x="12997" y="21275"/>
                    <a:pt x="12647" y="21370"/>
                    <a:pt x="12295" y="21440"/>
                  </a:cubicBezTo>
                  <a:cubicBezTo>
                    <a:pt x="11942" y="21511"/>
                    <a:pt x="11587" y="21556"/>
                    <a:pt x="11232" y="21578"/>
                  </a:cubicBezTo>
                  <a:cubicBezTo>
                    <a:pt x="10863" y="21600"/>
                    <a:pt x="10494" y="21596"/>
                    <a:pt x="10126" y="21565"/>
                  </a:cubicBezTo>
                  <a:cubicBezTo>
                    <a:pt x="9725" y="21532"/>
                    <a:pt x="9326" y="21468"/>
                    <a:pt x="8929" y="21372"/>
                  </a:cubicBezTo>
                  <a:cubicBezTo>
                    <a:pt x="8465" y="21261"/>
                    <a:pt x="8005" y="21106"/>
                    <a:pt x="7552" y="20908"/>
                  </a:cubicBezTo>
                  <a:cubicBezTo>
                    <a:pt x="6849" y="20602"/>
                    <a:pt x="6164" y="20191"/>
                    <a:pt x="5509" y="19677"/>
                  </a:cubicBezTo>
                  <a:cubicBezTo>
                    <a:pt x="4661" y="19012"/>
                    <a:pt x="3864" y="18173"/>
                    <a:pt x="3144" y="17161"/>
                  </a:cubicBezTo>
                  <a:cubicBezTo>
                    <a:pt x="3099" y="17098"/>
                    <a:pt x="3056" y="17036"/>
                    <a:pt x="3012" y="16972"/>
                  </a:cubicBezTo>
                  <a:cubicBezTo>
                    <a:pt x="2488" y="16209"/>
                    <a:pt x="2032" y="15388"/>
                    <a:pt x="1645" y="14524"/>
                  </a:cubicBezTo>
                  <a:cubicBezTo>
                    <a:pt x="1393" y="13960"/>
                    <a:pt x="1170" y="13378"/>
                    <a:pt x="976" y="12782"/>
                  </a:cubicBezTo>
                  <a:cubicBezTo>
                    <a:pt x="810" y="12271"/>
                    <a:pt x="665" y="11750"/>
                    <a:pt x="542" y="11221"/>
                  </a:cubicBezTo>
                  <a:cubicBezTo>
                    <a:pt x="428" y="10732"/>
                    <a:pt x="332" y="10237"/>
                    <a:pt x="254" y="9737"/>
                  </a:cubicBezTo>
                  <a:cubicBezTo>
                    <a:pt x="179" y="9250"/>
                    <a:pt x="121" y="8759"/>
                    <a:pt x="80" y="8266"/>
                  </a:cubicBezTo>
                  <a:cubicBezTo>
                    <a:pt x="39" y="7768"/>
                    <a:pt x="15" y="7268"/>
                    <a:pt x="9" y="6768"/>
                  </a:cubicBezTo>
                  <a:cubicBezTo>
                    <a:pt x="8" y="6691"/>
                    <a:pt x="8" y="6615"/>
                    <a:pt x="7" y="6538"/>
                  </a:cubicBezTo>
                  <a:lnTo>
                    <a:pt x="0" y="151"/>
                  </a:lnTo>
                  <a:cubicBezTo>
                    <a:pt x="0" y="227"/>
                    <a:pt x="1" y="304"/>
                    <a:pt x="2" y="38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4" name="Shape"/>
            <p:cNvSpPr/>
            <p:nvPr/>
          </p:nvSpPr>
          <p:spPr>
            <a:xfrm>
              <a:off x="735519" y="425638"/>
              <a:ext cx="5245514" cy="1926605"/>
            </a:xfrm>
            <a:custGeom>
              <a:avLst/>
              <a:gdLst/>
              <a:ahLst/>
              <a:cxnLst>
                <a:cxn ang="0">
                  <a:pos x="wd2" y="hd2"/>
                </a:cxn>
                <a:cxn ang="5400000">
                  <a:pos x="wd2" y="hd2"/>
                </a:cxn>
                <a:cxn ang="10800000">
                  <a:pos x="wd2" y="hd2"/>
                </a:cxn>
                <a:cxn ang="16200000">
                  <a:pos x="wd2" y="hd2"/>
                </a:cxn>
              </a:cxnLst>
              <a:rect l="0" t="0" r="r" b="b"/>
              <a:pathLst>
                <a:path w="21588" h="21600" extrusionOk="0">
                  <a:moveTo>
                    <a:pt x="10828" y="0"/>
                  </a:moveTo>
                  <a:cubicBezTo>
                    <a:pt x="8065" y="0"/>
                    <a:pt x="5300" y="1665"/>
                    <a:pt x="3186" y="4990"/>
                  </a:cubicBezTo>
                  <a:cubicBezTo>
                    <a:pt x="1072" y="8314"/>
                    <a:pt x="10" y="12669"/>
                    <a:pt x="0" y="17025"/>
                  </a:cubicBezTo>
                  <a:cubicBezTo>
                    <a:pt x="0" y="17030"/>
                    <a:pt x="0" y="17035"/>
                    <a:pt x="0" y="17039"/>
                  </a:cubicBezTo>
                  <a:cubicBezTo>
                    <a:pt x="-3" y="18575"/>
                    <a:pt x="133" y="20110"/>
                    <a:pt x="392" y="21600"/>
                  </a:cubicBezTo>
                  <a:cubicBezTo>
                    <a:pt x="870" y="18798"/>
                    <a:pt x="1798" y="16147"/>
                    <a:pt x="3196" y="13949"/>
                  </a:cubicBezTo>
                  <a:cubicBezTo>
                    <a:pt x="3683" y="13183"/>
                    <a:pt x="4205" y="12503"/>
                    <a:pt x="4753" y="11913"/>
                  </a:cubicBezTo>
                  <a:cubicBezTo>
                    <a:pt x="5175" y="11459"/>
                    <a:pt x="5612" y="11058"/>
                    <a:pt x="6062" y="10708"/>
                  </a:cubicBezTo>
                  <a:cubicBezTo>
                    <a:pt x="6430" y="10423"/>
                    <a:pt x="6805" y="10168"/>
                    <a:pt x="7187" y="9953"/>
                  </a:cubicBezTo>
                  <a:cubicBezTo>
                    <a:pt x="7539" y="9754"/>
                    <a:pt x="7898" y="9588"/>
                    <a:pt x="8259" y="9449"/>
                  </a:cubicBezTo>
                  <a:cubicBezTo>
                    <a:pt x="8606" y="9315"/>
                    <a:pt x="8956" y="9208"/>
                    <a:pt x="9308" y="9129"/>
                  </a:cubicBezTo>
                  <a:cubicBezTo>
                    <a:pt x="9661" y="9050"/>
                    <a:pt x="10015" y="8996"/>
                    <a:pt x="10370" y="8972"/>
                  </a:cubicBezTo>
                  <a:cubicBezTo>
                    <a:pt x="10739" y="8947"/>
                    <a:pt x="11109" y="8952"/>
                    <a:pt x="11477" y="8986"/>
                  </a:cubicBezTo>
                  <a:cubicBezTo>
                    <a:pt x="11878" y="9023"/>
                    <a:pt x="12278" y="9096"/>
                    <a:pt x="12674" y="9204"/>
                  </a:cubicBezTo>
                  <a:cubicBezTo>
                    <a:pt x="13139" y="9330"/>
                    <a:pt x="13599" y="9506"/>
                    <a:pt x="14051" y="9728"/>
                  </a:cubicBezTo>
                  <a:cubicBezTo>
                    <a:pt x="14755" y="10074"/>
                    <a:pt x="15441" y="10538"/>
                    <a:pt x="16095" y="11117"/>
                  </a:cubicBezTo>
                  <a:cubicBezTo>
                    <a:pt x="16944" y="11866"/>
                    <a:pt x="17739" y="12809"/>
                    <a:pt x="18459" y="13949"/>
                  </a:cubicBezTo>
                  <a:cubicBezTo>
                    <a:pt x="18504" y="14019"/>
                    <a:pt x="18548" y="14088"/>
                    <a:pt x="18592" y="14160"/>
                  </a:cubicBezTo>
                  <a:cubicBezTo>
                    <a:pt x="19116" y="15019"/>
                    <a:pt x="19572" y="15943"/>
                    <a:pt x="19959" y="16917"/>
                  </a:cubicBezTo>
                  <a:cubicBezTo>
                    <a:pt x="20211" y="17551"/>
                    <a:pt x="20435" y="18206"/>
                    <a:pt x="20629" y="18877"/>
                  </a:cubicBezTo>
                  <a:cubicBezTo>
                    <a:pt x="20795" y="19452"/>
                    <a:pt x="20940" y="20038"/>
                    <a:pt x="21063" y="20633"/>
                  </a:cubicBezTo>
                  <a:cubicBezTo>
                    <a:pt x="21119" y="20900"/>
                    <a:pt x="21157" y="21174"/>
                    <a:pt x="21203" y="21443"/>
                  </a:cubicBezTo>
                  <a:cubicBezTo>
                    <a:pt x="21450" y="20001"/>
                    <a:pt x="21585" y="18523"/>
                    <a:pt x="21588" y="17039"/>
                  </a:cubicBezTo>
                  <a:cubicBezTo>
                    <a:pt x="21597" y="12680"/>
                    <a:pt x="20550" y="8316"/>
                    <a:pt x="18449" y="4990"/>
                  </a:cubicBezTo>
                  <a:cubicBezTo>
                    <a:pt x="16349" y="1664"/>
                    <a:pt x="13590" y="0"/>
                    <a:pt x="10828" y="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219" name="Group"/>
          <p:cNvGrpSpPr/>
          <p:nvPr/>
        </p:nvGrpSpPr>
        <p:grpSpPr>
          <a:xfrm>
            <a:off x="14928621" y="5422848"/>
            <a:ext cx="6718757" cy="4658856"/>
            <a:chOff x="0" y="0"/>
            <a:chExt cx="6718755" cy="4658854"/>
          </a:xfrm>
        </p:grpSpPr>
        <p:sp>
          <p:nvSpPr>
            <p:cNvPr id="7216" name="Shape"/>
            <p:cNvSpPr/>
            <p:nvPr/>
          </p:nvSpPr>
          <p:spPr>
            <a:xfrm>
              <a:off x="225" y="0"/>
              <a:ext cx="6718531" cy="4658839"/>
            </a:xfrm>
            <a:custGeom>
              <a:avLst/>
              <a:gdLst/>
              <a:ahLst/>
              <a:cxnLst>
                <a:cxn ang="0">
                  <a:pos x="wd2" y="hd2"/>
                </a:cxn>
                <a:cxn ang="5400000">
                  <a:pos x="wd2" y="hd2"/>
                </a:cxn>
                <a:cxn ang="10800000">
                  <a:pos x="wd2" y="hd2"/>
                </a:cxn>
                <a:cxn ang="16200000">
                  <a:pos x="wd2" y="hd2"/>
                </a:cxn>
              </a:cxnLst>
              <a:rect l="0" t="0" r="r" b="b"/>
              <a:pathLst>
                <a:path w="21595" h="21595" extrusionOk="0">
                  <a:moveTo>
                    <a:pt x="10828" y="0"/>
                  </a:moveTo>
                  <a:cubicBezTo>
                    <a:pt x="8066" y="0"/>
                    <a:pt x="5301" y="880"/>
                    <a:pt x="3187" y="2640"/>
                  </a:cubicBezTo>
                  <a:cubicBezTo>
                    <a:pt x="1083" y="4392"/>
                    <a:pt x="21" y="6685"/>
                    <a:pt x="2" y="8981"/>
                  </a:cubicBezTo>
                  <a:cubicBezTo>
                    <a:pt x="2" y="8973"/>
                    <a:pt x="0" y="8964"/>
                    <a:pt x="0" y="8956"/>
                  </a:cubicBezTo>
                  <a:lnTo>
                    <a:pt x="0" y="9012"/>
                  </a:lnTo>
                  <a:cubicBezTo>
                    <a:pt x="0" y="9014"/>
                    <a:pt x="0" y="9016"/>
                    <a:pt x="0" y="9018"/>
                  </a:cubicBezTo>
                  <a:lnTo>
                    <a:pt x="6" y="12623"/>
                  </a:lnTo>
                  <a:cubicBezTo>
                    <a:pt x="6" y="12668"/>
                    <a:pt x="7" y="12715"/>
                    <a:pt x="8" y="12761"/>
                  </a:cubicBezTo>
                  <a:cubicBezTo>
                    <a:pt x="14" y="13059"/>
                    <a:pt x="37" y="13356"/>
                    <a:pt x="78" y="13653"/>
                  </a:cubicBezTo>
                  <a:cubicBezTo>
                    <a:pt x="119" y="13947"/>
                    <a:pt x="178" y="14241"/>
                    <a:pt x="254" y="14531"/>
                  </a:cubicBezTo>
                  <a:cubicBezTo>
                    <a:pt x="331" y="14829"/>
                    <a:pt x="426" y="15123"/>
                    <a:pt x="541" y="15415"/>
                  </a:cubicBezTo>
                  <a:cubicBezTo>
                    <a:pt x="664" y="15730"/>
                    <a:pt x="810" y="16039"/>
                    <a:pt x="976" y="16344"/>
                  </a:cubicBezTo>
                  <a:cubicBezTo>
                    <a:pt x="1170" y="16699"/>
                    <a:pt x="1393" y="17046"/>
                    <a:pt x="1645" y="17382"/>
                  </a:cubicBezTo>
                  <a:cubicBezTo>
                    <a:pt x="2032" y="17897"/>
                    <a:pt x="2487" y="18388"/>
                    <a:pt x="3011" y="18843"/>
                  </a:cubicBezTo>
                  <a:cubicBezTo>
                    <a:pt x="3055" y="18880"/>
                    <a:pt x="3098" y="18918"/>
                    <a:pt x="3142" y="18955"/>
                  </a:cubicBezTo>
                  <a:cubicBezTo>
                    <a:pt x="3862" y="19559"/>
                    <a:pt x="4660" y="20056"/>
                    <a:pt x="5508" y="20453"/>
                  </a:cubicBezTo>
                  <a:cubicBezTo>
                    <a:pt x="6162" y="20759"/>
                    <a:pt x="6848" y="21004"/>
                    <a:pt x="7551" y="21187"/>
                  </a:cubicBezTo>
                  <a:cubicBezTo>
                    <a:pt x="8003" y="21305"/>
                    <a:pt x="8465" y="21396"/>
                    <a:pt x="8929" y="21463"/>
                  </a:cubicBezTo>
                  <a:cubicBezTo>
                    <a:pt x="9326" y="21520"/>
                    <a:pt x="9725" y="21559"/>
                    <a:pt x="10125" y="21578"/>
                  </a:cubicBezTo>
                  <a:cubicBezTo>
                    <a:pt x="10493" y="21596"/>
                    <a:pt x="10862" y="21600"/>
                    <a:pt x="11230" y="21587"/>
                  </a:cubicBezTo>
                  <a:cubicBezTo>
                    <a:pt x="11585" y="21574"/>
                    <a:pt x="11941" y="21547"/>
                    <a:pt x="12294" y="21505"/>
                  </a:cubicBezTo>
                  <a:cubicBezTo>
                    <a:pt x="12646" y="21463"/>
                    <a:pt x="12997" y="21407"/>
                    <a:pt x="13344" y="21336"/>
                  </a:cubicBezTo>
                  <a:cubicBezTo>
                    <a:pt x="13705" y="21263"/>
                    <a:pt x="14061" y="21171"/>
                    <a:pt x="14413" y="21066"/>
                  </a:cubicBezTo>
                  <a:cubicBezTo>
                    <a:pt x="14795" y="20952"/>
                    <a:pt x="15171" y="20820"/>
                    <a:pt x="15539" y="20669"/>
                  </a:cubicBezTo>
                  <a:cubicBezTo>
                    <a:pt x="15990" y="20484"/>
                    <a:pt x="16428" y="20271"/>
                    <a:pt x="16851" y="20030"/>
                  </a:cubicBezTo>
                  <a:cubicBezTo>
                    <a:pt x="17399" y="19718"/>
                    <a:pt x="17921" y="19358"/>
                    <a:pt x="18408" y="18952"/>
                  </a:cubicBezTo>
                  <a:cubicBezTo>
                    <a:pt x="20536" y="17181"/>
                    <a:pt x="21600" y="14855"/>
                    <a:pt x="21595" y="12533"/>
                  </a:cubicBezTo>
                  <a:lnTo>
                    <a:pt x="21588" y="9015"/>
                  </a:lnTo>
                  <a:lnTo>
                    <a:pt x="21588" y="8728"/>
                  </a:lnTo>
                  <a:cubicBezTo>
                    <a:pt x="21588" y="8775"/>
                    <a:pt x="21581" y="8821"/>
                    <a:pt x="21580" y="8868"/>
                  </a:cubicBezTo>
                  <a:cubicBezTo>
                    <a:pt x="21545" y="6610"/>
                    <a:pt x="20508" y="4363"/>
                    <a:pt x="18451" y="2640"/>
                  </a:cubicBezTo>
                  <a:cubicBezTo>
                    <a:pt x="16350" y="879"/>
                    <a:pt x="13590" y="0"/>
                    <a:pt x="10828" y="0"/>
                  </a:cubicBezTo>
                  <a:close/>
                  <a:moveTo>
                    <a:pt x="10463" y="5682"/>
                  </a:moveTo>
                  <a:cubicBezTo>
                    <a:pt x="10751" y="5672"/>
                    <a:pt x="11040" y="5674"/>
                    <a:pt x="11328" y="5688"/>
                  </a:cubicBezTo>
                  <a:cubicBezTo>
                    <a:pt x="11641" y="5703"/>
                    <a:pt x="11953" y="5734"/>
                    <a:pt x="12262" y="5778"/>
                  </a:cubicBezTo>
                  <a:cubicBezTo>
                    <a:pt x="12625" y="5830"/>
                    <a:pt x="12984" y="5903"/>
                    <a:pt x="13338" y="5995"/>
                  </a:cubicBezTo>
                  <a:cubicBezTo>
                    <a:pt x="13887" y="6138"/>
                    <a:pt x="14423" y="6330"/>
                    <a:pt x="14934" y="6569"/>
                  </a:cubicBezTo>
                  <a:cubicBezTo>
                    <a:pt x="15597" y="6879"/>
                    <a:pt x="16218" y="7269"/>
                    <a:pt x="16781" y="7740"/>
                  </a:cubicBezTo>
                  <a:cubicBezTo>
                    <a:pt x="16815" y="7769"/>
                    <a:pt x="16850" y="7798"/>
                    <a:pt x="16884" y="7827"/>
                  </a:cubicBezTo>
                  <a:cubicBezTo>
                    <a:pt x="17294" y="8182"/>
                    <a:pt x="17649" y="8564"/>
                    <a:pt x="17952" y="8967"/>
                  </a:cubicBezTo>
                  <a:cubicBezTo>
                    <a:pt x="18149" y="9229"/>
                    <a:pt x="18323" y="9500"/>
                    <a:pt x="18475" y="9777"/>
                  </a:cubicBezTo>
                  <a:cubicBezTo>
                    <a:pt x="18605" y="10015"/>
                    <a:pt x="18718" y="10257"/>
                    <a:pt x="18814" y="10504"/>
                  </a:cubicBezTo>
                  <a:cubicBezTo>
                    <a:pt x="18857" y="10614"/>
                    <a:pt x="18887" y="10727"/>
                    <a:pt x="18924" y="10838"/>
                  </a:cubicBezTo>
                  <a:cubicBezTo>
                    <a:pt x="18550" y="11995"/>
                    <a:pt x="17825" y="13090"/>
                    <a:pt x="16736" y="13996"/>
                  </a:cubicBezTo>
                  <a:cubicBezTo>
                    <a:pt x="13433" y="16746"/>
                    <a:pt x="8094" y="16746"/>
                    <a:pt x="4813" y="13996"/>
                  </a:cubicBezTo>
                  <a:cubicBezTo>
                    <a:pt x="3751" y="13106"/>
                    <a:pt x="3041" y="12035"/>
                    <a:pt x="2670" y="10903"/>
                  </a:cubicBezTo>
                  <a:cubicBezTo>
                    <a:pt x="3043" y="9745"/>
                    <a:pt x="3768" y="8649"/>
                    <a:pt x="4860" y="7740"/>
                  </a:cubicBezTo>
                  <a:cubicBezTo>
                    <a:pt x="5240" y="7423"/>
                    <a:pt x="5648" y="7142"/>
                    <a:pt x="6076" y="6898"/>
                  </a:cubicBezTo>
                  <a:cubicBezTo>
                    <a:pt x="6405" y="6711"/>
                    <a:pt x="6747" y="6545"/>
                    <a:pt x="7098" y="6400"/>
                  </a:cubicBezTo>
                  <a:cubicBezTo>
                    <a:pt x="7386" y="6282"/>
                    <a:pt x="7678" y="6177"/>
                    <a:pt x="7977" y="6088"/>
                  </a:cubicBezTo>
                  <a:cubicBezTo>
                    <a:pt x="8251" y="6006"/>
                    <a:pt x="8532" y="5937"/>
                    <a:pt x="8814" y="5879"/>
                  </a:cubicBezTo>
                  <a:cubicBezTo>
                    <a:pt x="9085" y="5824"/>
                    <a:pt x="9358" y="5780"/>
                    <a:pt x="9634" y="5747"/>
                  </a:cubicBezTo>
                  <a:cubicBezTo>
                    <a:pt x="9909" y="5714"/>
                    <a:pt x="10185" y="5692"/>
                    <a:pt x="10463" y="5682"/>
                  </a:cubicBezTo>
                  <a:close/>
                </a:path>
              </a:pathLst>
            </a:custGeom>
            <a:solidFill>
              <a:srgbClr val="5E5E5E"/>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7" name="Shape"/>
            <p:cNvSpPr/>
            <p:nvPr/>
          </p:nvSpPr>
          <p:spPr>
            <a:xfrm>
              <a:off x="0" y="1882869"/>
              <a:ext cx="6718475" cy="2775986"/>
            </a:xfrm>
            <a:custGeom>
              <a:avLst/>
              <a:gdLst/>
              <a:ahLst/>
              <a:cxnLst>
                <a:cxn ang="0">
                  <a:pos x="wd2" y="hd2"/>
                </a:cxn>
                <a:cxn ang="5400000">
                  <a:pos x="wd2" y="hd2"/>
                </a:cxn>
                <a:cxn ang="10800000">
                  <a:pos x="wd2" y="hd2"/>
                </a:cxn>
                <a:cxn ang="16200000">
                  <a:pos x="wd2" y="hd2"/>
                </a:cxn>
              </a:cxnLst>
              <a:rect l="0" t="0" r="r" b="b"/>
              <a:pathLst>
                <a:path w="21595" h="21592" extrusionOk="0">
                  <a:moveTo>
                    <a:pt x="2" y="380"/>
                  </a:moveTo>
                  <a:cubicBezTo>
                    <a:pt x="7" y="881"/>
                    <a:pt x="31" y="1381"/>
                    <a:pt x="72" y="1879"/>
                  </a:cubicBezTo>
                  <a:cubicBezTo>
                    <a:pt x="113" y="2372"/>
                    <a:pt x="171" y="2863"/>
                    <a:pt x="247" y="3349"/>
                  </a:cubicBezTo>
                  <a:cubicBezTo>
                    <a:pt x="324" y="3849"/>
                    <a:pt x="420" y="4345"/>
                    <a:pt x="534" y="4834"/>
                  </a:cubicBezTo>
                  <a:cubicBezTo>
                    <a:pt x="658" y="5363"/>
                    <a:pt x="802" y="5884"/>
                    <a:pt x="968" y="6394"/>
                  </a:cubicBezTo>
                  <a:cubicBezTo>
                    <a:pt x="1162" y="6990"/>
                    <a:pt x="1386" y="7572"/>
                    <a:pt x="1638" y="8136"/>
                  </a:cubicBezTo>
                  <a:cubicBezTo>
                    <a:pt x="2025" y="9001"/>
                    <a:pt x="2480" y="9822"/>
                    <a:pt x="3005" y="10585"/>
                  </a:cubicBezTo>
                  <a:cubicBezTo>
                    <a:pt x="3048" y="10648"/>
                    <a:pt x="3092" y="10711"/>
                    <a:pt x="3136" y="10773"/>
                  </a:cubicBezTo>
                  <a:cubicBezTo>
                    <a:pt x="3856" y="11786"/>
                    <a:pt x="4653" y="12625"/>
                    <a:pt x="5502" y="13290"/>
                  </a:cubicBezTo>
                  <a:cubicBezTo>
                    <a:pt x="6156" y="13804"/>
                    <a:pt x="6841" y="14214"/>
                    <a:pt x="7545" y="14521"/>
                  </a:cubicBezTo>
                  <a:cubicBezTo>
                    <a:pt x="7997" y="14718"/>
                    <a:pt x="8457" y="14873"/>
                    <a:pt x="8922" y="14985"/>
                  </a:cubicBezTo>
                  <a:cubicBezTo>
                    <a:pt x="9318" y="15080"/>
                    <a:pt x="9718" y="15145"/>
                    <a:pt x="10119" y="15178"/>
                  </a:cubicBezTo>
                  <a:cubicBezTo>
                    <a:pt x="10487" y="15208"/>
                    <a:pt x="10856" y="15213"/>
                    <a:pt x="11224" y="15190"/>
                  </a:cubicBezTo>
                  <a:cubicBezTo>
                    <a:pt x="11580" y="15169"/>
                    <a:pt x="11934" y="15123"/>
                    <a:pt x="12287" y="15053"/>
                  </a:cubicBezTo>
                  <a:cubicBezTo>
                    <a:pt x="12640" y="14983"/>
                    <a:pt x="12990" y="14888"/>
                    <a:pt x="13337" y="14769"/>
                  </a:cubicBezTo>
                  <a:cubicBezTo>
                    <a:pt x="13698" y="14645"/>
                    <a:pt x="14055" y="14495"/>
                    <a:pt x="14407" y="14318"/>
                  </a:cubicBezTo>
                  <a:cubicBezTo>
                    <a:pt x="14789" y="14127"/>
                    <a:pt x="15165" y="13904"/>
                    <a:pt x="15533" y="13650"/>
                  </a:cubicBezTo>
                  <a:cubicBezTo>
                    <a:pt x="15984" y="13340"/>
                    <a:pt x="16422" y="12983"/>
                    <a:pt x="16844" y="12579"/>
                  </a:cubicBezTo>
                  <a:cubicBezTo>
                    <a:pt x="17393" y="12055"/>
                    <a:pt x="17914" y="11453"/>
                    <a:pt x="18402" y="10772"/>
                  </a:cubicBezTo>
                  <a:cubicBezTo>
                    <a:pt x="20530" y="7800"/>
                    <a:pt x="21593" y="3897"/>
                    <a:pt x="21588" y="0"/>
                  </a:cubicBezTo>
                  <a:lnTo>
                    <a:pt x="21595" y="6388"/>
                  </a:lnTo>
                  <a:cubicBezTo>
                    <a:pt x="21600" y="10284"/>
                    <a:pt x="20537" y="14187"/>
                    <a:pt x="18409" y="17160"/>
                  </a:cubicBezTo>
                  <a:cubicBezTo>
                    <a:pt x="17922" y="17841"/>
                    <a:pt x="17400" y="18443"/>
                    <a:pt x="16852" y="18967"/>
                  </a:cubicBezTo>
                  <a:cubicBezTo>
                    <a:pt x="16429" y="19370"/>
                    <a:pt x="15991" y="19727"/>
                    <a:pt x="15541" y="20038"/>
                  </a:cubicBezTo>
                  <a:cubicBezTo>
                    <a:pt x="15173" y="20292"/>
                    <a:pt x="14797" y="20514"/>
                    <a:pt x="14415" y="20706"/>
                  </a:cubicBezTo>
                  <a:cubicBezTo>
                    <a:pt x="14063" y="20882"/>
                    <a:pt x="13705" y="21033"/>
                    <a:pt x="13344" y="21156"/>
                  </a:cubicBezTo>
                  <a:cubicBezTo>
                    <a:pt x="12997" y="21275"/>
                    <a:pt x="12647" y="21370"/>
                    <a:pt x="12295" y="21440"/>
                  </a:cubicBezTo>
                  <a:cubicBezTo>
                    <a:pt x="11942" y="21511"/>
                    <a:pt x="11587" y="21556"/>
                    <a:pt x="11232" y="21578"/>
                  </a:cubicBezTo>
                  <a:cubicBezTo>
                    <a:pt x="10863" y="21600"/>
                    <a:pt x="10494" y="21596"/>
                    <a:pt x="10126" y="21565"/>
                  </a:cubicBezTo>
                  <a:cubicBezTo>
                    <a:pt x="9725" y="21532"/>
                    <a:pt x="9326" y="21468"/>
                    <a:pt x="8929" y="21372"/>
                  </a:cubicBezTo>
                  <a:cubicBezTo>
                    <a:pt x="8465" y="21261"/>
                    <a:pt x="8005" y="21106"/>
                    <a:pt x="7552" y="20908"/>
                  </a:cubicBezTo>
                  <a:cubicBezTo>
                    <a:pt x="6849" y="20602"/>
                    <a:pt x="6164" y="20191"/>
                    <a:pt x="5509" y="19677"/>
                  </a:cubicBezTo>
                  <a:cubicBezTo>
                    <a:pt x="4661" y="19012"/>
                    <a:pt x="3864" y="18173"/>
                    <a:pt x="3144" y="17161"/>
                  </a:cubicBezTo>
                  <a:cubicBezTo>
                    <a:pt x="3099" y="17098"/>
                    <a:pt x="3056" y="17036"/>
                    <a:pt x="3012" y="16972"/>
                  </a:cubicBezTo>
                  <a:cubicBezTo>
                    <a:pt x="2488" y="16209"/>
                    <a:pt x="2032" y="15388"/>
                    <a:pt x="1645" y="14524"/>
                  </a:cubicBezTo>
                  <a:cubicBezTo>
                    <a:pt x="1393" y="13960"/>
                    <a:pt x="1170" y="13378"/>
                    <a:pt x="976" y="12782"/>
                  </a:cubicBezTo>
                  <a:cubicBezTo>
                    <a:pt x="810" y="12271"/>
                    <a:pt x="665" y="11750"/>
                    <a:pt x="542" y="11221"/>
                  </a:cubicBezTo>
                  <a:cubicBezTo>
                    <a:pt x="428" y="10732"/>
                    <a:pt x="332" y="10237"/>
                    <a:pt x="254" y="9737"/>
                  </a:cubicBezTo>
                  <a:cubicBezTo>
                    <a:pt x="179" y="9250"/>
                    <a:pt x="121" y="8759"/>
                    <a:pt x="80" y="8266"/>
                  </a:cubicBezTo>
                  <a:cubicBezTo>
                    <a:pt x="39" y="7768"/>
                    <a:pt x="15" y="7268"/>
                    <a:pt x="9" y="6768"/>
                  </a:cubicBezTo>
                  <a:cubicBezTo>
                    <a:pt x="8" y="6691"/>
                    <a:pt x="8" y="6615"/>
                    <a:pt x="7" y="6538"/>
                  </a:cubicBezTo>
                  <a:lnTo>
                    <a:pt x="0" y="151"/>
                  </a:lnTo>
                  <a:cubicBezTo>
                    <a:pt x="0" y="227"/>
                    <a:pt x="1" y="304"/>
                    <a:pt x="2" y="38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8" name="Shape"/>
            <p:cNvSpPr/>
            <p:nvPr/>
          </p:nvSpPr>
          <p:spPr>
            <a:xfrm>
              <a:off x="735519" y="425638"/>
              <a:ext cx="5245514" cy="1926605"/>
            </a:xfrm>
            <a:custGeom>
              <a:avLst/>
              <a:gdLst/>
              <a:ahLst/>
              <a:cxnLst>
                <a:cxn ang="0">
                  <a:pos x="wd2" y="hd2"/>
                </a:cxn>
                <a:cxn ang="5400000">
                  <a:pos x="wd2" y="hd2"/>
                </a:cxn>
                <a:cxn ang="10800000">
                  <a:pos x="wd2" y="hd2"/>
                </a:cxn>
                <a:cxn ang="16200000">
                  <a:pos x="wd2" y="hd2"/>
                </a:cxn>
              </a:cxnLst>
              <a:rect l="0" t="0" r="r" b="b"/>
              <a:pathLst>
                <a:path w="21588" h="21600" extrusionOk="0">
                  <a:moveTo>
                    <a:pt x="10828" y="0"/>
                  </a:moveTo>
                  <a:cubicBezTo>
                    <a:pt x="8065" y="0"/>
                    <a:pt x="5300" y="1665"/>
                    <a:pt x="3186" y="4990"/>
                  </a:cubicBezTo>
                  <a:cubicBezTo>
                    <a:pt x="1072" y="8314"/>
                    <a:pt x="10" y="12669"/>
                    <a:pt x="0" y="17025"/>
                  </a:cubicBezTo>
                  <a:cubicBezTo>
                    <a:pt x="0" y="17030"/>
                    <a:pt x="0" y="17035"/>
                    <a:pt x="0" y="17039"/>
                  </a:cubicBezTo>
                  <a:cubicBezTo>
                    <a:pt x="-3" y="18575"/>
                    <a:pt x="133" y="20110"/>
                    <a:pt x="392" y="21600"/>
                  </a:cubicBezTo>
                  <a:cubicBezTo>
                    <a:pt x="870" y="18798"/>
                    <a:pt x="1798" y="16147"/>
                    <a:pt x="3196" y="13949"/>
                  </a:cubicBezTo>
                  <a:cubicBezTo>
                    <a:pt x="3683" y="13183"/>
                    <a:pt x="4205" y="12503"/>
                    <a:pt x="4753" y="11913"/>
                  </a:cubicBezTo>
                  <a:cubicBezTo>
                    <a:pt x="5175" y="11459"/>
                    <a:pt x="5612" y="11058"/>
                    <a:pt x="6062" y="10708"/>
                  </a:cubicBezTo>
                  <a:cubicBezTo>
                    <a:pt x="6430" y="10423"/>
                    <a:pt x="6805" y="10168"/>
                    <a:pt x="7187" y="9953"/>
                  </a:cubicBezTo>
                  <a:cubicBezTo>
                    <a:pt x="7539" y="9754"/>
                    <a:pt x="7898" y="9588"/>
                    <a:pt x="8259" y="9449"/>
                  </a:cubicBezTo>
                  <a:cubicBezTo>
                    <a:pt x="8606" y="9315"/>
                    <a:pt x="8956" y="9208"/>
                    <a:pt x="9308" y="9129"/>
                  </a:cubicBezTo>
                  <a:cubicBezTo>
                    <a:pt x="9661" y="9050"/>
                    <a:pt x="10015" y="8996"/>
                    <a:pt x="10370" y="8972"/>
                  </a:cubicBezTo>
                  <a:cubicBezTo>
                    <a:pt x="10739" y="8947"/>
                    <a:pt x="11109" y="8952"/>
                    <a:pt x="11477" y="8986"/>
                  </a:cubicBezTo>
                  <a:cubicBezTo>
                    <a:pt x="11878" y="9023"/>
                    <a:pt x="12278" y="9096"/>
                    <a:pt x="12674" y="9204"/>
                  </a:cubicBezTo>
                  <a:cubicBezTo>
                    <a:pt x="13139" y="9330"/>
                    <a:pt x="13599" y="9506"/>
                    <a:pt x="14051" y="9728"/>
                  </a:cubicBezTo>
                  <a:cubicBezTo>
                    <a:pt x="14755" y="10074"/>
                    <a:pt x="15441" y="10538"/>
                    <a:pt x="16095" y="11117"/>
                  </a:cubicBezTo>
                  <a:cubicBezTo>
                    <a:pt x="16944" y="11866"/>
                    <a:pt x="17739" y="12809"/>
                    <a:pt x="18459" y="13949"/>
                  </a:cubicBezTo>
                  <a:cubicBezTo>
                    <a:pt x="18504" y="14019"/>
                    <a:pt x="18548" y="14088"/>
                    <a:pt x="18592" y="14160"/>
                  </a:cubicBezTo>
                  <a:cubicBezTo>
                    <a:pt x="19116" y="15019"/>
                    <a:pt x="19572" y="15943"/>
                    <a:pt x="19959" y="16917"/>
                  </a:cubicBezTo>
                  <a:cubicBezTo>
                    <a:pt x="20211" y="17551"/>
                    <a:pt x="20435" y="18206"/>
                    <a:pt x="20629" y="18877"/>
                  </a:cubicBezTo>
                  <a:cubicBezTo>
                    <a:pt x="20795" y="19452"/>
                    <a:pt x="20940" y="20038"/>
                    <a:pt x="21063" y="20633"/>
                  </a:cubicBezTo>
                  <a:cubicBezTo>
                    <a:pt x="21119" y="20900"/>
                    <a:pt x="21157" y="21174"/>
                    <a:pt x="21203" y="21443"/>
                  </a:cubicBezTo>
                  <a:cubicBezTo>
                    <a:pt x="21450" y="20001"/>
                    <a:pt x="21585" y="18523"/>
                    <a:pt x="21588" y="17039"/>
                  </a:cubicBezTo>
                  <a:cubicBezTo>
                    <a:pt x="21597" y="12680"/>
                    <a:pt x="20550" y="8316"/>
                    <a:pt x="18449" y="4990"/>
                  </a:cubicBezTo>
                  <a:cubicBezTo>
                    <a:pt x="16349" y="1664"/>
                    <a:pt x="13590" y="0"/>
                    <a:pt x="10828" y="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223" name="Group"/>
          <p:cNvGrpSpPr/>
          <p:nvPr/>
        </p:nvGrpSpPr>
        <p:grpSpPr>
          <a:xfrm>
            <a:off x="14928621" y="3635082"/>
            <a:ext cx="6718757" cy="4658856"/>
            <a:chOff x="0" y="0"/>
            <a:chExt cx="6718755" cy="4658854"/>
          </a:xfrm>
        </p:grpSpPr>
        <p:sp>
          <p:nvSpPr>
            <p:cNvPr id="7220" name="Shape"/>
            <p:cNvSpPr/>
            <p:nvPr/>
          </p:nvSpPr>
          <p:spPr>
            <a:xfrm>
              <a:off x="225" y="0"/>
              <a:ext cx="6718531" cy="4658839"/>
            </a:xfrm>
            <a:custGeom>
              <a:avLst/>
              <a:gdLst/>
              <a:ahLst/>
              <a:cxnLst>
                <a:cxn ang="0">
                  <a:pos x="wd2" y="hd2"/>
                </a:cxn>
                <a:cxn ang="5400000">
                  <a:pos x="wd2" y="hd2"/>
                </a:cxn>
                <a:cxn ang="10800000">
                  <a:pos x="wd2" y="hd2"/>
                </a:cxn>
                <a:cxn ang="16200000">
                  <a:pos x="wd2" y="hd2"/>
                </a:cxn>
              </a:cxnLst>
              <a:rect l="0" t="0" r="r" b="b"/>
              <a:pathLst>
                <a:path w="21595" h="21595" extrusionOk="0">
                  <a:moveTo>
                    <a:pt x="10828" y="0"/>
                  </a:moveTo>
                  <a:cubicBezTo>
                    <a:pt x="8066" y="0"/>
                    <a:pt x="5301" y="880"/>
                    <a:pt x="3187" y="2640"/>
                  </a:cubicBezTo>
                  <a:cubicBezTo>
                    <a:pt x="1083" y="4392"/>
                    <a:pt x="21" y="6685"/>
                    <a:pt x="2" y="8981"/>
                  </a:cubicBezTo>
                  <a:cubicBezTo>
                    <a:pt x="2" y="8973"/>
                    <a:pt x="0" y="8964"/>
                    <a:pt x="0" y="8956"/>
                  </a:cubicBezTo>
                  <a:lnTo>
                    <a:pt x="0" y="9012"/>
                  </a:lnTo>
                  <a:cubicBezTo>
                    <a:pt x="0" y="9014"/>
                    <a:pt x="0" y="9016"/>
                    <a:pt x="0" y="9018"/>
                  </a:cubicBezTo>
                  <a:lnTo>
                    <a:pt x="6" y="12623"/>
                  </a:lnTo>
                  <a:cubicBezTo>
                    <a:pt x="6" y="12668"/>
                    <a:pt x="7" y="12715"/>
                    <a:pt x="8" y="12761"/>
                  </a:cubicBezTo>
                  <a:cubicBezTo>
                    <a:pt x="14" y="13059"/>
                    <a:pt x="37" y="13356"/>
                    <a:pt x="78" y="13653"/>
                  </a:cubicBezTo>
                  <a:cubicBezTo>
                    <a:pt x="119" y="13947"/>
                    <a:pt x="178" y="14241"/>
                    <a:pt x="254" y="14531"/>
                  </a:cubicBezTo>
                  <a:cubicBezTo>
                    <a:pt x="331" y="14829"/>
                    <a:pt x="426" y="15123"/>
                    <a:pt x="541" y="15415"/>
                  </a:cubicBezTo>
                  <a:cubicBezTo>
                    <a:pt x="664" y="15730"/>
                    <a:pt x="810" y="16039"/>
                    <a:pt x="976" y="16344"/>
                  </a:cubicBezTo>
                  <a:cubicBezTo>
                    <a:pt x="1170" y="16699"/>
                    <a:pt x="1393" y="17046"/>
                    <a:pt x="1645" y="17382"/>
                  </a:cubicBezTo>
                  <a:cubicBezTo>
                    <a:pt x="2032" y="17897"/>
                    <a:pt x="2487" y="18388"/>
                    <a:pt x="3011" y="18843"/>
                  </a:cubicBezTo>
                  <a:cubicBezTo>
                    <a:pt x="3055" y="18880"/>
                    <a:pt x="3098" y="18918"/>
                    <a:pt x="3142" y="18955"/>
                  </a:cubicBezTo>
                  <a:cubicBezTo>
                    <a:pt x="3862" y="19559"/>
                    <a:pt x="4660" y="20056"/>
                    <a:pt x="5508" y="20453"/>
                  </a:cubicBezTo>
                  <a:cubicBezTo>
                    <a:pt x="6162" y="20759"/>
                    <a:pt x="6848" y="21004"/>
                    <a:pt x="7551" y="21187"/>
                  </a:cubicBezTo>
                  <a:cubicBezTo>
                    <a:pt x="8003" y="21305"/>
                    <a:pt x="8465" y="21396"/>
                    <a:pt x="8929" y="21463"/>
                  </a:cubicBezTo>
                  <a:cubicBezTo>
                    <a:pt x="9326" y="21520"/>
                    <a:pt x="9725" y="21559"/>
                    <a:pt x="10125" y="21578"/>
                  </a:cubicBezTo>
                  <a:cubicBezTo>
                    <a:pt x="10493" y="21596"/>
                    <a:pt x="10862" y="21600"/>
                    <a:pt x="11230" y="21587"/>
                  </a:cubicBezTo>
                  <a:cubicBezTo>
                    <a:pt x="11585" y="21574"/>
                    <a:pt x="11941" y="21547"/>
                    <a:pt x="12294" y="21505"/>
                  </a:cubicBezTo>
                  <a:cubicBezTo>
                    <a:pt x="12646" y="21463"/>
                    <a:pt x="12997" y="21407"/>
                    <a:pt x="13344" y="21336"/>
                  </a:cubicBezTo>
                  <a:cubicBezTo>
                    <a:pt x="13705" y="21263"/>
                    <a:pt x="14061" y="21171"/>
                    <a:pt x="14413" y="21066"/>
                  </a:cubicBezTo>
                  <a:cubicBezTo>
                    <a:pt x="14795" y="20952"/>
                    <a:pt x="15171" y="20820"/>
                    <a:pt x="15539" y="20669"/>
                  </a:cubicBezTo>
                  <a:cubicBezTo>
                    <a:pt x="15990" y="20484"/>
                    <a:pt x="16428" y="20271"/>
                    <a:pt x="16851" y="20030"/>
                  </a:cubicBezTo>
                  <a:cubicBezTo>
                    <a:pt x="17399" y="19718"/>
                    <a:pt x="17921" y="19358"/>
                    <a:pt x="18408" y="18952"/>
                  </a:cubicBezTo>
                  <a:cubicBezTo>
                    <a:pt x="20536" y="17181"/>
                    <a:pt x="21600" y="14855"/>
                    <a:pt x="21595" y="12533"/>
                  </a:cubicBezTo>
                  <a:lnTo>
                    <a:pt x="21588" y="9015"/>
                  </a:lnTo>
                  <a:lnTo>
                    <a:pt x="21588" y="8728"/>
                  </a:lnTo>
                  <a:cubicBezTo>
                    <a:pt x="21588" y="8775"/>
                    <a:pt x="21581" y="8821"/>
                    <a:pt x="21580" y="8868"/>
                  </a:cubicBezTo>
                  <a:cubicBezTo>
                    <a:pt x="21545" y="6610"/>
                    <a:pt x="20508" y="4363"/>
                    <a:pt x="18451" y="2640"/>
                  </a:cubicBezTo>
                  <a:cubicBezTo>
                    <a:pt x="16350" y="879"/>
                    <a:pt x="13590" y="0"/>
                    <a:pt x="10828" y="0"/>
                  </a:cubicBezTo>
                  <a:close/>
                  <a:moveTo>
                    <a:pt x="10463" y="5682"/>
                  </a:moveTo>
                  <a:cubicBezTo>
                    <a:pt x="10751" y="5672"/>
                    <a:pt x="11040" y="5674"/>
                    <a:pt x="11328" y="5688"/>
                  </a:cubicBezTo>
                  <a:cubicBezTo>
                    <a:pt x="11641" y="5703"/>
                    <a:pt x="11953" y="5734"/>
                    <a:pt x="12262" y="5778"/>
                  </a:cubicBezTo>
                  <a:cubicBezTo>
                    <a:pt x="12625" y="5830"/>
                    <a:pt x="12984" y="5903"/>
                    <a:pt x="13338" y="5995"/>
                  </a:cubicBezTo>
                  <a:cubicBezTo>
                    <a:pt x="13887" y="6138"/>
                    <a:pt x="14423" y="6330"/>
                    <a:pt x="14934" y="6569"/>
                  </a:cubicBezTo>
                  <a:cubicBezTo>
                    <a:pt x="15597" y="6879"/>
                    <a:pt x="16218" y="7269"/>
                    <a:pt x="16781" y="7740"/>
                  </a:cubicBezTo>
                  <a:cubicBezTo>
                    <a:pt x="16815" y="7769"/>
                    <a:pt x="16850" y="7798"/>
                    <a:pt x="16884" y="7827"/>
                  </a:cubicBezTo>
                  <a:cubicBezTo>
                    <a:pt x="17294" y="8182"/>
                    <a:pt x="17649" y="8564"/>
                    <a:pt x="17952" y="8967"/>
                  </a:cubicBezTo>
                  <a:cubicBezTo>
                    <a:pt x="18149" y="9229"/>
                    <a:pt x="18323" y="9500"/>
                    <a:pt x="18475" y="9777"/>
                  </a:cubicBezTo>
                  <a:cubicBezTo>
                    <a:pt x="18605" y="10015"/>
                    <a:pt x="18718" y="10257"/>
                    <a:pt x="18814" y="10504"/>
                  </a:cubicBezTo>
                  <a:cubicBezTo>
                    <a:pt x="18857" y="10614"/>
                    <a:pt x="18887" y="10727"/>
                    <a:pt x="18924" y="10838"/>
                  </a:cubicBezTo>
                  <a:cubicBezTo>
                    <a:pt x="18550" y="11995"/>
                    <a:pt x="17825" y="13090"/>
                    <a:pt x="16736" y="13996"/>
                  </a:cubicBezTo>
                  <a:cubicBezTo>
                    <a:pt x="13433" y="16746"/>
                    <a:pt x="8094" y="16746"/>
                    <a:pt x="4813" y="13996"/>
                  </a:cubicBezTo>
                  <a:cubicBezTo>
                    <a:pt x="3751" y="13106"/>
                    <a:pt x="3041" y="12035"/>
                    <a:pt x="2670" y="10903"/>
                  </a:cubicBezTo>
                  <a:cubicBezTo>
                    <a:pt x="3043" y="9745"/>
                    <a:pt x="3768" y="8649"/>
                    <a:pt x="4860" y="7740"/>
                  </a:cubicBezTo>
                  <a:cubicBezTo>
                    <a:pt x="5240" y="7423"/>
                    <a:pt x="5648" y="7142"/>
                    <a:pt x="6076" y="6898"/>
                  </a:cubicBezTo>
                  <a:cubicBezTo>
                    <a:pt x="6405" y="6711"/>
                    <a:pt x="6747" y="6545"/>
                    <a:pt x="7098" y="6400"/>
                  </a:cubicBezTo>
                  <a:cubicBezTo>
                    <a:pt x="7386" y="6282"/>
                    <a:pt x="7678" y="6177"/>
                    <a:pt x="7977" y="6088"/>
                  </a:cubicBezTo>
                  <a:cubicBezTo>
                    <a:pt x="8251" y="6006"/>
                    <a:pt x="8532" y="5937"/>
                    <a:pt x="8814" y="5879"/>
                  </a:cubicBezTo>
                  <a:cubicBezTo>
                    <a:pt x="9085" y="5824"/>
                    <a:pt x="9358" y="5780"/>
                    <a:pt x="9634" y="5747"/>
                  </a:cubicBezTo>
                  <a:cubicBezTo>
                    <a:pt x="9909" y="5714"/>
                    <a:pt x="10185" y="5692"/>
                    <a:pt x="10463" y="5682"/>
                  </a:cubicBezTo>
                  <a:close/>
                </a:path>
              </a:pathLst>
            </a:custGeom>
            <a:solidFill>
              <a:srgbClr val="929292"/>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21" name="Shape"/>
            <p:cNvSpPr/>
            <p:nvPr/>
          </p:nvSpPr>
          <p:spPr>
            <a:xfrm>
              <a:off x="0" y="1882869"/>
              <a:ext cx="6718475" cy="2775986"/>
            </a:xfrm>
            <a:custGeom>
              <a:avLst/>
              <a:gdLst/>
              <a:ahLst/>
              <a:cxnLst>
                <a:cxn ang="0">
                  <a:pos x="wd2" y="hd2"/>
                </a:cxn>
                <a:cxn ang="5400000">
                  <a:pos x="wd2" y="hd2"/>
                </a:cxn>
                <a:cxn ang="10800000">
                  <a:pos x="wd2" y="hd2"/>
                </a:cxn>
                <a:cxn ang="16200000">
                  <a:pos x="wd2" y="hd2"/>
                </a:cxn>
              </a:cxnLst>
              <a:rect l="0" t="0" r="r" b="b"/>
              <a:pathLst>
                <a:path w="21595" h="21592" extrusionOk="0">
                  <a:moveTo>
                    <a:pt x="2" y="380"/>
                  </a:moveTo>
                  <a:cubicBezTo>
                    <a:pt x="7" y="881"/>
                    <a:pt x="31" y="1381"/>
                    <a:pt x="72" y="1879"/>
                  </a:cubicBezTo>
                  <a:cubicBezTo>
                    <a:pt x="113" y="2372"/>
                    <a:pt x="171" y="2863"/>
                    <a:pt x="247" y="3349"/>
                  </a:cubicBezTo>
                  <a:cubicBezTo>
                    <a:pt x="324" y="3849"/>
                    <a:pt x="420" y="4345"/>
                    <a:pt x="534" y="4834"/>
                  </a:cubicBezTo>
                  <a:cubicBezTo>
                    <a:pt x="658" y="5363"/>
                    <a:pt x="802" y="5884"/>
                    <a:pt x="968" y="6394"/>
                  </a:cubicBezTo>
                  <a:cubicBezTo>
                    <a:pt x="1162" y="6990"/>
                    <a:pt x="1386" y="7572"/>
                    <a:pt x="1638" y="8136"/>
                  </a:cubicBezTo>
                  <a:cubicBezTo>
                    <a:pt x="2025" y="9001"/>
                    <a:pt x="2480" y="9822"/>
                    <a:pt x="3005" y="10585"/>
                  </a:cubicBezTo>
                  <a:cubicBezTo>
                    <a:pt x="3048" y="10648"/>
                    <a:pt x="3092" y="10711"/>
                    <a:pt x="3136" y="10773"/>
                  </a:cubicBezTo>
                  <a:cubicBezTo>
                    <a:pt x="3856" y="11786"/>
                    <a:pt x="4653" y="12625"/>
                    <a:pt x="5502" y="13290"/>
                  </a:cubicBezTo>
                  <a:cubicBezTo>
                    <a:pt x="6156" y="13804"/>
                    <a:pt x="6841" y="14214"/>
                    <a:pt x="7545" y="14521"/>
                  </a:cubicBezTo>
                  <a:cubicBezTo>
                    <a:pt x="7997" y="14718"/>
                    <a:pt x="8457" y="14873"/>
                    <a:pt x="8922" y="14985"/>
                  </a:cubicBezTo>
                  <a:cubicBezTo>
                    <a:pt x="9318" y="15080"/>
                    <a:pt x="9718" y="15145"/>
                    <a:pt x="10119" y="15178"/>
                  </a:cubicBezTo>
                  <a:cubicBezTo>
                    <a:pt x="10487" y="15208"/>
                    <a:pt x="10856" y="15213"/>
                    <a:pt x="11224" y="15190"/>
                  </a:cubicBezTo>
                  <a:cubicBezTo>
                    <a:pt x="11580" y="15169"/>
                    <a:pt x="11934" y="15123"/>
                    <a:pt x="12287" y="15053"/>
                  </a:cubicBezTo>
                  <a:cubicBezTo>
                    <a:pt x="12640" y="14983"/>
                    <a:pt x="12990" y="14888"/>
                    <a:pt x="13337" y="14769"/>
                  </a:cubicBezTo>
                  <a:cubicBezTo>
                    <a:pt x="13698" y="14645"/>
                    <a:pt x="14055" y="14495"/>
                    <a:pt x="14407" y="14318"/>
                  </a:cubicBezTo>
                  <a:cubicBezTo>
                    <a:pt x="14789" y="14127"/>
                    <a:pt x="15165" y="13904"/>
                    <a:pt x="15533" y="13650"/>
                  </a:cubicBezTo>
                  <a:cubicBezTo>
                    <a:pt x="15984" y="13340"/>
                    <a:pt x="16422" y="12983"/>
                    <a:pt x="16844" y="12579"/>
                  </a:cubicBezTo>
                  <a:cubicBezTo>
                    <a:pt x="17393" y="12055"/>
                    <a:pt x="17914" y="11453"/>
                    <a:pt x="18402" y="10772"/>
                  </a:cubicBezTo>
                  <a:cubicBezTo>
                    <a:pt x="20530" y="7800"/>
                    <a:pt x="21593" y="3897"/>
                    <a:pt x="21588" y="0"/>
                  </a:cubicBezTo>
                  <a:lnTo>
                    <a:pt x="21595" y="6388"/>
                  </a:lnTo>
                  <a:cubicBezTo>
                    <a:pt x="21600" y="10284"/>
                    <a:pt x="20537" y="14187"/>
                    <a:pt x="18409" y="17160"/>
                  </a:cubicBezTo>
                  <a:cubicBezTo>
                    <a:pt x="17922" y="17841"/>
                    <a:pt x="17400" y="18443"/>
                    <a:pt x="16852" y="18967"/>
                  </a:cubicBezTo>
                  <a:cubicBezTo>
                    <a:pt x="16429" y="19370"/>
                    <a:pt x="15991" y="19727"/>
                    <a:pt x="15541" y="20038"/>
                  </a:cubicBezTo>
                  <a:cubicBezTo>
                    <a:pt x="15173" y="20292"/>
                    <a:pt x="14797" y="20514"/>
                    <a:pt x="14415" y="20706"/>
                  </a:cubicBezTo>
                  <a:cubicBezTo>
                    <a:pt x="14063" y="20882"/>
                    <a:pt x="13705" y="21033"/>
                    <a:pt x="13344" y="21156"/>
                  </a:cubicBezTo>
                  <a:cubicBezTo>
                    <a:pt x="12997" y="21275"/>
                    <a:pt x="12647" y="21370"/>
                    <a:pt x="12295" y="21440"/>
                  </a:cubicBezTo>
                  <a:cubicBezTo>
                    <a:pt x="11942" y="21511"/>
                    <a:pt x="11587" y="21556"/>
                    <a:pt x="11232" y="21578"/>
                  </a:cubicBezTo>
                  <a:cubicBezTo>
                    <a:pt x="10863" y="21600"/>
                    <a:pt x="10494" y="21596"/>
                    <a:pt x="10126" y="21565"/>
                  </a:cubicBezTo>
                  <a:cubicBezTo>
                    <a:pt x="9725" y="21532"/>
                    <a:pt x="9326" y="21468"/>
                    <a:pt x="8929" y="21372"/>
                  </a:cubicBezTo>
                  <a:cubicBezTo>
                    <a:pt x="8465" y="21261"/>
                    <a:pt x="8005" y="21106"/>
                    <a:pt x="7552" y="20908"/>
                  </a:cubicBezTo>
                  <a:cubicBezTo>
                    <a:pt x="6849" y="20602"/>
                    <a:pt x="6164" y="20191"/>
                    <a:pt x="5509" y="19677"/>
                  </a:cubicBezTo>
                  <a:cubicBezTo>
                    <a:pt x="4661" y="19012"/>
                    <a:pt x="3864" y="18173"/>
                    <a:pt x="3144" y="17161"/>
                  </a:cubicBezTo>
                  <a:cubicBezTo>
                    <a:pt x="3099" y="17098"/>
                    <a:pt x="3056" y="17036"/>
                    <a:pt x="3012" y="16972"/>
                  </a:cubicBezTo>
                  <a:cubicBezTo>
                    <a:pt x="2488" y="16209"/>
                    <a:pt x="2032" y="15388"/>
                    <a:pt x="1645" y="14524"/>
                  </a:cubicBezTo>
                  <a:cubicBezTo>
                    <a:pt x="1393" y="13960"/>
                    <a:pt x="1170" y="13378"/>
                    <a:pt x="976" y="12782"/>
                  </a:cubicBezTo>
                  <a:cubicBezTo>
                    <a:pt x="810" y="12271"/>
                    <a:pt x="665" y="11750"/>
                    <a:pt x="542" y="11221"/>
                  </a:cubicBezTo>
                  <a:cubicBezTo>
                    <a:pt x="428" y="10732"/>
                    <a:pt x="332" y="10237"/>
                    <a:pt x="254" y="9737"/>
                  </a:cubicBezTo>
                  <a:cubicBezTo>
                    <a:pt x="179" y="9250"/>
                    <a:pt x="121" y="8759"/>
                    <a:pt x="80" y="8266"/>
                  </a:cubicBezTo>
                  <a:cubicBezTo>
                    <a:pt x="39" y="7768"/>
                    <a:pt x="15" y="7268"/>
                    <a:pt x="9" y="6768"/>
                  </a:cubicBezTo>
                  <a:cubicBezTo>
                    <a:pt x="8" y="6691"/>
                    <a:pt x="8" y="6615"/>
                    <a:pt x="7" y="6538"/>
                  </a:cubicBezTo>
                  <a:lnTo>
                    <a:pt x="0" y="151"/>
                  </a:lnTo>
                  <a:cubicBezTo>
                    <a:pt x="0" y="227"/>
                    <a:pt x="1" y="304"/>
                    <a:pt x="2" y="38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22" name="Shape"/>
            <p:cNvSpPr/>
            <p:nvPr/>
          </p:nvSpPr>
          <p:spPr>
            <a:xfrm>
              <a:off x="735519" y="425638"/>
              <a:ext cx="5245514" cy="1926605"/>
            </a:xfrm>
            <a:custGeom>
              <a:avLst/>
              <a:gdLst/>
              <a:ahLst/>
              <a:cxnLst>
                <a:cxn ang="0">
                  <a:pos x="wd2" y="hd2"/>
                </a:cxn>
                <a:cxn ang="5400000">
                  <a:pos x="wd2" y="hd2"/>
                </a:cxn>
                <a:cxn ang="10800000">
                  <a:pos x="wd2" y="hd2"/>
                </a:cxn>
                <a:cxn ang="16200000">
                  <a:pos x="wd2" y="hd2"/>
                </a:cxn>
              </a:cxnLst>
              <a:rect l="0" t="0" r="r" b="b"/>
              <a:pathLst>
                <a:path w="21588" h="21600" extrusionOk="0">
                  <a:moveTo>
                    <a:pt x="10828" y="0"/>
                  </a:moveTo>
                  <a:cubicBezTo>
                    <a:pt x="8065" y="0"/>
                    <a:pt x="5300" y="1665"/>
                    <a:pt x="3186" y="4990"/>
                  </a:cubicBezTo>
                  <a:cubicBezTo>
                    <a:pt x="1072" y="8314"/>
                    <a:pt x="10" y="12669"/>
                    <a:pt x="0" y="17025"/>
                  </a:cubicBezTo>
                  <a:cubicBezTo>
                    <a:pt x="0" y="17030"/>
                    <a:pt x="0" y="17035"/>
                    <a:pt x="0" y="17039"/>
                  </a:cubicBezTo>
                  <a:cubicBezTo>
                    <a:pt x="-3" y="18575"/>
                    <a:pt x="133" y="20110"/>
                    <a:pt x="392" y="21600"/>
                  </a:cubicBezTo>
                  <a:cubicBezTo>
                    <a:pt x="870" y="18798"/>
                    <a:pt x="1798" y="16147"/>
                    <a:pt x="3196" y="13949"/>
                  </a:cubicBezTo>
                  <a:cubicBezTo>
                    <a:pt x="3683" y="13183"/>
                    <a:pt x="4205" y="12503"/>
                    <a:pt x="4753" y="11913"/>
                  </a:cubicBezTo>
                  <a:cubicBezTo>
                    <a:pt x="5175" y="11459"/>
                    <a:pt x="5612" y="11058"/>
                    <a:pt x="6062" y="10708"/>
                  </a:cubicBezTo>
                  <a:cubicBezTo>
                    <a:pt x="6430" y="10423"/>
                    <a:pt x="6805" y="10168"/>
                    <a:pt x="7187" y="9953"/>
                  </a:cubicBezTo>
                  <a:cubicBezTo>
                    <a:pt x="7539" y="9754"/>
                    <a:pt x="7898" y="9588"/>
                    <a:pt x="8259" y="9449"/>
                  </a:cubicBezTo>
                  <a:cubicBezTo>
                    <a:pt x="8606" y="9315"/>
                    <a:pt x="8956" y="9208"/>
                    <a:pt x="9308" y="9129"/>
                  </a:cubicBezTo>
                  <a:cubicBezTo>
                    <a:pt x="9661" y="9050"/>
                    <a:pt x="10015" y="8996"/>
                    <a:pt x="10370" y="8972"/>
                  </a:cubicBezTo>
                  <a:cubicBezTo>
                    <a:pt x="10739" y="8947"/>
                    <a:pt x="11109" y="8952"/>
                    <a:pt x="11477" y="8986"/>
                  </a:cubicBezTo>
                  <a:cubicBezTo>
                    <a:pt x="11878" y="9023"/>
                    <a:pt x="12278" y="9096"/>
                    <a:pt x="12674" y="9204"/>
                  </a:cubicBezTo>
                  <a:cubicBezTo>
                    <a:pt x="13139" y="9330"/>
                    <a:pt x="13599" y="9506"/>
                    <a:pt x="14051" y="9728"/>
                  </a:cubicBezTo>
                  <a:cubicBezTo>
                    <a:pt x="14755" y="10074"/>
                    <a:pt x="15441" y="10538"/>
                    <a:pt x="16095" y="11117"/>
                  </a:cubicBezTo>
                  <a:cubicBezTo>
                    <a:pt x="16944" y="11866"/>
                    <a:pt x="17739" y="12809"/>
                    <a:pt x="18459" y="13949"/>
                  </a:cubicBezTo>
                  <a:cubicBezTo>
                    <a:pt x="18504" y="14019"/>
                    <a:pt x="18548" y="14088"/>
                    <a:pt x="18592" y="14160"/>
                  </a:cubicBezTo>
                  <a:cubicBezTo>
                    <a:pt x="19116" y="15019"/>
                    <a:pt x="19572" y="15943"/>
                    <a:pt x="19959" y="16917"/>
                  </a:cubicBezTo>
                  <a:cubicBezTo>
                    <a:pt x="20211" y="17551"/>
                    <a:pt x="20435" y="18206"/>
                    <a:pt x="20629" y="18877"/>
                  </a:cubicBezTo>
                  <a:cubicBezTo>
                    <a:pt x="20795" y="19452"/>
                    <a:pt x="20940" y="20038"/>
                    <a:pt x="21063" y="20633"/>
                  </a:cubicBezTo>
                  <a:cubicBezTo>
                    <a:pt x="21119" y="20900"/>
                    <a:pt x="21157" y="21174"/>
                    <a:pt x="21203" y="21443"/>
                  </a:cubicBezTo>
                  <a:cubicBezTo>
                    <a:pt x="21450" y="20001"/>
                    <a:pt x="21585" y="18523"/>
                    <a:pt x="21588" y="17039"/>
                  </a:cubicBezTo>
                  <a:cubicBezTo>
                    <a:pt x="21597" y="12680"/>
                    <a:pt x="20550" y="8316"/>
                    <a:pt x="18449" y="4990"/>
                  </a:cubicBezTo>
                  <a:cubicBezTo>
                    <a:pt x="16349" y="1664"/>
                    <a:pt x="13590" y="0"/>
                    <a:pt x="10828" y="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227" name="Group"/>
          <p:cNvGrpSpPr/>
          <p:nvPr/>
        </p:nvGrpSpPr>
        <p:grpSpPr>
          <a:xfrm>
            <a:off x="14928621" y="1847316"/>
            <a:ext cx="6718757" cy="4658856"/>
            <a:chOff x="0" y="0"/>
            <a:chExt cx="6718755" cy="4658854"/>
          </a:xfrm>
        </p:grpSpPr>
        <p:sp>
          <p:nvSpPr>
            <p:cNvPr id="7224" name="Shape"/>
            <p:cNvSpPr/>
            <p:nvPr/>
          </p:nvSpPr>
          <p:spPr>
            <a:xfrm>
              <a:off x="225" y="0"/>
              <a:ext cx="6718531" cy="4658839"/>
            </a:xfrm>
            <a:custGeom>
              <a:avLst/>
              <a:gdLst/>
              <a:ahLst/>
              <a:cxnLst>
                <a:cxn ang="0">
                  <a:pos x="wd2" y="hd2"/>
                </a:cxn>
                <a:cxn ang="5400000">
                  <a:pos x="wd2" y="hd2"/>
                </a:cxn>
                <a:cxn ang="10800000">
                  <a:pos x="wd2" y="hd2"/>
                </a:cxn>
                <a:cxn ang="16200000">
                  <a:pos x="wd2" y="hd2"/>
                </a:cxn>
              </a:cxnLst>
              <a:rect l="0" t="0" r="r" b="b"/>
              <a:pathLst>
                <a:path w="21595" h="21595" extrusionOk="0">
                  <a:moveTo>
                    <a:pt x="10828" y="0"/>
                  </a:moveTo>
                  <a:cubicBezTo>
                    <a:pt x="8066" y="0"/>
                    <a:pt x="5301" y="880"/>
                    <a:pt x="3187" y="2640"/>
                  </a:cubicBezTo>
                  <a:cubicBezTo>
                    <a:pt x="1083" y="4392"/>
                    <a:pt x="21" y="6685"/>
                    <a:pt x="2" y="8981"/>
                  </a:cubicBezTo>
                  <a:cubicBezTo>
                    <a:pt x="2" y="8973"/>
                    <a:pt x="0" y="8964"/>
                    <a:pt x="0" y="8956"/>
                  </a:cubicBezTo>
                  <a:lnTo>
                    <a:pt x="0" y="9012"/>
                  </a:lnTo>
                  <a:cubicBezTo>
                    <a:pt x="0" y="9014"/>
                    <a:pt x="0" y="9016"/>
                    <a:pt x="0" y="9018"/>
                  </a:cubicBezTo>
                  <a:lnTo>
                    <a:pt x="6" y="12623"/>
                  </a:lnTo>
                  <a:cubicBezTo>
                    <a:pt x="6" y="12668"/>
                    <a:pt x="7" y="12715"/>
                    <a:pt x="8" y="12761"/>
                  </a:cubicBezTo>
                  <a:cubicBezTo>
                    <a:pt x="14" y="13059"/>
                    <a:pt x="37" y="13356"/>
                    <a:pt x="78" y="13653"/>
                  </a:cubicBezTo>
                  <a:cubicBezTo>
                    <a:pt x="119" y="13947"/>
                    <a:pt x="178" y="14241"/>
                    <a:pt x="254" y="14531"/>
                  </a:cubicBezTo>
                  <a:cubicBezTo>
                    <a:pt x="331" y="14829"/>
                    <a:pt x="426" y="15123"/>
                    <a:pt x="541" y="15415"/>
                  </a:cubicBezTo>
                  <a:cubicBezTo>
                    <a:pt x="664" y="15730"/>
                    <a:pt x="810" y="16039"/>
                    <a:pt x="976" y="16344"/>
                  </a:cubicBezTo>
                  <a:cubicBezTo>
                    <a:pt x="1170" y="16699"/>
                    <a:pt x="1393" y="17046"/>
                    <a:pt x="1645" y="17382"/>
                  </a:cubicBezTo>
                  <a:cubicBezTo>
                    <a:pt x="2032" y="17897"/>
                    <a:pt x="2487" y="18388"/>
                    <a:pt x="3011" y="18843"/>
                  </a:cubicBezTo>
                  <a:cubicBezTo>
                    <a:pt x="3055" y="18880"/>
                    <a:pt x="3098" y="18918"/>
                    <a:pt x="3142" y="18955"/>
                  </a:cubicBezTo>
                  <a:cubicBezTo>
                    <a:pt x="3862" y="19559"/>
                    <a:pt x="4660" y="20056"/>
                    <a:pt x="5508" y="20453"/>
                  </a:cubicBezTo>
                  <a:cubicBezTo>
                    <a:pt x="6162" y="20759"/>
                    <a:pt x="6848" y="21004"/>
                    <a:pt x="7551" y="21187"/>
                  </a:cubicBezTo>
                  <a:cubicBezTo>
                    <a:pt x="8003" y="21305"/>
                    <a:pt x="8465" y="21396"/>
                    <a:pt x="8929" y="21463"/>
                  </a:cubicBezTo>
                  <a:cubicBezTo>
                    <a:pt x="9326" y="21520"/>
                    <a:pt x="9725" y="21559"/>
                    <a:pt x="10125" y="21578"/>
                  </a:cubicBezTo>
                  <a:cubicBezTo>
                    <a:pt x="10493" y="21596"/>
                    <a:pt x="10862" y="21600"/>
                    <a:pt x="11230" y="21587"/>
                  </a:cubicBezTo>
                  <a:cubicBezTo>
                    <a:pt x="11585" y="21574"/>
                    <a:pt x="11941" y="21547"/>
                    <a:pt x="12294" y="21505"/>
                  </a:cubicBezTo>
                  <a:cubicBezTo>
                    <a:pt x="12646" y="21463"/>
                    <a:pt x="12997" y="21407"/>
                    <a:pt x="13344" y="21336"/>
                  </a:cubicBezTo>
                  <a:cubicBezTo>
                    <a:pt x="13705" y="21263"/>
                    <a:pt x="14061" y="21171"/>
                    <a:pt x="14413" y="21066"/>
                  </a:cubicBezTo>
                  <a:cubicBezTo>
                    <a:pt x="14795" y="20952"/>
                    <a:pt x="15171" y="20820"/>
                    <a:pt x="15539" y="20669"/>
                  </a:cubicBezTo>
                  <a:cubicBezTo>
                    <a:pt x="15990" y="20484"/>
                    <a:pt x="16428" y="20271"/>
                    <a:pt x="16851" y="20030"/>
                  </a:cubicBezTo>
                  <a:cubicBezTo>
                    <a:pt x="17399" y="19718"/>
                    <a:pt x="17921" y="19358"/>
                    <a:pt x="18408" y="18952"/>
                  </a:cubicBezTo>
                  <a:cubicBezTo>
                    <a:pt x="20536" y="17181"/>
                    <a:pt x="21600" y="14855"/>
                    <a:pt x="21595" y="12533"/>
                  </a:cubicBezTo>
                  <a:lnTo>
                    <a:pt x="21588" y="9015"/>
                  </a:lnTo>
                  <a:lnTo>
                    <a:pt x="21588" y="8728"/>
                  </a:lnTo>
                  <a:cubicBezTo>
                    <a:pt x="21588" y="8775"/>
                    <a:pt x="21581" y="8821"/>
                    <a:pt x="21580" y="8868"/>
                  </a:cubicBezTo>
                  <a:cubicBezTo>
                    <a:pt x="21545" y="6610"/>
                    <a:pt x="20508" y="4363"/>
                    <a:pt x="18451" y="2640"/>
                  </a:cubicBezTo>
                  <a:cubicBezTo>
                    <a:pt x="16350" y="879"/>
                    <a:pt x="13590" y="0"/>
                    <a:pt x="10828" y="0"/>
                  </a:cubicBezTo>
                  <a:close/>
                  <a:moveTo>
                    <a:pt x="10463" y="5682"/>
                  </a:moveTo>
                  <a:cubicBezTo>
                    <a:pt x="10751" y="5672"/>
                    <a:pt x="11040" y="5674"/>
                    <a:pt x="11328" y="5688"/>
                  </a:cubicBezTo>
                  <a:cubicBezTo>
                    <a:pt x="11641" y="5703"/>
                    <a:pt x="11953" y="5734"/>
                    <a:pt x="12262" y="5778"/>
                  </a:cubicBezTo>
                  <a:cubicBezTo>
                    <a:pt x="12625" y="5830"/>
                    <a:pt x="12984" y="5903"/>
                    <a:pt x="13338" y="5995"/>
                  </a:cubicBezTo>
                  <a:cubicBezTo>
                    <a:pt x="13887" y="6138"/>
                    <a:pt x="14423" y="6330"/>
                    <a:pt x="14934" y="6569"/>
                  </a:cubicBezTo>
                  <a:cubicBezTo>
                    <a:pt x="15597" y="6879"/>
                    <a:pt x="16218" y="7269"/>
                    <a:pt x="16781" y="7740"/>
                  </a:cubicBezTo>
                  <a:cubicBezTo>
                    <a:pt x="16815" y="7769"/>
                    <a:pt x="16850" y="7798"/>
                    <a:pt x="16884" y="7827"/>
                  </a:cubicBezTo>
                  <a:cubicBezTo>
                    <a:pt x="17294" y="8182"/>
                    <a:pt x="17649" y="8564"/>
                    <a:pt x="17952" y="8967"/>
                  </a:cubicBezTo>
                  <a:cubicBezTo>
                    <a:pt x="18149" y="9229"/>
                    <a:pt x="18323" y="9500"/>
                    <a:pt x="18475" y="9777"/>
                  </a:cubicBezTo>
                  <a:cubicBezTo>
                    <a:pt x="18605" y="10015"/>
                    <a:pt x="18718" y="10257"/>
                    <a:pt x="18814" y="10504"/>
                  </a:cubicBezTo>
                  <a:cubicBezTo>
                    <a:pt x="18857" y="10614"/>
                    <a:pt x="18887" y="10727"/>
                    <a:pt x="18924" y="10838"/>
                  </a:cubicBezTo>
                  <a:cubicBezTo>
                    <a:pt x="18550" y="11995"/>
                    <a:pt x="17825" y="13090"/>
                    <a:pt x="16736" y="13996"/>
                  </a:cubicBezTo>
                  <a:cubicBezTo>
                    <a:pt x="13433" y="16746"/>
                    <a:pt x="8094" y="16746"/>
                    <a:pt x="4813" y="13996"/>
                  </a:cubicBezTo>
                  <a:cubicBezTo>
                    <a:pt x="3751" y="13106"/>
                    <a:pt x="3041" y="12035"/>
                    <a:pt x="2670" y="10903"/>
                  </a:cubicBezTo>
                  <a:cubicBezTo>
                    <a:pt x="3043" y="9745"/>
                    <a:pt x="3768" y="8649"/>
                    <a:pt x="4860" y="7740"/>
                  </a:cubicBezTo>
                  <a:cubicBezTo>
                    <a:pt x="5240" y="7423"/>
                    <a:pt x="5648" y="7142"/>
                    <a:pt x="6076" y="6898"/>
                  </a:cubicBezTo>
                  <a:cubicBezTo>
                    <a:pt x="6405" y="6711"/>
                    <a:pt x="6747" y="6545"/>
                    <a:pt x="7098" y="6400"/>
                  </a:cubicBezTo>
                  <a:cubicBezTo>
                    <a:pt x="7386" y="6282"/>
                    <a:pt x="7678" y="6177"/>
                    <a:pt x="7977" y="6088"/>
                  </a:cubicBezTo>
                  <a:cubicBezTo>
                    <a:pt x="8251" y="6006"/>
                    <a:pt x="8532" y="5937"/>
                    <a:pt x="8814" y="5879"/>
                  </a:cubicBezTo>
                  <a:cubicBezTo>
                    <a:pt x="9085" y="5824"/>
                    <a:pt x="9358" y="5780"/>
                    <a:pt x="9634" y="5747"/>
                  </a:cubicBezTo>
                  <a:cubicBezTo>
                    <a:pt x="9909" y="5714"/>
                    <a:pt x="10185" y="5692"/>
                    <a:pt x="10463" y="5682"/>
                  </a:cubicBezTo>
                  <a:close/>
                </a:path>
              </a:pathLst>
            </a:custGeom>
            <a:solidFill>
              <a:srgbClr val="D5D5D5"/>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25" name="Shape"/>
            <p:cNvSpPr/>
            <p:nvPr/>
          </p:nvSpPr>
          <p:spPr>
            <a:xfrm>
              <a:off x="0" y="1882869"/>
              <a:ext cx="6718475" cy="2775986"/>
            </a:xfrm>
            <a:custGeom>
              <a:avLst/>
              <a:gdLst/>
              <a:ahLst/>
              <a:cxnLst>
                <a:cxn ang="0">
                  <a:pos x="wd2" y="hd2"/>
                </a:cxn>
                <a:cxn ang="5400000">
                  <a:pos x="wd2" y="hd2"/>
                </a:cxn>
                <a:cxn ang="10800000">
                  <a:pos x="wd2" y="hd2"/>
                </a:cxn>
                <a:cxn ang="16200000">
                  <a:pos x="wd2" y="hd2"/>
                </a:cxn>
              </a:cxnLst>
              <a:rect l="0" t="0" r="r" b="b"/>
              <a:pathLst>
                <a:path w="21595" h="21592" extrusionOk="0">
                  <a:moveTo>
                    <a:pt x="2" y="380"/>
                  </a:moveTo>
                  <a:cubicBezTo>
                    <a:pt x="7" y="881"/>
                    <a:pt x="31" y="1381"/>
                    <a:pt x="72" y="1879"/>
                  </a:cubicBezTo>
                  <a:cubicBezTo>
                    <a:pt x="113" y="2372"/>
                    <a:pt x="171" y="2863"/>
                    <a:pt x="247" y="3349"/>
                  </a:cubicBezTo>
                  <a:cubicBezTo>
                    <a:pt x="324" y="3849"/>
                    <a:pt x="420" y="4345"/>
                    <a:pt x="534" y="4834"/>
                  </a:cubicBezTo>
                  <a:cubicBezTo>
                    <a:pt x="658" y="5363"/>
                    <a:pt x="802" y="5884"/>
                    <a:pt x="968" y="6394"/>
                  </a:cubicBezTo>
                  <a:cubicBezTo>
                    <a:pt x="1162" y="6990"/>
                    <a:pt x="1386" y="7572"/>
                    <a:pt x="1638" y="8136"/>
                  </a:cubicBezTo>
                  <a:cubicBezTo>
                    <a:pt x="2025" y="9001"/>
                    <a:pt x="2480" y="9822"/>
                    <a:pt x="3005" y="10585"/>
                  </a:cubicBezTo>
                  <a:cubicBezTo>
                    <a:pt x="3048" y="10648"/>
                    <a:pt x="3092" y="10711"/>
                    <a:pt x="3136" y="10773"/>
                  </a:cubicBezTo>
                  <a:cubicBezTo>
                    <a:pt x="3856" y="11786"/>
                    <a:pt x="4653" y="12625"/>
                    <a:pt x="5502" y="13290"/>
                  </a:cubicBezTo>
                  <a:cubicBezTo>
                    <a:pt x="6156" y="13804"/>
                    <a:pt x="6841" y="14214"/>
                    <a:pt x="7545" y="14521"/>
                  </a:cubicBezTo>
                  <a:cubicBezTo>
                    <a:pt x="7997" y="14718"/>
                    <a:pt x="8457" y="14873"/>
                    <a:pt x="8922" y="14985"/>
                  </a:cubicBezTo>
                  <a:cubicBezTo>
                    <a:pt x="9318" y="15080"/>
                    <a:pt x="9718" y="15145"/>
                    <a:pt x="10119" y="15178"/>
                  </a:cubicBezTo>
                  <a:cubicBezTo>
                    <a:pt x="10487" y="15208"/>
                    <a:pt x="10856" y="15213"/>
                    <a:pt x="11224" y="15190"/>
                  </a:cubicBezTo>
                  <a:cubicBezTo>
                    <a:pt x="11580" y="15169"/>
                    <a:pt x="11934" y="15123"/>
                    <a:pt x="12287" y="15053"/>
                  </a:cubicBezTo>
                  <a:cubicBezTo>
                    <a:pt x="12640" y="14983"/>
                    <a:pt x="12990" y="14888"/>
                    <a:pt x="13337" y="14769"/>
                  </a:cubicBezTo>
                  <a:cubicBezTo>
                    <a:pt x="13698" y="14645"/>
                    <a:pt x="14055" y="14495"/>
                    <a:pt x="14407" y="14318"/>
                  </a:cubicBezTo>
                  <a:cubicBezTo>
                    <a:pt x="14789" y="14127"/>
                    <a:pt x="15165" y="13904"/>
                    <a:pt x="15533" y="13650"/>
                  </a:cubicBezTo>
                  <a:cubicBezTo>
                    <a:pt x="15984" y="13340"/>
                    <a:pt x="16422" y="12983"/>
                    <a:pt x="16844" y="12579"/>
                  </a:cubicBezTo>
                  <a:cubicBezTo>
                    <a:pt x="17393" y="12055"/>
                    <a:pt x="17914" y="11453"/>
                    <a:pt x="18402" y="10772"/>
                  </a:cubicBezTo>
                  <a:cubicBezTo>
                    <a:pt x="20530" y="7800"/>
                    <a:pt x="21593" y="3897"/>
                    <a:pt x="21588" y="0"/>
                  </a:cubicBezTo>
                  <a:lnTo>
                    <a:pt x="21595" y="6388"/>
                  </a:lnTo>
                  <a:cubicBezTo>
                    <a:pt x="21600" y="10284"/>
                    <a:pt x="20537" y="14187"/>
                    <a:pt x="18409" y="17160"/>
                  </a:cubicBezTo>
                  <a:cubicBezTo>
                    <a:pt x="17922" y="17841"/>
                    <a:pt x="17400" y="18443"/>
                    <a:pt x="16852" y="18967"/>
                  </a:cubicBezTo>
                  <a:cubicBezTo>
                    <a:pt x="16429" y="19370"/>
                    <a:pt x="15991" y="19727"/>
                    <a:pt x="15541" y="20038"/>
                  </a:cubicBezTo>
                  <a:cubicBezTo>
                    <a:pt x="15173" y="20292"/>
                    <a:pt x="14797" y="20514"/>
                    <a:pt x="14415" y="20706"/>
                  </a:cubicBezTo>
                  <a:cubicBezTo>
                    <a:pt x="14063" y="20882"/>
                    <a:pt x="13705" y="21033"/>
                    <a:pt x="13344" y="21156"/>
                  </a:cubicBezTo>
                  <a:cubicBezTo>
                    <a:pt x="12997" y="21275"/>
                    <a:pt x="12647" y="21370"/>
                    <a:pt x="12295" y="21440"/>
                  </a:cubicBezTo>
                  <a:cubicBezTo>
                    <a:pt x="11942" y="21511"/>
                    <a:pt x="11587" y="21556"/>
                    <a:pt x="11232" y="21578"/>
                  </a:cubicBezTo>
                  <a:cubicBezTo>
                    <a:pt x="10863" y="21600"/>
                    <a:pt x="10494" y="21596"/>
                    <a:pt x="10126" y="21565"/>
                  </a:cubicBezTo>
                  <a:cubicBezTo>
                    <a:pt x="9725" y="21532"/>
                    <a:pt x="9326" y="21468"/>
                    <a:pt x="8929" y="21372"/>
                  </a:cubicBezTo>
                  <a:cubicBezTo>
                    <a:pt x="8465" y="21261"/>
                    <a:pt x="8005" y="21106"/>
                    <a:pt x="7552" y="20908"/>
                  </a:cubicBezTo>
                  <a:cubicBezTo>
                    <a:pt x="6849" y="20602"/>
                    <a:pt x="6164" y="20191"/>
                    <a:pt x="5509" y="19677"/>
                  </a:cubicBezTo>
                  <a:cubicBezTo>
                    <a:pt x="4661" y="19012"/>
                    <a:pt x="3864" y="18173"/>
                    <a:pt x="3144" y="17161"/>
                  </a:cubicBezTo>
                  <a:cubicBezTo>
                    <a:pt x="3099" y="17098"/>
                    <a:pt x="3056" y="17036"/>
                    <a:pt x="3012" y="16972"/>
                  </a:cubicBezTo>
                  <a:cubicBezTo>
                    <a:pt x="2488" y="16209"/>
                    <a:pt x="2032" y="15388"/>
                    <a:pt x="1645" y="14524"/>
                  </a:cubicBezTo>
                  <a:cubicBezTo>
                    <a:pt x="1393" y="13960"/>
                    <a:pt x="1170" y="13378"/>
                    <a:pt x="976" y="12782"/>
                  </a:cubicBezTo>
                  <a:cubicBezTo>
                    <a:pt x="810" y="12271"/>
                    <a:pt x="665" y="11750"/>
                    <a:pt x="542" y="11221"/>
                  </a:cubicBezTo>
                  <a:cubicBezTo>
                    <a:pt x="428" y="10732"/>
                    <a:pt x="332" y="10237"/>
                    <a:pt x="254" y="9737"/>
                  </a:cubicBezTo>
                  <a:cubicBezTo>
                    <a:pt x="179" y="9250"/>
                    <a:pt x="121" y="8759"/>
                    <a:pt x="80" y="8266"/>
                  </a:cubicBezTo>
                  <a:cubicBezTo>
                    <a:pt x="39" y="7768"/>
                    <a:pt x="15" y="7268"/>
                    <a:pt x="9" y="6768"/>
                  </a:cubicBezTo>
                  <a:cubicBezTo>
                    <a:pt x="8" y="6691"/>
                    <a:pt x="8" y="6615"/>
                    <a:pt x="7" y="6538"/>
                  </a:cubicBezTo>
                  <a:lnTo>
                    <a:pt x="0" y="151"/>
                  </a:lnTo>
                  <a:cubicBezTo>
                    <a:pt x="0" y="227"/>
                    <a:pt x="1" y="304"/>
                    <a:pt x="2" y="38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26" name="Shape"/>
            <p:cNvSpPr/>
            <p:nvPr/>
          </p:nvSpPr>
          <p:spPr>
            <a:xfrm>
              <a:off x="735519" y="425638"/>
              <a:ext cx="5245514" cy="1926605"/>
            </a:xfrm>
            <a:custGeom>
              <a:avLst/>
              <a:gdLst/>
              <a:ahLst/>
              <a:cxnLst>
                <a:cxn ang="0">
                  <a:pos x="wd2" y="hd2"/>
                </a:cxn>
                <a:cxn ang="5400000">
                  <a:pos x="wd2" y="hd2"/>
                </a:cxn>
                <a:cxn ang="10800000">
                  <a:pos x="wd2" y="hd2"/>
                </a:cxn>
                <a:cxn ang="16200000">
                  <a:pos x="wd2" y="hd2"/>
                </a:cxn>
              </a:cxnLst>
              <a:rect l="0" t="0" r="r" b="b"/>
              <a:pathLst>
                <a:path w="21588" h="21600" extrusionOk="0">
                  <a:moveTo>
                    <a:pt x="10828" y="0"/>
                  </a:moveTo>
                  <a:cubicBezTo>
                    <a:pt x="8065" y="0"/>
                    <a:pt x="5300" y="1665"/>
                    <a:pt x="3186" y="4990"/>
                  </a:cubicBezTo>
                  <a:cubicBezTo>
                    <a:pt x="1072" y="8314"/>
                    <a:pt x="10" y="12669"/>
                    <a:pt x="0" y="17025"/>
                  </a:cubicBezTo>
                  <a:cubicBezTo>
                    <a:pt x="0" y="17030"/>
                    <a:pt x="0" y="17035"/>
                    <a:pt x="0" y="17039"/>
                  </a:cubicBezTo>
                  <a:cubicBezTo>
                    <a:pt x="-3" y="18575"/>
                    <a:pt x="133" y="20110"/>
                    <a:pt x="392" y="21600"/>
                  </a:cubicBezTo>
                  <a:cubicBezTo>
                    <a:pt x="870" y="18798"/>
                    <a:pt x="1798" y="16147"/>
                    <a:pt x="3196" y="13949"/>
                  </a:cubicBezTo>
                  <a:cubicBezTo>
                    <a:pt x="3683" y="13183"/>
                    <a:pt x="4205" y="12503"/>
                    <a:pt x="4753" y="11913"/>
                  </a:cubicBezTo>
                  <a:cubicBezTo>
                    <a:pt x="5175" y="11459"/>
                    <a:pt x="5612" y="11058"/>
                    <a:pt x="6062" y="10708"/>
                  </a:cubicBezTo>
                  <a:cubicBezTo>
                    <a:pt x="6430" y="10423"/>
                    <a:pt x="6805" y="10168"/>
                    <a:pt x="7187" y="9953"/>
                  </a:cubicBezTo>
                  <a:cubicBezTo>
                    <a:pt x="7539" y="9754"/>
                    <a:pt x="7898" y="9588"/>
                    <a:pt x="8259" y="9449"/>
                  </a:cubicBezTo>
                  <a:cubicBezTo>
                    <a:pt x="8606" y="9315"/>
                    <a:pt x="8956" y="9208"/>
                    <a:pt x="9308" y="9129"/>
                  </a:cubicBezTo>
                  <a:cubicBezTo>
                    <a:pt x="9661" y="9050"/>
                    <a:pt x="10015" y="8996"/>
                    <a:pt x="10370" y="8972"/>
                  </a:cubicBezTo>
                  <a:cubicBezTo>
                    <a:pt x="10739" y="8947"/>
                    <a:pt x="11109" y="8952"/>
                    <a:pt x="11477" y="8986"/>
                  </a:cubicBezTo>
                  <a:cubicBezTo>
                    <a:pt x="11878" y="9023"/>
                    <a:pt x="12278" y="9096"/>
                    <a:pt x="12674" y="9204"/>
                  </a:cubicBezTo>
                  <a:cubicBezTo>
                    <a:pt x="13139" y="9330"/>
                    <a:pt x="13599" y="9506"/>
                    <a:pt x="14051" y="9728"/>
                  </a:cubicBezTo>
                  <a:cubicBezTo>
                    <a:pt x="14755" y="10074"/>
                    <a:pt x="15441" y="10538"/>
                    <a:pt x="16095" y="11117"/>
                  </a:cubicBezTo>
                  <a:cubicBezTo>
                    <a:pt x="16944" y="11866"/>
                    <a:pt x="17739" y="12809"/>
                    <a:pt x="18459" y="13949"/>
                  </a:cubicBezTo>
                  <a:cubicBezTo>
                    <a:pt x="18504" y="14019"/>
                    <a:pt x="18548" y="14088"/>
                    <a:pt x="18592" y="14160"/>
                  </a:cubicBezTo>
                  <a:cubicBezTo>
                    <a:pt x="19116" y="15019"/>
                    <a:pt x="19572" y="15943"/>
                    <a:pt x="19959" y="16917"/>
                  </a:cubicBezTo>
                  <a:cubicBezTo>
                    <a:pt x="20211" y="17551"/>
                    <a:pt x="20435" y="18206"/>
                    <a:pt x="20629" y="18877"/>
                  </a:cubicBezTo>
                  <a:cubicBezTo>
                    <a:pt x="20795" y="19452"/>
                    <a:pt x="20940" y="20038"/>
                    <a:pt x="21063" y="20633"/>
                  </a:cubicBezTo>
                  <a:cubicBezTo>
                    <a:pt x="21119" y="20900"/>
                    <a:pt x="21157" y="21174"/>
                    <a:pt x="21203" y="21443"/>
                  </a:cubicBezTo>
                  <a:cubicBezTo>
                    <a:pt x="21450" y="20001"/>
                    <a:pt x="21585" y="18523"/>
                    <a:pt x="21588" y="17039"/>
                  </a:cubicBezTo>
                  <a:cubicBezTo>
                    <a:pt x="21597" y="12680"/>
                    <a:pt x="20550" y="8316"/>
                    <a:pt x="18449" y="4990"/>
                  </a:cubicBezTo>
                  <a:cubicBezTo>
                    <a:pt x="16349" y="1664"/>
                    <a:pt x="13590" y="0"/>
                    <a:pt x="10828" y="0"/>
                  </a:cubicBezTo>
                  <a:close/>
                </a:path>
              </a:pathLst>
            </a:custGeom>
            <a:solidFill>
              <a:srgbClr val="000000">
                <a:alpha val="25000"/>
              </a:srgbClr>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7228" name="Duis aute irure lorem dolor in reprehenderit in voluptate velit. Lorem ipsum dolor sit amet, consectetur adipiscing elit, sed do eiusmod tempor incididunt ut labore. Lorem ipsum dolor sit amet, consectetur adipiscing elit, sed do eiusmod Duis aute irure "/>
          <p:cNvSpPr txBox="1"/>
          <p:nvPr/>
        </p:nvSpPr>
        <p:spPr>
          <a:xfrm>
            <a:off x="3439900" y="6011533"/>
            <a:ext cx="9544074" cy="2253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sz="2400" dirty="0"/>
              <a:t>Duis </a:t>
            </a:r>
            <a:r>
              <a:rPr sz="2400" dirty="0" err="1"/>
              <a:t>aute</a:t>
            </a:r>
            <a:r>
              <a:rPr sz="2400" dirty="0"/>
              <a:t> </a:t>
            </a:r>
            <a:r>
              <a:rPr sz="2400" dirty="0" err="1"/>
              <a:t>irure</a:t>
            </a:r>
            <a:r>
              <a:rPr sz="2400" dirty="0"/>
              <a:t> lorem dolor in </a:t>
            </a:r>
            <a:r>
              <a:rPr sz="2400" dirty="0" err="1"/>
              <a:t>reprehenderit</a:t>
            </a:r>
            <a:r>
              <a:rPr sz="2400" dirty="0"/>
              <a:t> in </a:t>
            </a:r>
            <a:r>
              <a:rPr sz="2400" dirty="0" err="1"/>
              <a:t>voluptate</a:t>
            </a:r>
            <a:r>
              <a:rPr sz="2400" dirty="0"/>
              <a:t> </a:t>
            </a:r>
            <a:r>
              <a:rPr sz="2400" dirty="0" err="1"/>
              <a:t>velit</a:t>
            </a:r>
            <a:r>
              <a:rPr sz="2400" dirty="0"/>
              <a:t>. Lorem ipsum dolor sit </a:t>
            </a:r>
            <a:r>
              <a:rPr sz="2400" dirty="0" err="1"/>
              <a:t>amet</a:t>
            </a:r>
            <a:r>
              <a:rPr sz="2400" dirty="0"/>
              <a:t>, </a:t>
            </a:r>
            <a:r>
              <a:rPr sz="2400" dirty="0" err="1"/>
              <a:t>consectetur</a:t>
            </a:r>
            <a:r>
              <a:rPr sz="2400" dirty="0"/>
              <a:t> </a:t>
            </a:r>
            <a:r>
              <a:rPr sz="2400" dirty="0" err="1"/>
              <a:t>adipiscing</a:t>
            </a:r>
            <a:r>
              <a:rPr sz="2400" dirty="0"/>
              <a:t> </a:t>
            </a:r>
            <a:r>
              <a:rPr sz="2400" dirty="0" err="1"/>
              <a:t>elit</a:t>
            </a:r>
            <a:r>
              <a:rPr sz="2400" dirty="0"/>
              <a:t>, sed do </a:t>
            </a:r>
            <a:r>
              <a:rPr sz="2400" dirty="0" err="1"/>
              <a:t>eiusmod</a:t>
            </a:r>
            <a:r>
              <a:rPr sz="2400" dirty="0"/>
              <a:t> </a:t>
            </a:r>
            <a:r>
              <a:rPr sz="2400" dirty="0" err="1"/>
              <a:t>tempor</a:t>
            </a:r>
            <a:r>
              <a:rPr sz="2400" dirty="0"/>
              <a:t> </a:t>
            </a:r>
            <a:r>
              <a:rPr sz="2400" dirty="0" err="1"/>
              <a:t>incididunt</a:t>
            </a:r>
            <a:r>
              <a:rPr sz="2400" dirty="0"/>
              <a:t> </a:t>
            </a:r>
            <a:r>
              <a:rPr sz="2400" dirty="0" err="1"/>
              <a:t>ut</a:t>
            </a:r>
            <a:r>
              <a:rPr sz="2400" dirty="0"/>
              <a:t> labore. Lorem ipsum dolor sit </a:t>
            </a:r>
            <a:r>
              <a:rPr sz="2400" dirty="0" err="1"/>
              <a:t>amet</a:t>
            </a:r>
            <a:r>
              <a:rPr sz="2400" dirty="0"/>
              <a:t>, </a:t>
            </a:r>
            <a:r>
              <a:rPr sz="2400" dirty="0" err="1"/>
              <a:t>consectetur</a:t>
            </a:r>
            <a:r>
              <a:rPr sz="2400" dirty="0"/>
              <a:t> </a:t>
            </a:r>
            <a:r>
              <a:rPr sz="2400" dirty="0" err="1"/>
              <a:t>adipiscing</a:t>
            </a:r>
            <a:r>
              <a:rPr lang="en-US" sz="2400" dirty="0"/>
              <a:t>.</a:t>
            </a:r>
            <a:endParaRPr sz="2400" dirty="0"/>
          </a:p>
        </p:txBody>
      </p:sp>
      <p:sp>
        <p:nvSpPr>
          <p:cNvPr id="7229" name="Vector rings infographics"/>
          <p:cNvSpPr txBox="1"/>
          <p:nvPr/>
        </p:nvSpPr>
        <p:spPr>
          <a:xfrm>
            <a:off x="3439900" y="2798204"/>
            <a:ext cx="9544074"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Vector rings infographics</a:t>
            </a:r>
          </a:p>
        </p:txBody>
      </p:sp>
      <p:sp>
        <p:nvSpPr>
          <p:cNvPr id="7230" name="Shape"/>
          <p:cNvSpPr/>
          <p:nvPr/>
        </p:nvSpPr>
        <p:spPr>
          <a:xfrm>
            <a:off x="1661451" y="2925204"/>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233" name="Group"/>
          <p:cNvGrpSpPr/>
          <p:nvPr/>
        </p:nvGrpSpPr>
        <p:grpSpPr>
          <a:xfrm>
            <a:off x="3439900" y="9092775"/>
            <a:ext cx="2187282" cy="656621"/>
            <a:chOff x="0" y="0"/>
            <a:chExt cx="2187281" cy="656619"/>
          </a:xfrm>
        </p:grpSpPr>
        <p:sp>
          <p:nvSpPr>
            <p:cNvPr id="7231" name="Lorem ipsum sit elit, cons lorem loreretur"/>
            <p:cNvSpPr/>
            <p:nvPr/>
          </p:nvSpPr>
          <p:spPr>
            <a:xfrm>
              <a:off x="0" y="656619"/>
              <a:ext cx="218728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sit elit, cons lorem loreretur</a:t>
              </a:r>
            </a:p>
          </p:txBody>
        </p:sp>
        <p:sp>
          <p:nvSpPr>
            <p:cNvPr id="7232" name="Rounded Rectangle"/>
            <p:cNvSpPr/>
            <p:nvPr/>
          </p:nvSpPr>
          <p:spPr>
            <a:xfrm>
              <a:off x="0" y="0"/>
              <a:ext cx="919839" cy="363774"/>
            </a:xfrm>
            <a:prstGeom prst="roundRect">
              <a:avLst>
                <a:gd name="adj" fmla="val 37929"/>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236" name="Group"/>
          <p:cNvGrpSpPr/>
          <p:nvPr/>
        </p:nvGrpSpPr>
        <p:grpSpPr>
          <a:xfrm>
            <a:off x="5892164" y="9092775"/>
            <a:ext cx="2187282" cy="656621"/>
            <a:chOff x="0" y="0"/>
            <a:chExt cx="2187281" cy="656619"/>
          </a:xfrm>
        </p:grpSpPr>
        <p:sp>
          <p:nvSpPr>
            <p:cNvPr id="7234" name="Lorem ipsum sit elit, cons lorem loreretur"/>
            <p:cNvSpPr/>
            <p:nvPr/>
          </p:nvSpPr>
          <p:spPr>
            <a:xfrm>
              <a:off x="0" y="656619"/>
              <a:ext cx="218728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sit elit, cons lorem loreretur</a:t>
              </a:r>
            </a:p>
          </p:txBody>
        </p:sp>
        <p:sp>
          <p:nvSpPr>
            <p:cNvPr id="7235" name="Rounded Rectangle"/>
            <p:cNvSpPr/>
            <p:nvPr/>
          </p:nvSpPr>
          <p:spPr>
            <a:xfrm>
              <a:off x="0" y="0"/>
              <a:ext cx="919839" cy="363774"/>
            </a:xfrm>
            <a:prstGeom prst="roundRect">
              <a:avLst>
                <a:gd name="adj" fmla="val 37929"/>
              </a:avLst>
            </a:prstGeom>
            <a:solidFill>
              <a:srgbClr val="92929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239" name="Group"/>
          <p:cNvGrpSpPr/>
          <p:nvPr/>
        </p:nvGrpSpPr>
        <p:grpSpPr>
          <a:xfrm>
            <a:off x="8344428" y="9092775"/>
            <a:ext cx="2187282" cy="656621"/>
            <a:chOff x="0" y="0"/>
            <a:chExt cx="2187281" cy="656619"/>
          </a:xfrm>
        </p:grpSpPr>
        <p:sp>
          <p:nvSpPr>
            <p:cNvPr id="7237" name="Lorem ipsum sit elit, cons lorem loreretur"/>
            <p:cNvSpPr/>
            <p:nvPr/>
          </p:nvSpPr>
          <p:spPr>
            <a:xfrm>
              <a:off x="0" y="656619"/>
              <a:ext cx="218728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sit elit, cons lorem loreretur</a:t>
              </a:r>
            </a:p>
          </p:txBody>
        </p:sp>
        <p:sp>
          <p:nvSpPr>
            <p:cNvPr id="7238" name="Rounded Rectangle"/>
            <p:cNvSpPr/>
            <p:nvPr/>
          </p:nvSpPr>
          <p:spPr>
            <a:xfrm>
              <a:off x="0" y="0"/>
              <a:ext cx="919839" cy="363774"/>
            </a:xfrm>
            <a:prstGeom prst="roundRect">
              <a:avLst>
                <a:gd name="adj" fmla="val 37929"/>
              </a:avLst>
            </a:prstGeom>
            <a:solidFill>
              <a:srgbClr val="5E5E5E"/>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242" name="Group"/>
          <p:cNvGrpSpPr/>
          <p:nvPr/>
        </p:nvGrpSpPr>
        <p:grpSpPr>
          <a:xfrm>
            <a:off x="10796692" y="9092775"/>
            <a:ext cx="2187282" cy="656621"/>
            <a:chOff x="0" y="0"/>
            <a:chExt cx="2187281" cy="656619"/>
          </a:xfrm>
        </p:grpSpPr>
        <p:sp>
          <p:nvSpPr>
            <p:cNvPr id="7240" name="Lorem ipsum sit elit, cons lorem loreretur"/>
            <p:cNvSpPr/>
            <p:nvPr/>
          </p:nvSpPr>
          <p:spPr>
            <a:xfrm>
              <a:off x="0" y="656619"/>
              <a:ext cx="218728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dirty="0"/>
                <a:t>Lorem ipsum sit </a:t>
              </a:r>
              <a:r>
                <a:rPr dirty="0" err="1"/>
                <a:t>elit</a:t>
              </a:r>
              <a:r>
                <a:rPr dirty="0"/>
                <a:t>, cons lorem </a:t>
              </a:r>
              <a:r>
                <a:rPr dirty="0" err="1"/>
                <a:t>loreretur</a:t>
              </a:r>
              <a:endParaRPr dirty="0"/>
            </a:p>
          </p:txBody>
        </p:sp>
        <p:sp>
          <p:nvSpPr>
            <p:cNvPr id="7241" name="Rounded Rectangle"/>
            <p:cNvSpPr/>
            <p:nvPr/>
          </p:nvSpPr>
          <p:spPr>
            <a:xfrm>
              <a:off x="0" y="0"/>
              <a:ext cx="919839" cy="363774"/>
            </a:xfrm>
            <a:prstGeom prst="roundRect">
              <a:avLst>
                <a:gd name="adj" fmla="val 37929"/>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246" name="Group"/>
          <p:cNvGrpSpPr/>
          <p:nvPr/>
        </p:nvGrpSpPr>
        <p:grpSpPr>
          <a:xfrm>
            <a:off x="20100901" y="1706546"/>
            <a:ext cx="2470199" cy="2470199"/>
            <a:chOff x="0" y="0"/>
            <a:chExt cx="2470197" cy="2470197"/>
          </a:xfrm>
        </p:grpSpPr>
        <p:sp>
          <p:nvSpPr>
            <p:cNvPr id="7243" name="Circle"/>
            <p:cNvSpPr/>
            <p:nvPr/>
          </p:nvSpPr>
          <p:spPr>
            <a:xfrm>
              <a:off x="0" y="0"/>
              <a:ext cx="2470198" cy="2470198"/>
            </a:xfrm>
            <a:prstGeom prst="ellipse">
              <a:avLst/>
            </a:prstGeom>
            <a:solidFill>
              <a:schemeClr val="accent1"/>
            </a:soli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44" name="79%"/>
            <p:cNvSpPr/>
            <p:nvPr/>
          </p:nvSpPr>
          <p:spPr>
            <a:xfrm>
              <a:off x="140113" y="412773"/>
              <a:ext cx="21899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t>79%</a:t>
              </a:r>
            </a:p>
          </p:txBody>
        </p:sp>
        <p:sp>
          <p:nvSpPr>
            <p:cNvPr id="7245" name="Lorem ipsum dolor sit."/>
            <p:cNvSpPr/>
            <p:nvPr/>
          </p:nvSpPr>
          <p:spPr>
            <a:xfrm>
              <a:off x="315373" y="1289073"/>
              <a:ext cx="183945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a:t>
              </a: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211"/>
                                        </p:tgtEl>
                                        <p:attrNameLst>
                                          <p:attrName>style.visibility</p:attrName>
                                        </p:attrNameLst>
                                      </p:cBhvr>
                                      <p:to>
                                        <p:strVal val="visible"/>
                                      </p:to>
                                    </p:set>
                                    <p:anim calcmode="lin" valueType="num">
                                      <p:cBhvr>
                                        <p:cTn id="7" dur="1000" fill="hold"/>
                                        <p:tgtEl>
                                          <p:spTgt spid="7211"/>
                                        </p:tgtEl>
                                        <p:attrNameLst>
                                          <p:attrName>ppt_x</p:attrName>
                                        </p:attrNameLst>
                                      </p:cBhvr>
                                      <p:tavLst>
                                        <p:tav tm="0">
                                          <p:val>
                                            <p:strVal val="0-#ppt_w/2"/>
                                          </p:val>
                                        </p:tav>
                                        <p:tav tm="100000">
                                          <p:val>
                                            <p:strVal val="#ppt_x"/>
                                          </p:val>
                                        </p:tav>
                                      </p:tavLst>
                                    </p:anim>
                                    <p:anim calcmode="lin" valueType="num">
                                      <p:cBhvr>
                                        <p:cTn id="8" dur="1000" fill="hold"/>
                                        <p:tgtEl>
                                          <p:spTgt spid="7211"/>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7230"/>
                                        </p:tgtEl>
                                        <p:attrNameLst>
                                          <p:attrName>style.visibility</p:attrName>
                                        </p:attrNameLst>
                                      </p:cBhvr>
                                      <p:to>
                                        <p:strVal val="visible"/>
                                      </p:to>
                                    </p:set>
                                    <p:anim calcmode="lin" valueType="num">
                                      <p:cBhvr>
                                        <p:cTn id="11" dur="1000" fill="hold"/>
                                        <p:tgtEl>
                                          <p:spTgt spid="7230"/>
                                        </p:tgtEl>
                                        <p:attrNameLst>
                                          <p:attrName>ppt_x</p:attrName>
                                        </p:attrNameLst>
                                      </p:cBhvr>
                                      <p:tavLst>
                                        <p:tav tm="0">
                                          <p:val>
                                            <p:strVal val="0-#ppt_w/2"/>
                                          </p:val>
                                        </p:tav>
                                        <p:tav tm="100000">
                                          <p:val>
                                            <p:strVal val="#ppt_x"/>
                                          </p:val>
                                        </p:tav>
                                      </p:tavLst>
                                    </p:anim>
                                    <p:anim calcmode="lin" valueType="num">
                                      <p:cBhvr>
                                        <p:cTn id="12" dur="1000" fill="hold"/>
                                        <p:tgtEl>
                                          <p:spTgt spid="7230"/>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7215"/>
                                        </p:tgtEl>
                                        <p:attrNameLst>
                                          <p:attrName>style.visibility</p:attrName>
                                        </p:attrNameLst>
                                      </p:cBhvr>
                                      <p:to>
                                        <p:strVal val="visible"/>
                                      </p:to>
                                    </p:set>
                                    <p:anim calcmode="lin" valueType="num">
                                      <p:cBhvr>
                                        <p:cTn id="15" dur="1000" fill="hold"/>
                                        <p:tgtEl>
                                          <p:spTgt spid="7215"/>
                                        </p:tgtEl>
                                        <p:attrNameLst>
                                          <p:attrName>ppt_x</p:attrName>
                                        </p:attrNameLst>
                                      </p:cBhvr>
                                      <p:tavLst>
                                        <p:tav tm="0">
                                          <p:val>
                                            <p:strVal val="#ppt_x"/>
                                          </p:val>
                                        </p:tav>
                                        <p:tav tm="100000">
                                          <p:val>
                                            <p:strVal val="#ppt_x"/>
                                          </p:val>
                                        </p:tav>
                                      </p:tavLst>
                                    </p:anim>
                                    <p:anim calcmode="lin" valueType="num">
                                      <p:cBhvr>
                                        <p:cTn id="16" dur="1000" fill="hold"/>
                                        <p:tgtEl>
                                          <p:spTgt spid="7215"/>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7219"/>
                                        </p:tgtEl>
                                        <p:attrNameLst>
                                          <p:attrName>style.visibility</p:attrName>
                                        </p:attrNameLst>
                                      </p:cBhvr>
                                      <p:to>
                                        <p:strVal val="visible"/>
                                      </p:to>
                                    </p:set>
                                    <p:anim calcmode="lin" valueType="num">
                                      <p:cBhvr>
                                        <p:cTn id="19" dur="1000" fill="hold"/>
                                        <p:tgtEl>
                                          <p:spTgt spid="7219"/>
                                        </p:tgtEl>
                                        <p:attrNameLst>
                                          <p:attrName>ppt_x</p:attrName>
                                        </p:attrNameLst>
                                      </p:cBhvr>
                                      <p:tavLst>
                                        <p:tav tm="0">
                                          <p:val>
                                            <p:strVal val="#ppt_x"/>
                                          </p:val>
                                        </p:tav>
                                        <p:tav tm="100000">
                                          <p:val>
                                            <p:strVal val="#ppt_x"/>
                                          </p:val>
                                        </p:tav>
                                      </p:tavLst>
                                    </p:anim>
                                    <p:anim calcmode="lin" valueType="num">
                                      <p:cBhvr>
                                        <p:cTn id="20" dur="1000" fill="hold"/>
                                        <p:tgtEl>
                                          <p:spTgt spid="7219"/>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7223"/>
                                        </p:tgtEl>
                                        <p:attrNameLst>
                                          <p:attrName>style.visibility</p:attrName>
                                        </p:attrNameLst>
                                      </p:cBhvr>
                                      <p:to>
                                        <p:strVal val="visible"/>
                                      </p:to>
                                    </p:set>
                                    <p:anim calcmode="lin" valueType="num">
                                      <p:cBhvr>
                                        <p:cTn id="23" dur="1000" fill="hold"/>
                                        <p:tgtEl>
                                          <p:spTgt spid="7223"/>
                                        </p:tgtEl>
                                        <p:attrNameLst>
                                          <p:attrName>ppt_x</p:attrName>
                                        </p:attrNameLst>
                                      </p:cBhvr>
                                      <p:tavLst>
                                        <p:tav tm="0">
                                          <p:val>
                                            <p:strVal val="#ppt_x"/>
                                          </p:val>
                                        </p:tav>
                                        <p:tav tm="100000">
                                          <p:val>
                                            <p:strVal val="#ppt_x"/>
                                          </p:val>
                                        </p:tav>
                                      </p:tavLst>
                                    </p:anim>
                                    <p:anim calcmode="lin" valueType="num">
                                      <p:cBhvr>
                                        <p:cTn id="24" dur="1000" fill="hold"/>
                                        <p:tgtEl>
                                          <p:spTgt spid="7223"/>
                                        </p:tgtEl>
                                        <p:attrNameLst>
                                          <p:attrName>ppt_y</p:attrName>
                                        </p:attrNameLst>
                                      </p:cBhvr>
                                      <p:tavLst>
                                        <p:tav tm="0">
                                          <p:val>
                                            <p:strVal val="0-#ppt_h/2"/>
                                          </p:val>
                                        </p:tav>
                                        <p:tav tm="100000">
                                          <p:val>
                                            <p:strVal val="#ppt_y"/>
                                          </p:val>
                                        </p:tav>
                                      </p:tavLst>
                                    </p:anim>
                                  </p:childTnLst>
                                </p:cTn>
                              </p:par>
                              <p:par>
                                <p:cTn id="25" presetID="2" presetClass="entr" presetSubtype="1" accel="50000" decel="50000" fill="hold" grpId="6" nodeType="withEffect">
                                  <p:stCondLst>
                                    <p:cond delay="2500"/>
                                  </p:stCondLst>
                                  <p:iterate>
                                    <p:tmAbs val="0"/>
                                  </p:iterate>
                                  <p:childTnLst>
                                    <p:set>
                                      <p:cBhvr>
                                        <p:cTn id="26" fill="hold"/>
                                        <p:tgtEl>
                                          <p:spTgt spid="7227"/>
                                        </p:tgtEl>
                                        <p:attrNameLst>
                                          <p:attrName>style.visibility</p:attrName>
                                        </p:attrNameLst>
                                      </p:cBhvr>
                                      <p:to>
                                        <p:strVal val="visible"/>
                                      </p:to>
                                    </p:set>
                                    <p:anim calcmode="lin" valueType="num">
                                      <p:cBhvr>
                                        <p:cTn id="27" dur="1000" fill="hold"/>
                                        <p:tgtEl>
                                          <p:spTgt spid="7227"/>
                                        </p:tgtEl>
                                        <p:attrNameLst>
                                          <p:attrName>ppt_x</p:attrName>
                                        </p:attrNameLst>
                                      </p:cBhvr>
                                      <p:tavLst>
                                        <p:tav tm="0">
                                          <p:val>
                                            <p:strVal val="#ppt_x"/>
                                          </p:val>
                                        </p:tav>
                                        <p:tav tm="100000">
                                          <p:val>
                                            <p:strVal val="#ppt_x"/>
                                          </p:val>
                                        </p:tav>
                                      </p:tavLst>
                                    </p:anim>
                                    <p:anim calcmode="lin" valueType="num">
                                      <p:cBhvr>
                                        <p:cTn id="28" dur="1000" fill="hold"/>
                                        <p:tgtEl>
                                          <p:spTgt spid="7227"/>
                                        </p:tgtEl>
                                        <p:attrNameLst>
                                          <p:attrName>ppt_y</p:attrName>
                                        </p:attrNameLst>
                                      </p:cBhvr>
                                      <p:tavLst>
                                        <p:tav tm="0">
                                          <p:val>
                                            <p:strVal val="0-#ppt_h/2"/>
                                          </p:val>
                                        </p:tav>
                                        <p:tav tm="100000">
                                          <p:val>
                                            <p:strVal val="#ppt_y"/>
                                          </p:val>
                                        </p:tav>
                                      </p:tavLst>
                                    </p:anim>
                                  </p:childTnLst>
                                </p:cTn>
                              </p:par>
                              <p:par>
                                <p:cTn id="29" presetID="2" presetClass="entr" presetSubtype="1" accel="50000" decel="50000" fill="hold" grpId="7" nodeType="withEffect">
                                  <p:stCondLst>
                                    <p:cond delay="3000"/>
                                  </p:stCondLst>
                                  <p:iterate>
                                    <p:tmAbs val="0"/>
                                  </p:iterate>
                                  <p:childTnLst>
                                    <p:set>
                                      <p:cBhvr>
                                        <p:cTn id="30" fill="hold"/>
                                        <p:tgtEl>
                                          <p:spTgt spid="7246"/>
                                        </p:tgtEl>
                                        <p:attrNameLst>
                                          <p:attrName>style.visibility</p:attrName>
                                        </p:attrNameLst>
                                      </p:cBhvr>
                                      <p:to>
                                        <p:strVal val="visible"/>
                                      </p:to>
                                    </p:set>
                                    <p:anim calcmode="lin" valueType="num">
                                      <p:cBhvr>
                                        <p:cTn id="31" dur="1000" fill="hold"/>
                                        <p:tgtEl>
                                          <p:spTgt spid="7246"/>
                                        </p:tgtEl>
                                        <p:attrNameLst>
                                          <p:attrName>ppt_x</p:attrName>
                                        </p:attrNameLst>
                                      </p:cBhvr>
                                      <p:tavLst>
                                        <p:tav tm="0">
                                          <p:val>
                                            <p:strVal val="#ppt_x"/>
                                          </p:val>
                                        </p:tav>
                                        <p:tav tm="100000">
                                          <p:val>
                                            <p:strVal val="#ppt_x"/>
                                          </p:val>
                                        </p:tav>
                                      </p:tavLst>
                                    </p:anim>
                                    <p:anim calcmode="lin" valueType="num">
                                      <p:cBhvr>
                                        <p:cTn id="32" dur="1000" fill="hold"/>
                                        <p:tgtEl>
                                          <p:spTgt spid="72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1" grpId="1" animBg="1" advAuto="0"/>
      <p:bldP spid="7215" grpId="3" animBg="1" advAuto="0"/>
      <p:bldP spid="7219" grpId="4" animBg="1" advAuto="0"/>
      <p:bldP spid="7223" grpId="5" animBg="1" advAuto="0"/>
      <p:bldP spid="7227" grpId="6" animBg="1" advAuto="0"/>
      <p:bldP spid="7230" grpId="2" animBg="1" advAuto="0"/>
      <p:bldP spid="7246" grpId="7"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85" name="Group"/>
          <p:cNvGrpSpPr/>
          <p:nvPr/>
        </p:nvGrpSpPr>
        <p:grpSpPr>
          <a:xfrm>
            <a:off x="13863234" y="2605865"/>
            <a:ext cx="8138117" cy="11110135"/>
            <a:chOff x="0" y="0"/>
            <a:chExt cx="8138116" cy="11110134"/>
          </a:xfrm>
        </p:grpSpPr>
        <p:sp>
          <p:nvSpPr>
            <p:cNvPr id="7251" name="Shape"/>
            <p:cNvSpPr/>
            <p:nvPr/>
          </p:nvSpPr>
          <p:spPr>
            <a:xfrm flipH="1">
              <a:off x="2527799" y="4077441"/>
              <a:ext cx="2889302" cy="7032645"/>
            </a:xfrm>
            <a:custGeom>
              <a:avLst/>
              <a:gdLst/>
              <a:ahLst/>
              <a:cxnLst>
                <a:cxn ang="0">
                  <a:pos x="wd2" y="hd2"/>
                </a:cxn>
                <a:cxn ang="5400000">
                  <a:pos x="wd2" y="hd2"/>
                </a:cxn>
                <a:cxn ang="10800000">
                  <a:pos x="wd2" y="hd2"/>
                </a:cxn>
                <a:cxn ang="16200000">
                  <a:pos x="wd2" y="hd2"/>
                </a:cxn>
              </a:cxnLst>
              <a:rect l="0" t="0" r="r" b="b"/>
              <a:pathLst>
                <a:path w="21600" h="21600" extrusionOk="0">
                  <a:moveTo>
                    <a:pt x="18353" y="8418"/>
                  </a:moveTo>
                  <a:cubicBezTo>
                    <a:pt x="16014" y="9624"/>
                    <a:pt x="14844" y="10226"/>
                    <a:pt x="14260" y="10528"/>
                  </a:cubicBezTo>
                  <a:cubicBezTo>
                    <a:pt x="13675" y="10829"/>
                    <a:pt x="13675" y="10829"/>
                    <a:pt x="13675" y="10829"/>
                  </a:cubicBezTo>
                  <a:cubicBezTo>
                    <a:pt x="13377" y="8896"/>
                    <a:pt x="13519" y="7929"/>
                    <a:pt x="13735" y="7446"/>
                  </a:cubicBezTo>
                  <a:cubicBezTo>
                    <a:pt x="13951" y="6963"/>
                    <a:pt x="14241" y="6963"/>
                    <a:pt x="14241" y="6963"/>
                  </a:cubicBezTo>
                  <a:cubicBezTo>
                    <a:pt x="17921" y="4844"/>
                    <a:pt x="19760" y="3784"/>
                    <a:pt x="20680" y="3255"/>
                  </a:cubicBezTo>
                  <a:cubicBezTo>
                    <a:pt x="21600" y="2725"/>
                    <a:pt x="21600" y="2725"/>
                    <a:pt x="21600" y="2725"/>
                  </a:cubicBezTo>
                  <a:cubicBezTo>
                    <a:pt x="20855" y="2247"/>
                    <a:pt x="20483" y="2008"/>
                    <a:pt x="20297" y="1889"/>
                  </a:cubicBezTo>
                  <a:cubicBezTo>
                    <a:pt x="20110" y="1769"/>
                    <a:pt x="20110" y="1769"/>
                    <a:pt x="20110" y="1769"/>
                  </a:cubicBezTo>
                  <a:cubicBezTo>
                    <a:pt x="16610" y="3567"/>
                    <a:pt x="14859" y="4466"/>
                    <a:pt x="13984" y="4915"/>
                  </a:cubicBezTo>
                  <a:cubicBezTo>
                    <a:pt x="13109" y="5365"/>
                    <a:pt x="13109" y="5365"/>
                    <a:pt x="13109" y="5365"/>
                  </a:cubicBezTo>
                  <a:cubicBezTo>
                    <a:pt x="12692" y="2682"/>
                    <a:pt x="12483" y="1341"/>
                    <a:pt x="12379" y="671"/>
                  </a:cubicBezTo>
                  <a:cubicBezTo>
                    <a:pt x="12275" y="0"/>
                    <a:pt x="12275" y="0"/>
                    <a:pt x="12275" y="0"/>
                  </a:cubicBezTo>
                  <a:cubicBezTo>
                    <a:pt x="11262" y="0"/>
                    <a:pt x="10755" y="0"/>
                    <a:pt x="10502" y="0"/>
                  </a:cubicBezTo>
                  <a:cubicBezTo>
                    <a:pt x="10249" y="0"/>
                    <a:pt x="10249" y="0"/>
                    <a:pt x="10249" y="0"/>
                  </a:cubicBezTo>
                  <a:cubicBezTo>
                    <a:pt x="9802" y="4116"/>
                    <a:pt x="9578" y="6174"/>
                    <a:pt x="9467" y="7203"/>
                  </a:cubicBezTo>
                  <a:cubicBezTo>
                    <a:pt x="9355" y="8232"/>
                    <a:pt x="9355" y="8232"/>
                    <a:pt x="9355" y="8232"/>
                  </a:cubicBezTo>
                  <a:cubicBezTo>
                    <a:pt x="5363" y="6049"/>
                    <a:pt x="3367" y="4958"/>
                    <a:pt x="2369" y="4412"/>
                  </a:cubicBezTo>
                  <a:cubicBezTo>
                    <a:pt x="1370" y="3867"/>
                    <a:pt x="1370" y="3867"/>
                    <a:pt x="1370" y="3867"/>
                  </a:cubicBezTo>
                  <a:cubicBezTo>
                    <a:pt x="685" y="4166"/>
                    <a:pt x="343" y="4316"/>
                    <a:pt x="171" y="4391"/>
                  </a:cubicBezTo>
                  <a:cubicBezTo>
                    <a:pt x="0" y="4466"/>
                    <a:pt x="0" y="4466"/>
                    <a:pt x="0" y="4466"/>
                  </a:cubicBezTo>
                  <a:cubicBezTo>
                    <a:pt x="4246" y="7212"/>
                    <a:pt x="6368" y="8586"/>
                    <a:pt x="7430" y="9272"/>
                  </a:cubicBezTo>
                  <a:cubicBezTo>
                    <a:pt x="8491" y="9959"/>
                    <a:pt x="8491" y="9959"/>
                    <a:pt x="8491" y="9959"/>
                  </a:cubicBezTo>
                  <a:cubicBezTo>
                    <a:pt x="8917" y="11101"/>
                    <a:pt x="8424" y="13700"/>
                    <a:pt x="7888" y="16126"/>
                  </a:cubicBezTo>
                  <a:cubicBezTo>
                    <a:pt x="7363" y="18501"/>
                    <a:pt x="6731" y="20742"/>
                    <a:pt x="6435" y="21600"/>
                  </a:cubicBezTo>
                  <a:cubicBezTo>
                    <a:pt x="11381" y="21600"/>
                    <a:pt x="13854" y="21600"/>
                    <a:pt x="15090" y="21600"/>
                  </a:cubicBezTo>
                  <a:cubicBezTo>
                    <a:pt x="16327" y="21600"/>
                    <a:pt x="16327" y="21600"/>
                    <a:pt x="16327" y="21600"/>
                  </a:cubicBezTo>
                  <a:cubicBezTo>
                    <a:pt x="16107" y="20706"/>
                    <a:pt x="15824" y="19566"/>
                    <a:pt x="15504" y="18313"/>
                  </a:cubicBezTo>
                  <a:cubicBezTo>
                    <a:pt x="15075" y="16636"/>
                    <a:pt x="14543" y="14653"/>
                    <a:pt x="14033" y="12727"/>
                  </a:cubicBezTo>
                  <a:cubicBezTo>
                    <a:pt x="16952" y="11050"/>
                    <a:pt x="18412" y="10212"/>
                    <a:pt x="19142" y="9793"/>
                  </a:cubicBezTo>
                  <a:cubicBezTo>
                    <a:pt x="19872" y="9374"/>
                    <a:pt x="19872" y="9374"/>
                    <a:pt x="19872" y="9374"/>
                  </a:cubicBezTo>
                  <a:lnTo>
                    <a:pt x="18353" y="8418"/>
                  </a:lnTo>
                  <a:close/>
                </a:path>
              </a:pathLst>
            </a:custGeom>
            <a:solidFill>
              <a:srgbClr val="EBEBEB"/>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52" name="Shape"/>
            <p:cNvSpPr/>
            <p:nvPr/>
          </p:nvSpPr>
          <p:spPr>
            <a:xfrm>
              <a:off x="3877084" y="4077422"/>
              <a:ext cx="1540100" cy="70327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2718" y="21600"/>
                    <a:pt x="4084" y="21600"/>
                    <a:pt x="9527" y="21600"/>
                  </a:cubicBezTo>
                  <a:cubicBezTo>
                    <a:pt x="8971" y="20742"/>
                    <a:pt x="7784" y="18501"/>
                    <a:pt x="6799" y="16126"/>
                  </a:cubicBezTo>
                  <a:cubicBezTo>
                    <a:pt x="5793" y="13700"/>
                    <a:pt x="4873" y="11101"/>
                    <a:pt x="5672" y="9959"/>
                  </a:cubicBezTo>
                  <a:cubicBezTo>
                    <a:pt x="5672" y="9959"/>
                    <a:pt x="5668" y="9959"/>
                    <a:pt x="7660" y="9272"/>
                  </a:cubicBezTo>
                  <a:cubicBezTo>
                    <a:pt x="9651" y="8585"/>
                    <a:pt x="13635" y="7212"/>
                    <a:pt x="21600" y="4466"/>
                  </a:cubicBezTo>
                  <a:cubicBezTo>
                    <a:pt x="21600" y="4466"/>
                    <a:pt x="21599" y="4466"/>
                    <a:pt x="21278" y="4391"/>
                  </a:cubicBezTo>
                  <a:cubicBezTo>
                    <a:pt x="20956" y="4316"/>
                    <a:pt x="20314" y="4166"/>
                    <a:pt x="19028" y="3866"/>
                  </a:cubicBezTo>
                  <a:cubicBezTo>
                    <a:pt x="19028" y="3866"/>
                    <a:pt x="19029" y="3867"/>
                    <a:pt x="17156" y="4413"/>
                  </a:cubicBezTo>
                  <a:cubicBezTo>
                    <a:pt x="15284" y="4959"/>
                    <a:pt x="11536" y="6050"/>
                    <a:pt x="4046" y="8233"/>
                  </a:cubicBezTo>
                  <a:cubicBezTo>
                    <a:pt x="4046" y="8233"/>
                    <a:pt x="4049" y="8232"/>
                    <a:pt x="3840" y="7203"/>
                  </a:cubicBezTo>
                  <a:cubicBezTo>
                    <a:pt x="3630" y="6174"/>
                    <a:pt x="3209" y="4116"/>
                    <a:pt x="2370" y="0"/>
                  </a:cubicBezTo>
                  <a:cubicBezTo>
                    <a:pt x="2370" y="0"/>
                    <a:pt x="2372" y="0"/>
                    <a:pt x="1897" y="0"/>
                  </a:cubicBezTo>
                  <a:cubicBezTo>
                    <a:pt x="1626" y="0"/>
                    <a:pt x="668" y="0"/>
                    <a:pt x="0" y="0"/>
                  </a:cubicBezTo>
                  <a:close/>
                </a:path>
              </a:pathLst>
            </a:custGeom>
            <a:solidFill>
              <a:srgbClr val="000000">
                <a:alpha val="25000"/>
              </a:srgb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53" name="Circle"/>
            <p:cNvSpPr/>
            <p:nvPr/>
          </p:nvSpPr>
          <p:spPr>
            <a:xfrm>
              <a:off x="1542808" y="5844533"/>
              <a:ext cx="1755789" cy="1755789"/>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54" name="Circle"/>
            <p:cNvSpPr/>
            <p:nvPr/>
          </p:nvSpPr>
          <p:spPr>
            <a:xfrm>
              <a:off x="4594020" y="4289962"/>
              <a:ext cx="1755789" cy="1755789"/>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55" name="Circle"/>
            <p:cNvSpPr/>
            <p:nvPr/>
          </p:nvSpPr>
          <p:spPr>
            <a:xfrm>
              <a:off x="1423325" y="2103736"/>
              <a:ext cx="1994758" cy="1994759"/>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56" name="Circle"/>
            <p:cNvSpPr/>
            <p:nvPr/>
          </p:nvSpPr>
          <p:spPr>
            <a:xfrm>
              <a:off x="4543460" y="1708086"/>
              <a:ext cx="1755790" cy="1755789"/>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57" name="Circle"/>
            <p:cNvSpPr/>
            <p:nvPr/>
          </p:nvSpPr>
          <p:spPr>
            <a:xfrm>
              <a:off x="214847" y="3235433"/>
              <a:ext cx="1664944" cy="1664944"/>
            </a:xfrm>
            <a:prstGeom prst="ellipse">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58" name="Circle"/>
            <p:cNvSpPr/>
            <p:nvPr/>
          </p:nvSpPr>
          <p:spPr>
            <a:xfrm>
              <a:off x="2759295" y="823329"/>
              <a:ext cx="2093422" cy="2093422"/>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59" name="Circle"/>
            <p:cNvSpPr/>
            <p:nvPr/>
          </p:nvSpPr>
          <p:spPr>
            <a:xfrm>
              <a:off x="4788027" y="5605571"/>
              <a:ext cx="1994758" cy="1994758"/>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60" name="Circle"/>
            <p:cNvSpPr/>
            <p:nvPr/>
          </p:nvSpPr>
          <p:spPr>
            <a:xfrm>
              <a:off x="6382328" y="5182797"/>
              <a:ext cx="1755789" cy="1755789"/>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61" name="Circle"/>
            <p:cNvSpPr/>
            <p:nvPr/>
          </p:nvSpPr>
          <p:spPr>
            <a:xfrm>
              <a:off x="6381663" y="3735920"/>
              <a:ext cx="1755789" cy="1755789"/>
            </a:xfrm>
            <a:prstGeom prst="ellipse">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62" name="Circle"/>
            <p:cNvSpPr/>
            <p:nvPr/>
          </p:nvSpPr>
          <p:spPr>
            <a:xfrm>
              <a:off x="1516409" y="913788"/>
              <a:ext cx="1547433" cy="1547433"/>
            </a:xfrm>
            <a:prstGeom prst="ellipse">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63" name="Circle"/>
            <p:cNvSpPr/>
            <p:nvPr/>
          </p:nvSpPr>
          <p:spPr>
            <a:xfrm>
              <a:off x="4248229" y="0"/>
              <a:ext cx="1994758" cy="1994758"/>
            </a:xfrm>
            <a:prstGeom prst="ellipse">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64" name="Circle"/>
            <p:cNvSpPr/>
            <p:nvPr/>
          </p:nvSpPr>
          <p:spPr>
            <a:xfrm>
              <a:off x="0" y="5844533"/>
              <a:ext cx="1392799" cy="1392800"/>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65" name="Circle"/>
            <p:cNvSpPr/>
            <p:nvPr/>
          </p:nvSpPr>
          <p:spPr>
            <a:xfrm>
              <a:off x="5215844" y="2747848"/>
              <a:ext cx="1930950" cy="1930950"/>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66" name="Shape"/>
            <p:cNvSpPr/>
            <p:nvPr/>
          </p:nvSpPr>
          <p:spPr>
            <a:xfrm>
              <a:off x="5505701" y="6355637"/>
              <a:ext cx="505877" cy="502568"/>
            </a:xfrm>
            <a:custGeom>
              <a:avLst/>
              <a:gdLst/>
              <a:ahLst/>
              <a:cxnLst>
                <a:cxn ang="0">
                  <a:pos x="wd2" y="hd2"/>
                </a:cxn>
                <a:cxn ang="5400000">
                  <a:pos x="wd2" y="hd2"/>
                </a:cxn>
                <a:cxn ang="10800000">
                  <a:pos x="wd2" y="hd2"/>
                </a:cxn>
                <a:cxn ang="16200000">
                  <a:pos x="wd2" y="hd2"/>
                </a:cxn>
              </a:cxnLst>
              <a:rect l="0" t="0" r="r" b="b"/>
              <a:pathLst>
                <a:path w="21077" h="21103" extrusionOk="0">
                  <a:moveTo>
                    <a:pt x="20722" y="349"/>
                  </a:moveTo>
                  <a:cubicBezTo>
                    <a:pt x="19893" y="-497"/>
                    <a:pt x="19455" y="349"/>
                    <a:pt x="16822" y="1245"/>
                  </a:cubicBezTo>
                  <a:cubicBezTo>
                    <a:pt x="10776" y="4331"/>
                    <a:pt x="0" y="10552"/>
                    <a:pt x="0" y="10552"/>
                  </a:cubicBezTo>
                  <a:cubicBezTo>
                    <a:pt x="9508" y="11846"/>
                    <a:pt x="9508" y="11846"/>
                    <a:pt x="9508" y="11846"/>
                  </a:cubicBezTo>
                  <a:cubicBezTo>
                    <a:pt x="10776" y="21103"/>
                    <a:pt x="10776" y="21103"/>
                    <a:pt x="10776" y="21103"/>
                  </a:cubicBezTo>
                  <a:cubicBezTo>
                    <a:pt x="10776" y="21103"/>
                    <a:pt x="16822" y="10552"/>
                    <a:pt x="19455" y="3932"/>
                  </a:cubicBezTo>
                  <a:cubicBezTo>
                    <a:pt x="20722" y="1693"/>
                    <a:pt x="21600" y="797"/>
                    <a:pt x="20722" y="349"/>
                  </a:cubicBezTo>
                  <a:close/>
                  <a:moveTo>
                    <a:pt x="18577" y="2589"/>
                  </a:moveTo>
                  <a:cubicBezTo>
                    <a:pt x="11653" y="15379"/>
                    <a:pt x="11653" y="15379"/>
                    <a:pt x="11653" y="15379"/>
                  </a:cubicBezTo>
                  <a:cubicBezTo>
                    <a:pt x="11214" y="9656"/>
                    <a:pt x="11214" y="9656"/>
                    <a:pt x="11214" y="9656"/>
                  </a:cubicBezTo>
                  <a:lnTo>
                    <a:pt x="18577" y="258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67" name="Shape"/>
            <p:cNvSpPr/>
            <p:nvPr/>
          </p:nvSpPr>
          <p:spPr>
            <a:xfrm>
              <a:off x="7009320" y="4361812"/>
              <a:ext cx="501800" cy="501930"/>
            </a:xfrm>
            <a:custGeom>
              <a:avLst/>
              <a:gdLst/>
              <a:ahLst/>
              <a:cxnLst>
                <a:cxn ang="0">
                  <a:pos x="wd2" y="hd2"/>
                </a:cxn>
                <a:cxn ang="5400000">
                  <a:pos x="wd2" y="hd2"/>
                </a:cxn>
                <a:cxn ang="10800000">
                  <a:pos x="wd2" y="hd2"/>
                </a:cxn>
                <a:cxn ang="16200000">
                  <a:pos x="wd2" y="hd2"/>
                </a:cxn>
              </a:cxnLst>
              <a:rect l="0" t="0" r="r" b="b"/>
              <a:pathLst>
                <a:path w="21600" h="21600" extrusionOk="0">
                  <a:moveTo>
                    <a:pt x="10775" y="0"/>
                  </a:moveTo>
                  <a:cubicBezTo>
                    <a:pt x="4930" y="0"/>
                    <a:pt x="0" y="4930"/>
                    <a:pt x="0" y="10825"/>
                  </a:cubicBezTo>
                  <a:cubicBezTo>
                    <a:pt x="0" y="17077"/>
                    <a:pt x="4930" y="21600"/>
                    <a:pt x="10775" y="21600"/>
                  </a:cubicBezTo>
                  <a:cubicBezTo>
                    <a:pt x="16619" y="21600"/>
                    <a:pt x="21600" y="17077"/>
                    <a:pt x="21600" y="10825"/>
                  </a:cubicBezTo>
                  <a:cubicBezTo>
                    <a:pt x="21600" y="4930"/>
                    <a:pt x="16619" y="0"/>
                    <a:pt x="10775" y="0"/>
                  </a:cubicBezTo>
                  <a:close/>
                  <a:moveTo>
                    <a:pt x="11639" y="19821"/>
                  </a:moveTo>
                  <a:cubicBezTo>
                    <a:pt x="11639" y="14840"/>
                    <a:pt x="11639" y="14840"/>
                    <a:pt x="11639" y="14840"/>
                  </a:cubicBezTo>
                  <a:cubicBezTo>
                    <a:pt x="9860" y="14840"/>
                    <a:pt x="9860" y="14840"/>
                    <a:pt x="9860" y="14840"/>
                  </a:cubicBezTo>
                  <a:cubicBezTo>
                    <a:pt x="9860" y="19821"/>
                    <a:pt x="9860" y="19821"/>
                    <a:pt x="9860" y="19821"/>
                  </a:cubicBezTo>
                  <a:cubicBezTo>
                    <a:pt x="5794" y="19313"/>
                    <a:pt x="2236" y="15755"/>
                    <a:pt x="1779" y="11689"/>
                  </a:cubicBezTo>
                  <a:cubicBezTo>
                    <a:pt x="6709" y="11689"/>
                    <a:pt x="6709" y="11689"/>
                    <a:pt x="6709" y="11689"/>
                  </a:cubicBezTo>
                  <a:cubicBezTo>
                    <a:pt x="6709" y="9911"/>
                    <a:pt x="6709" y="9911"/>
                    <a:pt x="6709" y="9911"/>
                  </a:cubicBezTo>
                  <a:cubicBezTo>
                    <a:pt x="1779" y="9911"/>
                    <a:pt x="1779" y="9911"/>
                    <a:pt x="1779" y="9911"/>
                  </a:cubicBezTo>
                  <a:cubicBezTo>
                    <a:pt x="2236" y="5845"/>
                    <a:pt x="5794" y="2694"/>
                    <a:pt x="9860" y="2236"/>
                  </a:cubicBezTo>
                  <a:cubicBezTo>
                    <a:pt x="9860" y="7217"/>
                    <a:pt x="9860" y="7217"/>
                    <a:pt x="9860" y="7217"/>
                  </a:cubicBezTo>
                  <a:cubicBezTo>
                    <a:pt x="11639" y="7217"/>
                    <a:pt x="11639" y="7217"/>
                    <a:pt x="11639" y="7217"/>
                  </a:cubicBezTo>
                  <a:cubicBezTo>
                    <a:pt x="11639" y="2236"/>
                    <a:pt x="11639" y="2236"/>
                    <a:pt x="11639" y="2236"/>
                  </a:cubicBezTo>
                  <a:cubicBezTo>
                    <a:pt x="15755" y="2694"/>
                    <a:pt x="19313" y="5845"/>
                    <a:pt x="19313" y="9911"/>
                  </a:cubicBezTo>
                  <a:cubicBezTo>
                    <a:pt x="14840" y="9911"/>
                    <a:pt x="14840" y="9911"/>
                    <a:pt x="14840" y="9911"/>
                  </a:cubicBezTo>
                  <a:cubicBezTo>
                    <a:pt x="14840" y="11689"/>
                    <a:pt x="14840" y="11689"/>
                    <a:pt x="14840" y="11689"/>
                  </a:cubicBezTo>
                  <a:cubicBezTo>
                    <a:pt x="19313" y="11689"/>
                    <a:pt x="19313" y="11689"/>
                    <a:pt x="19313" y="11689"/>
                  </a:cubicBezTo>
                  <a:cubicBezTo>
                    <a:pt x="19313" y="15755"/>
                    <a:pt x="15755" y="19313"/>
                    <a:pt x="11639" y="19821"/>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68" name="Shape"/>
            <p:cNvSpPr/>
            <p:nvPr/>
          </p:nvSpPr>
          <p:spPr>
            <a:xfrm>
              <a:off x="5909634" y="3446571"/>
              <a:ext cx="543370" cy="533505"/>
            </a:xfrm>
            <a:custGeom>
              <a:avLst/>
              <a:gdLst/>
              <a:ahLst/>
              <a:cxnLst>
                <a:cxn ang="0">
                  <a:pos x="wd2" y="hd2"/>
                </a:cxn>
                <a:cxn ang="5400000">
                  <a:pos x="wd2" y="hd2"/>
                </a:cxn>
                <a:cxn ang="10800000">
                  <a:pos x="wd2" y="hd2"/>
                </a:cxn>
                <a:cxn ang="16200000">
                  <a:pos x="wd2" y="hd2"/>
                </a:cxn>
              </a:cxnLst>
              <a:rect l="0" t="0" r="r" b="b"/>
              <a:pathLst>
                <a:path w="21600" h="21202" extrusionOk="0">
                  <a:moveTo>
                    <a:pt x="10847" y="25"/>
                  </a:moveTo>
                  <a:cubicBezTo>
                    <a:pt x="4555" y="25"/>
                    <a:pt x="0" y="4579"/>
                    <a:pt x="0" y="10825"/>
                  </a:cubicBezTo>
                  <a:cubicBezTo>
                    <a:pt x="0" y="16647"/>
                    <a:pt x="4977" y="21202"/>
                    <a:pt x="10847" y="21202"/>
                  </a:cubicBezTo>
                  <a:cubicBezTo>
                    <a:pt x="17045" y="21202"/>
                    <a:pt x="21600" y="16225"/>
                    <a:pt x="21600" y="10402"/>
                  </a:cubicBezTo>
                  <a:cubicBezTo>
                    <a:pt x="21600" y="4579"/>
                    <a:pt x="16623" y="-398"/>
                    <a:pt x="10847" y="25"/>
                  </a:cubicBezTo>
                  <a:close/>
                  <a:moveTo>
                    <a:pt x="10847" y="17070"/>
                  </a:moveTo>
                  <a:cubicBezTo>
                    <a:pt x="10377" y="17070"/>
                    <a:pt x="10377" y="17070"/>
                    <a:pt x="10377" y="17070"/>
                  </a:cubicBezTo>
                  <a:cubicBezTo>
                    <a:pt x="9579" y="17070"/>
                    <a:pt x="9157" y="16225"/>
                    <a:pt x="9157" y="15379"/>
                  </a:cubicBezTo>
                  <a:cubicBezTo>
                    <a:pt x="9157" y="14581"/>
                    <a:pt x="9579" y="13736"/>
                    <a:pt x="10847" y="13736"/>
                  </a:cubicBezTo>
                  <a:cubicBezTo>
                    <a:pt x="11645" y="14159"/>
                    <a:pt x="12068" y="14581"/>
                    <a:pt x="12068" y="15379"/>
                  </a:cubicBezTo>
                  <a:cubicBezTo>
                    <a:pt x="12068" y="16647"/>
                    <a:pt x="11645" y="17070"/>
                    <a:pt x="10847" y="17070"/>
                  </a:cubicBezTo>
                  <a:close/>
                  <a:moveTo>
                    <a:pt x="14557" y="9604"/>
                  </a:moveTo>
                  <a:cubicBezTo>
                    <a:pt x="14134" y="9604"/>
                    <a:pt x="13758" y="9979"/>
                    <a:pt x="13336" y="10402"/>
                  </a:cubicBezTo>
                  <a:cubicBezTo>
                    <a:pt x="12490" y="11247"/>
                    <a:pt x="12490" y="11247"/>
                    <a:pt x="12490" y="11247"/>
                  </a:cubicBezTo>
                  <a:cubicBezTo>
                    <a:pt x="12068" y="11247"/>
                    <a:pt x="12068" y="11670"/>
                    <a:pt x="12068" y="11670"/>
                  </a:cubicBezTo>
                  <a:cubicBezTo>
                    <a:pt x="11645" y="12092"/>
                    <a:pt x="11645" y="12092"/>
                    <a:pt x="11645" y="12468"/>
                  </a:cubicBezTo>
                  <a:cubicBezTo>
                    <a:pt x="9157" y="12468"/>
                    <a:pt x="9157" y="12468"/>
                    <a:pt x="9157" y="12468"/>
                  </a:cubicBezTo>
                  <a:cubicBezTo>
                    <a:pt x="9157" y="11670"/>
                    <a:pt x="9157" y="11247"/>
                    <a:pt x="9579" y="10402"/>
                  </a:cubicBezTo>
                  <a:cubicBezTo>
                    <a:pt x="10377" y="9979"/>
                    <a:pt x="11645" y="9181"/>
                    <a:pt x="11645" y="9181"/>
                  </a:cubicBezTo>
                  <a:lnTo>
                    <a:pt x="12068" y="8759"/>
                  </a:lnTo>
                  <a:cubicBezTo>
                    <a:pt x="12068" y="8289"/>
                    <a:pt x="12490" y="7866"/>
                    <a:pt x="12490" y="7866"/>
                  </a:cubicBezTo>
                  <a:cubicBezTo>
                    <a:pt x="12490" y="7491"/>
                    <a:pt x="12068" y="7115"/>
                    <a:pt x="12068" y="6645"/>
                  </a:cubicBezTo>
                  <a:cubicBezTo>
                    <a:pt x="11645" y="6223"/>
                    <a:pt x="11270" y="6223"/>
                    <a:pt x="10847" y="6223"/>
                  </a:cubicBezTo>
                  <a:cubicBezTo>
                    <a:pt x="10377" y="6223"/>
                    <a:pt x="10002" y="6223"/>
                    <a:pt x="9579" y="6645"/>
                  </a:cubicBezTo>
                  <a:cubicBezTo>
                    <a:pt x="9157" y="7115"/>
                    <a:pt x="9157" y="7491"/>
                    <a:pt x="9157" y="7866"/>
                  </a:cubicBezTo>
                  <a:cubicBezTo>
                    <a:pt x="9157" y="8289"/>
                    <a:pt x="9157" y="8289"/>
                    <a:pt x="9157" y="8289"/>
                  </a:cubicBezTo>
                  <a:cubicBezTo>
                    <a:pt x="6668" y="8289"/>
                    <a:pt x="6668" y="8289"/>
                    <a:pt x="6668" y="8289"/>
                  </a:cubicBezTo>
                  <a:cubicBezTo>
                    <a:pt x="6668" y="7866"/>
                    <a:pt x="6668" y="7866"/>
                    <a:pt x="6668" y="7866"/>
                  </a:cubicBezTo>
                  <a:cubicBezTo>
                    <a:pt x="6668" y="6223"/>
                    <a:pt x="7043" y="5378"/>
                    <a:pt x="8311" y="4579"/>
                  </a:cubicBezTo>
                  <a:cubicBezTo>
                    <a:pt x="8734" y="4157"/>
                    <a:pt x="9579" y="4157"/>
                    <a:pt x="10847" y="4157"/>
                  </a:cubicBezTo>
                  <a:cubicBezTo>
                    <a:pt x="12068" y="4157"/>
                    <a:pt x="12913" y="4157"/>
                    <a:pt x="13758" y="5002"/>
                  </a:cubicBezTo>
                  <a:cubicBezTo>
                    <a:pt x="14557" y="5378"/>
                    <a:pt x="14979" y="6223"/>
                    <a:pt x="14979" y="7491"/>
                  </a:cubicBezTo>
                  <a:cubicBezTo>
                    <a:pt x="14979" y="8289"/>
                    <a:pt x="14979" y="8759"/>
                    <a:pt x="14557" y="9604"/>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69" name="Shape"/>
            <p:cNvSpPr/>
            <p:nvPr/>
          </p:nvSpPr>
          <p:spPr>
            <a:xfrm>
              <a:off x="5206444" y="4929791"/>
              <a:ext cx="530946" cy="476132"/>
            </a:xfrm>
            <a:custGeom>
              <a:avLst/>
              <a:gdLst/>
              <a:ahLst/>
              <a:cxnLst>
                <a:cxn ang="0">
                  <a:pos x="wd2" y="hd2"/>
                </a:cxn>
                <a:cxn ang="5400000">
                  <a:pos x="wd2" y="hd2"/>
                </a:cxn>
                <a:cxn ang="10800000">
                  <a:pos x="wd2" y="hd2"/>
                </a:cxn>
                <a:cxn ang="16200000">
                  <a:pos x="wd2" y="hd2"/>
                </a:cxn>
              </a:cxnLst>
              <a:rect l="0" t="0" r="r" b="b"/>
              <a:pathLst>
                <a:path w="21106" h="21375" extrusionOk="0">
                  <a:moveTo>
                    <a:pt x="20929" y="11051"/>
                  </a:moveTo>
                  <a:cubicBezTo>
                    <a:pt x="11350" y="675"/>
                    <a:pt x="11350" y="675"/>
                    <a:pt x="11350" y="675"/>
                  </a:cubicBezTo>
                  <a:cubicBezTo>
                    <a:pt x="10928" y="-225"/>
                    <a:pt x="10129" y="-225"/>
                    <a:pt x="9707" y="675"/>
                  </a:cubicBezTo>
                  <a:cubicBezTo>
                    <a:pt x="175" y="11051"/>
                    <a:pt x="175" y="11051"/>
                    <a:pt x="175" y="11051"/>
                  </a:cubicBezTo>
                  <a:cubicBezTo>
                    <a:pt x="-248" y="11475"/>
                    <a:pt x="175" y="11951"/>
                    <a:pt x="597" y="11951"/>
                  </a:cubicBezTo>
                  <a:cubicBezTo>
                    <a:pt x="2663" y="11951"/>
                    <a:pt x="2663" y="11951"/>
                    <a:pt x="2663" y="11951"/>
                  </a:cubicBezTo>
                  <a:cubicBezTo>
                    <a:pt x="2663" y="20422"/>
                    <a:pt x="2663" y="20422"/>
                    <a:pt x="2663" y="20422"/>
                  </a:cubicBezTo>
                  <a:cubicBezTo>
                    <a:pt x="2663" y="20899"/>
                    <a:pt x="2663" y="21375"/>
                    <a:pt x="3462" y="21375"/>
                  </a:cubicBezTo>
                  <a:cubicBezTo>
                    <a:pt x="8063" y="21375"/>
                    <a:pt x="8063" y="21375"/>
                    <a:pt x="8063" y="21375"/>
                  </a:cubicBezTo>
                  <a:cubicBezTo>
                    <a:pt x="8063" y="12904"/>
                    <a:pt x="8063" y="12904"/>
                    <a:pt x="8063" y="12904"/>
                  </a:cubicBezTo>
                  <a:cubicBezTo>
                    <a:pt x="13041" y="12904"/>
                    <a:pt x="13041" y="12904"/>
                    <a:pt x="13041" y="12904"/>
                  </a:cubicBezTo>
                  <a:cubicBezTo>
                    <a:pt x="13041" y="21375"/>
                    <a:pt x="13041" y="21375"/>
                    <a:pt x="13041" y="21375"/>
                  </a:cubicBezTo>
                  <a:cubicBezTo>
                    <a:pt x="17642" y="21375"/>
                    <a:pt x="17642" y="21375"/>
                    <a:pt x="17642" y="21375"/>
                  </a:cubicBezTo>
                  <a:cubicBezTo>
                    <a:pt x="18441" y="21375"/>
                    <a:pt x="18441" y="20899"/>
                    <a:pt x="18441" y="20422"/>
                  </a:cubicBezTo>
                  <a:cubicBezTo>
                    <a:pt x="18441" y="11951"/>
                    <a:pt x="18441" y="11951"/>
                    <a:pt x="18441" y="11951"/>
                  </a:cubicBezTo>
                  <a:cubicBezTo>
                    <a:pt x="20554" y="11951"/>
                    <a:pt x="20554" y="11951"/>
                    <a:pt x="20554" y="11951"/>
                  </a:cubicBezTo>
                  <a:cubicBezTo>
                    <a:pt x="20929" y="11951"/>
                    <a:pt x="21352" y="11475"/>
                    <a:pt x="20929" y="11051"/>
                  </a:cubicBezTo>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0" name="Shape"/>
            <p:cNvSpPr/>
            <p:nvPr/>
          </p:nvSpPr>
          <p:spPr>
            <a:xfrm>
              <a:off x="5277115" y="2350606"/>
              <a:ext cx="289812" cy="468675"/>
            </a:xfrm>
            <a:custGeom>
              <a:avLst/>
              <a:gdLst/>
              <a:ahLst/>
              <a:cxnLst>
                <a:cxn ang="0">
                  <a:pos x="wd2" y="hd2"/>
                </a:cxn>
                <a:cxn ang="5400000">
                  <a:pos x="wd2" y="hd2"/>
                </a:cxn>
                <a:cxn ang="10800000">
                  <a:pos x="wd2" y="hd2"/>
                </a:cxn>
                <a:cxn ang="16200000">
                  <a:pos x="wd2" y="hd2"/>
                </a:cxn>
              </a:cxnLst>
              <a:rect l="0" t="0" r="r" b="b"/>
              <a:pathLst>
                <a:path w="21600" h="21600" extrusionOk="0">
                  <a:moveTo>
                    <a:pt x="10887" y="0"/>
                  </a:moveTo>
                  <a:cubicBezTo>
                    <a:pt x="4616" y="0"/>
                    <a:pt x="0" y="2923"/>
                    <a:pt x="0" y="6767"/>
                  </a:cubicBezTo>
                  <a:cubicBezTo>
                    <a:pt x="0" y="12992"/>
                    <a:pt x="10887" y="21600"/>
                    <a:pt x="10887" y="21600"/>
                  </a:cubicBezTo>
                  <a:cubicBezTo>
                    <a:pt x="10887" y="21600"/>
                    <a:pt x="21600" y="12992"/>
                    <a:pt x="21600" y="6767"/>
                  </a:cubicBezTo>
                  <a:cubicBezTo>
                    <a:pt x="21600" y="2923"/>
                    <a:pt x="16984" y="0"/>
                    <a:pt x="10887" y="0"/>
                  </a:cubicBezTo>
                  <a:close/>
                  <a:moveTo>
                    <a:pt x="10887" y="10611"/>
                  </a:moveTo>
                  <a:cubicBezTo>
                    <a:pt x="7665" y="10611"/>
                    <a:pt x="4616" y="8662"/>
                    <a:pt x="4616" y="6767"/>
                  </a:cubicBezTo>
                  <a:cubicBezTo>
                    <a:pt x="4616" y="4818"/>
                    <a:pt x="7665" y="2923"/>
                    <a:pt x="10887" y="2923"/>
                  </a:cubicBezTo>
                  <a:cubicBezTo>
                    <a:pt x="13848" y="2923"/>
                    <a:pt x="16984" y="4818"/>
                    <a:pt x="16984" y="6767"/>
                  </a:cubicBezTo>
                  <a:cubicBezTo>
                    <a:pt x="16984" y="8662"/>
                    <a:pt x="13848" y="10611"/>
                    <a:pt x="10887" y="10611"/>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1" name="Shape"/>
            <p:cNvSpPr/>
            <p:nvPr/>
          </p:nvSpPr>
          <p:spPr>
            <a:xfrm>
              <a:off x="4953136" y="763041"/>
              <a:ext cx="584940" cy="468675"/>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2" name="Shape"/>
            <p:cNvSpPr/>
            <p:nvPr/>
          </p:nvSpPr>
          <p:spPr>
            <a:xfrm>
              <a:off x="3669419" y="1579567"/>
              <a:ext cx="273171" cy="580945"/>
            </a:xfrm>
            <a:custGeom>
              <a:avLst/>
              <a:gdLst/>
              <a:ahLst/>
              <a:cxnLst>
                <a:cxn ang="0">
                  <a:pos x="wd2" y="hd2"/>
                </a:cxn>
                <a:cxn ang="5400000">
                  <a:pos x="wd2" y="hd2"/>
                </a:cxn>
                <a:cxn ang="10800000">
                  <a:pos x="wd2" y="hd2"/>
                </a:cxn>
                <a:cxn ang="16200000">
                  <a:pos x="wd2" y="hd2"/>
                </a:cxn>
              </a:cxnLst>
              <a:rect l="0" t="0" r="r" b="b"/>
              <a:pathLst>
                <a:path w="21600" h="21600" extrusionOk="0">
                  <a:moveTo>
                    <a:pt x="16644" y="0"/>
                  </a:moveTo>
                  <a:cubicBezTo>
                    <a:pt x="19917" y="0"/>
                    <a:pt x="20758" y="1173"/>
                    <a:pt x="20758" y="2303"/>
                  </a:cubicBezTo>
                  <a:cubicBezTo>
                    <a:pt x="20758" y="3477"/>
                    <a:pt x="18327" y="4998"/>
                    <a:pt x="14961" y="4998"/>
                  </a:cubicBezTo>
                  <a:cubicBezTo>
                    <a:pt x="11688" y="4998"/>
                    <a:pt x="10005" y="4216"/>
                    <a:pt x="10005" y="2695"/>
                  </a:cubicBezTo>
                  <a:cubicBezTo>
                    <a:pt x="10005" y="1521"/>
                    <a:pt x="12530" y="0"/>
                    <a:pt x="16644" y="0"/>
                  </a:cubicBezTo>
                  <a:close/>
                  <a:moveTo>
                    <a:pt x="6732" y="21600"/>
                  </a:moveTo>
                  <a:cubicBezTo>
                    <a:pt x="4208" y="21600"/>
                    <a:pt x="2618" y="20774"/>
                    <a:pt x="4208" y="17689"/>
                  </a:cubicBezTo>
                  <a:cubicBezTo>
                    <a:pt x="7574" y="12343"/>
                    <a:pt x="7574" y="12343"/>
                    <a:pt x="7574" y="12343"/>
                  </a:cubicBezTo>
                  <a:cubicBezTo>
                    <a:pt x="7574" y="11561"/>
                    <a:pt x="7574" y="11169"/>
                    <a:pt x="7574" y="11169"/>
                  </a:cubicBezTo>
                  <a:cubicBezTo>
                    <a:pt x="6732" y="11169"/>
                    <a:pt x="3460" y="11952"/>
                    <a:pt x="1777" y="12343"/>
                  </a:cubicBezTo>
                  <a:cubicBezTo>
                    <a:pt x="0" y="11561"/>
                    <a:pt x="0" y="11561"/>
                    <a:pt x="0" y="11561"/>
                  </a:cubicBezTo>
                  <a:cubicBezTo>
                    <a:pt x="5891" y="9257"/>
                    <a:pt x="13371" y="7736"/>
                    <a:pt x="15803" y="7736"/>
                  </a:cubicBezTo>
                  <a:cubicBezTo>
                    <a:pt x="18327" y="7736"/>
                    <a:pt x="19169" y="9257"/>
                    <a:pt x="17486" y="11169"/>
                  </a:cubicBezTo>
                  <a:cubicBezTo>
                    <a:pt x="14119" y="16950"/>
                    <a:pt x="14119" y="16950"/>
                    <a:pt x="14119" y="16950"/>
                  </a:cubicBezTo>
                  <a:cubicBezTo>
                    <a:pt x="14119" y="18080"/>
                    <a:pt x="14119" y="18471"/>
                    <a:pt x="14961" y="18471"/>
                  </a:cubicBezTo>
                  <a:cubicBezTo>
                    <a:pt x="14961" y="18471"/>
                    <a:pt x="17486" y="17689"/>
                    <a:pt x="19917" y="16950"/>
                  </a:cubicBezTo>
                  <a:cubicBezTo>
                    <a:pt x="21600" y="17689"/>
                    <a:pt x="21600" y="17689"/>
                    <a:pt x="21600" y="17689"/>
                  </a:cubicBezTo>
                  <a:cubicBezTo>
                    <a:pt x="15803" y="20774"/>
                    <a:pt x="9164" y="21600"/>
                    <a:pt x="6732" y="21600"/>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3" name="Shape"/>
            <p:cNvSpPr/>
            <p:nvPr/>
          </p:nvSpPr>
          <p:spPr>
            <a:xfrm>
              <a:off x="2128234" y="2866778"/>
              <a:ext cx="584940" cy="468675"/>
            </a:xfrm>
            <a:custGeom>
              <a:avLst/>
              <a:gdLst/>
              <a:ahLst/>
              <a:cxnLst>
                <a:cxn ang="0">
                  <a:pos x="wd2" y="hd2"/>
                </a:cxn>
                <a:cxn ang="5400000">
                  <a:pos x="wd2" y="hd2"/>
                </a:cxn>
                <a:cxn ang="10800000">
                  <a:pos x="wd2" y="hd2"/>
                </a:cxn>
                <a:cxn ang="16200000">
                  <a:pos x="wd2" y="hd2"/>
                </a:cxn>
              </a:cxnLst>
              <a:rect l="0" t="0" r="r" b="b"/>
              <a:pathLst>
                <a:path w="21600" h="21600" extrusionOk="0">
                  <a:moveTo>
                    <a:pt x="19292" y="0"/>
                  </a:moveTo>
                  <a:cubicBezTo>
                    <a:pt x="2308" y="0"/>
                    <a:pt x="2308" y="0"/>
                    <a:pt x="2308" y="0"/>
                  </a:cubicBezTo>
                  <a:cubicBezTo>
                    <a:pt x="740" y="0"/>
                    <a:pt x="0" y="974"/>
                    <a:pt x="0" y="2382"/>
                  </a:cubicBezTo>
                  <a:cubicBezTo>
                    <a:pt x="0" y="18731"/>
                    <a:pt x="0" y="18731"/>
                    <a:pt x="0" y="18731"/>
                  </a:cubicBezTo>
                  <a:cubicBezTo>
                    <a:pt x="0" y="20192"/>
                    <a:pt x="740" y="21600"/>
                    <a:pt x="2308" y="21600"/>
                  </a:cubicBezTo>
                  <a:cubicBezTo>
                    <a:pt x="19292" y="21600"/>
                    <a:pt x="19292" y="21600"/>
                    <a:pt x="19292" y="21600"/>
                  </a:cubicBezTo>
                  <a:cubicBezTo>
                    <a:pt x="20468" y="21600"/>
                    <a:pt x="21600" y="20192"/>
                    <a:pt x="21600" y="18731"/>
                  </a:cubicBezTo>
                  <a:cubicBezTo>
                    <a:pt x="21600" y="2382"/>
                    <a:pt x="21600" y="2382"/>
                    <a:pt x="21600" y="2382"/>
                  </a:cubicBezTo>
                  <a:cubicBezTo>
                    <a:pt x="21600" y="974"/>
                    <a:pt x="20468" y="0"/>
                    <a:pt x="19292" y="0"/>
                  </a:cubicBezTo>
                  <a:close/>
                  <a:moveTo>
                    <a:pt x="19292" y="18731"/>
                  </a:moveTo>
                  <a:cubicBezTo>
                    <a:pt x="2308" y="18731"/>
                    <a:pt x="2308" y="18731"/>
                    <a:pt x="2308" y="18731"/>
                  </a:cubicBezTo>
                  <a:cubicBezTo>
                    <a:pt x="2308" y="2382"/>
                    <a:pt x="2308" y="2382"/>
                    <a:pt x="2308" y="2382"/>
                  </a:cubicBezTo>
                  <a:cubicBezTo>
                    <a:pt x="19292" y="2382"/>
                    <a:pt x="19292" y="2382"/>
                    <a:pt x="19292" y="2382"/>
                  </a:cubicBezTo>
                  <a:lnTo>
                    <a:pt x="19292" y="18731"/>
                  </a:lnTo>
                  <a:close/>
                  <a:moveTo>
                    <a:pt x="9668" y="13480"/>
                  </a:moveTo>
                  <a:cubicBezTo>
                    <a:pt x="4224" y="13480"/>
                    <a:pt x="4224" y="13480"/>
                    <a:pt x="4224" y="13480"/>
                  </a:cubicBezTo>
                  <a:cubicBezTo>
                    <a:pt x="4224" y="15862"/>
                    <a:pt x="4224" y="15862"/>
                    <a:pt x="4224" y="15862"/>
                  </a:cubicBezTo>
                  <a:cubicBezTo>
                    <a:pt x="9668" y="15862"/>
                    <a:pt x="9668" y="15862"/>
                    <a:pt x="9668" y="15862"/>
                  </a:cubicBezTo>
                  <a:lnTo>
                    <a:pt x="9668" y="13480"/>
                  </a:lnTo>
                  <a:close/>
                  <a:moveTo>
                    <a:pt x="9668" y="9636"/>
                  </a:moveTo>
                  <a:cubicBezTo>
                    <a:pt x="4224" y="9636"/>
                    <a:pt x="4224" y="9636"/>
                    <a:pt x="4224" y="9636"/>
                  </a:cubicBezTo>
                  <a:cubicBezTo>
                    <a:pt x="4224" y="12018"/>
                    <a:pt x="4224" y="12018"/>
                    <a:pt x="4224" y="12018"/>
                  </a:cubicBezTo>
                  <a:cubicBezTo>
                    <a:pt x="9668" y="12018"/>
                    <a:pt x="9668" y="12018"/>
                    <a:pt x="9668" y="12018"/>
                  </a:cubicBezTo>
                  <a:lnTo>
                    <a:pt x="9668" y="9636"/>
                  </a:lnTo>
                  <a:close/>
                  <a:moveTo>
                    <a:pt x="9668" y="5305"/>
                  </a:moveTo>
                  <a:cubicBezTo>
                    <a:pt x="4224" y="5305"/>
                    <a:pt x="4224" y="5305"/>
                    <a:pt x="4224" y="5305"/>
                  </a:cubicBezTo>
                  <a:cubicBezTo>
                    <a:pt x="4224" y="7741"/>
                    <a:pt x="4224" y="7741"/>
                    <a:pt x="4224" y="7741"/>
                  </a:cubicBezTo>
                  <a:cubicBezTo>
                    <a:pt x="9668" y="7741"/>
                    <a:pt x="9668" y="7741"/>
                    <a:pt x="9668" y="7741"/>
                  </a:cubicBezTo>
                  <a:lnTo>
                    <a:pt x="9668" y="5305"/>
                  </a:lnTo>
                  <a:close/>
                  <a:moveTo>
                    <a:pt x="16940" y="13913"/>
                  </a:moveTo>
                  <a:cubicBezTo>
                    <a:pt x="16940" y="13913"/>
                    <a:pt x="15416" y="13480"/>
                    <a:pt x="15416" y="12505"/>
                  </a:cubicBezTo>
                  <a:cubicBezTo>
                    <a:pt x="15416" y="11044"/>
                    <a:pt x="16592" y="10611"/>
                    <a:pt x="16592" y="8174"/>
                  </a:cubicBezTo>
                  <a:cubicBezTo>
                    <a:pt x="16592" y="6767"/>
                    <a:pt x="16200" y="5305"/>
                    <a:pt x="14632" y="5305"/>
                  </a:cubicBezTo>
                  <a:cubicBezTo>
                    <a:pt x="13108" y="5305"/>
                    <a:pt x="12716" y="6767"/>
                    <a:pt x="12716" y="8174"/>
                  </a:cubicBezTo>
                  <a:cubicBezTo>
                    <a:pt x="12716" y="10611"/>
                    <a:pt x="13892" y="11044"/>
                    <a:pt x="13892" y="12505"/>
                  </a:cubicBezTo>
                  <a:cubicBezTo>
                    <a:pt x="13892" y="13480"/>
                    <a:pt x="11976" y="13913"/>
                    <a:pt x="11976" y="13913"/>
                  </a:cubicBezTo>
                  <a:lnTo>
                    <a:pt x="11976" y="15862"/>
                  </a:lnTo>
                  <a:cubicBezTo>
                    <a:pt x="17332" y="15862"/>
                    <a:pt x="17332" y="15862"/>
                    <a:pt x="17332" y="15862"/>
                  </a:cubicBezTo>
                  <a:cubicBezTo>
                    <a:pt x="17332" y="15862"/>
                    <a:pt x="17332" y="13913"/>
                    <a:pt x="16940" y="13913"/>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4" name="Shape"/>
            <p:cNvSpPr/>
            <p:nvPr/>
          </p:nvSpPr>
          <p:spPr>
            <a:xfrm>
              <a:off x="2003772" y="1441628"/>
              <a:ext cx="580792" cy="510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16772"/>
                    <a:pt x="21165" y="16324"/>
                  </a:cubicBezTo>
                  <a:cubicBezTo>
                    <a:pt x="20818" y="15876"/>
                    <a:pt x="20079" y="15030"/>
                    <a:pt x="18471" y="14582"/>
                  </a:cubicBezTo>
                  <a:cubicBezTo>
                    <a:pt x="16950" y="13687"/>
                    <a:pt x="16167" y="12791"/>
                    <a:pt x="16167" y="11497"/>
                  </a:cubicBezTo>
                  <a:cubicBezTo>
                    <a:pt x="16167" y="10601"/>
                    <a:pt x="16950" y="11049"/>
                    <a:pt x="16950" y="9755"/>
                  </a:cubicBezTo>
                  <a:cubicBezTo>
                    <a:pt x="16950" y="8859"/>
                    <a:pt x="17732" y="9755"/>
                    <a:pt x="17732" y="7913"/>
                  </a:cubicBezTo>
                  <a:cubicBezTo>
                    <a:pt x="17732" y="7515"/>
                    <a:pt x="17341" y="7515"/>
                    <a:pt x="17341" y="7515"/>
                  </a:cubicBezTo>
                  <a:cubicBezTo>
                    <a:pt x="17341" y="7515"/>
                    <a:pt x="17732" y="6619"/>
                    <a:pt x="17732" y="5724"/>
                  </a:cubicBezTo>
                  <a:cubicBezTo>
                    <a:pt x="17732" y="4877"/>
                    <a:pt x="17341" y="3086"/>
                    <a:pt x="15037" y="3086"/>
                  </a:cubicBezTo>
                  <a:cubicBezTo>
                    <a:pt x="12734" y="3086"/>
                    <a:pt x="12343" y="4877"/>
                    <a:pt x="12343" y="5724"/>
                  </a:cubicBezTo>
                  <a:cubicBezTo>
                    <a:pt x="12343" y="6619"/>
                    <a:pt x="12734" y="7515"/>
                    <a:pt x="12734" y="7515"/>
                  </a:cubicBezTo>
                  <a:cubicBezTo>
                    <a:pt x="12734" y="7515"/>
                    <a:pt x="12343" y="7515"/>
                    <a:pt x="12343" y="7913"/>
                  </a:cubicBezTo>
                  <a:cubicBezTo>
                    <a:pt x="12343" y="9755"/>
                    <a:pt x="12734" y="8859"/>
                    <a:pt x="13125" y="9755"/>
                  </a:cubicBezTo>
                  <a:cubicBezTo>
                    <a:pt x="13125" y="11049"/>
                    <a:pt x="13516" y="10601"/>
                    <a:pt x="13516" y="11497"/>
                  </a:cubicBezTo>
                  <a:cubicBezTo>
                    <a:pt x="13516" y="12393"/>
                    <a:pt x="13516" y="13239"/>
                    <a:pt x="12734" y="13687"/>
                  </a:cubicBezTo>
                  <a:cubicBezTo>
                    <a:pt x="16167" y="15876"/>
                    <a:pt x="16559" y="15876"/>
                    <a:pt x="16559" y="18116"/>
                  </a:cubicBezTo>
                  <a:cubicBezTo>
                    <a:pt x="16559" y="21600"/>
                    <a:pt x="16559" y="21600"/>
                    <a:pt x="16559" y="21600"/>
                  </a:cubicBezTo>
                  <a:lnTo>
                    <a:pt x="21600" y="21600"/>
                  </a:lnTo>
                  <a:close/>
                  <a:moveTo>
                    <a:pt x="11213" y="15030"/>
                  </a:moveTo>
                  <a:cubicBezTo>
                    <a:pt x="8866" y="14135"/>
                    <a:pt x="8127" y="13239"/>
                    <a:pt x="8127" y="11497"/>
                  </a:cubicBezTo>
                  <a:cubicBezTo>
                    <a:pt x="8127" y="10153"/>
                    <a:pt x="8866" y="10601"/>
                    <a:pt x="9257" y="8361"/>
                  </a:cubicBezTo>
                  <a:cubicBezTo>
                    <a:pt x="9257" y="7913"/>
                    <a:pt x="10039" y="8361"/>
                    <a:pt x="10039" y="6619"/>
                  </a:cubicBezTo>
                  <a:cubicBezTo>
                    <a:pt x="10039" y="5724"/>
                    <a:pt x="9648" y="5724"/>
                    <a:pt x="9648" y="5724"/>
                  </a:cubicBezTo>
                  <a:cubicBezTo>
                    <a:pt x="9648" y="5724"/>
                    <a:pt x="9648" y="4429"/>
                    <a:pt x="10039" y="3534"/>
                  </a:cubicBezTo>
                  <a:cubicBezTo>
                    <a:pt x="10039" y="2638"/>
                    <a:pt x="9257" y="0"/>
                    <a:pt x="6563" y="0"/>
                  </a:cubicBezTo>
                  <a:cubicBezTo>
                    <a:pt x="3477" y="0"/>
                    <a:pt x="3086" y="2638"/>
                    <a:pt x="3086" y="3534"/>
                  </a:cubicBezTo>
                  <a:cubicBezTo>
                    <a:pt x="3086" y="4429"/>
                    <a:pt x="3086" y="5724"/>
                    <a:pt x="3086" y="5724"/>
                  </a:cubicBezTo>
                  <a:cubicBezTo>
                    <a:pt x="3086" y="5724"/>
                    <a:pt x="3086" y="5724"/>
                    <a:pt x="3086" y="6619"/>
                  </a:cubicBezTo>
                  <a:cubicBezTo>
                    <a:pt x="3086" y="8361"/>
                    <a:pt x="3477" y="7913"/>
                    <a:pt x="3868" y="8361"/>
                  </a:cubicBezTo>
                  <a:cubicBezTo>
                    <a:pt x="3868" y="10601"/>
                    <a:pt x="4650" y="10153"/>
                    <a:pt x="4650" y="11497"/>
                  </a:cubicBezTo>
                  <a:cubicBezTo>
                    <a:pt x="4650" y="13239"/>
                    <a:pt x="3868" y="14135"/>
                    <a:pt x="1956" y="15030"/>
                  </a:cubicBezTo>
                  <a:cubicBezTo>
                    <a:pt x="1173" y="15429"/>
                    <a:pt x="0" y="15876"/>
                    <a:pt x="0" y="17220"/>
                  </a:cubicBezTo>
                  <a:cubicBezTo>
                    <a:pt x="0" y="21600"/>
                    <a:pt x="0" y="21600"/>
                    <a:pt x="0" y="21600"/>
                  </a:cubicBezTo>
                  <a:cubicBezTo>
                    <a:pt x="15037" y="21600"/>
                    <a:pt x="15037" y="21600"/>
                    <a:pt x="15037" y="21600"/>
                  </a:cubicBezTo>
                  <a:cubicBezTo>
                    <a:pt x="15037" y="21600"/>
                    <a:pt x="15037" y="18962"/>
                    <a:pt x="15037" y="18116"/>
                  </a:cubicBezTo>
                  <a:cubicBezTo>
                    <a:pt x="15037" y="17220"/>
                    <a:pt x="13125" y="16324"/>
                    <a:pt x="11213" y="1503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5" name="Shape"/>
            <p:cNvSpPr/>
            <p:nvPr/>
          </p:nvSpPr>
          <p:spPr>
            <a:xfrm>
              <a:off x="786027" y="3889085"/>
              <a:ext cx="522586" cy="464524"/>
            </a:xfrm>
            <a:custGeom>
              <a:avLst/>
              <a:gdLst/>
              <a:ahLst/>
              <a:cxnLst>
                <a:cxn ang="0">
                  <a:pos x="wd2" y="hd2"/>
                </a:cxn>
                <a:cxn ang="5400000">
                  <a:pos x="wd2" y="hd2"/>
                </a:cxn>
                <a:cxn ang="10800000">
                  <a:pos x="wd2" y="hd2"/>
                </a:cxn>
                <a:cxn ang="16200000">
                  <a:pos x="wd2" y="hd2"/>
                </a:cxn>
              </a:cxnLst>
              <a:rect l="0" t="0" r="r" b="b"/>
              <a:pathLst>
                <a:path w="21600" h="21600" extrusionOk="0">
                  <a:moveTo>
                    <a:pt x="20771" y="0"/>
                  </a:moveTo>
                  <a:cubicBezTo>
                    <a:pt x="439" y="0"/>
                    <a:pt x="439" y="0"/>
                    <a:pt x="439" y="0"/>
                  </a:cubicBezTo>
                  <a:cubicBezTo>
                    <a:pt x="0" y="0"/>
                    <a:pt x="0" y="434"/>
                    <a:pt x="0" y="923"/>
                  </a:cubicBezTo>
                  <a:cubicBezTo>
                    <a:pt x="0" y="3799"/>
                    <a:pt x="0" y="3799"/>
                    <a:pt x="0" y="3799"/>
                  </a:cubicBezTo>
                  <a:cubicBezTo>
                    <a:pt x="21600" y="3799"/>
                    <a:pt x="21600" y="3799"/>
                    <a:pt x="21600" y="3799"/>
                  </a:cubicBezTo>
                  <a:cubicBezTo>
                    <a:pt x="21600" y="923"/>
                    <a:pt x="21600" y="923"/>
                    <a:pt x="21600" y="923"/>
                  </a:cubicBezTo>
                  <a:cubicBezTo>
                    <a:pt x="21600" y="434"/>
                    <a:pt x="21161" y="0"/>
                    <a:pt x="20771" y="0"/>
                  </a:cubicBezTo>
                  <a:close/>
                  <a:moveTo>
                    <a:pt x="1316" y="19701"/>
                  </a:moveTo>
                  <a:cubicBezTo>
                    <a:pt x="1316" y="20623"/>
                    <a:pt x="1755" y="21600"/>
                    <a:pt x="2633" y="21600"/>
                  </a:cubicBezTo>
                  <a:cubicBezTo>
                    <a:pt x="18577" y="21600"/>
                    <a:pt x="18577" y="21600"/>
                    <a:pt x="18577" y="21600"/>
                  </a:cubicBezTo>
                  <a:cubicBezTo>
                    <a:pt x="19893" y="21600"/>
                    <a:pt x="20332" y="20623"/>
                    <a:pt x="20332" y="19701"/>
                  </a:cubicBezTo>
                  <a:cubicBezTo>
                    <a:pt x="20332" y="5264"/>
                    <a:pt x="20332" y="5264"/>
                    <a:pt x="20332" y="5264"/>
                  </a:cubicBezTo>
                  <a:cubicBezTo>
                    <a:pt x="1316" y="5264"/>
                    <a:pt x="1316" y="5264"/>
                    <a:pt x="1316" y="5264"/>
                  </a:cubicBezTo>
                  <a:lnTo>
                    <a:pt x="1316" y="19701"/>
                  </a:lnTo>
                  <a:close/>
                  <a:moveTo>
                    <a:pt x="7363" y="8141"/>
                  </a:moveTo>
                  <a:cubicBezTo>
                    <a:pt x="14286" y="8141"/>
                    <a:pt x="14286" y="8141"/>
                    <a:pt x="14286" y="8141"/>
                  </a:cubicBezTo>
                  <a:cubicBezTo>
                    <a:pt x="14286" y="10529"/>
                    <a:pt x="14286" y="10529"/>
                    <a:pt x="14286" y="10529"/>
                  </a:cubicBezTo>
                  <a:cubicBezTo>
                    <a:pt x="7363" y="10529"/>
                    <a:pt x="7363" y="10529"/>
                    <a:pt x="7363" y="10529"/>
                  </a:cubicBezTo>
                  <a:lnTo>
                    <a:pt x="7363" y="8141"/>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6" name="Shape"/>
            <p:cNvSpPr/>
            <p:nvPr/>
          </p:nvSpPr>
          <p:spPr>
            <a:xfrm>
              <a:off x="412993" y="6279571"/>
              <a:ext cx="522586" cy="522725"/>
            </a:xfrm>
            <a:custGeom>
              <a:avLst/>
              <a:gdLst/>
              <a:ahLst/>
              <a:cxnLst>
                <a:cxn ang="0">
                  <a:pos x="wd2" y="hd2"/>
                </a:cxn>
                <a:cxn ang="5400000">
                  <a:pos x="wd2" y="hd2"/>
                </a:cxn>
                <a:cxn ang="10800000">
                  <a:pos x="wd2" y="hd2"/>
                </a:cxn>
                <a:cxn ang="16200000">
                  <a:pos x="wd2" y="hd2"/>
                </a:cxn>
              </a:cxnLst>
              <a:rect l="0" t="0" r="r" b="b"/>
              <a:pathLst>
                <a:path w="21600" h="21600" extrusionOk="0">
                  <a:moveTo>
                    <a:pt x="3413" y="19459"/>
                  </a:moveTo>
                  <a:cubicBezTo>
                    <a:pt x="3413" y="20724"/>
                    <a:pt x="4778" y="21600"/>
                    <a:pt x="6046" y="21600"/>
                  </a:cubicBezTo>
                  <a:cubicBezTo>
                    <a:pt x="7363" y="21600"/>
                    <a:pt x="8191" y="20724"/>
                    <a:pt x="8191" y="19459"/>
                  </a:cubicBezTo>
                  <a:cubicBezTo>
                    <a:pt x="8191" y="18146"/>
                    <a:pt x="7363" y="16832"/>
                    <a:pt x="6046" y="16832"/>
                  </a:cubicBezTo>
                  <a:cubicBezTo>
                    <a:pt x="4778" y="16832"/>
                    <a:pt x="3413" y="18146"/>
                    <a:pt x="3413" y="19459"/>
                  </a:cubicBezTo>
                  <a:close/>
                  <a:moveTo>
                    <a:pt x="15554" y="19459"/>
                  </a:moveTo>
                  <a:cubicBezTo>
                    <a:pt x="15554" y="20724"/>
                    <a:pt x="16822" y="21600"/>
                    <a:pt x="18138" y="21600"/>
                  </a:cubicBezTo>
                  <a:cubicBezTo>
                    <a:pt x="19455" y="21600"/>
                    <a:pt x="20332" y="20724"/>
                    <a:pt x="20332" y="19459"/>
                  </a:cubicBezTo>
                  <a:cubicBezTo>
                    <a:pt x="20332" y="18146"/>
                    <a:pt x="19455" y="16832"/>
                    <a:pt x="18138" y="16832"/>
                  </a:cubicBezTo>
                  <a:cubicBezTo>
                    <a:pt x="16822" y="16832"/>
                    <a:pt x="15554" y="18146"/>
                    <a:pt x="15554" y="19459"/>
                  </a:cubicBezTo>
                  <a:close/>
                  <a:moveTo>
                    <a:pt x="7753" y="13816"/>
                  </a:moveTo>
                  <a:cubicBezTo>
                    <a:pt x="21161" y="9924"/>
                    <a:pt x="21161" y="9924"/>
                    <a:pt x="21161" y="9924"/>
                  </a:cubicBezTo>
                  <a:cubicBezTo>
                    <a:pt x="21600" y="9924"/>
                    <a:pt x="21600" y="9486"/>
                    <a:pt x="21600" y="9097"/>
                  </a:cubicBezTo>
                  <a:cubicBezTo>
                    <a:pt x="21600" y="2627"/>
                    <a:pt x="21600" y="2627"/>
                    <a:pt x="21600" y="2627"/>
                  </a:cubicBezTo>
                  <a:cubicBezTo>
                    <a:pt x="4778" y="2627"/>
                    <a:pt x="4778" y="2627"/>
                    <a:pt x="4778" y="2627"/>
                  </a:cubicBezTo>
                  <a:cubicBezTo>
                    <a:pt x="4778" y="486"/>
                    <a:pt x="4778" y="486"/>
                    <a:pt x="4778" y="486"/>
                  </a:cubicBezTo>
                  <a:lnTo>
                    <a:pt x="4340" y="0"/>
                  </a:lnTo>
                  <a:cubicBezTo>
                    <a:pt x="439" y="0"/>
                    <a:pt x="439" y="0"/>
                    <a:pt x="439" y="0"/>
                  </a:cubicBezTo>
                  <a:cubicBezTo>
                    <a:pt x="0" y="0"/>
                    <a:pt x="0" y="486"/>
                    <a:pt x="0" y="486"/>
                  </a:cubicBezTo>
                  <a:cubicBezTo>
                    <a:pt x="0" y="2627"/>
                    <a:pt x="0" y="2627"/>
                    <a:pt x="0" y="2627"/>
                  </a:cubicBezTo>
                  <a:cubicBezTo>
                    <a:pt x="2194" y="2627"/>
                    <a:pt x="2194" y="2627"/>
                    <a:pt x="2194" y="2627"/>
                  </a:cubicBezTo>
                  <a:cubicBezTo>
                    <a:pt x="4778" y="13378"/>
                    <a:pt x="4778" y="13378"/>
                    <a:pt x="4778" y="13378"/>
                  </a:cubicBezTo>
                  <a:cubicBezTo>
                    <a:pt x="4778" y="14692"/>
                    <a:pt x="4778" y="14692"/>
                    <a:pt x="4778" y="14692"/>
                  </a:cubicBezTo>
                  <a:cubicBezTo>
                    <a:pt x="4778" y="16443"/>
                    <a:pt x="4778" y="16443"/>
                    <a:pt x="4778" y="16443"/>
                  </a:cubicBezTo>
                  <a:cubicBezTo>
                    <a:pt x="4778" y="16832"/>
                    <a:pt x="5168" y="16832"/>
                    <a:pt x="5168" y="16832"/>
                  </a:cubicBezTo>
                  <a:cubicBezTo>
                    <a:pt x="6046" y="16832"/>
                    <a:pt x="6046" y="16832"/>
                    <a:pt x="6046" y="16832"/>
                  </a:cubicBezTo>
                  <a:cubicBezTo>
                    <a:pt x="18138" y="16832"/>
                    <a:pt x="18138" y="16832"/>
                    <a:pt x="18138" y="16832"/>
                  </a:cubicBezTo>
                  <a:cubicBezTo>
                    <a:pt x="21161" y="16832"/>
                    <a:pt x="21161" y="16832"/>
                    <a:pt x="21161" y="16832"/>
                  </a:cubicBezTo>
                  <a:cubicBezTo>
                    <a:pt x="21600" y="16832"/>
                    <a:pt x="21600" y="16832"/>
                    <a:pt x="21600" y="16443"/>
                  </a:cubicBezTo>
                  <a:cubicBezTo>
                    <a:pt x="21600" y="14692"/>
                    <a:pt x="21600" y="14692"/>
                    <a:pt x="21600" y="14692"/>
                  </a:cubicBezTo>
                  <a:cubicBezTo>
                    <a:pt x="8191" y="14692"/>
                    <a:pt x="8191" y="14692"/>
                    <a:pt x="8191" y="14692"/>
                  </a:cubicBezTo>
                  <a:cubicBezTo>
                    <a:pt x="6485" y="14692"/>
                    <a:pt x="6485" y="13816"/>
                    <a:pt x="7753" y="13816"/>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7" name="Shape"/>
            <p:cNvSpPr/>
            <p:nvPr/>
          </p:nvSpPr>
          <p:spPr>
            <a:xfrm>
              <a:off x="2128234" y="6585807"/>
              <a:ext cx="584938" cy="273242"/>
            </a:xfrm>
            <a:custGeom>
              <a:avLst/>
              <a:gdLst/>
              <a:ahLst/>
              <a:cxnLst>
                <a:cxn ang="0">
                  <a:pos x="wd2" y="hd2"/>
                </a:cxn>
                <a:cxn ang="5400000">
                  <a:pos x="wd2" y="hd2"/>
                </a:cxn>
                <a:cxn ang="10800000">
                  <a:pos x="wd2" y="hd2"/>
                </a:cxn>
                <a:cxn ang="16200000">
                  <a:pos x="wd2" y="hd2"/>
                </a:cxn>
              </a:cxnLst>
              <a:rect l="0" t="0" r="r" b="b"/>
              <a:pathLst>
                <a:path w="21600" h="21600" extrusionOk="0">
                  <a:moveTo>
                    <a:pt x="16548" y="0"/>
                  </a:moveTo>
                  <a:cubicBezTo>
                    <a:pt x="13892" y="0"/>
                    <a:pt x="11584" y="4956"/>
                    <a:pt x="11584" y="10753"/>
                  </a:cubicBezTo>
                  <a:cubicBezTo>
                    <a:pt x="11584" y="13184"/>
                    <a:pt x="11932" y="15709"/>
                    <a:pt x="12324" y="17392"/>
                  </a:cubicBezTo>
                  <a:cubicBezTo>
                    <a:pt x="8840" y="17392"/>
                    <a:pt x="8840" y="17392"/>
                    <a:pt x="8840" y="17392"/>
                  </a:cubicBezTo>
                  <a:cubicBezTo>
                    <a:pt x="9624" y="15709"/>
                    <a:pt x="10016" y="13184"/>
                    <a:pt x="10016" y="10753"/>
                  </a:cubicBezTo>
                  <a:cubicBezTo>
                    <a:pt x="10016" y="4956"/>
                    <a:pt x="7708" y="0"/>
                    <a:pt x="4965" y="0"/>
                  </a:cubicBezTo>
                  <a:cubicBezTo>
                    <a:pt x="2308" y="0"/>
                    <a:pt x="0" y="4956"/>
                    <a:pt x="0" y="10753"/>
                  </a:cubicBezTo>
                  <a:cubicBezTo>
                    <a:pt x="0" y="16551"/>
                    <a:pt x="2308" y="21600"/>
                    <a:pt x="4965" y="21600"/>
                  </a:cubicBezTo>
                  <a:cubicBezTo>
                    <a:pt x="16548" y="21600"/>
                    <a:pt x="16548" y="21600"/>
                    <a:pt x="16548" y="21600"/>
                  </a:cubicBezTo>
                  <a:cubicBezTo>
                    <a:pt x="19248" y="21600"/>
                    <a:pt x="21600" y="16551"/>
                    <a:pt x="21600" y="10753"/>
                  </a:cubicBezTo>
                  <a:cubicBezTo>
                    <a:pt x="21600" y="4956"/>
                    <a:pt x="19248" y="0"/>
                    <a:pt x="16548" y="0"/>
                  </a:cubicBezTo>
                  <a:close/>
                  <a:moveTo>
                    <a:pt x="2308" y="10753"/>
                  </a:moveTo>
                  <a:cubicBezTo>
                    <a:pt x="2308" y="7481"/>
                    <a:pt x="3440" y="4956"/>
                    <a:pt x="4965" y="4956"/>
                  </a:cubicBezTo>
                  <a:cubicBezTo>
                    <a:pt x="6532" y="4956"/>
                    <a:pt x="7708" y="7481"/>
                    <a:pt x="7708" y="10753"/>
                  </a:cubicBezTo>
                  <a:cubicBezTo>
                    <a:pt x="7708" y="14026"/>
                    <a:pt x="6532" y="17392"/>
                    <a:pt x="4965" y="17392"/>
                  </a:cubicBezTo>
                  <a:cubicBezTo>
                    <a:pt x="3440" y="17392"/>
                    <a:pt x="2308" y="14026"/>
                    <a:pt x="2308" y="10753"/>
                  </a:cubicBezTo>
                  <a:close/>
                  <a:moveTo>
                    <a:pt x="16548" y="17392"/>
                  </a:moveTo>
                  <a:cubicBezTo>
                    <a:pt x="15024" y="17392"/>
                    <a:pt x="13892" y="14026"/>
                    <a:pt x="13892" y="10753"/>
                  </a:cubicBezTo>
                  <a:cubicBezTo>
                    <a:pt x="13892" y="7481"/>
                    <a:pt x="15024" y="4956"/>
                    <a:pt x="16548" y="4956"/>
                  </a:cubicBezTo>
                  <a:cubicBezTo>
                    <a:pt x="18116" y="4956"/>
                    <a:pt x="19248" y="7481"/>
                    <a:pt x="19248" y="10753"/>
                  </a:cubicBezTo>
                  <a:cubicBezTo>
                    <a:pt x="19248" y="14026"/>
                    <a:pt x="18116" y="17392"/>
                    <a:pt x="16548" y="1739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8" name="Shape"/>
            <p:cNvSpPr/>
            <p:nvPr/>
          </p:nvSpPr>
          <p:spPr>
            <a:xfrm>
              <a:off x="6967752" y="5826354"/>
              <a:ext cx="584941" cy="468675"/>
            </a:xfrm>
            <a:custGeom>
              <a:avLst/>
              <a:gdLst/>
              <a:ahLst/>
              <a:cxnLst>
                <a:cxn ang="0">
                  <a:pos x="wd2" y="hd2"/>
                </a:cxn>
                <a:cxn ang="5400000">
                  <a:pos x="wd2" y="hd2"/>
                </a:cxn>
                <a:cxn ang="10800000">
                  <a:pos x="wd2" y="hd2"/>
                </a:cxn>
                <a:cxn ang="16200000">
                  <a:pos x="wd2" y="hd2"/>
                </a:cxn>
              </a:cxnLst>
              <a:rect l="0" t="0" r="r" b="b"/>
              <a:pathLst>
                <a:path w="21600" h="21600" extrusionOk="0">
                  <a:moveTo>
                    <a:pt x="19292" y="0"/>
                  </a:moveTo>
                  <a:cubicBezTo>
                    <a:pt x="2308" y="0"/>
                    <a:pt x="2308" y="0"/>
                    <a:pt x="2308" y="0"/>
                  </a:cubicBezTo>
                  <a:cubicBezTo>
                    <a:pt x="740" y="0"/>
                    <a:pt x="0" y="974"/>
                    <a:pt x="0" y="2382"/>
                  </a:cubicBezTo>
                  <a:cubicBezTo>
                    <a:pt x="0" y="18731"/>
                    <a:pt x="0" y="18731"/>
                    <a:pt x="0" y="18731"/>
                  </a:cubicBezTo>
                  <a:cubicBezTo>
                    <a:pt x="0" y="20192"/>
                    <a:pt x="740" y="21600"/>
                    <a:pt x="2308" y="21600"/>
                  </a:cubicBezTo>
                  <a:cubicBezTo>
                    <a:pt x="19292" y="21600"/>
                    <a:pt x="19292" y="21600"/>
                    <a:pt x="19292" y="21600"/>
                  </a:cubicBezTo>
                  <a:cubicBezTo>
                    <a:pt x="20468" y="21600"/>
                    <a:pt x="21600" y="20192"/>
                    <a:pt x="21600" y="18731"/>
                  </a:cubicBezTo>
                  <a:cubicBezTo>
                    <a:pt x="21600" y="2382"/>
                    <a:pt x="21600" y="2382"/>
                    <a:pt x="21600" y="2382"/>
                  </a:cubicBezTo>
                  <a:cubicBezTo>
                    <a:pt x="21600" y="974"/>
                    <a:pt x="20468" y="0"/>
                    <a:pt x="19292" y="0"/>
                  </a:cubicBezTo>
                  <a:close/>
                  <a:moveTo>
                    <a:pt x="19292" y="18731"/>
                  </a:moveTo>
                  <a:cubicBezTo>
                    <a:pt x="2308" y="18731"/>
                    <a:pt x="2308" y="18731"/>
                    <a:pt x="2308" y="18731"/>
                  </a:cubicBezTo>
                  <a:cubicBezTo>
                    <a:pt x="2308" y="2382"/>
                    <a:pt x="2308" y="2382"/>
                    <a:pt x="2308" y="2382"/>
                  </a:cubicBezTo>
                  <a:cubicBezTo>
                    <a:pt x="19292" y="2382"/>
                    <a:pt x="19292" y="2382"/>
                    <a:pt x="19292" y="2382"/>
                  </a:cubicBezTo>
                  <a:lnTo>
                    <a:pt x="19292" y="18731"/>
                  </a:lnTo>
                  <a:close/>
                  <a:moveTo>
                    <a:pt x="9668" y="13480"/>
                  </a:moveTo>
                  <a:cubicBezTo>
                    <a:pt x="4224" y="13480"/>
                    <a:pt x="4224" y="13480"/>
                    <a:pt x="4224" y="13480"/>
                  </a:cubicBezTo>
                  <a:cubicBezTo>
                    <a:pt x="4224" y="15862"/>
                    <a:pt x="4224" y="15862"/>
                    <a:pt x="4224" y="15862"/>
                  </a:cubicBezTo>
                  <a:cubicBezTo>
                    <a:pt x="9668" y="15862"/>
                    <a:pt x="9668" y="15862"/>
                    <a:pt x="9668" y="15862"/>
                  </a:cubicBezTo>
                  <a:lnTo>
                    <a:pt x="9668" y="13480"/>
                  </a:lnTo>
                  <a:close/>
                  <a:moveTo>
                    <a:pt x="9668" y="9636"/>
                  </a:moveTo>
                  <a:cubicBezTo>
                    <a:pt x="4224" y="9636"/>
                    <a:pt x="4224" y="9636"/>
                    <a:pt x="4224" y="9636"/>
                  </a:cubicBezTo>
                  <a:cubicBezTo>
                    <a:pt x="4224" y="12018"/>
                    <a:pt x="4224" y="12018"/>
                    <a:pt x="4224" y="12018"/>
                  </a:cubicBezTo>
                  <a:cubicBezTo>
                    <a:pt x="9668" y="12018"/>
                    <a:pt x="9668" y="12018"/>
                    <a:pt x="9668" y="12018"/>
                  </a:cubicBezTo>
                  <a:lnTo>
                    <a:pt x="9668" y="9636"/>
                  </a:lnTo>
                  <a:close/>
                  <a:moveTo>
                    <a:pt x="9668" y="5305"/>
                  </a:moveTo>
                  <a:cubicBezTo>
                    <a:pt x="4224" y="5305"/>
                    <a:pt x="4224" y="5305"/>
                    <a:pt x="4224" y="5305"/>
                  </a:cubicBezTo>
                  <a:cubicBezTo>
                    <a:pt x="4224" y="7741"/>
                    <a:pt x="4224" y="7741"/>
                    <a:pt x="4224" y="7741"/>
                  </a:cubicBezTo>
                  <a:cubicBezTo>
                    <a:pt x="9668" y="7741"/>
                    <a:pt x="9668" y="7741"/>
                    <a:pt x="9668" y="7741"/>
                  </a:cubicBezTo>
                  <a:lnTo>
                    <a:pt x="9668" y="5305"/>
                  </a:lnTo>
                  <a:close/>
                  <a:moveTo>
                    <a:pt x="16940" y="13913"/>
                  </a:moveTo>
                  <a:cubicBezTo>
                    <a:pt x="16940" y="13913"/>
                    <a:pt x="15416" y="13480"/>
                    <a:pt x="15416" y="12505"/>
                  </a:cubicBezTo>
                  <a:cubicBezTo>
                    <a:pt x="15416" y="11044"/>
                    <a:pt x="16592" y="10611"/>
                    <a:pt x="16592" y="8174"/>
                  </a:cubicBezTo>
                  <a:cubicBezTo>
                    <a:pt x="16592" y="6767"/>
                    <a:pt x="16200" y="5305"/>
                    <a:pt x="14632" y="5305"/>
                  </a:cubicBezTo>
                  <a:cubicBezTo>
                    <a:pt x="13108" y="5305"/>
                    <a:pt x="12716" y="6767"/>
                    <a:pt x="12716" y="8174"/>
                  </a:cubicBezTo>
                  <a:cubicBezTo>
                    <a:pt x="12716" y="10611"/>
                    <a:pt x="13892" y="11044"/>
                    <a:pt x="13892" y="12505"/>
                  </a:cubicBezTo>
                  <a:cubicBezTo>
                    <a:pt x="13892" y="13480"/>
                    <a:pt x="11976" y="13913"/>
                    <a:pt x="11976" y="13913"/>
                  </a:cubicBezTo>
                  <a:lnTo>
                    <a:pt x="11976" y="15862"/>
                  </a:lnTo>
                  <a:cubicBezTo>
                    <a:pt x="17332" y="15862"/>
                    <a:pt x="17332" y="15862"/>
                    <a:pt x="17332" y="15862"/>
                  </a:cubicBezTo>
                  <a:cubicBezTo>
                    <a:pt x="17332" y="15862"/>
                    <a:pt x="17332" y="13913"/>
                    <a:pt x="16940" y="13913"/>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79" name="Circle"/>
            <p:cNvSpPr/>
            <p:nvPr/>
          </p:nvSpPr>
          <p:spPr>
            <a:xfrm>
              <a:off x="2843138" y="2413921"/>
              <a:ext cx="2258628" cy="2258628"/>
            </a:xfrm>
            <a:prstGeom prst="ellipse">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80" name="Shape"/>
            <p:cNvSpPr/>
            <p:nvPr/>
          </p:nvSpPr>
          <p:spPr>
            <a:xfrm>
              <a:off x="3682054" y="3313059"/>
              <a:ext cx="580792" cy="460353"/>
            </a:xfrm>
            <a:custGeom>
              <a:avLst/>
              <a:gdLst/>
              <a:ahLst/>
              <a:cxnLst>
                <a:cxn ang="0">
                  <a:pos x="wd2" y="hd2"/>
                </a:cxn>
                <a:cxn ang="5400000">
                  <a:pos x="wd2" y="hd2"/>
                </a:cxn>
                <a:cxn ang="10800000">
                  <a:pos x="wd2" y="hd2"/>
                </a:cxn>
                <a:cxn ang="16200000">
                  <a:pos x="wd2" y="hd2"/>
                </a:cxn>
              </a:cxnLst>
              <a:rect l="0" t="0" r="r" b="b"/>
              <a:pathLst>
                <a:path w="21600" h="21600" extrusionOk="0">
                  <a:moveTo>
                    <a:pt x="16167" y="18665"/>
                  </a:moveTo>
                  <a:cubicBezTo>
                    <a:pt x="2303" y="18665"/>
                    <a:pt x="2303" y="18665"/>
                    <a:pt x="2303" y="18665"/>
                  </a:cubicBezTo>
                  <a:cubicBezTo>
                    <a:pt x="2303" y="6425"/>
                    <a:pt x="2303" y="6425"/>
                    <a:pt x="2303" y="6425"/>
                  </a:cubicBezTo>
                  <a:cubicBezTo>
                    <a:pt x="5041" y="6425"/>
                    <a:pt x="5041" y="6425"/>
                    <a:pt x="5041" y="6425"/>
                  </a:cubicBezTo>
                  <a:cubicBezTo>
                    <a:pt x="5041" y="6425"/>
                    <a:pt x="5780" y="5428"/>
                    <a:pt x="7345" y="3932"/>
                  </a:cubicBezTo>
                  <a:cubicBezTo>
                    <a:pt x="1173" y="3932"/>
                    <a:pt x="1173" y="3932"/>
                    <a:pt x="1173" y="3932"/>
                  </a:cubicBezTo>
                  <a:cubicBezTo>
                    <a:pt x="391" y="3932"/>
                    <a:pt x="0" y="4431"/>
                    <a:pt x="0" y="4929"/>
                  </a:cubicBezTo>
                  <a:cubicBezTo>
                    <a:pt x="0" y="20105"/>
                    <a:pt x="0" y="20105"/>
                    <a:pt x="0" y="20105"/>
                  </a:cubicBezTo>
                  <a:cubicBezTo>
                    <a:pt x="0" y="21157"/>
                    <a:pt x="391" y="21600"/>
                    <a:pt x="1173" y="21600"/>
                  </a:cubicBezTo>
                  <a:cubicBezTo>
                    <a:pt x="17341" y="21600"/>
                    <a:pt x="17341" y="21600"/>
                    <a:pt x="17341" y="21600"/>
                  </a:cubicBezTo>
                  <a:cubicBezTo>
                    <a:pt x="17732" y="21600"/>
                    <a:pt x="18514" y="21157"/>
                    <a:pt x="18514" y="20105"/>
                  </a:cubicBezTo>
                  <a:cubicBezTo>
                    <a:pt x="18514" y="15231"/>
                    <a:pt x="18514" y="15231"/>
                    <a:pt x="18514" y="15231"/>
                  </a:cubicBezTo>
                  <a:cubicBezTo>
                    <a:pt x="16167" y="17169"/>
                    <a:pt x="16167" y="17169"/>
                    <a:pt x="16167" y="17169"/>
                  </a:cubicBezTo>
                  <a:lnTo>
                    <a:pt x="16167" y="18665"/>
                  </a:lnTo>
                  <a:close/>
                  <a:moveTo>
                    <a:pt x="14255" y="9360"/>
                  </a:moveTo>
                  <a:cubicBezTo>
                    <a:pt x="14255" y="14234"/>
                    <a:pt x="14255" y="14234"/>
                    <a:pt x="14255" y="14234"/>
                  </a:cubicBezTo>
                  <a:cubicBezTo>
                    <a:pt x="21600" y="6923"/>
                    <a:pt x="21600" y="6923"/>
                    <a:pt x="21600" y="6923"/>
                  </a:cubicBezTo>
                  <a:cubicBezTo>
                    <a:pt x="14255" y="0"/>
                    <a:pt x="14255" y="0"/>
                    <a:pt x="14255" y="0"/>
                  </a:cubicBezTo>
                  <a:cubicBezTo>
                    <a:pt x="14255" y="4431"/>
                    <a:pt x="14255" y="4431"/>
                    <a:pt x="14255" y="4431"/>
                  </a:cubicBezTo>
                  <a:cubicBezTo>
                    <a:pt x="5780" y="4431"/>
                    <a:pt x="5780" y="15231"/>
                    <a:pt x="5780" y="15231"/>
                  </a:cubicBezTo>
                  <a:cubicBezTo>
                    <a:pt x="8084" y="10357"/>
                    <a:pt x="9648" y="9360"/>
                    <a:pt x="14255" y="936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81" name="Circle"/>
            <p:cNvSpPr/>
            <p:nvPr/>
          </p:nvSpPr>
          <p:spPr>
            <a:xfrm>
              <a:off x="1542808" y="3734883"/>
              <a:ext cx="1755789" cy="1755790"/>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82" name="Circle"/>
            <p:cNvSpPr/>
            <p:nvPr/>
          </p:nvSpPr>
          <p:spPr>
            <a:xfrm>
              <a:off x="649644" y="4645997"/>
              <a:ext cx="1755789" cy="1755789"/>
            </a:xfrm>
            <a:prstGeom prst="ellipse">
              <a:avLst/>
            </a:prstGeom>
            <a:solidFill>
              <a:srgbClr val="454546"/>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83" name="Shape"/>
            <p:cNvSpPr/>
            <p:nvPr/>
          </p:nvSpPr>
          <p:spPr>
            <a:xfrm>
              <a:off x="2128234" y="4328631"/>
              <a:ext cx="584940" cy="522722"/>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284" name="Shape"/>
            <p:cNvSpPr/>
            <p:nvPr/>
          </p:nvSpPr>
          <p:spPr>
            <a:xfrm>
              <a:off x="1318207" y="5233420"/>
              <a:ext cx="418667" cy="580942"/>
            </a:xfrm>
            <a:custGeom>
              <a:avLst/>
              <a:gdLst/>
              <a:ahLst/>
              <a:cxnLst>
                <a:cxn ang="0">
                  <a:pos x="wd2" y="hd2"/>
                </a:cxn>
                <a:cxn ang="5400000">
                  <a:pos x="wd2" y="hd2"/>
                </a:cxn>
                <a:cxn ang="10800000">
                  <a:pos x="wd2" y="hd2"/>
                </a:cxn>
                <a:cxn ang="16200000">
                  <a:pos x="wd2" y="hd2"/>
                </a:cxn>
              </a:cxnLst>
              <a:rect l="0" t="0" r="r" b="b"/>
              <a:pathLst>
                <a:path w="21600" h="21600" extrusionOk="0">
                  <a:moveTo>
                    <a:pt x="19349" y="2352"/>
                  </a:moveTo>
                  <a:cubicBezTo>
                    <a:pt x="17219" y="5400"/>
                    <a:pt x="17219" y="5400"/>
                    <a:pt x="17219" y="5400"/>
                  </a:cubicBezTo>
                  <a:cubicBezTo>
                    <a:pt x="4320" y="5400"/>
                    <a:pt x="4320" y="5400"/>
                    <a:pt x="4320" y="5400"/>
                  </a:cubicBezTo>
                  <a:cubicBezTo>
                    <a:pt x="2190" y="2352"/>
                    <a:pt x="2190" y="2352"/>
                    <a:pt x="2190" y="2352"/>
                  </a:cubicBezTo>
                  <a:cubicBezTo>
                    <a:pt x="1034" y="2352"/>
                    <a:pt x="0" y="3092"/>
                    <a:pt x="0" y="3876"/>
                  </a:cubicBezTo>
                  <a:cubicBezTo>
                    <a:pt x="0" y="20076"/>
                    <a:pt x="0" y="20076"/>
                    <a:pt x="0" y="20076"/>
                  </a:cubicBezTo>
                  <a:cubicBezTo>
                    <a:pt x="0" y="21208"/>
                    <a:pt x="1034" y="21600"/>
                    <a:pt x="2190" y="21600"/>
                  </a:cubicBezTo>
                  <a:cubicBezTo>
                    <a:pt x="19349" y="21600"/>
                    <a:pt x="19349" y="21600"/>
                    <a:pt x="19349" y="21600"/>
                  </a:cubicBezTo>
                  <a:cubicBezTo>
                    <a:pt x="20444" y="21600"/>
                    <a:pt x="21600" y="21208"/>
                    <a:pt x="21600" y="20076"/>
                  </a:cubicBezTo>
                  <a:cubicBezTo>
                    <a:pt x="21600" y="3876"/>
                    <a:pt x="21600" y="3876"/>
                    <a:pt x="21600" y="3876"/>
                  </a:cubicBezTo>
                  <a:cubicBezTo>
                    <a:pt x="21600" y="3092"/>
                    <a:pt x="20444" y="2352"/>
                    <a:pt x="19349" y="2352"/>
                  </a:cubicBezTo>
                  <a:close/>
                  <a:moveTo>
                    <a:pt x="16124" y="4268"/>
                  </a:moveTo>
                  <a:cubicBezTo>
                    <a:pt x="17767" y="2352"/>
                    <a:pt x="17767" y="2352"/>
                    <a:pt x="17767" y="2352"/>
                  </a:cubicBezTo>
                  <a:cubicBezTo>
                    <a:pt x="13994" y="2352"/>
                    <a:pt x="13994" y="2352"/>
                    <a:pt x="13994" y="2352"/>
                  </a:cubicBezTo>
                  <a:cubicBezTo>
                    <a:pt x="12899" y="0"/>
                    <a:pt x="12899" y="0"/>
                    <a:pt x="12899" y="0"/>
                  </a:cubicBezTo>
                  <a:cubicBezTo>
                    <a:pt x="8092" y="0"/>
                    <a:pt x="8092" y="0"/>
                    <a:pt x="8092" y="0"/>
                  </a:cubicBezTo>
                  <a:cubicBezTo>
                    <a:pt x="6997" y="2352"/>
                    <a:pt x="6997" y="2352"/>
                    <a:pt x="6997" y="2352"/>
                  </a:cubicBezTo>
                  <a:cubicBezTo>
                    <a:pt x="3712" y="2352"/>
                    <a:pt x="3712" y="2352"/>
                    <a:pt x="3712" y="2352"/>
                  </a:cubicBezTo>
                  <a:cubicBezTo>
                    <a:pt x="5415" y="4268"/>
                    <a:pt x="5415" y="4268"/>
                    <a:pt x="5415" y="4268"/>
                  </a:cubicBezTo>
                  <a:lnTo>
                    <a:pt x="16124" y="4268"/>
                  </a:ln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
        <p:nvSpPr>
          <p:cNvPr id="7286" name="Duis aute irure lorem dolor in reprehenderit in voluptate velit. Lorem ipsum dolor sit amet, consectetur adipiscing elit, sed do eiusmod tempor incididunt ut labore. Lorem ipsum dolor sit amet, consectetur adipiscing elit, sed do eiusmod  Duis aute irure"/>
          <p:cNvSpPr txBox="1"/>
          <p:nvPr/>
        </p:nvSpPr>
        <p:spPr>
          <a:xfrm>
            <a:off x="3655536" y="6081374"/>
            <a:ext cx="8138117"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Duis aute irure lorem dolor in reprehenderit in voluptate velit. Lorem ipsum dolor sit amet, consectetur adipiscing elit, sed do eiusmod tempor incididunt ut labore. Lorem ipsum dolor sit amet, consectetur adipiscing elit, sed do eiusmod  Duis aute irure lorem dolor in reprehenderit in voluptate velit. Lorem ipsum dolor sit amet, consectetur adipiscing elit, sed do eiusmod tempor incididunt ut labore. Lorem ipsum dolor sit amet, consectetur</a:t>
            </a:r>
          </a:p>
        </p:txBody>
      </p:sp>
      <p:sp>
        <p:nvSpPr>
          <p:cNvPr id="7287" name="The ideas is grown up"/>
          <p:cNvSpPr txBox="1"/>
          <p:nvPr/>
        </p:nvSpPr>
        <p:spPr>
          <a:xfrm>
            <a:off x="3655536" y="2917156"/>
            <a:ext cx="8138117"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dirty="0"/>
              <a:t>The idea </a:t>
            </a:r>
            <a:r>
              <a:rPr lang="en-US" dirty="0"/>
              <a:t>has</a:t>
            </a:r>
            <a:r>
              <a:rPr dirty="0"/>
              <a:t> grown up</a:t>
            </a:r>
          </a:p>
        </p:txBody>
      </p:sp>
      <p:sp>
        <p:nvSpPr>
          <p:cNvPr id="7288" name="Shape"/>
          <p:cNvSpPr/>
          <p:nvPr/>
        </p:nvSpPr>
        <p:spPr>
          <a:xfrm>
            <a:off x="1877086" y="2917156"/>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291" name="Group"/>
          <p:cNvGrpSpPr/>
          <p:nvPr/>
        </p:nvGrpSpPr>
        <p:grpSpPr>
          <a:xfrm>
            <a:off x="3655536" y="9630443"/>
            <a:ext cx="3857303" cy="1168401"/>
            <a:chOff x="0" y="0"/>
            <a:chExt cx="3857302" cy="1168400"/>
          </a:xfrm>
        </p:grpSpPr>
        <p:sp>
          <p:nvSpPr>
            <p:cNvPr id="7289" name="Lrem sit amet, consect elit,  Lorem ipsum dolor sit amet, consect"/>
            <p:cNvSpPr txBox="1"/>
            <p:nvPr/>
          </p:nvSpPr>
          <p:spPr>
            <a:xfrm>
              <a:off x="1017219" y="0"/>
              <a:ext cx="2840084" cy="1168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 elit,  Lorem ipsum dolor sit amet, consect</a:t>
              </a:r>
            </a:p>
          </p:txBody>
        </p:sp>
        <p:sp>
          <p:nvSpPr>
            <p:cNvPr id="7290"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294" name="Group"/>
          <p:cNvGrpSpPr/>
          <p:nvPr/>
        </p:nvGrpSpPr>
        <p:grpSpPr>
          <a:xfrm>
            <a:off x="8334697" y="9630443"/>
            <a:ext cx="3857304" cy="1168401"/>
            <a:chOff x="0" y="0"/>
            <a:chExt cx="3857302" cy="1168400"/>
          </a:xfrm>
        </p:grpSpPr>
        <p:sp>
          <p:nvSpPr>
            <p:cNvPr id="7292" name="Lrem sit amet, consect elit,  Lorem ipsum dolor sit amet, consect"/>
            <p:cNvSpPr txBox="1"/>
            <p:nvPr/>
          </p:nvSpPr>
          <p:spPr>
            <a:xfrm>
              <a:off x="1017219" y="0"/>
              <a:ext cx="2840084" cy="1168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 elit,  Lorem ipsum dolor sit amet, consect</a:t>
              </a:r>
            </a:p>
          </p:txBody>
        </p:sp>
        <p:sp>
          <p:nvSpPr>
            <p:cNvPr id="7293"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7288"/>
                                        </p:tgtEl>
                                        <p:attrNameLst>
                                          <p:attrName>style.visibility</p:attrName>
                                        </p:attrNameLst>
                                      </p:cBhvr>
                                      <p:to>
                                        <p:strVal val="visible"/>
                                      </p:to>
                                    </p:set>
                                    <p:anim calcmode="lin" valueType="num">
                                      <p:cBhvr>
                                        <p:cTn id="7" dur="1000" fill="hold"/>
                                        <p:tgtEl>
                                          <p:spTgt spid="7288"/>
                                        </p:tgtEl>
                                        <p:attrNameLst>
                                          <p:attrName>ppt_x</p:attrName>
                                        </p:attrNameLst>
                                      </p:cBhvr>
                                      <p:tavLst>
                                        <p:tav tm="0">
                                          <p:val>
                                            <p:strVal val="0-#ppt_w/2"/>
                                          </p:val>
                                        </p:tav>
                                        <p:tav tm="100000">
                                          <p:val>
                                            <p:strVal val="#ppt_x"/>
                                          </p:val>
                                        </p:tav>
                                      </p:tavLst>
                                    </p:anim>
                                    <p:anim calcmode="lin" valueType="num">
                                      <p:cBhvr>
                                        <p:cTn id="8" dur="1000" fill="hold"/>
                                        <p:tgtEl>
                                          <p:spTgt spid="7288"/>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7285"/>
                                        </p:tgtEl>
                                        <p:attrNameLst>
                                          <p:attrName>style.visibility</p:attrName>
                                        </p:attrNameLst>
                                      </p:cBhvr>
                                      <p:to>
                                        <p:strVal val="visible"/>
                                      </p:to>
                                    </p:set>
                                    <p:anim calcmode="lin" valueType="num">
                                      <p:cBhvr>
                                        <p:cTn id="11" dur="1000" fill="hold"/>
                                        <p:tgtEl>
                                          <p:spTgt spid="7285"/>
                                        </p:tgtEl>
                                        <p:attrNameLst>
                                          <p:attrName>ppt_x</p:attrName>
                                        </p:attrNameLst>
                                      </p:cBhvr>
                                      <p:tavLst>
                                        <p:tav tm="0">
                                          <p:val>
                                            <p:strVal val="#ppt_x"/>
                                          </p:val>
                                        </p:tav>
                                        <p:tav tm="100000">
                                          <p:val>
                                            <p:strVal val="#ppt_x"/>
                                          </p:val>
                                        </p:tav>
                                      </p:tavLst>
                                    </p:anim>
                                    <p:anim calcmode="lin" valueType="num">
                                      <p:cBhvr>
                                        <p:cTn id="12" dur="1000" fill="hold"/>
                                        <p:tgtEl>
                                          <p:spTgt spid="728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7291"/>
                                        </p:tgtEl>
                                        <p:attrNameLst>
                                          <p:attrName>style.visibility</p:attrName>
                                        </p:attrNameLst>
                                      </p:cBhvr>
                                      <p:to>
                                        <p:strVal val="visible"/>
                                      </p:to>
                                    </p:set>
                                    <p:anim calcmode="lin" valueType="num">
                                      <p:cBhvr>
                                        <p:cTn id="15" dur="1000" fill="hold"/>
                                        <p:tgtEl>
                                          <p:spTgt spid="7291"/>
                                        </p:tgtEl>
                                        <p:attrNameLst>
                                          <p:attrName>ppt_x</p:attrName>
                                        </p:attrNameLst>
                                      </p:cBhvr>
                                      <p:tavLst>
                                        <p:tav tm="0">
                                          <p:val>
                                            <p:strVal val="#ppt_x"/>
                                          </p:val>
                                        </p:tav>
                                        <p:tav tm="100000">
                                          <p:val>
                                            <p:strVal val="#ppt_x"/>
                                          </p:val>
                                        </p:tav>
                                      </p:tavLst>
                                    </p:anim>
                                    <p:anim calcmode="lin" valueType="num">
                                      <p:cBhvr>
                                        <p:cTn id="16" dur="1000" fill="hold"/>
                                        <p:tgtEl>
                                          <p:spTgt spid="7291"/>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7294"/>
                                        </p:tgtEl>
                                        <p:attrNameLst>
                                          <p:attrName>style.visibility</p:attrName>
                                        </p:attrNameLst>
                                      </p:cBhvr>
                                      <p:to>
                                        <p:strVal val="visible"/>
                                      </p:to>
                                    </p:set>
                                    <p:anim calcmode="lin" valueType="num">
                                      <p:cBhvr>
                                        <p:cTn id="19" dur="1000" fill="hold"/>
                                        <p:tgtEl>
                                          <p:spTgt spid="7294"/>
                                        </p:tgtEl>
                                        <p:attrNameLst>
                                          <p:attrName>ppt_x</p:attrName>
                                        </p:attrNameLst>
                                      </p:cBhvr>
                                      <p:tavLst>
                                        <p:tav tm="0">
                                          <p:val>
                                            <p:strVal val="#ppt_x"/>
                                          </p:val>
                                        </p:tav>
                                        <p:tav tm="100000">
                                          <p:val>
                                            <p:strVal val="#ppt_x"/>
                                          </p:val>
                                        </p:tav>
                                      </p:tavLst>
                                    </p:anim>
                                    <p:anim calcmode="lin" valueType="num">
                                      <p:cBhvr>
                                        <p:cTn id="20" dur="1000" fill="hold"/>
                                        <p:tgtEl>
                                          <p:spTgt spid="7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5" grpId="2" animBg="1" advAuto="0"/>
      <p:bldP spid="7288" grpId="1" animBg="1" advAuto="0"/>
      <p:bldP spid="7291" grpId="3" animBg="1" advAuto="0"/>
      <p:bldP spid="7294" grpId="4"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6" name="Rectangle"/>
          <p:cNvSpPr/>
          <p:nvPr/>
        </p:nvSpPr>
        <p:spPr>
          <a:xfrm>
            <a:off x="0" y="-1"/>
            <a:ext cx="12621218"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303" name="Group"/>
          <p:cNvGrpSpPr/>
          <p:nvPr/>
        </p:nvGrpSpPr>
        <p:grpSpPr>
          <a:xfrm>
            <a:off x="8050356" y="2555417"/>
            <a:ext cx="6644976" cy="8605165"/>
            <a:chOff x="0" y="0"/>
            <a:chExt cx="6644975" cy="8605163"/>
          </a:xfrm>
        </p:grpSpPr>
        <p:sp>
          <p:nvSpPr>
            <p:cNvPr id="7297" name="Circle"/>
            <p:cNvSpPr/>
            <p:nvPr/>
          </p:nvSpPr>
          <p:spPr>
            <a:xfrm>
              <a:off x="2392328" y="2954901"/>
              <a:ext cx="4252648" cy="4252650"/>
            </a:xfrm>
            <a:prstGeom prst="ellipse">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98" name="Shape"/>
            <p:cNvSpPr/>
            <p:nvPr/>
          </p:nvSpPr>
          <p:spPr>
            <a:xfrm>
              <a:off x="1625873" y="3027751"/>
              <a:ext cx="4952577" cy="4952576"/>
            </a:xfrm>
            <a:custGeom>
              <a:avLst/>
              <a:gdLst/>
              <a:ahLst/>
              <a:cxnLst>
                <a:cxn ang="0">
                  <a:pos x="wd2" y="hd2"/>
                </a:cxn>
                <a:cxn ang="5400000">
                  <a:pos x="wd2" y="hd2"/>
                </a:cxn>
                <a:cxn ang="10800000">
                  <a:pos x="wd2" y="hd2"/>
                </a:cxn>
                <a:cxn ang="16200000">
                  <a:pos x="wd2" y="hd2"/>
                </a:cxn>
              </a:cxnLst>
              <a:rect l="0" t="0" r="r" b="b"/>
              <a:pathLst>
                <a:path w="20432" h="20432" extrusionOk="0">
                  <a:moveTo>
                    <a:pt x="3506" y="16926"/>
                  </a:moveTo>
                  <a:cubicBezTo>
                    <a:pt x="8180" y="21600"/>
                    <a:pt x="15758" y="21600"/>
                    <a:pt x="20432" y="16926"/>
                  </a:cubicBezTo>
                  <a:lnTo>
                    <a:pt x="3506" y="0"/>
                  </a:lnTo>
                  <a:cubicBezTo>
                    <a:pt x="-1168" y="4674"/>
                    <a:pt x="-1168" y="12252"/>
                    <a:pt x="3506" y="16926"/>
                  </a:cubicBezTo>
                  <a:close/>
                </a:path>
              </a:pathLst>
            </a:cu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299" name="Shape"/>
            <p:cNvSpPr/>
            <p:nvPr/>
          </p:nvSpPr>
          <p:spPr>
            <a:xfrm>
              <a:off x="1121044" y="1693802"/>
              <a:ext cx="3455682" cy="6911362"/>
            </a:xfrm>
            <a:custGeom>
              <a:avLst/>
              <a:gdLst/>
              <a:ahLst/>
              <a:cxnLst>
                <a:cxn ang="0">
                  <a:pos x="wd2" y="hd2"/>
                </a:cxn>
                <a:cxn ang="5400000">
                  <a:pos x="wd2" y="hd2"/>
                </a:cxn>
                <a:cxn ang="10800000">
                  <a:pos x="wd2" y="hd2"/>
                </a:cxn>
                <a:cxn ang="16200000">
                  <a:pos x="wd2" y="hd2"/>
                </a:cxn>
              </a:cxnLst>
              <a:rect l="0" t="0" r="r" b="b"/>
              <a:pathLst>
                <a:path w="21600" h="21600" extrusionOk="0">
                  <a:moveTo>
                    <a:pt x="6326" y="3163"/>
                  </a:moveTo>
                  <a:cubicBezTo>
                    <a:pt x="10544" y="1054"/>
                    <a:pt x="16072" y="0"/>
                    <a:pt x="21600" y="0"/>
                  </a:cubicBezTo>
                  <a:lnTo>
                    <a:pt x="21600" y="10800"/>
                  </a:lnTo>
                  <a:lnTo>
                    <a:pt x="21600" y="21600"/>
                  </a:lnTo>
                  <a:cubicBezTo>
                    <a:pt x="16072" y="21600"/>
                    <a:pt x="10544" y="20546"/>
                    <a:pt x="6326" y="18437"/>
                  </a:cubicBezTo>
                  <a:cubicBezTo>
                    <a:pt x="2109" y="16328"/>
                    <a:pt x="0" y="13564"/>
                    <a:pt x="0" y="10800"/>
                  </a:cubicBezTo>
                  <a:cubicBezTo>
                    <a:pt x="0" y="8036"/>
                    <a:pt x="2109" y="5272"/>
                    <a:pt x="6326" y="3163"/>
                  </a:cubicBezTo>
                  <a:close/>
                </a:path>
              </a:pathLst>
            </a:custGeom>
            <a:solidFill>
              <a:srgbClr val="A776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00" name="Shape"/>
            <p:cNvSpPr/>
            <p:nvPr/>
          </p:nvSpPr>
          <p:spPr>
            <a:xfrm>
              <a:off x="559535" y="1122110"/>
              <a:ext cx="4016170" cy="6856088"/>
            </a:xfrm>
            <a:custGeom>
              <a:avLst/>
              <a:gdLst/>
              <a:ahLst/>
              <a:cxnLst>
                <a:cxn ang="0">
                  <a:pos x="wd2" y="hd2"/>
                </a:cxn>
                <a:cxn ang="5400000">
                  <a:pos x="wd2" y="hd2"/>
                </a:cxn>
                <a:cxn ang="10800000">
                  <a:pos x="wd2" y="hd2"/>
                </a:cxn>
                <a:cxn ang="16200000">
                  <a:pos x="wd2" y="hd2"/>
                </a:cxn>
              </a:cxnLst>
              <a:rect l="0" t="0" r="r" b="b"/>
              <a:pathLst>
                <a:path w="21600" h="21600" extrusionOk="0">
                  <a:moveTo>
                    <a:pt x="6326" y="3706"/>
                  </a:moveTo>
                  <a:cubicBezTo>
                    <a:pt x="10544" y="1235"/>
                    <a:pt x="16072" y="0"/>
                    <a:pt x="21600" y="0"/>
                  </a:cubicBezTo>
                  <a:lnTo>
                    <a:pt x="21600" y="1766"/>
                  </a:lnTo>
                  <a:lnTo>
                    <a:pt x="21600" y="12653"/>
                  </a:lnTo>
                  <a:lnTo>
                    <a:pt x="6326" y="21600"/>
                  </a:lnTo>
                  <a:cubicBezTo>
                    <a:pt x="2109" y="19129"/>
                    <a:pt x="0" y="15891"/>
                    <a:pt x="0" y="12653"/>
                  </a:cubicBezTo>
                  <a:cubicBezTo>
                    <a:pt x="0" y="9415"/>
                    <a:pt x="2109" y="6176"/>
                    <a:pt x="6326" y="3706"/>
                  </a:cubicBezTo>
                  <a:close/>
                </a:path>
              </a:pathLst>
            </a:custGeom>
            <a:solidFill>
              <a:srgbClr val="EBB464"/>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7301" name="Shape"/>
            <p:cNvSpPr/>
            <p:nvPr/>
          </p:nvSpPr>
          <p:spPr>
            <a:xfrm>
              <a:off x="0" y="550417"/>
              <a:ext cx="4577038" cy="4577038"/>
            </a:xfrm>
            <a:custGeom>
              <a:avLst/>
              <a:gdLst/>
              <a:ahLst/>
              <a:cxnLst>
                <a:cxn ang="0">
                  <a:pos x="wd2" y="hd2"/>
                </a:cxn>
                <a:cxn ang="5400000">
                  <a:pos x="wd2" y="hd2"/>
                </a:cxn>
                <a:cxn ang="10800000">
                  <a:pos x="wd2" y="hd2"/>
                </a:cxn>
                <a:cxn ang="16200000">
                  <a:pos x="wd2" y="hd2"/>
                </a:cxn>
              </a:cxnLst>
              <a:rect l="0" t="0" r="r" b="b"/>
              <a:pathLst>
                <a:path w="21600" h="21600" extrusionOk="0">
                  <a:moveTo>
                    <a:pt x="6326" y="6326"/>
                  </a:moveTo>
                  <a:cubicBezTo>
                    <a:pt x="10544" y="2109"/>
                    <a:pt x="16072" y="0"/>
                    <a:pt x="21600" y="0"/>
                  </a:cubicBezTo>
                  <a:lnTo>
                    <a:pt x="21600" y="2647"/>
                  </a:lnTo>
                  <a:lnTo>
                    <a:pt x="21600" y="5292"/>
                  </a:lnTo>
                  <a:lnTo>
                    <a:pt x="21600" y="21600"/>
                  </a:lnTo>
                  <a:lnTo>
                    <a:pt x="5292" y="21600"/>
                  </a:lnTo>
                  <a:lnTo>
                    <a:pt x="2647" y="21600"/>
                  </a:lnTo>
                  <a:lnTo>
                    <a:pt x="0" y="21600"/>
                  </a:lnTo>
                  <a:cubicBezTo>
                    <a:pt x="0" y="16072"/>
                    <a:pt x="2109" y="10544"/>
                    <a:pt x="6326" y="6326"/>
                  </a:cubicBezTo>
                  <a:close/>
                </a:path>
              </a:pathLst>
            </a:custGeom>
            <a:solidFill>
              <a:srgbClr val="DCCCB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02" name="Shape"/>
            <p:cNvSpPr/>
            <p:nvPr/>
          </p:nvSpPr>
          <p:spPr>
            <a:xfrm>
              <a:off x="951654" y="-1"/>
              <a:ext cx="3624265" cy="5125634"/>
            </a:xfrm>
            <a:custGeom>
              <a:avLst/>
              <a:gdLst/>
              <a:ahLst/>
              <a:cxnLst>
                <a:cxn ang="0">
                  <a:pos x="wd2" y="hd2"/>
                </a:cxn>
                <a:cxn ang="5400000">
                  <a:pos x="wd2" y="hd2"/>
                </a:cxn>
                <a:cxn ang="10800000">
                  <a:pos x="wd2" y="hd2"/>
                </a:cxn>
                <a:cxn ang="16200000">
                  <a:pos x="wd2" y="hd2"/>
                </a:cxn>
              </a:cxnLst>
              <a:rect l="0" t="0" r="r" b="b"/>
              <a:pathLst>
                <a:path w="21600" h="21600" extrusionOk="0">
                  <a:moveTo>
                    <a:pt x="0" y="6327"/>
                  </a:moveTo>
                  <a:cubicBezTo>
                    <a:pt x="5965" y="2109"/>
                    <a:pt x="13782" y="0"/>
                    <a:pt x="21600" y="0"/>
                  </a:cubicBezTo>
                  <a:lnTo>
                    <a:pt x="21600" y="2271"/>
                  </a:lnTo>
                  <a:lnTo>
                    <a:pt x="21600" y="4640"/>
                  </a:lnTo>
                  <a:lnTo>
                    <a:pt x="21600" y="7007"/>
                  </a:lnTo>
                  <a:lnTo>
                    <a:pt x="21600" y="21600"/>
                  </a:lnTo>
                  <a:cubicBezTo>
                    <a:pt x="21600" y="21600"/>
                    <a:pt x="0" y="6327"/>
                    <a:pt x="0" y="6327"/>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7304" name="Duis aute irure lorem dolor in reprehenderit in voluptate velit. Lorem ipsum dolor sit amet, consectetur adipiscing elit, sed do eiusmod tempor incididunt ut labore. Lorem ipsum dolor sit amet, consectetur adipiscing elit, sed do eiusmod"/>
          <p:cNvSpPr txBox="1"/>
          <p:nvPr/>
        </p:nvSpPr>
        <p:spPr>
          <a:xfrm>
            <a:off x="16458610" y="8076990"/>
            <a:ext cx="5833621"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spAutoFit/>
          </a:bodyPr>
          <a:lstStyle/>
          <a:p>
            <a:r>
              <a:t>Duis aute irure lorem dolor in reprehenderit in voluptate velit. Lorem ipsum dolor sit amet, consectetur adipiscing elit, sed do eiusmod tempor incididunt ut labore. Lorem ipsum dolor sit amet, consectetur adipiscing elit, sed do eiusmod</a:t>
            </a:r>
          </a:p>
        </p:txBody>
      </p:sp>
      <p:sp>
        <p:nvSpPr>
          <p:cNvPr id="7305" name="Vector unique graphics"/>
          <p:cNvSpPr txBox="1"/>
          <p:nvPr/>
        </p:nvSpPr>
        <p:spPr>
          <a:xfrm>
            <a:off x="16458610" y="3670509"/>
            <a:ext cx="5833622"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Vector unique graphics</a:t>
            </a:r>
          </a:p>
        </p:txBody>
      </p:sp>
      <p:sp>
        <p:nvSpPr>
          <p:cNvPr id="7306" name="Shape"/>
          <p:cNvSpPr/>
          <p:nvPr/>
        </p:nvSpPr>
        <p:spPr>
          <a:xfrm rot="10800000">
            <a:off x="13081083" y="6620758"/>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7309" name="Group"/>
          <p:cNvGrpSpPr/>
          <p:nvPr/>
        </p:nvGrpSpPr>
        <p:grpSpPr>
          <a:xfrm>
            <a:off x="2253398" y="2575449"/>
            <a:ext cx="3857303" cy="659418"/>
            <a:chOff x="0" y="0"/>
            <a:chExt cx="3857302" cy="659417"/>
          </a:xfrm>
        </p:grpSpPr>
        <p:sp>
          <p:nvSpPr>
            <p:cNvPr id="7307" name="Lrem sit amet, consect elit,  Lorem ipsum dolor sit amet, consect Lrem sit amet, consect elit,  Lorem ipsum"/>
            <p:cNvSpPr/>
            <p:nvPr/>
          </p:nvSpPr>
          <p:spPr>
            <a:xfrm>
              <a:off x="1017219" y="0"/>
              <a:ext cx="284008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 elit,  Lorem ipsum dolor sit amet, consect Lrem sit amet, consect elit,  Lorem ipsum</a:t>
              </a:r>
            </a:p>
          </p:txBody>
        </p:sp>
        <p:sp>
          <p:nvSpPr>
            <p:cNvPr id="7308"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312" name="Group"/>
          <p:cNvGrpSpPr/>
          <p:nvPr/>
        </p:nvGrpSpPr>
        <p:grpSpPr>
          <a:xfrm>
            <a:off x="2253398" y="5041016"/>
            <a:ext cx="3857303" cy="659418"/>
            <a:chOff x="0" y="0"/>
            <a:chExt cx="3857302" cy="659417"/>
          </a:xfrm>
        </p:grpSpPr>
        <p:sp>
          <p:nvSpPr>
            <p:cNvPr id="7310" name="Lrem sit amet, consect elit,  Lorem ipsum dolor sit amet, consect Lrem sit amet,"/>
            <p:cNvSpPr/>
            <p:nvPr/>
          </p:nvSpPr>
          <p:spPr>
            <a:xfrm>
              <a:off x="1017219" y="0"/>
              <a:ext cx="284008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 elit,  Lorem ipsum dolor sit amet, consect Lrem sit amet,</a:t>
              </a:r>
            </a:p>
          </p:txBody>
        </p:sp>
        <p:sp>
          <p:nvSpPr>
            <p:cNvPr id="7311"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DCCCB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315" name="Group"/>
          <p:cNvGrpSpPr/>
          <p:nvPr/>
        </p:nvGrpSpPr>
        <p:grpSpPr>
          <a:xfrm>
            <a:off x="2253398" y="7106533"/>
            <a:ext cx="3857303" cy="1168401"/>
            <a:chOff x="0" y="0"/>
            <a:chExt cx="3857302" cy="1168400"/>
          </a:xfrm>
        </p:grpSpPr>
        <p:sp>
          <p:nvSpPr>
            <p:cNvPr id="7313" name="Lrem sit amet, consect elit,  Lorem ipsum dolor sit amet,"/>
            <p:cNvSpPr txBox="1"/>
            <p:nvPr/>
          </p:nvSpPr>
          <p:spPr>
            <a:xfrm>
              <a:off x="1017219" y="0"/>
              <a:ext cx="2840084" cy="1168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 elit,  Lorem ipsum dolor sit amet,</a:t>
              </a:r>
            </a:p>
          </p:txBody>
        </p:sp>
        <p:sp>
          <p:nvSpPr>
            <p:cNvPr id="7314"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EBB464"/>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7318" name="Group"/>
          <p:cNvGrpSpPr/>
          <p:nvPr/>
        </p:nvGrpSpPr>
        <p:grpSpPr>
          <a:xfrm>
            <a:off x="2253398" y="8772001"/>
            <a:ext cx="3857303" cy="659418"/>
            <a:chOff x="0" y="0"/>
            <a:chExt cx="3857302" cy="659417"/>
          </a:xfrm>
        </p:grpSpPr>
        <p:sp>
          <p:nvSpPr>
            <p:cNvPr id="7316" name="Lrem sit amet, consect elit,  Lorem ipsum dolor sit amet, consect Lrem sit amet, consect elit,  Lorem ipsum dolor sit amet, consect"/>
            <p:cNvSpPr/>
            <p:nvPr/>
          </p:nvSpPr>
          <p:spPr>
            <a:xfrm>
              <a:off x="1017219" y="0"/>
              <a:ext cx="284008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Lrem sit amet, consect elit,  Lorem ipsum dolor sit amet, consect Lrem sit amet, consect elit,  Lorem ipsum dolor sit amet, consect</a:t>
              </a:r>
            </a:p>
          </p:txBody>
        </p:sp>
        <p:sp>
          <p:nvSpPr>
            <p:cNvPr id="7317" name="Shape"/>
            <p:cNvSpPr/>
            <p:nvPr/>
          </p:nvSpPr>
          <p:spPr>
            <a:xfrm>
              <a:off x="0" y="0"/>
              <a:ext cx="659684" cy="659418"/>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8033" y="0"/>
                    <a:pt x="5269" y="1053"/>
                    <a:pt x="3161" y="3162"/>
                  </a:cubicBezTo>
                  <a:cubicBezTo>
                    <a:pt x="1053" y="5271"/>
                    <a:pt x="0" y="8036"/>
                    <a:pt x="0" y="10800"/>
                  </a:cubicBezTo>
                  <a:cubicBezTo>
                    <a:pt x="0" y="13564"/>
                    <a:pt x="1053" y="16329"/>
                    <a:pt x="3161" y="18438"/>
                  </a:cubicBezTo>
                  <a:cubicBezTo>
                    <a:pt x="5269" y="20547"/>
                    <a:pt x="8036" y="21600"/>
                    <a:pt x="10800" y="21600"/>
                  </a:cubicBezTo>
                  <a:cubicBezTo>
                    <a:pt x="13564" y="21600"/>
                    <a:pt x="16327" y="20547"/>
                    <a:pt x="18435" y="18438"/>
                  </a:cubicBezTo>
                  <a:cubicBezTo>
                    <a:pt x="20543" y="16329"/>
                    <a:pt x="21600" y="13564"/>
                    <a:pt x="21600" y="10800"/>
                  </a:cubicBezTo>
                  <a:cubicBezTo>
                    <a:pt x="21600" y="8036"/>
                    <a:pt x="20543" y="5271"/>
                    <a:pt x="18435" y="3162"/>
                  </a:cubicBezTo>
                  <a:cubicBezTo>
                    <a:pt x="16327" y="1053"/>
                    <a:pt x="13559" y="0"/>
                    <a:pt x="10796" y="0"/>
                  </a:cubicBezTo>
                  <a:close/>
                  <a:moveTo>
                    <a:pt x="11270" y="6072"/>
                  </a:moveTo>
                  <a:cubicBezTo>
                    <a:pt x="11376" y="6073"/>
                    <a:pt x="11484" y="6096"/>
                    <a:pt x="11583" y="6142"/>
                  </a:cubicBezTo>
                  <a:cubicBezTo>
                    <a:pt x="11704" y="6201"/>
                    <a:pt x="11839" y="6337"/>
                    <a:pt x="12065" y="6564"/>
                  </a:cubicBezTo>
                  <a:lnTo>
                    <a:pt x="15504" y="10008"/>
                  </a:lnTo>
                  <a:cubicBezTo>
                    <a:pt x="15608" y="10112"/>
                    <a:pt x="15690" y="10192"/>
                    <a:pt x="15757" y="10265"/>
                  </a:cubicBezTo>
                  <a:cubicBezTo>
                    <a:pt x="15764" y="10272"/>
                    <a:pt x="15775" y="10271"/>
                    <a:pt x="15783" y="10278"/>
                  </a:cubicBezTo>
                  <a:cubicBezTo>
                    <a:pt x="15843" y="10339"/>
                    <a:pt x="15890" y="10413"/>
                    <a:pt x="15926" y="10491"/>
                  </a:cubicBezTo>
                  <a:cubicBezTo>
                    <a:pt x="16018" y="10688"/>
                    <a:pt x="16018" y="10912"/>
                    <a:pt x="15926" y="11109"/>
                  </a:cubicBezTo>
                  <a:cubicBezTo>
                    <a:pt x="15890" y="11187"/>
                    <a:pt x="15843" y="11257"/>
                    <a:pt x="15783" y="11318"/>
                  </a:cubicBezTo>
                  <a:cubicBezTo>
                    <a:pt x="15779" y="11321"/>
                    <a:pt x="15773" y="11323"/>
                    <a:pt x="15770" y="11326"/>
                  </a:cubicBezTo>
                  <a:cubicBezTo>
                    <a:pt x="15701" y="11401"/>
                    <a:pt x="15612" y="11488"/>
                    <a:pt x="15504" y="11596"/>
                  </a:cubicBezTo>
                  <a:lnTo>
                    <a:pt x="12065" y="15036"/>
                  </a:lnTo>
                  <a:cubicBezTo>
                    <a:pt x="11839" y="15263"/>
                    <a:pt x="11704" y="15399"/>
                    <a:pt x="11583" y="15458"/>
                  </a:cubicBezTo>
                  <a:cubicBezTo>
                    <a:pt x="11386" y="15550"/>
                    <a:pt x="11158" y="15550"/>
                    <a:pt x="10961" y="15458"/>
                  </a:cubicBezTo>
                  <a:cubicBezTo>
                    <a:pt x="10883" y="15422"/>
                    <a:pt x="10813" y="15371"/>
                    <a:pt x="10752" y="15311"/>
                  </a:cubicBezTo>
                  <a:cubicBezTo>
                    <a:pt x="10692" y="15250"/>
                    <a:pt x="10641" y="15179"/>
                    <a:pt x="10604" y="15102"/>
                  </a:cubicBezTo>
                  <a:cubicBezTo>
                    <a:pt x="10513" y="14905"/>
                    <a:pt x="10508" y="14677"/>
                    <a:pt x="10600" y="14480"/>
                  </a:cubicBezTo>
                  <a:cubicBezTo>
                    <a:pt x="10659" y="14358"/>
                    <a:pt x="10800" y="14223"/>
                    <a:pt x="11026" y="13997"/>
                  </a:cubicBezTo>
                  <a:lnTo>
                    <a:pt x="13487" y="11535"/>
                  </a:lnTo>
                  <a:lnTo>
                    <a:pt x="6722" y="11535"/>
                  </a:lnTo>
                  <a:cubicBezTo>
                    <a:pt x="6402" y="11535"/>
                    <a:pt x="6211" y="11532"/>
                    <a:pt x="6083" y="11487"/>
                  </a:cubicBezTo>
                  <a:cubicBezTo>
                    <a:pt x="5879" y="11413"/>
                    <a:pt x="5718" y="11256"/>
                    <a:pt x="5643" y="11052"/>
                  </a:cubicBezTo>
                  <a:cubicBezTo>
                    <a:pt x="5614" y="10972"/>
                    <a:pt x="5600" y="10886"/>
                    <a:pt x="5600" y="10800"/>
                  </a:cubicBezTo>
                  <a:cubicBezTo>
                    <a:pt x="5600" y="10714"/>
                    <a:pt x="5614" y="10628"/>
                    <a:pt x="5643" y="10548"/>
                  </a:cubicBezTo>
                  <a:cubicBezTo>
                    <a:pt x="5718" y="10344"/>
                    <a:pt x="5879" y="10183"/>
                    <a:pt x="6083" y="10108"/>
                  </a:cubicBezTo>
                  <a:cubicBezTo>
                    <a:pt x="6211" y="10064"/>
                    <a:pt x="6402" y="10065"/>
                    <a:pt x="6722" y="10065"/>
                  </a:cubicBezTo>
                  <a:lnTo>
                    <a:pt x="13483" y="10065"/>
                  </a:lnTo>
                  <a:lnTo>
                    <a:pt x="11026" y="7603"/>
                  </a:lnTo>
                  <a:cubicBezTo>
                    <a:pt x="10800" y="7377"/>
                    <a:pt x="10663" y="7238"/>
                    <a:pt x="10604" y="7116"/>
                  </a:cubicBezTo>
                  <a:cubicBezTo>
                    <a:pt x="10513" y="6919"/>
                    <a:pt x="10513" y="6695"/>
                    <a:pt x="10604" y="6498"/>
                  </a:cubicBezTo>
                  <a:cubicBezTo>
                    <a:pt x="10641" y="6421"/>
                    <a:pt x="10692" y="6346"/>
                    <a:pt x="10752" y="6285"/>
                  </a:cubicBezTo>
                  <a:cubicBezTo>
                    <a:pt x="10813" y="6225"/>
                    <a:pt x="10883" y="6173"/>
                    <a:pt x="10961" y="6137"/>
                  </a:cubicBezTo>
                  <a:cubicBezTo>
                    <a:pt x="11059" y="6091"/>
                    <a:pt x="11164" y="6071"/>
                    <a:pt x="11270" y="6072"/>
                  </a:cubicBezTo>
                  <a:close/>
                </a:path>
              </a:pathLst>
            </a:custGeom>
            <a:solidFill>
              <a:srgbClr val="A776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7319" name="2021"/>
          <p:cNvSpPr txBox="1"/>
          <p:nvPr/>
        </p:nvSpPr>
        <p:spPr>
          <a:xfrm>
            <a:off x="9699485" y="3792962"/>
            <a:ext cx="2921732" cy="1104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6500" spc="0">
                <a:solidFill>
                  <a:srgbClr val="FFFFFF"/>
                </a:solidFill>
                <a:latin typeface="+mn-lt"/>
                <a:ea typeface="+mn-ea"/>
                <a:cs typeface="+mn-cs"/>
                <a:sym typeface="Montserrat Bold"/>
              </a:defRPr>
            </a:lvl1pPr>
          </a:lstStyle>
          <a:p>
            <a:r>
              <a:t>2021</a:t>
            </a:r>
          </a:p>
        </p:txBody>
      </p:sp>
      <p:sp>
        <p:nvSpPr>
          <p:cNvPr id="7320" name="2020"/>
          <p:cNvSpPr txBox="1"/>
          <p:nvPr/>
        </p:nvSpPr>
        <p:spPr>
          <a:xfrm>
            <a:off x="8451112" y="5981700"/>
            <a:ext cx="2921733"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5000" spc="0">
                <a:solidFill>
                  <a:srgbClr val="FFFFFF"/>
                </a:solidFill>
                <a:latin typeface="+mn-lt"/>
                <a:ea typeface="+mn-ea"/>
                <a:cs typeface="+mn-cs"/>
                <a:sym typeface="Montserrat Bold"/>
              </a:defRPr>
            </a:lvl1pPr>
          </a:lstStyle>
          <a:p>
            <a:r>
              <a:t>2020</a:t>
            </a:r>
          </a:p>
        </p:txBody>
      </p:sp>
      <p:sp>
        <p:nvSpPr>
          <p:cNvPr id="7321" name="2019"/>
          <p:cNvSpPr txBox="1"/>
          <p:nvPr/>
        </p:nvSpPr>
        <p:spPr>
          <a:xfrm>
            <a:off x="8869199" y="8274933"/>
            <a:ext cx="2921733"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5000" spc="0">
                <a:solidFill>
                  <a:srgbClr val="FFFFFF"/>
                </a:solidFill>
                <a:latin typeface="+mn-lt"/>
                <a:ea typeface="+mn-ea"/>
                <a:cs typeface="+mn-cs"/>
                <a:sym typeface="Montserrat Bold"/>
              </a:defRPr>
            </a:lvl1pPr>
          </a:lstStyle>
          <a:p>
            <a:r>
              <a:t>2019</a:t>
            </a:r>
          </a:p>
        </p:txBody>
      </p:sp>
      <p:sp>
        <p:nvSpPr>
          <p:cNvPr id="7322" name="2018"/>
          <p:cNvSpPr txBox="1"/>
          <p:nvPr/>
        </p:nvSpPr>
        <p:spPr>
          <a:xfrm>
            <a:off x="10442674" y="9594326"/>
            <a:ext cx="2339560"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4000" spc="0">
                <a:solidFill>
                  <a:srgbClr val="FFFFFF"/>
                </a:solidFill>
                <a:latin typeface="+mn-lt"/>
                <a:ea typeface="+mn-ea"/>
                <a:cs typeface="+mn-cs"/>
                <a:sym typeface="Montserrat Bold"/>
              </a:defRPr>
            </a:lvl1pPr>
          </a:lstStyle>
          <a:p>
            <a:r>
              <a:t>2018</a:t>
            </a:r>
          </a:p>
        </p:txBody>
      </p:sp>
      <p:sp>
        <p:nvSpPr>
          <p:cNvPr id="7323" name="2017"/>
          <p:cNvSpPr txBox="1"/>
          <p:nvPr/>
        </p:nvSpPr>
        <p:spPr>
          <a:xfrm>
            <a:off x="12319000" y="9257776"/>
            <a:ext cx="2339559" cy="57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3000" spc="0">
                <a:solidFill>
                  <a:srgbClr val="FFFFFF"/>
                </a:solidFill>
                <a:latin typeface="+mn-lt"/>
                <a:ea typeface="+mn-ea"/>
                <a:cs typeface="+mn-cs"/>
                <a:sym typeface="Montserrat Bold"/>
              </a:defRPr>
            </a:lvl1pPr>
          </a:lstStyle>
          <a:p>
            <a:r>
              <a:t>2017</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7296"/>
                                        </p:tgtEl>
                                        <p:attrNameLst>
                                          <p:attrName>style.visibility</p:attrName>
                                        </p:attrNameLst>
                                      </p:cBhvr>
                                      <p:to>
                                        <p:strVal val="visible"/>
                                      </p:to>
                                    </p:set>
                                    <p:anim calcmode="lin" valueType="num">
                                      <p:cBhvr>
                                        <p:cTn id="7" dur="1000" fill="hold"/>
                                        <p:tgtEl>
                                          <p:spTgt spid="7296"/>
                                        </p:tgtEl>
                                        <p:attrNameLst>
                                          <p:attrName>ppt_x</p:attrName>
                                        </p:attrNameLst>
                                      </p:cBhvr>
                                      <p:tavLst>
                                        <p:tav tm="0">
                                          <p:val>
                                            <p:strVal val="1+#ppt_w/2"/>
                                          </p:val>
                                        </p:tav>
                                        <p:tav tm="100000">
                                          <p:val>
                                            <p:strVal val="#ppt_x"/>
                                          </p:val>
                                        </p:tav>
                                      </p:tavLst>
                                    </p:anim>
                                    <p:anim calcmode="lin" valueType="num">
                                      <p:cBhvr>
                                        <p:cTn id="8" dur="1000" fill="hold"/>
                                        <p:tgtEl>
                                          <p:spTgt spid="7296"/>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7306"/>
                                        </p:tgtEl>
                                        <p:attrNameLst>
                                          <p:attrName>style.visibility</p:attrName>
                                        </p:attrNameLst>
                                      </p:cBhvr>
                                      <p:to>
                                        <p:strVal val="visible"/>
                                      </p:to>
                                    </p:set>
                                    <p:anim calcmode="lin" valueType="num">
                                      <p:cBhvr>
                                        <p:cTn id="11" dur="1000" fill="hold"/>
                                        <p:tgtEl>
                                          <p:spTgt spid="7306"/>
                                        </p:tgtEl>
                                        <p:attrNameLst>
                                          <p:attrName>ppt_x</p:attrName>
                                        </p:attrNameLst>
                                      </p:cBhvr>
                                      <p:tavLst>
                                        <p:tav tm="0">
                                          <p:val>
                                            <p:strVal val="1+#ppt_w/2"/>
                                          </p:val>
                                        </p:tav>
                                        <p:tav tm="100000">
                                          <p:val>
                                            <p:strVal val="#ppt_x"/>
                                          </p:val>
                                        </p:tav>
                                      </p:tavLst>
                                    </p:anim>
                                    <p:anim calcmode="lin" valueType="num">
                                      <p:cBhvr>
                                        <p:cTn id="12" dur="1000" fill="hold"/>
                                        <p:tgtEl>
                                          <p:spTgt spid="7306"/>
                                        </p:tgtEl>
                                        <p:attrNameLst>
                                          <p:attrName>ppt_y</p:attrName>
                                        </p:attrNameLst>
                                      </p:cBhvr>
                                      <p:tavLst>
                                        <p:tav tm="0">
                                          <p:val>
                                            <p:strVal val="#ppt_y"/>
                                          </p:val>
                                        </p:tav>
                                        <p:tav tm="100000">
                                          <p:val>
                                            <p:strVal val="#ppt_y"/>
                                          </p:val>
                                        </p:tav>
                                      </p:tavLst>
                                    </p:anim>
                                  </p:childTnLst>
                                </p:cTn>
                              </p:par>
                              <p:par>
                                <p:cTn id="13" presetID="10" presetClass="entr" accel="50000" decel="50000" fill="hold" grpId="3" nodeType="withEffect">
                                  <p:stCondLst>
                                    <p:cond delay="1000"/>
                                  </p:stCondLst>
                                  <p:iterate>
                                    <p:tmAbs val="0"/>
                                  </p:iterate>
                                  <p:childTnLst>
                                    <p:set>
                                      <p:cBhvr>
                                        <p:cTn id="14" fill="hold"/>
                                        <p:tgtEl>
                                          <p:spTgt spid="7303"/>
                                        </p:tgtEl>
                                        <p:attrNameLst>
                                          <p:attrName>style.visibility</p:attrName>
                                        </p:attrNameLst>
                                      </p:cBhvr>
                                      <p:to>
                                        <p:strVal val="visible"/>
                                      </p:to>
                                    </p:set>
                                    <p:animEffect transition="in" filter="fade">
                                      <p:cBhvr>
                                        <p:cTn id="15" dur="1000"/>
                                        <p:tgtEl>
                                          <p:spTgt spid="7303"/>
                                        </p:tgtEl>
                                      </p:cBhvr>
                                    </p:animEffect>
                                  </p:childTnLst>
                                </p:cTn>
                              </p:par>
                              <p:par>
                                <p:cTn id="16" presetID="2" presetClass="entr" presetSubtype="8" accel="50000" decel="50000" fill="hold" grpId="4" nodeType="withEffect">
                                  <p:stCondLst>
                                    <p:cond delay="1500"/>
                                  </p:stCondLst>
                                  <p:iterate>
                                    <p:tmAbs val="0"/>
                                  </p:iterate>
                                  <p:childTnLst>
                                    <p:set>
                                      <p:cBhvr>
                                        <p:cTn id="17" fill="hold"/>
                                        <p:tgtEl>
                                          <p:spTgt spid="7309"/>
                                        </p:tgtEl>
                                        <p:attrNameLst>
                                          <p:attrName>style.visibility</p:attrName>
                                        </p:attrNameLst>
                                      </p:cBhvr>
                                      <p:to>
                                        <p:strVal val="visible"/>
                                      </p:to>
                                    </p:set>
                                    <p:anim calcmode="lin" valueType="num">
                                      <p:cBhvr>
                                        <p:cTn id="18" dur="1000" fill="hold"/>
                                        <p:tgtEl>
                                          <p:spTgt spid="7309"/>
                                        </p:tgtEl>
                                        <p:attrNameLst>
                                          <p:attrName>ppt_x</p:attrName>
                                        </p:attrNameLst>
                                      </p:cBhvr>
                                      <p:tavLst>
                                        <p:tav tm="0">
                                          <p:val>
                                            <p:strVal val="0-#ppt_w/2"/>
                                          </p:val>
                                        </p:tav>
                                        <p:tav tm="100000">
                                          <p:val>
                                            <p:strVal val="#ppt_x"/>
                                          </p:val>
                                        </p:tav>
                                      </p:tavLst>
                                    </p:anim>
                                    <p:anim calcmode="lin" valueType="num">
                                      <p:cBhvr>
                                        <p:cTn id="19" dur="1000" fill="hold"/>
                                        <p:tgtEl>
                                          <p:spTgt spid="7309"/>
                                        </p:tgtEl>
                                        <p:attrNameLst>
                                          <p:attrName>ppt_y</p:attrName>
                                        </p:attrNameLst>
                                      </p:cBhvr>
                                      <p:tavLst>
                                        <p:tav tm="0">
                                          <p:val>
                                            <p:strVal val="#ppt_y"/>
                                          </p:val>
                                        </p:tav>
                                        <p:tav tm="100000">
                                          <p:val>
                                            <p:strVal val="#ppt_y"/>
                                          </p:val>
                                        </p:tav>
                                      </p:tavLst>
                                    </p:anim>
                                  </p:childTnLst>
                                </p:cTn>
                              </p:par>
                              <p:par>
                                <p:cTn id="20" presetID="2" presetClass="entr" presetSubtype="8" accel="50000" decel="50000" fill="hold" grpId="5" nodeType="withEffect">
                                  <p:stCondLst>
                                    <p:cond delay="2000"/>
                                  </p:stCondLst>
                                  <p:iterate>
                                    <p:tmAbs val="0"/>
                                  </p:iterate>
                                  <p:childTnLst>
                                    <p:set>
                                      <p:cBhvr>
                                        <p:cTn id="21" fill="hold"/>
                                        <p:tgtEl>
                                          <p:spTgt spid="7312"/>
                                        </p:tgtEl>
                                        <p:attrNameLst>
                                          <p:attrName>style.visibility</p:attrName>
                                        </p:attrNameLst>
                                      </p:cBhvr>
                                      <p:to>
                                        <p:strVal val="visible"/>
                                      </p:to>
                                    </p:set>
                                    <p:anim calcmode="lin" valueType="num">
                                      <p:cBhvr>
                                        <p:cTn id="22" dur="1000" fill="hold"/>
                                        <p:tgtEl>
                                          <p:spTgt spid="7312"/>
                                        </p:tgtEl>
                                        <p:attrNameLst>
                                          <p:attrName>ppt_x</p:attrName>
                                        </p:attrNameLst>
                                      </p:cBhvr>
                                      <p:tavLst>
                                        <p:tav tm="0">
                                          <p:val>
                                            <p:strVal val="0-#ppt_w/2"/>
                                          </p:val>
                                        </p:tav>
                                        <p:tav tm="100000">
                                          <p:val>
                                            <p:strVal val="#ppt_x"/>
                                          </p:val>
                                        </p:tav>
                                      </p:tavLst>
                                    </p:anim>
                                    <p:anim calcmode="lin" valueType="num">
                                      <p:cBhvr>
                                        <p:cTn id="23" dur="1000" fill="hold"/>
                                        <p:tgtEl>
                                          <p:spTgt spid="7312"/>
                                        </p:tgtEl>
                                        <p:attrNameLst>
                                          <p:attrName>ppt_y</p:attrName>
                                        </p:attrNameLst>
                                      </p:cBhvr>
                                      <p:tavLst>
                                        <p:tav tm="0">
                                          <p:val>
                                            <p:strVal val="#ppt_y"/>
                                          </p:val>
                                        </p:tav>
                                        <p:tav tm="100000">
                                          <p:val>
                                            <p:strVal val="#ppt_y"/>
                                          </p:val>
                                        </p:tav>
                                      </p:tavLst>
                                    </p:anim>
                                  </p:childTnLst>
                                </p:cTn>
                              </p:par>
                              <p:par>
                                <p:cTn id="24" presetID="2" presetClass="entr" presetSubtype="8" accel="50000" decel="50000" fill="hold" grpId="6" nodeType="withEffect">
                                  <p:stCondLst>
                                    <p:cond delay="2500"/>
                                  </p:stCondLst>
                                  <p:iterate>
                                    <p:tmAbs val="0"/>
                                  </p:iterate>
                                  <p:childTnLst>
                                    <p:set>
                                      <p:cBhvr>
                                        <p:cTn id="25" fill="hold"/>
                                        <p:tgtEl>
                                          <p:spTgt spid="7315"/>
                                        </p:tgtEl>
                                        <p:attrNameLst>
                                          <p:attrName>style.visibility</p:attrName>
                                        </p:attrNameLst>
                                      </p:cBhvr>
                                      <p:to>
                                        <p:strVal val="visible"/>
                                      </p:to>
                                    </p:set>
                                    <p:anim calcmode="lin" valueType="num">
                                      <p:cBhvr>
                                        <p:cTn id="26" dur="1000" fill="hold"/>
                                        <p:tgtEl>
                                          <p:spTgt spid="7315"/>
                                        </p:tgtEl>
                                        <p:attrNameLst>
                                          <p:attrName>ppt_x</p:attrName>
                                        </p:attrNameLst>
                                      </p:cBhvr>
                                      <p:tavLst>
                                        <p:tav tm="0">
                                          <p:val>
                                            <p:strVal val="0-#ppt_w/2"/>
                                          </p:val>
                                        </p:tav>
                                        <p:tav tm="100000">
                                          <p:val>
                                            <p:strVal val="#ppt_x"/>
                                          </p:val>
                                        </p:tav>
                                      </p:tavLst>
                                    </p:anim>
                                    <p:anim calcmode="lin" valueType="num">
                                      <p:cBhvr>
                                        <p:cTn id="27" dur="1000" fill="hold"/>
                                        <p:tgtEl>
                                          <p:spTgt spid="7315"/>
                                        </p:tgtEl>
                                        <p:attrNameLst>
                                          <p:attrName>ppt_y</p:attrName>
                                        </p:attrNameLst>
                                      </p:cBhvr>
                                      <p:tavLst>
                                        <p:tav tm="0">
                                          <p:val>
                                            <p:strVal val="#ppt_y"/>
                                          </p:val>
                                        </p:tav>
                                        <p:tav tm="100000">
                                          <p:val>
                                            <p:strVal val="#ppt_y"/>
                                          </p:val>
                                        </p:tav>
                                      </p:tavLst>
                                    </p:anim>
                                  </p:childTnLst>
                                </p:cTn>
                              </p:par>
                              <p:par>
                                <p:cTn id="28" presetID="2" presetClass="entr" presetSubtype="8" accel="50000" decel="50000" fill="hold" grpId="7" nodeType="withEffect">
                                  <p:stCondLst>
                                    <p:cond delay="3000"/>
                                  </p:stCondLst>
                                  <p:iterate>
                                    <p:tmAbs val="0"/>
                                  </p:iterate>
                                  <p:childTnLst>
                                    <p:set>
                                      <p:cBhvr>
                                        <p:cTn id="29" fill="hold"/>
                                        <p:tgtEl>
                                          <p:spTgt spid="7318"/>
                                        </p:tgtEl>
                                        <p:attrNameLst>
                                          <p:attrName>style.visibility</p:attrName>
                                        </p:attrNameLst>
                                      </p:cBhvr>
                                      <p:to>
                                        <p:strVal val="visible"/>
                                      </p:to>
                                    </p:set>
                                    <p:anim calcmode="lin" valueType="num">
                                      <p:cBhvr>
                                        <p:cTn id="30" dur="1000" fill="hold"/>
                                        <p:tgtEl>
                                          <p:spTgt spid="7318"/>
                                        </p:tgtEl>
                                        <p:attrNameLst>
                                          <p:attrName>ppt_x</p:attrName>
                                        </p:attrNameLst>
                                      </p:cBhvr>
                                      <p:tavLst>
                                        <p:tav tm="0">
                                          <p:val>
                                            <p:strVal val="0-#ppt_w/2"/>
                                          </p:val>
                                        </p:tav>
                                        <p:tav tm="100000">
                                          <p:val>
                                            <p:strVal val="#ppt_x"/>
                                          </p:val>
                                        </p:tav>
                                      </p:tavLst>
                                    </p:anim>
                                    <p:anim calcmode="lin" valueType="num">
                                      <p:cBhvr>
                                        <p:cTn id="31" dur="1000" fill="hold"/>
                                        <p:tgtEl>
                                          <p:spTgt spid="73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6" grpId="1" animBg="1" advAuto="0"/>
      <p:bldP spid="7303" grpId="3" animBg="1" advAuto="0"/>
      <p:bldP spid="7306" grpId="2" animBg="1" advAuto="0"/>
      <p:bldP spid="7309" grpId="4" animBg="1" advAuto="0"/>
      <p:bldP spid="7312" grpId="5" animBg="1" advAuto="0"/>
      <p:bldP spid="7315" grpId="6" animBg="1" advAuto="0"/>
      <p:bldP spid="7318" grpId="7"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27" name="Group"/>
          <p:cNvGrpSpPr/>
          <p:nvPr/>
        </p:nvGrpSpPr>
        <p:grpSpPr>
          <a:xfrm>
            <a:off x="14790725" y="5613887"/>
            <a:ext cx="6404330" cy="2097431"/>
            <a:chOff x="0" y="0"/>
            <a:chExt cx="6404329" cy="2097430"/>
          </a:xfrm>
        </p:grpSpPr>
        <p:sp>
          <p:nvSpPr>
            <p:cNvPr id="7325" name="Circle"/>
            <p:cNvSpPr/>
            <p:nvPr/>
          </p:nvSpPr>
          <p:spPr>
            <a:xfrm>
              <a:off x="0" y="0"/>
              <a:ext cx="2097431" cy="209743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26" name="Lorem ipsum dolor sit amet, consectetur adi Lrem sit amet, consectetur elit,  Lorem"/>
            <p:cNvSpPr txBox="1"/>
            <p:nvPr/>
          </p:nvSpPr>
          <p:spPr>
            <a:xfrm>
              <a:off x="2733650" y="464515"/>
              <a:ext cx="367068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consectetur elit,  Lorem</a:t>
              </a:r>
            </a:p>
          </p:txBody>
        </p:sp>
      </p:grpSp>
      <p:grpSp>
        <p:nvGrpSpPr>
          <p:cNvPr id="7330" name="Group"/>
          <p:cNvGrpSpPr/>
          <p:nvPr/>
        </p:nvGrpSpPr>
        <p:grpSpPr>
          <a:xfrm>
            <a:off x="14790725" y="9124487"/>
            <a:ext cx="6404330" cy="2097431"/>
            <a:chOff x="0" y="0"/>
            <a:chExt cx="6404329" cy="2097430"/>
          </a:xfrm>
        </p:grpSpPr>
        <p:sp>
          <p:nvSpPr>
            <p:cNvPr id="7328" name="Circle"/>
            <p:cNvSpPr/>
            <p:nvPr/>
          </p:nvSpPr>
          <p:spPr>
            <a:xfrm>
              <a:off x="0" y="0"/>
              <a:ext cx="2097431" cy="209743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29" name="Lorem ipsum dolor sit amet, consectetur adi Lrem sit amet, consectetur elit,  Lorem"/>
            <p:cNvSpPr txBox="1"/>
            <p:nvPr/>
          </p:nvSpPr>
          <p:spPr>
            <a:xfrm>
              <a:off x="2733650" y="464515"/>
              <a:ext cx="367068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Lorem ipsum dolor sit amet, consectetur adi Lrem sit amet, consectetur elit,  Lorem</a:t>
              </a:r>
            </a:p>
          </p:txBody>
        </p:sp>
      </p:grpSp>
      <p:grpSp>
        <p:nvGrpSpPr>
          <p:cNvPr id="7333" name="Group"/>
          <p:cNvGrpSpPr/>
          <p:nvPr/>
        </p:nvGrpSpPr>
        <p:grpSpPr>
          <a:xfrm>
            <a:off x="3188944" y="5613887"/>
            <a:ext cx="6404332" cy="2097431"/>
            <a:chOff x="0" y="0"/>
            <a:chExt cx="6404330" cy="2097430"/>
          </a:xfrm>
        </p:grpSpPr>
        <p:sp>
          <p:nvSpPr>
            <p:cNvPr id="7331" name="Circle"/>
            <p:cNvSpPr/>
            <p:nvPr/>
          </p:nvSpPr>
          <p:spPr>
            <a:xfrm>
              <a:off x="4306899" y="0"/>
              <a:ext cx="2097432" cy="2097431"/>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32" name="Lorem ipsum dolor sit amet, consectetur adi Lrem sit amet, consectetur elit,  Lorem"/>
            <p:cNvSpPr txBox="1"/>
            <p:nvPr/>
          </p:nvSpPr>
          <p:spPr>
            <a:xfrm>
              <a:off x="0" y="464515"/>
              <a:ext cx="367068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a:lstStyle>
            <a:p>
              <a:r>
                <a:t>Lorem ipsum dolor sit amet, consectetur adi Lrem sit amet, consectetur elit,  Lorem</a:t>
              </a:r>
            </a:p>
          </p:txBody>
        </p:sp>
      </p:grpSp>
      <p:grpSp>
        <p:nvGrpSpPr>
          <p:cNvPr id="7336" name="Group"/>
          <p:cNvGrpSpPr/>
          <p:nvPr/>
        </p:nvGrpSpPr>
        <p:grpSpPr>
          <a:xfrm>
            <a:off x="3188944" y="9124487"/>
            <a:ext cx="6404332" cy="2097431"/>
            <a:chOff x="0" y="0"/>
            <a:chExt cx="6404330" cy="2097430"/>
          </a:xfrm>
        </p:grpSpPr>
        <p:sp>
          <p:nvSpPr>
            <p:cNvPr id="7334" name="Circle"/>
            <p:cNvSpPr/>
            <p:nvPr/>
          </p:nvSpPr>
          <p:spPr>
            <a:xfrm>
              <a:off x="4306899" y="0"/>
              <a:ext cx="2097432" cy="209743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35" name="Lorem ipsum dolor sit amet, consectetur adi Lrem sit amet, consectetur elit,  Lorem"/>
            <p:cNvSpPr txBox="1"/>
            <p:nvPr/>
          </p:nvSpPr>
          <p:spPr>
            <a:xfrm>
              <a:off x="0" y="464515"/>
              <a:ext cx="367068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r"/>
            </a:lstStyle>
            <a:p>
              <a:r>
                <a:t>Lorem ipsum dolor sit amet, consectetur adi Lrem sit amet, consectetur elit,  Lorem</a:t>
              </a:r>
            </a:p>
          </p:txBody>
        </p:sp>
      </p:grpSp>
      <p:grpSp>
        <p:nvGrpSpPr>
          <p:cNvPr id="7355" name="Group"/>
          <p:cNvGrpSpPr/>
          <p:nvPr/>
        </p:nvGrpSpPr>
        <p:grpSpPr>
          <a:xfrm rot="5400000" flipH="1">
            <a:off x="9271661" y="6737145"/>
            <a:ext cx="5840677" cy="3128869"/>
            <a:chOff x="0" y="0"/>
            <a:chExt cx="5840676" cy="3128867"/>
          </a:xfrm>
        </p:grpSpPr>
        <p:sp>
          <p:nvSpPr>
            <p:cNvPr id="7337" name="Shape"/>
            <p:cNvSpPr/>
            <p:nvPr/>
          </p:nvSpPr>
          <p:spPr>
            <a:xfrm rot="2700000">
              <a:off x="286802" y="894738"/>
              <a:ext cx="1369056" cy="1378282"/>
            </a:xfrm>
            <a:custGeom>
              <a:avLst/>
              <a:gdLst/>
              <a:ahLst/>
              <a:cxnLst>
                <a:cxn ang="0">
                  <a:pos x="wd2" y="hd2"/>
                </a:cxn>
                <a:cxn ang="5400000">
                  <a:pos x="wd2" y="hd2"/>
                </a:cxn>
                <a:cxn ang="10800000">
                  <a:pos x="wd2" y="hd2"/>
                </a:cxn>
                <a:cxn ang="16200000">
                  <a:pos x="wd2" y="hd2"/>
                </a:cxn>
              </a:cxnLst>
              <a:rect l="0" t="0" r="r" b="b"/>
              <a:pathLst>
                <a:path w="20848" h="20931" extrusionOk="0">
                  <a:moveTo>
                    <a:pt x="20848" y="9504"/>
                  </a:moveTo>
                  <a:cubicBezTo>
                    <a:pt x="18364" y="2592"/>
                    <a:pt x="18364" y="2592"/>
                    <a:pt x="18364" y="2592"/>
                  </a:cubicBezTo>
                  <a:cubicBezTo>
                    <a:pt x="11236" y="0"/>
                    <a:pt x="11236" y="0"/>
                    <a:pt x="11236" y="0"/>
                  </a:cubicBezTo>
                  <a:cubicBezTo>
                    <a:pt x="11236" y="0"/>
                    <a:pt x="3352" y="432"/>
                    <a:pt x="112" y="11124"/>
                  </a:cubicBezTo>
                  <a:cubicBezTo>
                    <a:pt x="112" y="11124"/>
                    <a:pt x="2164" y="9396"/>
                    <a:pt x="3676" y="8748"/>
                  </a:cubicBezTo>
                  <a:cubicBezTo>
                    <a:pt x="3676" y="8748"/>
                    <a:pt x="-752" y="15768"/>
                    <a:pt x="112" y="20844"/>
                  </a:cubicBezTo>
                  <a:cubicBezTo>
                    <a:pt x="5080" y="21600"/>
                    <a:pt x="12100" y="17172"/>
                    <a:pt x="12100" y="17172"/>
                  </a:cubicBezTo>
                  <a:cubicBezTo>
                    <a:pt x="11452" y="18684"/>
                    <a:pt x="9616" y="20736"/>
                    <a:pt x="9616" y="20736"/>
                  </a:cubicBezTo>
                  <a:cubicBezTo>
                    <a:pt x="20308" y="17496"/>
                    <a:pt x="20848" y="9504"/>
                    <a:pt x="20848" y="9504"/>
                  </a:cubicBezTo>
                  <a:moveTo>
                    <a:pt x="12424" y="14580"/>
                  </a:moveTo>
                  <a:cubicBezTo>
                    <a:pt x="12424" y="14580"/>
                    <a:pt x="13504" y="13284"/>
                    <a:pt x="14044" y="12312"/>
                  </a:cubicBezTo>
                  <a:cubicBezTo>
                    <a:pt x="14044" y="12312"/>
                    <a:pt x="9400" y="15120"/>
                    <a:pt x="6268" y="14688"/>
                  </a:cubicBezTo>
                  <a:cubicBezTo>
                    <a:pt x="5620" y="11340"/>
                    <a:pt x="8536" y="6912"/>
                    <a:pt x="8536" y="6912"/>
                  </a:cubicBezTo>
                  <a:cubicBezTo>
                    <a:pt x="7564" y="7344"/>
                    <a:pt x="6268" y="8424"/>
                    <a:pt x="6268" y="8424"/>
                  </a:cubicBezTo>
                  <a:cubicBezTo>
                    <a:pt x="8320" y="1512"/>
                    <a:pt x="13504" y="1188"/>
                    <a:pt x="13504" y="1188"/>
                  </a:cubicBezTo>
                  <a:cubicBezTo>
                    <a:pt x="18040" y="2916"/>
                    <a:pt x="18040" y="2916"/>
                    <a:pt x="18040" y="2916"/>
                  </a:cubicBezTo>
                  <a:cubicBezTo>
                    <a:pt x="19660" y="7344"/>
                    <a:pt x="19660" y="7344"/>
                    <a:pt x="19660" y="7344"/>
                  </a:cubicBezTo>
                  <a:cubicBezTo>
                    <a:pt x="19660" y="7344"/>
                    <a:pt x="19336" y="12528"/>
                    <a:pt x="12424" y="14580"/>
                  </a:cubicBezTo>
                </a:path>
              </a:pathLst>
            </a:custGeom>
            <a:solidFill>
              <a:schemeClr val="accent5">
                <a:lumOff val="-29866"/>
              </a:schemeClr>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38" name="Shape"/>
            <p:cNvSpPr/>
            <p:nvPr/>
          </p:nvSpPr>
          <p:spPr>
            <a:xfrm rot="2700000">
              <a:off x="761222" y="1136630"/>
              <a:ext cx="885782" cy="893378"/>
            </a:xfrm>
            <a:custGeom>
              <a:avLst/>
              <a:gdLst/>
              <a:ahLst/>
              <a:cxnLst>
                <a:cxn ang="0">
                  <a:pos x="wd2" y="hd2"/>
                </a:cxn>
                <a:cxn ang="5400000">
                  <a:pos x="wd2" y="hd2"/>
                </a:cxn>
                <a:cxn ang="10800000">
                  <a:pos x="wd2" y="hd2"/>
                </a:cxn>
                <a:cxn ang="16200000">
                  <a:pos x="wd2" y="hd2"/>
                </a:cxn>
              </a:cxnLst>
              <a:rect l="0" t="0" r="r" b="b"/>
              <a:pathLst>
                <a:path w="20748" h="21000" extrusionOk="0">
                  <a:moveTo>
                    <a:pt x="18256" y="2679"/>
                  </a:moveTo>
                  <a:cubicBezTo>
                    <a:pt x="11277" y="0"/>
                    <a:pt x="11277" y="0"/>
                    <a:pt x="11277" y="0"/>
                  </a:cubicBezTo>
                  <a:cubicBezTo>
                    <a:pt x="11277" y="0"/>
                    <a:pt x="3302" y="502"/>
                    <a:pt x="145" y="11219"/>
                  </a:cubicBezTo>
                  <a:cubicBezTo>
                    <a:pt x="145" y="11219"/>
                    <a:pt x="2139" y="9544"/>
                    <a:pt x="3634" y="8874"/>
                  </a:cubicBezTo>
                  <a:cubicBezTo>
                    <a:pt x="3634" y="8874"/>
                    <a:pt x="-852" y="15740"/>
                    <a:pt x="145" y="20930"/>
                  </a:cubicBezTo>
                  <a:cubicBezTo>
                    <a:pt x="4963" y="21600"/>
                    <a:pt x="12108" y="17247"/>
                    <a:pt x="12108" y="17247"/>
                  </a:cubicBezTo>
                  <a:cubicBezTo>
                    <a:pt x="11277" y="18753"/>
                    <a:pt x="9616" y="20763"/>
                    <a:pt x="9616" y="20763"/>
                  </a:cubicBezTo>
                  <a:cubicBezTo>
                    <a:pt x="20250" y="17581"/>
                    <a:pt x="20748" y="9544"/>
                    <a:pt x="20748" y="9544"/>
                  </a:cubicBezTo>
                  <a:cubicBezTo>
                    <a:pt x="18256" y="2679"/>
                    <a:pt x="18256" y="2679"/>
                    <a:pt x="18256" y="2679"/>
                  </a:cubicBezTo>
                </a:path>
              </a:pathLst>
            </a:custGeom>
            <a:solidFill>
              <a:schemeClr val="accent4">
                <a:hueOff val="-1081314"/>
                <a:satOff val="4338"/>
                <a:lumOff val="-8931"/>
              </a:schemeClr>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39" name="Shape"/>
            <p:cNvSpPr/>
            <p:nvPr/>
          </p:nvSpPr>
          <p:spPr>
            <a:xfrm rot="2700000">
              <a:off x="1538043" y="1388728"/>
              <a:ext cx="1165035" cy="1556129"/>
            </a:xfrm>
            <a:custGeom>
              <a:avLst/>
              <a:gdLst/>
              <a:ahLst/>
              <a:cxnLst>
                <a:cxn ang="0">
                  <a:pos x="wd2" y="hd2"/>
                </a:cxn>
                <a:cxn ang="5400000">
                  <a:pos x="wd2" y="hd2"/>
                </a:cxn>
                <a:cxn ang="10800000">
                  <a:pos x="wd2" y="hd2"/>
                </a:cxn>
                <a:cxn ang="16200000">
                  <a:pos x="wd2" y="hd2"/>
                </a:cxn>
              </a:cxnLst>
              <a:rect l="0" t="0" r="r" b="b"/>
              <a:pathLst>
                <a:path w="21600" h="21600" extrusionOk="0">
                  <a:moveTo>
                    <a:pt x="21600" y="5425"/>
                  </a:moveTo>
                  <a:cubicBezTo>
                    <a:pt x="17517" y="17753"/>
                    <a:pt x="17517" y="17753"/>
                    <a:pt x="17517" y="17753"/>
                  </a:cubicBezTo>
                  <a:cubicBezTo>
                    <a:pt x="0" y="21600"/>
                    <a:pt x="0" y="21600"/>
                    <a:pt x="0" y="21600"/>
                  </a:cubicBezTo>
                  <a:cubicBezTo>
                    <a:pt x="0" y="21600"/>
                    <a:pt x="12249" y="14499"/>
                    <a:pt x="3556" y="8088"/>
                  </a:cubicBezTo>
                  <a:cubicBezTo>
                    <a:pt x="14356" y="0"/>
                    <a:pt x="14356" y="0"/>
                    <a:pt x="14356" y="0"/>
                  </a:cubicBezTo>
                  <a:cubicBezTo>
                    <a:pt x="21600" y="5425"/>
                    <a:pt x="21600" y="5425"/>
                    <a:pt x="21600" y="5425"/>
                  </a:cubicBezTo>
                </a:path>
              </a:pathLst>
            </a:custGeom>
            <a:solidFill>
              <a:srgbClr val="454546"/>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340" name="Shape"/>
            <p:cNvSpPr/>
            <p:nvPr/>
          </p:nvSpPr>
          <p:spPr>
            <a:xfrm rot="2700000">
              <a:off x="1348347" y="377095"/>
              <a:ext cx="1552203" cy="1172378"/>
            </a:xfrm>
            <a:custGeom>
              <a:avLst/>
              <a:gdLst/>
              <a:ahLst/>
              <a:cxnLst>
                <a:cxn ang="0">
                  <a:pos x="wd2" y="hd2"/>
                </a:cxn>
                <a:cxn ang="5400000">
                  <a:pos x="wd2" y="hd2"/>
                </a:cxn>
                <a:cxn ang="10800000">
                  <a:pos x="wd2" y="hd2"/>
                </a:cxn>
                <a:cxn ang="16200000">
                  <a:pos x="wd2" y="hd2"/>
                </a:cxn>
              </a:cxnLst>
              <a:rect l="0" t="0" r="r" b="b"/>
              <a:pathLst>
                <a:path w="21600" h="21600" extrusionOk="0">
                  <a:moveTo>
                    <a:pt x="16175" y="0"/>
                  </a:moveTo>
                  <a:cubicBezTo>
                    <a:pt x="3748" y="4189"/>
                    <a:pt x="3748" y="4189"/>
                    <a:pt x="3748" y="4189"/>
                  </a:cubicBezTo>
                  <a:cubicBezTo>
                    <a:pt x="0" y="21600"/>
                    <a:pt x="0" y="21600"/>
                    <a:pt x="0" y="21600"/>
                  </a:cubicBezTo>
                  <a:cubicBezTo>
                    <a:pt x="0" y="21600"/>
                    <a:pt x="7003" y="9425"/>
                    <a:pt x="13512" y="17935"/>
                  </a:cubicBezTo>
                  <a:cubicBezTo>
                    <a:pt x="21600" y="7200"/>
                    <a:pt x="21600" y="7200"/>
                    <a:pt x="21600" y="7200"/>
                  </a:cubicBezTo>
                  <a:lnTo>
                    <a:pt x="16175" y="0"/>
                  </a:lnTo>
                  <a:close/>
                </a:path>
              </a:pathLst>
            </a:custGeom>
            <a:solidFill>
              <a:srgbClr val="454546"/>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341" name="Shape"/>
            <p:cNvSpPr/>
            <p:nvPr/>
          </p:nvSpPr>
          <p:spPr>
            <a:xfrm rot="2700000">
              <a:off x="2935711" y="579339"/>
              <a:ext cx="1981612" cy="1982128"/>
            </a:xfrm>
            <a:custGeom>
              <a:avLst/>
              <a:gdLst/>
              <a:ahLst/>
              <a:cxnLst>
                <a:cxn ang="0">
                  <a:pos x="wd2" y="hd2"/>
                </a:cxn>
                <a:cxn ang="5400000">
                  <a:pos x="wd2" y="hd2"/>
                </a:cxn>
                <a:cxn ang="10800000">
                  <a:pos x="wd2" y="hd2"/>
                </a:cxn>
                <a:cxn ang="16200000">
                  <a:pos x="wd2" y="hd2"/>
                </a:cxn>
              </a:cxnLst>
              <a:rect l="0" t="0" r="r" b="b"/>
              <a:pathLst>
                <a:path w="21600" h="21600" extrusionOk="0">
                  <a:moveTo>
                    <a:pt x="4723" y="17110"/>
                  </a:moveTo>
                  <a:cubicBezTo>
                    <a:pt x="6426" y="18813"/>
                    <a:pt x="8594" y="20439"/>
                    <a:pt x="11458" y="21600"/>
                  </a:cubicBezTo>
                  <a:cubicBezTo>
                    <a:pt x="16026" y="16413"/>
                    <a:pt x="19277" y="10684"/>
                    <a:pt x="21600" y="6039"/>
                  </a:cubicBezTo>
                  <a:cubicBezTo>
                    <a:pt x="20052" y="5419"/>
                    <a:pt x="18890" y="4645"/>
                    <a:pt x="18039" y="3716"/>
                  </a:cubicBezTo>
                  <a:cubicBezTo>
                    <a:pt x="16877" y="2632"/>
                    <a:pt x="16258" y="1471"/>
                    <a:pt x="15794" y="542"/>
                  </a:cubicBezTo>
                  <a:cubicBezTo>
                    <a:pt x="15716" y="310"/>
                    <a:pt x="15639" y="155"/>
                    <a:pt x="15639" y="0"/>
                  </a:cubicBezTo>
                  <a:cubicBezTo>
                    <a:pt x="10916" y="2245"/>
                    <a:pt x="5187" y="5574"/>
                    <a:pt x="0" y="10142"/>
                  </a:cubicBezTo>
                  <a:cubicBezTo>
                    <a:pt x="155" y="10529"/>
                    <a:pt x="387" y="10916"/>
                    <a:pt x="619" y="11381"/>
                  </a:cubicBezTo>
                  <a:cubicBezTo>
                    <a:pt x="1394" y="13006"/>
                    <a:pt x="2710" y="15174"/>
                    <a:pt x="4723" y="17110"/>
                  </a:cubicBezTo>
                </a:path>
              </a:pathLst>
            </a:custGeom>
            <a:solidFill>
              <a:schemeClr val="accent1"/>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42" name="Shape"/>
            <p:cNvSpPr/>
            <p:nvPr/>
          </p:nvSpPr>
          <p:spPr>
            <a:xfrm rot="2700000">
              <a:off x="4829407" y="1151274"/>
              <a:ext cx="837700" cy="837917"/>
            </a:xfrm>
            <a:custGeom>
              <a:avLst/>
              <a:gdLst/>
              <a:ahLst/>
              <a:cxnLst>
                <a:cxn ang="0">
                  <a:pos x="wd2" y="hd2"/>
                </a:cxn>
                <a:cxn ang="5400000">
                  <a:pos x="wd2" y="hd2"/>
                </a:cxn>
                <a:cxn ang="10800000">
                  <a:pos x="wd2" y="hd2"/>
                </a:cxn>
                <a:cxn ang="16200000">
                  <a:pos x="wd2" y="hd2"/>
                </a:cxn>
              </a:cxnLst>
              <a:rect l="0" t="0" r="r" b="b"/>
              <a:pathLst>
                <a:path w="21600" h="21600" extrusionOk="0">
                  <a:moveTo>
                    <a:pt x="5308" y="16658"/>
                  </a:moveTo>
                  <a:cubicBezTo>
                    <a:pt x="7322" y="18671"/>
                    <a:pt x="9885" y="20319"/>
                    <a:pt x="13180" y="21600"/>
                  </a:cubicBezTo>
                  <a:cubicBezTo>
                    <a:pt x="19037" y="9153"/>
                    <a:pt x="21600" y="0"/>
                    <a:pt x="21600" y="0"/>
                  </a:cubicBezTo>
                  <a:cubicBezTo>
                    <a:pt x="21600" y="0"/>
                    <a:pt x="12631" y="2563"/>
                    <a:pt x="0" y="8420"/>
                  </a:cubicBezTo>
                  <a:cubicBezTo>
                    <a:pt x="183" y="8786"/>
                    <a:pt x="366" y="9153"/>
                    <a:pt x="549" y="9702"/>
                  </a:cubicBezTo>
                  <a:cubicBezTo>
                    <a:pt x="1464" y="11715"/>
                    <a:pt x="2929" y="14278"/>
                    <a:pt x="5308" y="16658"/>
                  </a:cubicBezTo>
                </a:path>
              </a:pathLst>
            </a:custGeom>
            <a:solidFill>
              <a:srgbClr val="D5D5D5"/>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43" name="Shape"/>
            <p:cNvSpPr/>
            <p:nvPr/>
          </p:nvSpPr>
          <p:spPr>
            <a:xfrm rot="2700000">
              <a:off x="1423115" y="525993"/>
              <a:ext cx="2069606" cy="2084228"/>
            </a:xfrm>
            <a:custGeom>
              <a:avLst/>
              <a:gdLst/>
              <a:ahLst/>
              <a:cxnLst>
                <a:cxn ang="0">
                  <a:pos x="wd2" y="hd2"/>
                </a:cxn>
                <a:cxn ang="5400000">
                  <a:pos x="wd2" y="hd2"/>
                </a:cxn>
                <a:cxn ang="10800000">
                  <a:pos x="wd2" y="hd2"/>
                </a:cxn>
                <a:cxn ang="16200000">
                  <a:pos x="wd2" y="hd2"/>
                </a:cxn>
              </a:cxnLst>
              <a:rect l="0" t="0" r="r" b="b"/>
              <a:pathLst>
                <a:path w="21600" h="21600" extrusionOk="0">
                  <a:moveTo>
                    <a:pt x="15238" y="6709"/>
                  </a:moveTo>
                  <a:cubicBezTo>
                    <a:pt x="13241" y="4718"/>
                    <a:pt x="11910" y="2580"/>
                    <a:pt x="11096" y="1032"/>
                  </a:cubicBezTo>
                  <a:cubicBezTo>
                    <a:pt x="10948" y="663"/>
                    <a:pt x="10800" y="295"/>
                    <a:pt x="10652" y="0"/>
                  </a:cubicBezTo>
                  <a:cubicBezTo>
                    <a:pt x="6362" y="3907"/>
                    <a:pt x="2515" y="8699"/>
                    <a:pt x="0" y="14523"/>
                  </a:cubicBezTo>
                  <a:cubicBezTo>
                    <a:pt x="0" y="14523"/>
                    <a:pt x="814" y="16808"/>
                    <a:pt x="2737" y="18651"/>
                  </a:cubicBezTo>
                  <a:cubicBezTo>
                    <a:pt x="4660" y="20568"/>
                    <a:pt x="7101" y="21600"/>
                    <a:pt x="7101" y="21600"/>
                  </a:cubicBezTo>
                  <a:cubicBezTo>
                    <a:pt x="12945" y="19167"/>
                    <a:pt x="17753" y="15260"/>
                    <a:pt x="21600" y="10984"/>
                  </a:cubicBezTo>
                  <a:cubicBezTo>
                    <a:pt x="18937" y="9878"/>
                    <a:pt x="16866" y="8330"/>
                    <a:pt x="15238" y="6709"/>
                  </a:cubicBezTo>
                </a:path>
              </a:pathLst>
            </a:custGeom>
            <a:solidFill>
              <a:srgbClr val="929292"/>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44" name="Triangle"/>
            <p:cNvSpPr/>
            <p:nvPr/>
          </p:nvSpPr>
          <p:spPr>
            <a:xfrm rot="2700000">
              <a:off x="1423096" y="924695"/>
              <a:ext cx="1270625" cy="1274477"/>
            </a:xfrm>
            <a:custGeom>
              <a:avLst/>
              <a:gdLst/>
              <a:ahLst/>
              <a:cxnLst>
                <a:cxn ang="0">
                  <a:pos x="wd2" y="hd2"/>
                </a:cxn>
                <a:cxn ang="5400000">
                  <a:pos x="wd2" y="hd2"/>
                </a:cxn>
                <a:cxn ang="10800000">
                  <a:pos x="wd2" y="hd2"/>
                </a:cxn>
                <a:cxn ang="16200000">
                  <a:pos x="wd2" y="hd2"/>
                </a:cxn>
              </a:cxnLst>
              <a:rect l="0" t="0" r="r" b="b"/>
              <a:pathLst>
                <a:path w="21600" h="21600" extrusionOk="0">
                  <a:moveTo>
                    <a:pt x="18070" y="0"/>
                  </a:moveTo>
                  <a:lnTo>
                    <a:pt x="21600" y="3640"/>
                  </a:lnTo>
                  <a:lnTo>
                    <a:pt x="0" y="21600"/>
                  </a:lnTo>
                  <a:lnTo>
                    <a:pt x="18070" y="0"/>
                  </a:lnTo>
                  <a:close/>
                </a:path>
              </a:pathLst>
            </a:custGeom>
            <a:solidFill>
              <a:srgbClr val="454546"/>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345" name="Shape"/>
            <p:cNvSpPr/>
            <p:nvPr/>
          </p:nvSpPr>
          <p:spPr>
            <a:xfrm rot="2700000">
              <a:off x="3811616" y="1228869"/>
              <a:ext cx="682830" cy="6830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875" y="21600"/>
                    <a:pt x="5175" y="20475"/>
                    <a:pt x="3150" y="18450"/>
                  </a:cubicBezTo>
                  <a:cubicBezTo>
                    <a:pt x="1125" y="16425"/>
                    <a:pt x="0" y="13725"/>
                    <a:pt x="0" y="10800"/>
                  </a:cubicBezTo>
                  <a:cubicBezTo>
                    <a:pt x="0" y="7875"/>
                    <a:pt x="1125" y="5175"/>
                    <a:pt x="3150" y="3150"/>
                  </a:cubicBezTo>
                  <a:cubicBezTo>
                    <a:pt x="5175" y="1125"/>
                    <a:pt x="7875" y="0"/>
                    <a:pt x="10800" y="0"/>
                  </a:cubicBezTo>
                  <a:cubicBezTo>
                    <a:pt x="13725" y="0"/>
                    <a:pt x="16425" y="1125"/>
                    <a:pt x="18450" y="3150"/>
                  </a:cubicBezTo>
                  <a:cubicBezTo>
                    <a:pt x="20475" y="5175"/>
                    <a:pt x="21600" y="7875"/>
                    <a:pt x="21600" y="10800"/>
                  </a:cubicBezTo>
                  <a:cubicBezTo>
                    <a:pt x="21600" y="13725"/>
                    <a:pt x="20475" y="16425"/>
                    <a:pt x="18450" y="18450"/>
                  </a:cubicBezTo>
                  <a:cubicBezTo>
                    <a:pt x="16425" y="20475"/>
                    <a:pt x="13725" y="21600"/>
                    <a:pt x="10800" y="21600"/>
                  </a:cubicBezTo>
                  <a:moveTo>
                    <a:pt x="10800" y="2250"/>
                  </a:moveTo>
                  <a:cubicBezTo>
                    <a:pt x="8550" y="2250"/>
                    <a:pt x="6300" y="3150"/>
                    <a:pt x="4725" y="4725"/>
                  </a:cubicBezTo>
                  <a:cubicBezTo>
                    <a:pt x="3150" y="6300"/>
                    <a:pt x="2250" y="8550"/>
                    <a:pt x="2250" y="10800"/>
                  </a:cubicBezTo>
                  <a:cubicBezTo>
                    <a:pt x="2250" y="13050"/>
                    <a:pt x="3150" y="15300"/>
                    <a:pt x="4725" y="16875"/>
                  </a:cubicBezTo>
                  <a:cubicBezTo>
                    <a:pt x="6300" y="18450"/>
                    <a:pt x="8550" y="19350"/>
                    <a:pt x="10800" y="19350"/>
                  </a:cubicBezTo>
                  <a:cubicBezTo>
                    <a:pt x="13050" y="19350"/>
                    <a:pt x="15300" y="18450"/>
                    <a:pt x="16875" y="16875"/>
                  </a:cubicBezTo>
                  <a:cubicBezTo>
                    <a:pt x="18450" y="15300"/>
                    <a:pt x="19350" y="13050"/>
                    <a:pt x="19350" y="10800"/>
                  </a:cubicBezTo>
                  <a:cubicBezTo>
                    <a:pt x="19350" y="8550"/>
                    <a:pt x="18450" y="6300"/>
                    <a:pt x="16875" y="4725"/>
                  </a:cubicBezTo>
                  <a:cubicBezTo>
                    <a:pt x="15300" y="3150"/>
                    <a:pt x="13050" y="2250"/>
                    <a:pt x="10800" y="2250"/>
                  </a:cubicBezTo>
                </a:path>
              </a:pathLst>
            </a:custGeom>
            <a:solidFill>
              <a:srgbClr val="FFFFFF"/>
            </a:solidFill>
            <a:ln w="12700" cap="flat">
              <a:noFill/>
              <a:miter lim="400000"/>
            </a:ln>
            <a:effectLst/>
          </p:spPr>
          <p:txBody>
            <a:bodyPr wrap="square" lIns="45719" tIns="45719" rIns="45719" bIns="45719" numCol="1" anchor="t">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46" name="Oval"/>
            <p:cNvSpPr/>
            <p:nvPr/>
          </p:nvSpPr>
          <p:spPr>
            <a:xfrm rot="2700000">
              <a:off x="5836885" y="1568453"/>
              <a:ext cx="1263" cy="7044"/>
            </a:xfrm>
            <a:prstGeom prst="ellipse">
              <a:avLst/>
            </a:prstGeom>
            <a:no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47" name="Shape"/>
            <p:cNvSpPr/>
            <p:nvPr/>
          </p:nvSpPr>
          <p:spPr>
            <a:xfrm rot="2700000">
              <a:off x="1585839" y="1749098"/>
              <a:ext cx="1263586" cy="880163"/>
            </a:xfrm>
            <a:custGeom>
              <a:avLst/>
              <a:gdLst/>
              <a:ahLst/>
              <a:cxnLst>
                <a:cxn ang="0">
                  <a:pos x="wd2" y="hd2"/>
                </a:cxn>
                <a:cxn ang="5400000">
                  <a:pos x="wd2" y="hd2"/>
                </a:cxn>
                <a:cxn ang="10800000">
                  <a:pos x="wd2" y="hd2"/>
                </a:cxn>
                <a:cxn ang="16200000">
                  <a:pos x="wd2" y="hd2"/>
                </a:cxn>
              </a:cxnLst>
              <a:rect l="0" t="0" r="r" b="b"/>
              <a:pathLst>
                <a:path w="21600" h="21600" extrusionOk="0">
                  <a:moveTo>
                    <a:pt x="5461" y="17768"/>
                  </a:moveTo>
                  <a:cubicBezTo>
                    <a:pt x="3762" y="19161"/>
                    <a:pt x="1942" y="20381"/>
                    <a:pt x="121" y="21426"/>
                  </a:cubicBezTo>
                  <a:cubicBezTo>
                    <a:pt x="121" y="21426"/>
                    <a:pt x="121" y="21426"/>
                    <a:pt x="0" y="21426"/>
                  </a:cubicBezTo>
                  <a:cubicBezTo>
                    <a:pt x="0" y="21426"/>
                    <a:pt x="0" y="21426"/>
                    <a:pt x="0" y="21426"/>
                  </a:cubicBezTo>
                  <a:cubicBezTo>
                    <a:pt x="121" y="21600"/>
                    <a:pt x="121" y="21600"/>
                    <a:pt x="121" y="21600"/>
                  </a:cubicBezTo>
                  <a:cubicBezTo>
                    <a:pt x="1942" y="20381"/>
                    <a:pt x="3762" y="19161"/>
                    <a:pt x="5461" y="17768"/>
                  </a:cubicBezTo>
                  <a:cubicBezTo>
                    <a:pt x="5461" y="17768"/>
                    <a:pt x="5461" y="17768"/>
                    <a:pt x="5461" y="17768"/>
                  </a:cubicBezTo>
                  <a:moveTo>
                    <a:pt x="21600" y="0"/>
                  </a:moveTo>
                  <a:cubicBezTo>
                    <a:pt x="20872" y="1045"/>
                    <a:pt x="20022" y="2265"/>
                    <a:pt x="19173" y="3310"/>
                  </a:cubicBezTo>
                  <a:cubicBezTo>
                    <a:pt x="19173" y="3310"/>
                    <a:pt x="19173" y="3310"/>
                    <a:pt x="19173" y="3310"/>
                  </a:cubicBezTo>
                  <a:cubicBezTo>
                    <a:pt x="20022" y="2265"/>
                    <a:pt x="20872" y="1045"/>
                    <a:pt x="21600" y="0"/>
                  </a:cubicBezTo>
                </a:path>
              </a:pathLst>
            </a:custGeom>
            <a:solidFill>
              <a:srgbClr val="E5E5E5"/>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48" name="Shape"/>
            <p:cNvSpPr/>
            <p:nvPr/>
          </p:nvSpPr>
          <p:spPr>
            <a:xfrm rot="2700000">
              <a:off x="1439619" y="2024176"/>
              <a:ext cx="35198" cy="140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1600" y="21600"/>
                    <a:pt x="21600" y="21600"/>
                    <a:pt x="21600" y="21600"/>
                  </a:cubicBezTo>
                  <a:cubicBezTo>
                    <a:pt x="21600" y="21600"/>
                    <a:pt x="21600" y="21600"/>
                    <a:pt x="21600" y="21600"/>
                  </a:cubicBezTo>
                  <a:cubicBezTo>
                    <a:pt x="17280" y="10800"/>
                    <a:pt x="12960" y="10800"/>
                    <a:pt x="0" y="0"/>
                  </a:cubicBezTo>
                </a:path>
              </a:pathLst>
            </a:custGeom>
            <a:solidFill>
              <a:srgbClr val="E5C062"/>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49" name="Shape"/>
            <p:cNvSpPr/>
            <p:nvPr/>
          </p:nvSpPr>
          <p:spPr>
            <a:xfrm rot="2700000">
              <a:off x="1888561" y="1949957"/>
              <a:ext cx="802500" cy="5879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292" y="8067"/>
                    <a:pt x="8028" y="15614"/>
                    <a:pt x="0" y="21600"/>
                  </a:cubicBezTo>
                  <a:cubicBezTo>
                    <a:pt x="0" y="21600"/>
                    <a:pt x="0" y="21600"/>
                    <a:pt x="0" y="21600"/>
                  </a:cubicBezTo>
                  <a:cubicBezTo>
                    <a:pt x="8028" y="15614"/>
                    <a:pt x="15292" y="8067"/>
                    <a:pt x="21600" y="0"/>
                  </a:cubicBezTo>
                  <a:cubicBezTo>
                    <a:pt x="21600" y="0"/>
                    <a:pt x="21600" y="0"/>
                    <a:pt x="21600" y="0"/>
                  </a:cubicBezTo>
                </a:path>
              </a:pathLst>
            </a:custGeom>
            <a:solidFill>
              <a:srgbClr val="264D62"/>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50" name="Shape"/>
            <p:cNvSpPr/>
            <p:nvPr/>
          </p:nvSpPr>
          <p:spPr>
            <a:xfrm rot="2700000">
              <a:off x="3399601" y="1243860"/>
              <a:ext cx="1235429" cy="1506841"/>
            </a:xfrm>
            <a:custGeom>
              <a:avLst/>
              <a:gdLst/>
              <a:ahLst/>
              <a:cxnLst>
                <a:cxn ang="0">
                  <a:pos x="wd2" y="hd2"/>
                </a:cxn>
                <a:cxn ang="5400000">
                  <a:pos x="wd2" y="hd2"/>
                </a:cxn>
                <a:cxn ang="10800000">
                  <a:pos x="wd2" y="hd2"/>
                </a:cxn>
                <a:cxn ang="16200000">
                  <a:pos x="wd2" y="hd2"/>
                </a:cxn>
              </a:cxnLst>
              <a:rect l="0" t="0" r="r" b="b"/>
              <a:pathLst>
                <a:path w="21600" h="21600" extrusionOk="0">
                  <a:moveTo>
                    <a:pt x="18993" y="0"/>
                  </a:moveTo>
                  <a:cubicBezTo>
                    <a:pt x="17131" y="2242"/>
                    <a:pt x="15021" y="4687"/>
                    <a:pt x="12538" y="7234"/>
                  </a:cubicBezTo>
                  <a:cubicBezTo>
                    <a:pt x="12290" y="7743"/>
                    <a:pt x="11917" y="8151"/>
                    <a:pt x="11421" y="8558"/>
                  </a:cubicBezTo>
                  <a:cubicBezTo>
                    <a:pt x="11297" y="8660"/>
                    <a:pt x="11172" y="8762"/>
                    <a:pt x="11048" y="8864"/>
                  </a:cubicBezTo>
                  <a:cubicBezTo>
                    <a:pt x="7821" y="12226"/>
                    <a:pt x="4097" y="15792"/>
                    <a:pt x="0" y="19257"/>
                  </a:cubicBezTo>
                  <a:cubicBezTo>
                    <a:pt x="1614" y="20174"/>
                    <a:pt x="3476" y="20989"/>
                    <a:pt x="5462" y="21600"/>
                  </a:cubicBezTo>
                  <a:cubicBezTo>
                    <a:pt x="12786" y="14774"/>
                    <a:pt x="18000" y="7234"/>
                    <a:pt x="21600" y="1121"/>
                  </a:cubicBezTo>
                  <a:cubicBezTo>
                    <a:pt x="20607" y="815"/>
                    <a:pt x="19738" y="408"/>
                    <a:pt x="18993" y="0"/>
                  </a:cubicBezTo>
                </a:path>
              </a:pathLst>
            </a:custGeom>
            <a:solidFill>
              <a:srgbClr val="000000">
                <a:alpha val="25000"/>
              </a:srgbClr>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51" name="Shape"/>
            <p:cNvSpPr/>
            <p:nvPr/>
          </p:nvSpPr>
          <p:spPr>
            <a:xfrm rot="2700000">
              <a:off x="5085891" y="1407304"/>
              <a:ext cx="411811" cy="6618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366" y="232"/>
                    <a:pt x="19366" y="232"/>
                    <a:pt x="19366" y="232"/>
                  </a:cubicBezTo>
                  <a:cubicBezTo>
                    <a:pt x="15269" y="4645"/>
                    <a:pt x="8938" y="11381"/>
                    <a:pt x="0" y="19277"/>
                  </a:cubicBezTo>
                  <a:cubicBezTo>
                    <a:pt x="2234" y="20206"/>
                    <a:pt x="4841" y="20903"/>
                    <a:pt x="7448" y="21600"/>
                  </a:cubicBezTo>
                  <a:cubicBezTo>
                    <a:pt x="14524" y="12310"/>
                    <a:pt x="18993" y="4645"/>
                    <a:pt x="21600" y="0"/>
                  </a:cubicBezTo>
                </a:path>
              </a:pathLst>
            </a:custGeom>
            <a:solidFill>
              <a:srgbClr val="000000">
                <a:alpha val="25000"/>
              </a:srgbClr>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52" name="Shape"/>
            <p:cNvSpPr/>
            <p:nvPr/>
          </p:nvSpPr>
          <p:spPr>
            <a:xfrm rot="2700000">
              <a:off x="1475233" y="1445346"/>
              <a:ext cx="1636678" cy="1186460"/>
            </a:xfrm>
            <a:custGeom>
              <a:avLst/>
              <a:gdLst/>
              <a:ahLst/>
              <a:cxnLst>
                <a:cxn ang="0">
                  <a:pos x="wd2" y="hd2"/>
                </a:cxn>
                <a:cxn ang="5400000">
                  <a:pos x="wd2" y="hd2"/>
                </a:cxn>
                <a:cxn ang="10800000">
                  <a:pos x="wd2" y="hd2"/>
                </a:cxn>
                <a:cxn ang="16200000">
                  <a:pos x="wd2" y="hd2"/>
                </a:cxn>
              </a:cxnLst>
              <a:rect l="0" t="0" r="r" b="b"/>
              <a:pathLst>
                <a:path w="21600" h="21600" extrusionOk="0">
                  <a:moveTo>
                    <a:pt x="17579" y="0"/>
                  </a:moveTo>
                  <a:cubicBezTo>
                    <a:pt x="12436" y="7114"/>
                    <a:pt x="6545" y="13969"/>
                    <a:pt x="0" y="19013"/>
                  </a:cubicBezTo>
                  <a:cubicBezTo>
                    <a:pt x="2712" y="21341"/>
                    <a:pt x="2712" y="21341"/>
                    <a:pt x="2712" y="21341"/>
                  </a:cubicBezTo>
                  <a:cubicBezTo>
                    <a:pt x="2992" y="21471"/>
                    <a:pt x="3086" y="21471"/>
                    <a:pt x="3179" y="21600"/>
                  </a:cubicBezTo>
                  <a:cubicBezTo>
                    <a:pt x="3273" y="21600"/>
                    <a:pt x="3273" y="21600"/>
                    <a:pt x="3273" y="21600"/>
                  </a:cubicBezTo>
                  <a:cubicBezTo>
                    <a:pt x="4675" y="20824"/>
                    <a:pt x="6078" y="19919"/>
                    <a:pt x="7387" y="18884"/>
                  </a:cubicBezTo>
                  <a:cubicBezTo>
                    <a:pt x="11314" y="15909"/>
                    <a:pt x="14868" y="12158"/>
                    <a:pt x="17953" y="8149"/>
                  </a:cubicBezTo>
                  <a:cubicBezTo>
                    <a:pt x="18608" y="7372"/>
                    <a:pt x="19262" y="6467"/>
                    <a:pt x="19823" y="5691"/>
                  </a:cubicBezTo>
                  <a:cubicBezTo>
                    <a:pt x="20478" y="4786"/>
                    <a:pt x="21039" y="3880"/>
                    <a:pt x="21600" y="2975"/>
                  </a:cubicBezTo>
                  <a:cubicBezTo>
                    <a:pt x="20104" y="2199"/>
                    <a:pt x="18795" y="1164"/>
                    <a:pt x="17579" y="0"/>
                  </a:cubicBezTo>
                </a:path>
              </a:pathLst>
            </a:custGeom>
            <a:solidFill>
              <a:srgbClr val="000000">
                <a:alpha val="25000"/>
              </a:srgbClr>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53" name="Shape"/>
            <p:cNvSpPr/>
            <p:nvPr/>
          </p:nvSpPr>
          <p:spPr>
            <a:xfrm rot="2700000">
              <a:off x="5678869" y="1514298"/>
              <a:ext cx="102074" cy="1689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057" y="0"/>
                    <a:pt x="20057" y="0"/>
                    <a:pt x="20057" y="0"/>
                  </a:cubicBezTo>
                  <a:cubicBezTo>
                    <a:pt x="20057" y="0"/>
                    <a:pt x="13886" y="8100"/>
                    <a:pt x="0" y="21600"/>
                  </a:cubicBezTo>
                  <a:cubicBezTo>
                    <a:pt x="9257" y="20700"/>
                    <a:pt x="9257" y="20700"/>
                    <a:pt x="9257" y="20700"/>
                  </a:cubicBezTo>
                  <a:cubicBezTo>
                    <a:pt x="15429" y="9000"/>
                    <a:pt x="20057" y="1800"/>
                    <a:pt x="21600" y="0"/>
                  </a:cubicBezTo>
                </a:path>
              </a:pathLst>
            </a:custGeom>
            <a:solidFill>
              <a:srgbClr val="DCDEE0"/>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sp>
          <p:nvSpPr>
            <p:cNvPr id="7354" name="Shape"/>
            <p:cNvSpPr/>
            <p:nvPr/>
          </p:nvSpPr>
          <p:spPr>
            <a:xfrm rot="2700000">
              <a:off x="4148816" y="1843334"/>
              <a:ext cx="87994" cy="1161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00" y="6750"/>
                    <a:pt x="9000" y="14850"/>
                    <a:pt x="0" y="21600"/>
                  </a:cubicBezTo>
                  <a:cubicBezTo>
                    <a:pt x="1800" y="20250"/>
                    <a:pt x="3600" y="18900"/>
                    <a:pt x="5400" y="17550"/>
                  </a:cubicBezTo>
                  <a:cubicBezTo>
                    <a:pt x="12600" y="12150"/>
                    <a:pt x="18000" y="6750"/>
                    <a:pt x="21600" y="0"/>
                  </a:cubicBezTo>
                </a:path>
              </a:pathLst>
            </a:custGeom>
            <a:solidFill>
              <a:srgbClr val="14333D"/>
            </a:solidFill>
            <a:ln w="12700" cap="flat">
              <a:noFill/>
              <a:miter lim="400000"/>
            </a:ln>
            <a:effectLst/>
          </p:spPr>
          <p:txBody>
            <a:bodyPr wrap="square" lIns="45719" tIns="45719" rIns="45719" bIns="45719" numCol="1" anchor="t">
              <a:noAutofit/>
            </a:bodyPr>
            <a:lstStyle/>
            <a:p>
              <a:pPr defTabSz="1828433">
                <a:lnSpc>
                  <a:spcPct val="100000"/>
                </a:lnSpc>
                <a:defRPr sz="3600" spc="0">
                  <a:solidFill>
                    <a:srgbClr val="91969B"/>
                  </a:solidFill>
                  <a:latin typeface="Helvetica"/>
                  <a:ea typeface="Helvetica"/>
                  <a:cs typeface="Helvetica"/>
                  <a:sym typeface="Helvetica"/>
                </a:defRPr>
              </a:pPr>
              <a:endParaRPr/>
            </a:p>
          </p:txBody>
        </p:sp>
      </p:grpSp>
      <p:sp>
        <p:nvSpPr>
          <p:cNvPr id="7356" name="Shape"/>
          <p:cNvSpPr/>
          <p:nvPr/>
        </p:nvSpPr>
        <p:spPr>
          <a:xfrm>
            <a:off x="11421292" y="9624838"/>
            <a:ext cx="1541416" cy="40911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1024" y="4056"/>
                  <a:pt x="12259" y="8110"/>
                  <a:pt x="14503" y="12154"/>
                </a:cubicBezTo>
                <a:cubicBezTo>
                  <a:pt x="16255" y="15312"/>
                  <a:pt x="18622" y="18462"/>
                  <a:pt x="21600" y="21600"/>
                </a:cubicBezTo>
                <a:lnTo>
                  <a:pt x="0" y="21600"/>
                </a:lnTo>
                <a:cubicBezTo>
                  <a:pt x="3328" y="18479"/>
                  <a:pt x="5892" y="15342"/>
                  <a:pt x="7689" y="12195"/>
                </a:cubicBezTo>
                <a:cubicBezTo>
                  <a:pt x="10004" y="8139"/>
                  <a:pt x="11043" y="4070"/>
                  <a:pt x="10800" y="0"/>
                </a:cubicBezTo>
                <a:close/>
              </a:path>
            </a:pathLst>
          </a:custGeom>
          <a:solidFill>
            <a:srgbClr val="848887">
              <a:alpha val="47000"/>
            </a:srgbClr>
          </a:solidFill>
          <a:ln w="12700">
            <a:miter lim="400000"/>
          </a:ln>
        </p:spPr>
        <p:txBody>
          <a:bodyPr lIns="50800" tIns="50800" rIns="50800" bIns="50800" anchor="ct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nvGrpSpPr>
          <p:cNvPr id="7362" name="Group"/>
          <p:cNvGrpSpPr/>
          <p:nvPr/>
        </p:nvGrpSpPr>
        <p:grpSpPr>
          <a:xfrm rot="10800000" flipH="1">
            <a:off x="7231331" y="12188315"/>
            <a:ext cx="9921338" cy="1527686"/>
            <a:chOff x="0" y="0"/>
            <a:chExt cx="9921336" cy="1527684"/>
          </a:xfrm>
        </p:grpSpPr>
        <p:sp>
          <p:nvSpPr>
            <p:cNvPr id="7357" name="Shape"/>
            <p:cNvSpPr/>
            <p:nvPr/>
          </p:nvSpPr>
          <p:spPr>
            <a:xfrm rot="10800000" flipH="1">
              <a:off x="1672261" y="0"/>
              <a:ext cx="2873817" cy="1197152"/>
            </a:xfrm>
            <a:custGeom>
              <a:avLst/>
              <a:gdLst/>
              <a:ahLst/>
              <a:cxnLst>
                <a:cxn ang="0">
                  <a:pos x="wd2" y="hd2"/>
                </a:cxn>
                <a:cxn ang="5400000">
                  <a:pos x="wd2" y="hd2"/>
                </a:cxn>
                <a:cxn ang="10800000">
                  <a:pos x="wd2" y="hd2"/>
                </a:cxn>
                <a:cxn ang="16200000">
                  <a:pos x="wd2" y="hd2"/>
                </a:cxn>
              </a:cxnLst>
              <a:rect l="0" t="0" r="r" b="b"/>
              <a:pathLst>
                <a:path w="20916" h="21429" extrusionOk="0">
                  <a:moveTo>
                    <a:pt x="10610" y="16"/>
                  </a:moveTo>
                  <a:cubicBezTo>
                    <a:pt x="9215" y="-171"/>
                    <a:pt x="7871" y="1284"/>
                    <a:pt x="6957" y="3882"/>
                  </a:cubicBezTo>
                  <a:cubicBezTo>
                    <a:pt x="6342" y="5630"/>
                    <a:pt x="5962" y="7801"/>
                    <a:pt x="5867" y="10099"/>
                  </a:cubicBezTo>
                  <a:cubicBezTo>
                    <a:pt x="4450" y="7602"/>
                    <a:pt x="2518" y="7864"/>
                    <a:pt x="1222" y="10730"/>
                  </a:cubicBezTo>
                  <a:cubicBezTo>
                    <a:pt x="0" y="13431"/>
                    <a:pt x="-347" y="17795"/>
                    <a:pt x="370" y="21429"/>
                  </a:cubicBezTo>
                  <a:lnTo>
                    <a:pt x="20569" y="21429"/>
                  </a:lnTo>
                  <a:cubicBezTo>
                    <a:pt x="20591" y="20714"/>
                    <a:pt x="20624" y="19990"/>
                    <a:pt x="20661" y="19258"/>
                  </a:cubicBezTo>
                  <a:cubicBezTo>
                    <a:pt x="20881" y="14902"/>
                    <a:pt x="21253" y="10266"/>
                    <a:pt x="20267" y="6601"/>
                  </a:cubicBezTo>
                  <a:cubicBezTo>
                    <a:pt x="18890" y="1484"/>
                    <a:pt x="15885" y="1154"/>
                    <a:pt x="14328" y="5949"/>
                  </a:cubicBezTo>
                  <a:cubicBezTo>
                    <a:pt x="13633" y="2548"/>
                    <a:pt x="12224" y="233"/>
                    <a:pt x="10610" y="16"/>
                  </a:cubicBezTo>
                  <a:close/>
                </a:path>
              </a:pathLst>
            </a:custGeom>
            <a:solidFill>
              <a:srgbClr val="A6AAA9">
                <a:alpha val="80000"/>
              </a:srgbClr>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358" name="Shape"/>
            <p:cNvSpPr/>
            <p:nvPr/>
          </p:nvSpPr>
          <p:spPr>
            <a:xfrm rot="10800000" flipH="1">
              <a:off x="7616679" y="0"/>
              <a:ext cx="2304658" cy="946034"/>
            </a:xfrm>
            <a:custGeom>
              <a:avLst/>
              <a:gdLst/>
              <a:ahLst/>
              <a:cxnLst>
                <a:cxn ang="0">
                  <a:pos x="wd2" y="hd2"/>
                </a:cxn>
                <a:cxn ang="5400000">
                  <a:pos x="wd2" y="hd2"/>
                </a:cxn>
                <a:cxn ang="10800000">
                  <a:pos x="wd2" y="hd2"/>
                </a:cxn>
                <a:cxn ang="16200000">
                  <a:pos x="wd2" y="hd2"/>
                </a:cxn>
              </a:cxnLst>
              <a:rect l="0" t="0" r="r" b="b"/>
              <a:pathLst>
                <a:path w="20651" h="21039" extrusionOk="0">
                  <a:moveTo>
                    <a:pt x="14272" y="1659"/>
                  </a:moveTo>
                  <a:cubicBezTo>
                    <a:pt x="12881" y="-95"/>
                    <a:pt x="11273" y="-561"/>
                    <a:pt x="9820" y="757"/>
                  </a:cubicBezTo>
                  <a:cubicBezTo>
                    <a:pt x="8543" y="1916"/>
                    <a:pt x="7520" y="4357"/>
                    <a:pt x="7005" y="7484"/>
                  </a:cubicBezTo>
                  <a:cubicBezTo>
                    <a:pt x="6169" y="5526"/>
                    <a:pt x="5026" y="4592"/>
                    <a:pt x="3885" y="4935"/>
                  </a:cubicBezTo>
                  <a:cubicBezTo>
                    <a:pt x="791" y="5864"/>
                    <a:pt x="-949" y="14247"/>
                    <a:pt x="542" y="21039"/>
                  </a:cubicBezTo>
                  <a:lnTo>
                    <a:pt x="20651" y="21039"/>
                  </a:lnTo>
                  <a:cubicBezTo>
                    <a:pt x="20132" y="17640"/>
                    <a:pt x="18787" y="15217"/>
                    <a:pt x="17204" y="15217"/>
                  </a:cubicBezTo>
                  <a:cubicBezTo>
                    <a:pt x="17054" y="15217"/>
                    <a:pt x="16911" y="15243"/>
                    <a:pt x="16766" y="15278"/>
                  </a:cubicBezTo>
                  <a:cubicBezTo>
                    <a:pt x="17126" y="12854"/>
                    <a:pt x="17102" y="10182"/>
                    <a:pt x="16699" y="7800"/>
                  </a:cubicBezTo>
                  <a:cubicBezTo>
                    <a:pt x="16237" y="5074"/>
                    <a:pt x="15335" y="2999"/>
                    <a:pt x="14272" y="1659"/>
                  </a:cubicBezTo>
                  <a:close/>
                </a:path>
              </a:pathLst>
            </a:custGeom>
            <a:solidFill>
              <a:srgbClr val="A6AAA9">
                <a:alpha val="60000"/>
              </a:srgbClr>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359" name="Shape"/>
            <p:cNvSpPr/>
            <p:nvPr/>
          </p:nvSpPr>
          <p:spPr>
            <a:xfrm rot="10800000" flipH="1">
              <a:off x="5854882" y="0"/>
              <a:ext cx="2535747" cy="1211078"/>
            </a:xfrm>
            <a:custGeom>
              <a:avLst/>
              <a:gdLst/>
              <a:ahLst/>
              <a:cxnLst>
                <a:cxn ang="0">
                  <a:pos x="wd2" y="hd2"/>
                </a:cxn>
                <a:cxn ang="5400000">
                  <a:pos x="wd2" y="hd2"/>
                </a:cxn>
                <a:cxn ang="10800000">
                  <a:pos x="wd2" y="hd2"/>
                </a:cxn>
                <a:cxn ang="16200000">
                  <a:pos x="wd2" y="hd2"/>
                </a:cxn>
              </a:cxnLst>
              <a:rect l="0" t="0" r="r" b="b"/>
              <a:pathLst>
                <a:path w="21409" h="20697" extrusionOk="0">
                  <a:moveTo>
                    <a:pt x="11019" y="358"/>
                  </a:moveTo>
                  <a:cubicBezTo>
                    <a:pt x="8471" y="-903"/>
                    <a:pt x="5824" y="1237"/>
                    <a:pt x="4410" y="5640"/>
                  </a:cubicBezTo>
                  <a:cubicBezTo>
                    <a:pt x="3317" y="5265"/>
                    <a:pt x="2200" y="5956"/>
                    <a:pt x="1398" y="7505"/>
                  </a:cubicBezTo>
                  <a:cubicBezTo>
                    <a:pt x="-191" y="10568"/>
                    <a:pt x="-51" y="15426"/>
                    <a:pt x="64" y="19892"/>
                  </a:cubicBezTo>
                  <a:cubicBezTo>
                    <a:pt x="71" y="20163"/>
                    <a:pt x="79" y="20430"/>
                    <a:pt x="84" y="20697"/>
                  </a:cubicBezTo>
                  <a:lnTo>
                    <a:pt x="21409" y="20697"/>
                  </a:lnTo>
                  <a:cubicBezTo>
                    <a:pt x="21112" y="16748"/>
                    <a:pt x="19577" y="13652"/>
                    <a:pt x="17625" y="13067"/>
                  </a:cubicBezTo>
                  <a:cubicBezTo>
                    <a:pt x="17048" y="12894"/>
                    <a:pt x="16461" y="12964"/>
                    <a:pt x="15899" y="13273"/>
                  </a:cubicBezTo>
                  <a:cubicBezTo>
                    <a:pt x="15890" y="11050"/>
                    <a:pt x="15614" y="8865"/>
                    <a:pt x="15096" y="6905"/>
                  </a:cubicBezTo>
                  <a:cubicBezTo>
                    <a:pt x="14240" y="3668"/>
                    <a:pt x="12780" y="1230"/>
                    <a:pt x="11019" y="358"/>
                  </a:cubicBezTo>
                  <a:close/>
                </a:path>
              </a:pathLst>
            </a:custGeom>
            <a:solidFill>
              <a:srgbClr val="A6AAA9">
                <a:alpha val="80000"/>
              </a:srgbClr>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360" name="Shape"/>
            <p:cNvSpPr/>
            <p:nvPr/>
          </p:nvSpPr>
          <p:spPr>
            <a:xfrm rot="10800000" flipH="1">
              <a:off x="0" y="36047"/>
              <a:ext cx="2459205" cy="909987"/>
            </a:xfrm>
            <a:custGeom>
              <a:avLst/>
              <a:gdLst/>
              <a:ahLst/>
              <a:cxnLst>
                <a:cxn ang="0">
                  <a:pos x="wd2" y="hd2"/>
                </a:cxn>
                <a:cxn ang="5400000">
                  <a:pos x="wd2" y="hd2"/>
                </a:cxn>
                <a:cxn ang="10800000">
                  <a:pos x="wd2" y="hd2"/>
                </a:cxn>
                <a:cxn ang="16200000">
                  <a:pos x="wd2" y="hd2"/>
                </a:cxn>
              </a:cxnLst>
              <a:rect l="0" t="0" r="r" b="b"/>
              <a:pathLst>
                <a:path w="21537" h="21442" extrusionOk="0">
                  <a:moveTo>
                    <a:pt x="10297" y="12"/>
                  </a:moveTo>
                  <a:cubicBezTo>
                    <a:pt x="8032" y="261"/>
                    <a:pt x="6113" y="4191"/>
                    <a:pt x="5389" y="9656"/>
                  </a:cubicBezTo>
                  <a:cubicBezTo>
                    <a:pt x="5135" y="9546"/>
                    <a:pt x="4876" y="9485"/>
                    <a:pt x="4609" y="9485"/>
                  </a:cubicBezTo>
                  <a:cubicBezTo>
                    <a:pt x="2090" y="9485"/>
                    <a:pt x="44" y="14818"/>
                    <a:pt x="0" y="21442"/>
                  </a:cubicBezTo>
                  <a:lnTo>
                    <a:pt x="21525" y="21442"/>
                  </a:lnTo>
                  <a:cubicBezTo>
                    <a:pt x="21600" y="18828"/>
                    <a:pt x="21326" y="16227"/>
                    <a:pt x="20752" y="14109"/>
                  </a:cubicBezTo>
                  <a:cubicBezTo>
                    <a:pt x="20186" y="12020"/>
                    <a:pt x="19363" y="10532"/>
                    <a:pt x="18426" y="9961"/>
                  </a:cubicBezTo>
                  <a:cubicBezTo>
                    <a:pt x="17540" y="9421"/>
                    <a:pt x="16613" y="9740"/>
                    <a:pt x="15806" y="10861"/>
                  </a:cubicBezTo>
                  <a:cubicBezTo>
                    <a:pt x="15545" y="8431"/>
                    <a:pt x="15062" y="6216"/>
                    <a:pt x="14400" y="4421"/>
                  </a:cubicBezTo>
                  <a:cubicBezTo>
                    <a:pt x="13316" y="1484"/>
                    <a:pt x="11833" y="-158"/>
                    <a:pt x="10297" y="12"/>
                  </a:cubicBezTo>
                  <a:close/>
                </a:path>
              </a:pathLst>
            </a:custGeom>
            <a:solidFill>
              <a:srgbClr val="A6AAA9">
                <a:alpha val="60000"/>
              </a:srgbClr>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sp>
          <p:nvSpPr>
            <p:cNvPr id="7361" name="Shape"/>
            <p:cNvSpPr/>
            <p:nvPr/>
          </p:nvSpPr>
          <p:spPr>
            <a:xfrm rot="10800000" flipH="1">
              <a:off x="3659036" y="0"/>
              <a:ext cx="3093891" cy="1527685"/>
            </a:xfrm>
            <a:custGeom>
              <a:avLst/>
              <a:gdLst/>
              <a:ahLst/>
              <a:cxnLst>
                <a:cxn ang="0">
                  <a:pos x="wd2" y="hd2"/>
                </a:cxn>
                <a:cxn ang="5400000">
                  <a:pos x="wd2" y="hd2"/>
                </a:cxn>
                <a:cxn ang="10800000">
                  <a:pos x="wd2" y="hd2"/>
                </a:cxn>
                <a:cxn ang="16200000">
                  <a:pos x="wd2" y="hd2"/>
                </a:cxn>
              </a:cxnLst>
              <a:rect l="0" t="0" r="r" b="b"/>
              <a:pathLst>
                <a:path w="21600" h="21600" extrusionOk="0">
                  <a:moveTo>
                    <a:pt x="10054" y="0"/>
                  </a:moveTo>
                  <a:cubicBezTo>
                    <a:pt x="6881" y="0"/>
                    <a:pt x="4307" y="5090"/>
                    <a:pt x="4307" y="11370"/>
                  </a:cubicBezTo>
                  <a:cubicBezTo>
                    <a:pt x="4307" y="11937"/>
                    <a:pt x="4331" y="12490"/>
                    <a:pt x="4371" y="13026"/>
                  </a:cubicBezTo>
                  <a:cubicBezTo>
                    <a:pt x="4217" y="12995"/>
                    <a:pt x="4065" y="12969"/>
                    <a:pt x="3906" y="12969"/>
                  </a:cubicBezTo>
                  <a:cubicBezTo>
                    <a:pt x="1748" y="12969"/>
                    <a:pt x="0" y="16425"/>
                    <a:pt x="0" y="20694"/>
                  </a:cubicBezTo>
                  <a:cubicBezTo>
                    <a:pt x="0" y="21001"/>
                    <a:pt x="12" y="21302"/>
                    <a:pt x="29" y="21600"/>
                  </a:cubicBezTo>
                  <a:lnTo>
                    <a:pt x="21302" y="21600"/>
                  </a:lnTo>
                  <a:cubicBezTo>
                    <a:pt x="21492" y="20534"/>
                    <a:pt x="21600" y="19392"/>
                    <a:pt x="21600" y="18197"/>
                  </a:cubicBezTo>
                  <a:cubicBezTo>
                    <a:pt x="21600" y="12545"/>
                    <a:pt x="19284" y="7965"/>
                    <a:pt x="16430" y="7965"/>
                  </a:cubicBezTo>
                  <a:cubicBezTo>
                    <a:pt x="16130" y="7965"/>
                    <a:pt x="15840" y="8016"/>
                    <a:pt x="15556" y="8108"/>
                  </a:cubicBezTo>
                  <a:cubicBezTo>
                    <a:pt x="14847" y="3415"/>
                    <a:pt x="12651" y="0"/>
                    <a:pt x="10054" y="0"/>
                  </a:cubicBezTo>
                  <a:close/>
                </a:path>
              </a:pathLst>
            </a:custGeom>
            <a:solidFill>
              <a:srgbClr val="A6AAA9"/>
            </a:solidFill>
            <a:ln w="12700" cap="flat">
              <a:noFill/>
              <a:miter lim="400000"/>
            </a:ln>
            <a:effectLst/>
          </p:spPr>
          <p:txBody>
            <a:bodyPr wrap="square" lIns="45719" tIns="45719" rIns="45719" bIns="45719" numCol="1" anchor="ctr">
              <a:noAutofit/>
            </a:bodyPr>
            <a:lstStyle/>
            <a:p>
              <a:pPr algn="ctr">
                <a:lnSpc>
                  <a:spcPct val="100000"/>
                </a:lnSpc>
                <a:defRPr sz="3200" spc="0">
                  <a:solidFill>
                    <a:srgbClr val="FFFFFF"/>
                  </a:solidFill>
                  <a:latin typeface="Helvetica Light"/>
                  <a:ea typeface="Helvetica Light"/>
                  <a:cs typeface="Helvetica Light"/>
                  <a:sym typeface="Helvetica Light"/>
                </a:defRPr>
              </a:pPr>
              <a:endParaRPr/>
            </a:p>
          </p:txBody>
        </p:sp>
      </p:grpSp>
      <p:sp>
        <p:nvSpPr>
          <p:cNvPr id="7363" name="Shape"/>
          <p:cNvSpPr/>
          <p:nvPr/>
        </p:nvSpPr>
        <p:spPr>
          <a:xfrm>
            <a:off x="8204755" y="6306392"/>
            <a:ext cx="679611" cy="607323"/>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64" name="Shape"/>
          <p:cNvSpPr/>
          <p:nvPr/>
        </p:nvSpPr>
        <p:spPr>
          <a:xfrm>
            <a:off x="15511402" y="6404052"/>
            <a:ext cx="656078" cy="517101"/>
          </a:xfrm>
          <a:custGeom>
            <a:avLst/>
            <a:gdLst/>
            <a:ahLst/>
            <a:cxnLst>
              <a:cxn ang="0">
                <a:pos x="wd2" y="hd2"/>
              </a:cxn>
              <a:cxn ang="5400000">
                <a:pos x="wd2" y="hd2"/>
              </a:cxn>
              <a:cxn ang="10800000">
                <a:pos x="wd2" y="hd2"/>
              </a:cxn>
              <a:cxn ang="16200000">
                <a:pos x="wd2" y="hd2"/>
              </a:cxn>
            </a:cxnLst>
            <a:rect l="0" t="0" r="r" b="b"/>
            <a:pathLst>
              <a:path w="20560" h="20695" extrusionOk="0">
                <a:moveTo>
                  <a:pt x="18211" y="2894"/>
                </a:moveTo>
                <a:cubicBezTo>
                  <a:pt x="14789" y="18"/>
                  <a:pt x="10983" y="-905"/>
                  <a:pt x="6834" y="994"/>
                </a:cubicBezTo>
                <a:cubicBezTo>
                  <a:pt x="3455" y="1971"/>
                  <a:pt x="33" y="6747"/>
                  <a:pt x="33" y="11089"/>
                </a:cubicBezTo>
                <a:cubicBezTo>
                  <a:pt x="-352" y="16408"/>
                  <a:pt x="2685" y="20695"/>
                  <a:pt x="7989" y="20695"/>
                </a:cubicBezTo>
                <a:cubicBezTo>
                  <a:pt x="14062" y="20695"/>
                  <a:pt x="15944" y="16896"/>
                  <a:pt x="15944" y="15919"/>
                </a:cubicBezTo>
                <a:cubicBezTo>
                  <a:pt x="16329" y="14942"/>
                  <a:pt x="13677" y="12554"/>
                  <a:pt x="15174" y="10601"/>
                </a:cubicBezTo>
                <a:cubicBezTo>
                  <a:pt x="17099" y="8213"/>
                  <a:pt x="18981" y="10112"/>
                  <a:pt x="19708" y="10112"/>
                </a:cubicBezTo>
                <a:cubicBezTo>
                  <a:pt x="20863" y="9624"/>
                  <a:pt x="21248" y="5825"/>
                  <a:pt x="18211" y="2894"/>
                </a:cubicBezTo>
                <a:close/>
                <a:moveTo>
                  <a:pt x="11368" y="15431"/>
                </a:moveTo>
                <a:cubicBezTo>
                  <a:pt x="10256" y="15431"/>
                  <a:pt x="9871" y="14454"/>
                  <a:pt x="9871" y="13477"/>
                </a:cubicBezTo>
                <a:cubicBezTo>
                  <a:pt x="9871" y="12554"/>
                  <a:pt x="10256" y="11577"/>
                  <a:pt x="11368" y="11577"/>
                </a:cubicBezTo>
                <a:cubicBezTo>
                  <a:pt x="12180" y="11577"/>
                  <a:pt x="12865" y="12554"/>
                  <a:pt x="12865" y="13477"/>
                </a:cubicBezTo>
                <a:cubicBezTo>
                  <a:pt x="12865" y="14454"/>
                  <a:pt x="12180" y="15431"/>
                  <a:pt x="11368" y="15431"/>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65" name="Shape"/>
          <p:cNvSpPr/>
          <p:nvPr/>
        </p:nvSpPr>
        <p:spPr>
          <a:xfrm>
            <a:off x="15511402" y="9850208"/>
            <a:ext cx="607163" cy="626657"/>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66" name="Shape"/>
          <p:cNvSpPr/>
          <p:nvPr/>
        </p:nvSpPr>
        <p:spPr>
          <a:xfrm>
            <a:off x="8204758" y="9869540"/>
            <a:ext cx="679607" cy="607325"/>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367" name="Rocket launch values"/>
          <p:cNvSpPr txBox="1"/>
          <p:nvPr/>
        </p:nvSpPr>
        <p:spPr>
          <a:xfrm>
            <a:off x="3182094" y="1827669"/>
            <a:ext cx="1801981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t>Rocket launch values</a:t>
            </a:r>
          </a:p>
        </p:txBody>
      </p:sp>
      <p:sp>
        <p:nvSpPr>
          <p:cNvPr id="7368" name="Lorem ipsum dolor sit elit, consect loreretur adipiscing nisi aute. ipsum sit elit, Lorem ipsum dolor sit elit, Lorem ipsum dolor sit elit, consect Lorem ipsum dolor sit elit, consect loreretur adipiscing nisi aute. ipsum sit elit, Lorem"/>
          <p:cNvSpPr txBox="1"/>
          <p:nvPr/>
        </p:nvSpPr>
        <p:spPr>
          <a:xfrm>
            <a:off x="5134773" y="3646493"/>
            <a:ext cx="14114454"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stStyle>
          <a:p>
            <a:r>
              <a:t>Lorem ipsum dolor sit elit, consect loreretur adipiscing nisi aute. ipsum sit elit, Lorem ipsum dolor sit elit, Lorem ipsum dolor sit elit, consect Lorem ipsum dolor sit elit, consect loreretur adipiscing nisi aute. ipsum sit elit, Lorem</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7355"/>
                                        </p:tgtEl>
                                        <p:attrNameLst>
                                          <p:attrName>style.visibility</p:attrName>
                                        </p:attrNameLst>
                                      </p:cBhvr>
                                      <p:to>
                                        <p:strVal val="visible"/>
                                      </p:to>
                                    </p:set>
                                    <p:anim calcmode="lin" valueType="num">
                                      <p:cBhvr>
                                        <p:cTn id="7" dur="1000" fill="hold"/>
                                        <p:tgtEl>
                                          <p:spTgt spid="7355"/>
                                        </p:tgtEl>
                                        <p:attrNameLst>
                                          <p:attrName>ppt_x</p:attrName>
                                        </p:attrNameLst>
                                      </p:cBhvr>
                                      <p:tavLst>
                                        <p:tav tm="0">
                                          <p:val>
                                            <p:strVal val="#ppt_x"/>
                                          </p:val>
                                        </p:tav>
                                        <p:tav tm="100000">
                                          <p:val>
                                            <p:strVal val="#ppt_x"/>
                                          </p:val>
                                        </p:tav>
                                      </p:tavLst>
                                    </p:anim>
                                    <p:anim calcmode="lin" valueType="num">
                                      <p:cBhvr>
                                        <p:cTn id="8" dur="1000" fill="hold"/>
                                        <p:tgtEl>
                                          <p:spTgt spid="735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7356"/>
                                        </p:tgtEl>
                                        <p:attrNameLst>
                                          <p:attrName>style.visibility</p:attrName>
                                        </p:attrNameLst>
                                      </p:cBhvr>
                                      <p:to>
                                        <p:strVal val="visible"/>
                                      </p:to>
                                    </p:set>
                                    <p:anim calcmode="lin" valueType="num">
                                      <p:cBhvr>
                                        <p:cTn id="11" dur="1000" fill="hold"/>
                                        <p:tgtEl>
                                          <p:spTgt spid="7356"/>
                                        </p:tgtEl>
                                        <p:attrNameLst>
                                          <p:attrName>ppt_x</p:attrName>
                                        </p:attrNameLst>
                                      </p:cBhvr>
                                      <p:tavLst>
                                        <p:tav tm="0">
                                          <p:val>
                                            <p:strVal val="#ppt_x"/>
                                          </p:val>
                                        </p:tav>
                                        <p:tav tm="100000">
                                          <p:val>
                                            <p:strVal val="#ppt_x"/>
                                          </p:val>
                                        </p:tav>
                                      </p:tavLst>
                                    </p:anim>
                                    <p:anim calcmode="lin" valueType="num">
                                      <p:cBhvr>
                                        <p:cTn id="12" dur="1000" fill="hold"/>
                                        <p:tgtEl>
                                          <p:spTgt spid="735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7362"/>
                                        </p:tgtEl>
                                        <p:attrNameLst>
                                          <p:attrName>style.visibility</p:attrName>
                                        </p:attrNameLst>
                                      </p:cBhvr>
                                      <p:to>
                                        <p:strVal val="visible"/>
                                      </p:to>
                                    </p:set>
                                    <p:anim calcmode="lin" valueType="num">
                                      <p:cBhvr>
                                        <p:cTn id="15" dur="1000" fill="hold"/>
                                        <p:tgtEl>
                                          <p:spTgt spid="7362"/>
                                        </p:tgtEl>
                                        <p:attrNameLst>
                                          <p:attrName>ppt_x</p:attrName>
                                        </p:attrNameLst>
                                      </p:cBhvr>
                                      <p:tavLst>
                                        <p:tav tm="0">
                                          <p:val>
                                            <p:strVal val="#ppt_x"/>
                                          </p:val>
                                        </p:tav>
                                        <p:tav tm="100000">
                                          <p:val>
                                            <p:strVal val="#ppt_x"/>
                                          </p:val>
                                        </p:tav>
                                      </p:tavLst>
                                    </p:anim>
                                    <p:anim calcmode="lin" valueType="num">
                                      <p:cBhvr>
                                        <p:cTn id="16" dur="1000" fill="hold"/>
                                        <p:tgtEl>
                                          <p:spTgt spid="7362"/>
                                        </p:tgtEl>
                                        <p:attrNameLst>
                                          <p:attrName>ppt_y</p:attrName>
                                        </p:attrNameLst>
                                      </p:cBhvr>
                                      <p:tavLst>
                                        <p:tav tm="0">
                                          <p:val>
                                            <p:strVal val="1+#ppt_h/2"/>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7333"/>
                                        </p:tgtEl>
                                        <p:attrNameLst>
                                          <p:attrName>style.visibility</p:attrName>
                                        </p:attrNameLst>
                                      </p:cBhvr>
                                      <p:to>
                                        <p:strVal val="visible"/>
                                      </p:to>
                                    </p:set>
                                    <p:anim calcmode="lin" valueType="num">
                                      <p:cBhvr>
                                        <p:cTn id="19" dur="1000" fill="hold"/>
                                        <p:tgtEl>
                                          <p:spTgt spid="7333"/>
                                        </p:tgtEl>
                                        <p:attrNameLst>
                                          <p:attrName>ppt_x</p:attrName>
                                        </p:attrNameLst>
                                      </p:cBhvr>
                                      <p:tavLst>
                                        <p:tav tm="0">
                                          <p:val>
                                            <p:strVal val="0-#ppt_w/2"/>
                                          </p:val>
                                        </p:tav>
                                        <p:tav tm="100000">
                                          <p:val>
                                            <p:strVal val="#ppt_x"/>
                                          </p:val>
                                        </p:tav>
                                      </p:tavLst>
                                    </p:anim>
                                    <p:anim calcmode="lin" valueType="num">
                                      <p:cBhvr>
                                        <p:cTn id="20" dur="1000" fill="hold"/>
                                        <p:tgtEl>
                                          <p:spTgt spid="7333"/>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7327"/>
                                        </p:tgtEl>
                                        <p:attrNameLst>
                                          <p:attrName>style.visibility</p:attrName>
                                        </p:attrNameLst>
                                      </p:cBhvr>
                                      <p:to>
                                        <p:strVal val="visible"/>
                                      </p:to>
                                    </p:set>
                                    <p:anim calcmode="lin" valueType="num">
                                      <p:cBhvr>
                                        <p:cTn id="23" dur="1000" fill="hold"/>
                                        <p:tgtEl>
                                          <p:spTgt spid="7327"/>
                                        </p:tgtEl>
                                        <p:attrNameLst>
                                          <p:attrName>ppt_x</p:attrName>
                                        </p:attrNameLst>
                                      </p:cBhvr>
                                      <p:tavLst>
                                        <p:tav tm="0">
                                          <p:val>
                                            <p:strVal val="1+#ppt_w/2"/>
                                          </p:val>
                                        </p:tav>
                                        <p:tav tm="100000">
                                          <p:val>
                                            <p:strVal val="#ppt_x"/>
                                          </p:val>
                                        </p:tav>
                                      </p:tavLst>
                                    </p:anim>
                                    <p:anim calcmode="lin" valueType="num">
                                      <p:cBhvr>
                                        <p:cTn id="24" dur="1000" fill="hold"/>
                                        <p:tgtEl>
                                          <p:spTgt spid="7327"/>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6" nodeType="withEffect">
                                  <p:stCondLst>
                                    <p:cond delay="2500"/>
                                  </p:stCondLst>
                                  <p:iterate>
                                    <p:tmAbs val="0"/>
                                  </p:iterate>
                                  <p:childTnLst>
                                    <p:set>
                                      <p:cBhvr>
                                        <p:cTn id="26" fill="hold"/>
                                        <p:tgtEl>
                                          <p:spTgt spid="7336"/>
                                        </p:tgtEl>
                                        <p:attrNameLst>
                                          <p:attrName>style.visibility</p:attrName>
                                        </p:attrNameLst>
                                      </p:cBhvr>
                                      <p:to>
                                        <p:strVal val="visible"/>
                                      </p:to>
                                    </p:set>
                                    <p:anim calcmode="lin" valueType="num">
                                      <p:cBhvr>
                                        <p:cTn id="27" dur="1000" fill="hold"/>
                                        <p:tgtEl>
                                          <p:spTgt spid="7336"/>
                                        </p:tgtEl>
                                        <p:attrNameLst>
                                          <p:attrName>ppt_x</p:attrName>
                                        </p:attrNameLst>
                                      </p:cBhvr>
                                      <p:tavLst>
                                        <p:tav tm="0">
                                          <p:val>
                                            <p:strVal val="0-#ppt_w/2"/>
                                          </p:val>
                                        </p:tav>
                                        <p:tav tm="100000">
                                          <p:val>
                                            <p:strVal val="#ppt_x"/>
                                          </p:val>
                                        </p:tav>
                                      </p:tavLst>
                                    </p:anim>
                                    <p:anim calcmode="lin" valueType="num">
                                      <p:cBhvr>
                                        <p:cTn id="28" dur="1000" fill="hold"/>
                                        <p:tgtEl>
                                          <p:spTgt spid="7336"/>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7330"/>
                                        </p:tgtEl>
                                        <p:attrNameLst>
                                          <p:attrName>style.visibility</p:attrName>
                                        </p:attrNameLst>
                                      </p:cBhvr>
                                      <p:to>
                                        <p:strVal val="visible"/>
                                      </p:to>
                                    </p:set>
                                    <p:anim calcmode="lin" valueType="num">
                                      <p:cBhvr>
                                        <p:cTn id="31" dur="1000" fill="hold"/>
                                        <p:tgtEl>
                                          <p:spTgt spid="7330"/>
                                        </p:tgtEl>
                                        <p:attrNameLst>
                                          <p:attrName>ppt_x</p:attrName>
                                        </p:attrNameLst>
                                      </p:cBhvr>
                                      <p:tavLst>
                                        <p:tav tm="0">
                                          <p:val>
                                            <p:strVal val="1+#ppt_w/2"/>
                                          </p:val>
                                        </p:tav>
                                        <p:tav tm="100000">
                                          <p:val>
                                            <p:strVal val="#ppt_x"/>
                                          </p:val>
                                        </p:tav>
                                      </p:tavLst>
                                    </p:anim>
                                    <p:anim calcmode="lin" valueType="num">
                                      <p:cBhvr>
                                        <p:cTn id="32" dur="1000" fill="hold"/>
                                        <p:tgtEl>
                                          <p:spTgt spid="7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7" grpId="5" animBg="1" advAuto="0"/>
      <p:bldP spid="7330" grpId="7" animBg="1" advAuto="0"/>
      <p:bldP spid="7333" grpId="4" animBg="1" advAuto="0"/>
      <p:bldP spid="7336" grpId="6" animBg="1" advAuto="0"/>
      <p:bldP spid="7355" grpId="1" animBg="1" advAuto="0"/>
      <p:bldP spid="7356" grpId="2" animBg="1" advAuto="0"/>
      <p:bldP spid="7362"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6" name="Rectangle"/>
          <p:cNvSpPr/>
          <p:nvPr/>
        </p:nvSpPr>
        <p:spPr>
          <a:xfrm>
            <a:off x="0" y="-1"/>
            <a:ext cx="17021451" cy="13716001"/>
          </a:xfrm>
          <a:prstGeom prst="rect">
            <a:avLst/>
          </a:prstGeom>
          <a:gradFill>
            <a:gsLst>
              <a:gs pos="0">
                <a:srgbClr val="FFFFFF"/>
              </a:gs>
              <a:gs pos="100000">
                <a:srgbClr val="EBEBEB"/>
              </a:gs>
            </a:gsLst>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37" name="Shape"/>
          <p:cNvSpPr/>
          <p:nvPr/>
        </p:nvSpPr>
        <p:spPr>
          <a:xfrm>
            <a:off x="13870917" y="3299935"/>
            <a:ext cx="2116206" cy="7116129"/>
          </a:xfrm>
          <a:custGeom>
            <a:avLst/>
            <a:gdLst/>
            <a:ahLst/>
            <a:cxnLst>
              <a:cxn ang="0">
                <a:pos x="wd2" y="hd2"/>
              </a:cxn>
              <a:cxn ang="5400000">
                <a:pos x="wd2" y="hd2"/>
              </a:cxn>
              <a:cxn ang="10800000">
                <a:pos x="wd2" y="hd2"/>
              </a:cxn>
              <a:cxn ang="16200000">
                <a:pos x="wd2" y="hd2"/>
              </a:cxn>
            </a:cxnLst>
            <a:rect l="0" t="0" r="r" b="b"/>
            <a:pathLst>
              <a:path w="21448" h="21589" extrusionOk="0">
                <a:moveTo>
                  <a:pt x="8936" y="0"/>
                </a:moveTo>
                <a:cubicBezTo>
                  <a:pt x="6538" y="17"/>
                  <a:pt x="5436" y="528"/>
                  <a:pt x="5175" y="910"/>
                </a:cubicBezTo>
                <a:cubicBezTo>
                  <a:pt x="4914" y="1275"/>
                  <a:pt x="5023" y="1822"/>
                  <a:pt x="5195" y="2060"/>
                </a:cubicBezTo>
                <a:cubicBezTo>
                  <a:pt x="5360" y="2290"/>
                  <a:pt x="6173" y="2427"/>
                  <a:pt x="6178" y="2429"/>
                </a:cubicBezTo>
                <a:cubicBezTo>
                  <a:pt x="6178" y="2429"/>
                  <a:pt x="6346" y="2613"/>
                  <a:pt x="6346" y="2797"/>
                </a:cubicBezTo>
                <a:cubicBezTo>
                  <a:pt x="6346" y="2981"/>
                  <a:pt x="6181" y="2982"/>
                  <a:pt x="5689" y="3028"/>
                </a:cubicBezTo>
                <a:cubicBezTo>
                  <a:pt x="5197" y="3074"/>
                  <a:pt x="5032" y="3350"/>
                  <a:pt x="3885" y="3627"/>
                </a:cubicBezTo>
                <a:cubicBezTo>
                  <a:pt x="3311" y="3742"/>
                  <a:pt x="2657" y="3777"/>
                  <a:pt x="2042" y="3806"/>
                </a:cubicBezTo>
                <a:cubicBezTo>
                  <a:pt x="1427" y="3835"/>
                  <a:pt x="851" y="3858"/>
                  <a:pt x="441" y="3950"/>
                </a:cubicBezTo>
                <a:cubicBezTo>
                  <a:pt x="29" y="4064"/>
                  <a:pt x="-57" y="4260"/>
                  <a:pt x="31" y="4529"/>
                </a:cubicBezTo>
                <a:cubicBezTo>
                  <a:pt x="120" y="4802"/>
                  <a:pt x="385" y="5144"/>
                  <a:pt x="708" y="5550"/>
                </a:cubicBezTo>
                <a:cubicBezTo>
                  <a:pt x="783" y="5672"/>
                  <a:pt x="874" y="5777"/>
                  <a:pt x="965" y="5877"/>
                </a:cubicBezTo>
                <a:lnTo>
                  <a:pt x="955" y="5877"/>
                </a:lnTo>
                <a:cubicBezTo>
                  <a:pt x="964" y="5887"/>
                  <a:pt x="976" y="5894"/>
                  <a:pt x="985" y="5904"/>
                </a:cubicBezTo>
                <a:cubicBezTo>
                  <a:pt x="985" y="5904"/>
                  <a:pt x="984" y="5905"/>
                  <a:pt x="985" y="5905"/>
                </a:cubicBezTo>
                <a:cubicBezTo>
                  <a:pt x="1184" y="6120"/>
                  <a:pt x="1415" y="6298"/>
                  <a:pt x="1671" y="6448"/>
                </a:cubicBezTo>
                <a:cubicBezTo>
                  <a:pt x="2008" y="6645"/>
                  <a:pt x="2378" y="6799"/>
                  <a:pt x="2675" y="6979"/>
                </a:cubicBezTo>
                <a:cubicBezTo>
                  <a:pt x="3068" y="7160"/>
                  <a:pt x="3302" y="7317"/>
                  <a:pt x="3401" y="7491"/>
                </a:cubicBezTo>
                <a:cubicBezTo>
                  <a:pt x="3532" y="7722"/>
                  <a:pt x="3447" y="7971"/>
                  <a:pt x="3179" y="8268"/>
                </a:cubicBezTo>
                <a:cubicBezTo>
                  <a:pt x="2857" y="8457"/>
                  <a:pt x="2570" y="8647"/>
                  <a:pt x="2329" y="8855"/>
                </a:cubicBezTo>
                <a:cubicBezTo>
                  <a:pt x="2023" y="9119"/>
                  <a:pt x="1789" y="9411"/>
                  <a:pt x="1751" y="9753"/>
                </a:cubicBezTo>
                <a:cubicBezTo>
                  <a:pt x="1660" y="9885"/>
                  <a:pt x="1554" y="10011"/>
                  <a:pt x="1444" y="10144"/>
                </a:cubicBezTo>
                <a:lnTo>
                  <a:pt x="1439" y="10144"/>
                </a:lnTo>
                <a:cubicBezTo>
                  <a:pt x="1245" y="10382"/>
                  <a:pt x="1046" y="10629"/>
                  <a:pt x="891" y="10834"/>
                </a:cubicBezTo>
                <a:cubicBezTo>
                  <a:pt x="565" y="11266"/>
                  <a:pt x="447" y="11628"/>
                  <a:pt x="653" y="11803"/>
                </a:cubicBezTo>
                <a:cubicBezTo>
                  <a:pt x="899" y="11826"/>
                  <a:pt x="1431" y="11873"/>
                  <a:pt x="1943" y="11925"/>
                </a:cubicBezTo>
                <a:cubicBezTo>
                  <a:pt x="2456" y="11976"/>
                  <a:pt x="2951" y="12034"/>
                  <a:pt x="3114" y="12080"/>
                </a:cubicBezTo>
                <a:cubicBezTo>
                  <a:pt x="3277" y="12159"/>
                  <a:pt x="3329" y="12300"/>
                  <a:pt x="3278" y="12512"/>
                </a:cubicBezTo>
                <a:cubicBezTo>
                  <a:pt x="3244" y="12650"/>
                  <a:pt x="3174" y="12818"/>
                  <a:pt x="3065" y="13022"/>
                </a:cubicBezTo>
                <a:cubicBezTo>
                  <a:pt x="2983" y="13437"/>
                  <a:pt x="2901" y="13909"/>
                  <a:pt x="2778" y="14364"/>
                </a:cubicBezTo>
                <a:cubicBezTo>
                  <a:pt x="2772" y="14388"/>
                  <a:pt x="2761" y="14411"/>
                  <a:pt x="2754" y="14435"/>
                </a:cubicBezTo>
                <a:lnTo>
                  <a:pt x="2739" y="14435"/>
                </a:lnTo>
                <a:cubicBezTo>
                  <a:pt x="2620" y="14846"/>
                  <a:pt x="2469" y="15240"/>
                  <a:pt x="2245" y="15555"/>
                </a:cubicBezTo>
                <a:cubicBezTo>
                  <a:pt x="2081" y="15900"/>
                  <a:pt x="2001" y="16304"/>
                  <a:pt x="1919" y="16689"/>
                </a:cubicBezTo>
                <a:cubicBezTo>
                  <a:pt x="1837" y="17075"/>
                  <a:pt x="1752" y="17443"/>
                  <a:pt x="1587" y="17719"/>
                </a:cubicBezTo>
                <a:cubicBezTo>
                  <a:pt x="1506" y="17972"/>
                  <a:pt x="1546" y="18214"/>
                  <a:pt x="1587" y="18422"/>
                </a:cubicBezTo>
                <a:cubicBezTo>
                  <a:pt x="1628" y="18629"/>
                  <a:pt x="1670" y="18802"/>
                  <a:pt x="1587" y="18917"/>
                </a:cubicBezTo>
                <a:cubicBezTo>
                  <a:pt x="1587" y="19194"/>
                  <a:pt x="1591" y="19609"/>
                  <a:pt x="2082" y="19793"/>
                </a:cubicBezTo>
                <a:cubicBezTo>
                  <a:pt x="2574" y="19978"/>
                  <a:pt x="2243" y="20437"/>
                  <a:pt x="2408" y="20898"/>
                </a:cubicBezTo>
                <a:cubicBezTo>
                  <a:pt x="2408" y="21404"/>
                  <a:pt x="4212" y="21589"/>
                  <a:pt x="6015" y="21589"/>
                </a:cubicBezTo>
                <a:cubicBezTo>
                  <a:pt x="7655" y="21589"/>
                  <a:pt x="6674" y="20807"/>
                  <a:pt x="6510" y="20484"/>
                </a:cubicBezTo>
                <a:cubicBezTo>
                  <a:pt x="6182" y="20116"/>
                  <a:pt x="5355" y="19654"/>
                  <a:pt x="5847" y="19654"/>
                </a:cubicBezTo>
                <a:cubicBezTo>
                  <a:pt x="6175" y="19654"/>
                  <a:pt x="6182" y="19424"/>
                  <a:pt x="6346" y="19009"/>
                </a:cubicBezTo>
                <a:cubicBezTo>
                  <a:pt x="6346" y="18641"/>
                  <a:pt x="7493" y="18042"/>
                  <a:pt x="7493" y="17582"/>
                </a:cubicBezTo>
                <a:cubicBezTo>
                  <a:pt x="7493" y="17120"/>
                  <a:pt x="7986" y="15646"/>
                  <a:pt x="8313" y="15232"/>
                </a:cubicBezTo>
                <a:cubicBezTo>
                  <a:pt x="8426" y="15090"/>
                  <a:pt x="8641" y="14754"/>
                  <a:pt x="8842" y="14450"/>
                </a:cubicBezTo>
                <a:lnTo>
                  <a:pt x="8877" y="14450"/>
                </a:lnTo>
                <a:cubicBezTo>
                  <a:pt x="9252" y="13880"/>
                  <a:pt x="9623" y="13299"/>
                  <a:pt x="9623" y="13299"/>
                </a:cubicBezTo>
                <a:cubicBezTo>
                  <a:pt x="9623" y="13299"/>
                  <a:pt x="9623" y="13576"/>
                  <a:pt x="9623" y="13990"/>
                </a:cubicBezTo>
                <a:cubicBezTo>
                  <a:pt x="9623" y="14149"/>
                  <a:pt x="9588" y="14293"/>
                  <a:pt x="9549" y="14435"/>
                </a:cubicBezTo>
                <a:lnTo>
                  <a:pt x="9534" y="14435"/>
                </a:lnTo>
                <a:cubicBezTo>
                  <a:pt x="9471" y="14647"/>
                  <a:pt x="9391" y="14843"/>
                  <a:pt x="9297" y="15003"/>
                </a:cubicBezTo>
                <a:cubicBezTo>
                  <a:pt x="9133" y="15279"/>
                  <a:pt x="9789" y="15693"/>
                  <a:pt x="9297" y="16108"/>
                </a:cubicBezTo>
                <a:cubicBezTo>
                  <a:pt x="8805" y="16522"/>
                  <a:pt x="9294" y="17259"/>
                  <a:pt x="9949" y="17490"/>
                </a:cubicBezTo>
                <a:cubicBezTo>
                  <a:pt x="10211" y="17627"/>
                  <a:pt x="10081" y="17831"/>
                  <a:pt x="9850" y="18008"/>
                </a:cubicBezTo>
                <a:cubicBezTo>
                  <a:pt x="9571" y="18220"/>
                  <a:pt x="9156" y="18394"/>
                  <a:pt x="8946" y="18542"/>
                </a:cubicBezTo>
                <a:cubicBezTo>
                  <a:pt x="9296" y="18605"/>
                  <a:pt x="9601" y="18708"/>
                  <a:pt x="9766" y="18836"/>
                </a:cubicBezTo>
                <a:cubicBezTo>
                  <a:pt x="9952" y="18980"/>
                  <a:pt x="9946" y="19146"/>
                  <a:pt x="9786" y="19286"/>
                </a:cubicBezTo>
                <a:cubicBezTo>
                  <a:pt x="9949" y="19562"/>
                  <a:pt x="10113" y="19608"/>
                  <a:pt x="11753" y="19608"/>
                </a:cubicBezTo>
                <a:cubicBezTo>
                  <a:pt x="13229" y="19608"/>
                  <a:pt x="12904" y="19377"/>
                  <a:pt x="12904" y="19377"/>
                </a:cubicBezTo>
                <a:cubicBezTo>
                  <a:pt x="12904" y="19377"/>
                  <a:pt x="13188" y="19413"/>
                  <a:pt x="13557" y="19453"/>
                </a:cubicBezTo>
                <a:cubicBezTo>
                  <a:pt x="13926" y="19493"/>
                  <a:pt x="14380" y="19539"/>
                  <a:pt x="14708" y="19562"/>
                </a:cubicBezTo>
                <a:cubicBezTo>
                  <a:pt x="15036" y="19608"/>
                  <a:pt x="15852" y="19653"/>
                  <a:pt x="16774" y="19682"/>
                </a:cubicBezTo>
                <a:cubicBezTo>
                  <a:pt x="17696" y="19711"/>
                  <a:pt x="18724" y="19723"/>
                  <a:pt x="19462" y="19700"/>
                </a:cubicBezTo>
                <a:cubicBezTo>
                  <a:pt x="20129" y="19652"/>
                  <a:pt x="20428" y="19580"/>
                  <a:pt x="20426" y="19499"/>
                </a:cubicBezTo>
                <a:cubicBezTo>
                  <a:pt x="20424" y="19429"/>
                  <a:pt x="20223" y="19358"/>
                  <a:pt x="19976" y="19318"/>
                </a:cubicBezTo>
                <a:cubicBezTo>
                  <a:pt x="19666" y="19255"/>
                  <a:pt x="19327" y="19194"/>
                  <a:pt x="18983" y="19133"/>
                </a:cubicBezTo>
                <a:cubicBezTo>
                  <a:pt x="18364" y="19025"/>
                  <a:pt x="17736" y="18922"/>
                  <a:pt x="17105" y="18826"/>
                </a:cubicBezTo>
                <a:cubicBezTo>
                  <a:pt x="16460" y="18831"/>
                  <a:pt x="15783" y="18745"/>
                  <a:pt x="15311" y="18590"/>
                </a:cubicBezTo>
                <a:cubicBezTo>
                  <a:pt x="14924" y="18464"/>
                  <a:pt x="14706" y="18301"/>
                  <a:pt x="14693" y="18157"/>
                </a:cubicBezTo>
                <a:cubicBezTo>
                  <a:pt x="14383" y="17814"/>
                  <a:pt x="14325" y="17293"/>
                  <a:pt x="14377" y="16568"/>
                </a:cubicBezTo>
                <a:cubicBezTo>
                  <a:pt x="14424" y="15912"/>
                  <a:pt x="14731" y="15364"/>
                  <a:pt x="15415" y="14450"/>
                </a:cubicBezTo>
                <a:lnTo>
                  <a:pt x="15449" y="14450"/>
                </a:lnTo>
                <a:cubicBezTo>
                  <a:pt x="15532" y="14341"/>
                  <a:pt x="15598" y="14250"/>
                  <a:pt x="15692" y="14129"/>
                </a:cubicBezTo>
                <a:cubicBezTo>
                  <a:pt x="16419" y="13188"/>
                  <a:pt x="16767" y="12113"/>
                  <a:pt x="16803" y="12027"/>
                </a:cubicBezTo>
                <a:cubicBezTo>
                  <a:pt x="16803" y="12027"/>
                  <a:pt x="17011" y="11993"/>
                  <a:pt x="17298" y="11947"/>
                </a:cubicBezTo>
                <a:cubicBezTo>
                  <a:pt x="17585" y="11901"/>
                  <a:pt x="17958" y="11843"/>
                  <a:pt x="18286" y="11797"/>
                </a:cubicBezTo>
                <a:cubicBezTo>
                  <a:pt x="18517" y="11625"/>
                  <a:pt x="17656" y="10984"/>
                  <a:pt x="17051" y="10179"/>
                </a:cubicBezTo>
                <a:cubicBezTo>
                  <a:pt x="17050" y="10179"/>
                  <a:pt x="17051" y="10178"/>
                  <a:pt x="17051" y="10178"/>
                </a:cubicBezTo>
                <a:cubicBezTo>
                  <a:pt x="16824" y="9876"/>
                  <a:pt x="16626" y="9557"/>
                  <a:pt x="16542" y="9223"/>
                </a:cubicBezTo>
                <a:cubicBezTo>
                  <a:pt x="16320" y="8346"/>
                  <a:pt x="16180" y="7414"/>
                  <a:pt x="16181" y="7311"/>
                </a:cubicBezTo>
                <a:cubicBezTo>
                  <a:pt x="16181" y="7311"/>
                  <a:pt x="16305" y="7323"/>
                  <a:pt x="16571" y="7358"/>
                </a:cubicBezTo>
                <a:cubicBezTo>
                  <a:pt x="16838" y="7393"/>
                  <a:pt x="17248" y="7450"/>
                  <a:pt x="17821" y="7543"/>
                </a:cubicBezTo>
                <a:cubicBezTo>
                  <a:pt x="18473" y="7650"/>
                  <a:pt x="19367" y="7608"/>
                  <a:pt x="20095" y="7467"/>
                </a:cubicBezTo>
                <a:cubicBezTo>
                  <a:pt x="20773" y="7337"/>
                  <a:pt x="21284" y="7125"/>
                  <a:pt x="21385" y="6914"/>
                </a:cubicBezTo>
                <a:cubicBezTo>
                  <a:pt x="21543" y="6707"/>
                  <a:pt x="21388" y="6494"/>
                  <a:pt x="21073" y="6296"/>
                </a:cubicBezTo>
                <a:cubicBezTo>
                  <a:pt x="20842" y="6151"/>
                  <a:pt x="20517" y="6023"/>
                  <a:pt x="20169" y="5905"/>
                </a:cubicBezTo>
                <a:lnTo>
                  <a:pt x="20179" y="5905"/>
                </a:lnTo>
                <a:cubicBezTo>
                  <a:pt x="20150" y="5895"/>
                  <a:pt x="20119" y="5887"/>
                  <a:pt x="20090" y="5877"/>
                </a:cubicBezTo>
                <a:cubicBezTo>
                  <a:pt x="19927" y="5822"/>
                  <a:pt x="19762" y="5766"/>
                  <a:pt x="19591" y="5719"/>
                </a:cubicBezTo>
                <a:cubicBezTo>
                  <a:pt x="19104" y="5563"/>
                  <a:pt x="18683" y="5374"/>
                  <a:pt x="18311" y="5186"/>
                </a:cubicBezTo>
                <a:cubicBezTo>
                  <a:pt x="17928" y="4993"/>
                  <a:pt x="17596" y="4800"/>
                  <a:pt x="17327" y="4640"/>
                </a:cubicBezTo>
                <a:cubicBezTo>
                  <a:pt x="17000" y="4456"/>
                  <a:pt x="16674" y="4329"/>
                  <a:pt x="16285" y="4231"/>
                </a:cubicBezTo>
                <a:cubicBezTo>
                  <a:pt x="15895" y="4133"/>
                  <a:pt x="15445" y="4063"/>
                  <a:pt x="14871" y="3994"/>
                </a:cubicBezTo>
                <a:cubicBezTo>
                  <a:pt x="14379" y="3948"/>
                  <a:pt x="13682" y="3892"/>
                  <a:pt x="13067" y="3828"/>
                </a:cubicBezTo>
                <a:cubicBezTo>
                  <a:pt x="12453" y="3765"/>
                  <a:pt x="11917" y="3696"/>
                  <a:pt x="11753" y="3627"/>
                </a:cubicBezTo>
                <a:cubicBezTo>
                  <a:pt x="11382" y="3489"/>
                  <a:pt x="11028" y="3352"/>
                  <a:pt x="10933" y="3213"/>
                </a:cubicBezTo>
                <a:cubicBezTo>
                  <a:pt x="10840" y="3078"/>
                  <a:pt x="10982" y="3000"/>
                  <a:pt x="11175" y="2843"/>
                </a:cubicBezTo>
                <a:cubicBezTo>
                  <a:pt x="11079" y="2758"/>
                  <a:pt x="11105" y="2665"/>
                  <a:pt x="11249" y="2586"/>
                </a:cubicBezTo>
                <a:cubicBezTo>
                  <a:pt x="11390" y="2508"/>
                  <a:pt x="11632" y="2452"/>
                  <a:pt x="11916" y="2429"/>
                </a:cubicBezTo>
                <a:cubicBezTo>
                  <a:pt x="11916" y="2429"/>
                  <a:pt x="12001" y="2428"/>
                  <a:pt x="12104" y="2405"/>
                </a:cubicBezTo>
                <a:cubicBezTo>
                  <a:pt x="12206" y="2382"/>
                  <a:pt x="12328" y="2337"/>
                  <a:pt x="12410" y="2245"/>
                </a:cubicBezTo>
                <a:cubicBezTo>
                  <a:pt x="12596" y="2011"/>
                  <a:pt x="12762" y="1730"/>
                  <a:pt x="12801" y="1100"/>
                </a:cubicBezTo>
                <a:cubicBezTo>
                  <a:pt x="12841" y="431"/>
                  <a:pt x="10480" y="-11"/>
                  <a:pt x="8936" y="0"/>
                </a:cubicBezTo>
                <a:close/>
              </a:path>
            </a:pathLst>
          </a:custGeom>
          <a:solidFill>
            <a:schemeClr val="accent1"/>
          </a:solidFill>
          <a:ln w="12700">
            <a:miter lim="400000"/>
          </a:ln>
        </p:spPr>
        <p:txBody>
          <a:bodyPr lIns="45719" rIns="45719"/>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38" name="Shape"/>
          <p:cNvSpPr/>
          <p:nvPr/>
        </p:nvSpPr>
        <p:spPr>
          <a:xfrm>
            <a:off x="17833618" y="3479298"/>
            <a:ext cx="1776413" cy="6757403"/>
          </a:xfrm>
          <a:custGeom>
            <a:avLst/>
            <a:gdLst/>
            <a:ahLst/>
            <a:cxnLst>
              <a:cxn ang="0">
                <a:pos x="wd2" y="hd2"/>
              </a:cxn>
              <a:cxn ang="5400000">
                <a:pos x="wd2" y="hd2"/>
              </a:cxn>
              <a:cxn ang="10800000">
                <a:pos x="wd2" y="hd2"/>
              </a:cxn>
              <a:cxn ang="16200000">
                <a:pos x="wd2" y="hd2"/>
              </a:cxn>
            </a:cxnLst>
            <a:rect l="0" t="0" r="r" b="b"/>
            <a:pathLst>
              <a:path w="21291" h="21600" extrusionOk="0">
                <a:moveTo>
                  <a:pt x="10987" y="0"/>
                </a:moveTo>
                <a:cubicBezTo>
                  <a:pt x="9186" y="16"/>
                  <a:pt x="7525" y="428"/>
                  <a:pt x="7114" y="846"/>
                </a:cubicBezTo>
                <a:cubicBezTo>
                  <a:pt x="6711" y="1255"/>
                  <a:pt x="6463" y="1239"/>
                  <a:pt x="6508" y="1481"/>
                </a:cubicBezTo>
                <a:cubicBezTo>
                  <a:pt x="6547" y="1685"/>
                  <a:pt x="6409" y="1949"/>
                  <a:pt x="6267" y="2286"/>
                </a:cubicBezTo>
                <a:cubicBezTo>
                  <a:pt x="6105" y="2672"/>
                  <a:pt x="5767" y="2955"/>
                  <a:pt x="4815" y="3173"/>
                </a:cubicBezTo>
                <a:cubicBezTo>
                  <a:pt x="4453" y="3279"/>
                  <a:pt x="4299" y="3385"/>
                  <a:pt x="4239" y="3464"/>
                </a:cubicBezTo>
                <a:cubicBezTo>
                  <a:pt x="4178" y="3544"/>
                  <a:pt x="4210" y="3596"/>
                  <a:pt x="4210" y="3596"/>
                </a:cubicBezTo>
                <a:cubicBezTo>
                  <a:pt x="4210" y="3596"/>
                  <a:pt x="3605" y="3604"/>
                  <a:pt x="2910" y="3665"/>
                </a:cubicBezTo>
                <a:cubicBezTo>
                  <a:pt x="2214" y="3726"/>
                  <a:pt x="1428" y="3838"/>
                  <a:pt x="1065" y="4050"/>
                </a:cubicBezTo>
                <a:cubicBezTo>
                  <a:pt x="527" y="4426"/>
                  <a:pt x="366" y="5022"/>
                  <a:pt x="172" y="5473"/>
                </a:cubicBezTo>
                <a:cubicBezTo>
                  <a:pt x="147" y="5534"/>
                  <a:pt x="122" y="5602"/>
                  <a:pt x="96" y="5651"/>
                </a:cubicBezTo>
                <a:cubicBezTo>
                  <a:pt x="-154" y="6135"/>
                  <a:pt x="97" y="6710"/>
                  <a:pt x="701" y="7073"/>
                </a:cubicBezTo>
                <a:cubicBezTo>
                  <a:pt x="1064" y="7254"/>
                  <a:pt x="1610" y="7351"/>
                  <a:pt x="2063" y="7404"/>
                </a:cubicBezTo>
                <a:cubicBezTo>
                  <a:pt x="2517" y="7457"/>
                  <a:pt x="2877" y="7465"/>
                  <a:pt x="2877" y="7465"/>
                </a:cubicBezTo>
                <a:cubicBezTo>
                  <a:pt x="2879" y="7482"/>
                  <a:pt x="2908" y="7668"/>
                  <a:pt x="2896" y="7923"/>
                </a:cubicBezTo>
                <a:cubicBezTo>
                  <a:pt x="2887" y="8101"/>
                  <a:pt x="2865" y="8310"/>
                  <a:pt x="2777" y="8514"/>
                </a:cubicBezTo>
                <a:lnTo>
                  <a:pt x="1850" y="10127"/>
                </a:lnTo>
                <a:lnTo>
                  <a:pt x="1770" y="10265"/>
                </a:lnTo>
                <a:lnTo>
                  <a:pt x="3340" y="10348"/>
                </a:lnTo>
                <a:cubicBezTo>
                  <a:pt x="3431" y="10639"/>
                  <a:pt x="3591" y="11034"/>
                  <a:pt x="3827" y="11391"/>
                </a:cubicBezTo>
                <a:cubicBezTo>
                  <a:pt x="4025" y="11690"/>
                  <a:pt x="4249" y="11987"/>
                  <a:pt x="4503" y="12283"/>
                </a:cubicBezTo>
                <a:cubicBezTo>
                  <a:pt x="4976" y="12831"/>
                  <a:pt x="5557" y="13372"/>
                  <a:pt x="6267" y="13903"/>
                </a:cubicBezTo>
                <a:cubicBezTo>
                  <a:pt x="6267" y="13903"/>
                  <a:pt x="6234" y="14040"/>
                  <a:pt x="6234" y="14194"/>
                </a:cubicBezTo>
                <a:cubicBezTo>
                  <a:pt x="6234" y="14349"/>
                  <a:pt x="6265" y="14523"/>
                  <a:pt x="6385" y="14598"/>
                </a:cubicBezTo>
                <a:cubicBezTo>
                  <a:pt x="6445" y="14628"/>
                  <a:pt x="6468" y="14689"/>
                  <a:pt x="6480" y="14773"/>
                </a:cubicBezTo>
                <a:lnTo>
                  <a:pt x="6485" y="14773"/>
                </a:lnTo>
                <a:cubicBezTo>
                  <a:pt x="6493" y="14855"/>
                  <a:pt x="6495" y="14949"/>
                  <a:pt x="6508" y="15063"/>
                </a:cubicBezTo>
                <a:cubicBezTo>
                  <a:pt x="6539" y="15320"/>
                  <a:pt x="6628" y="15646"/>
                  <a:pt x="6991" y="15978"/>
                </a:cubicBezTo>
                <a:cubicBezTo>
                  <a:pt x="7838" y="16643"/>
                  <a:pt x="9412" y="17731"/>
                  <a:pt x="9412" y="18215"/>
                </a:cubicBezTo>
                <a:cubicBezTo>
                  <a:pt x="9412" y="18698"/>
                  <a:pt x="8687" y="19273"/>
                  <a:pt x="7719" y="19514"/>
                </a:cubicBezTo>
                <a:cubicBezTo>
                  <a:pt x="6872" y="19725"/>
                  <a:pt x="5663" y="20210"/>
                  <a:pt x="6267" y="20330"/>
                </a:cubicBezTo>
                <a:cubicBezTo>
                  <a:pt x="6630" y="20391"/>
                  <a:pt x="7023" y="20413"/>
                  <a:pt x="7416" y="20417"/>
                </a:cubicBezTo>
                <a:cubicBezTo>
                  <a:pt x="7810" y="20421"/>
                  <a:pt x="8203" y="20407"/>
                  <a:pt x="8565" y="20392"/>
                </a:cubicBezTo>
                <a:cubicBezTo>
                  <a:pt x="8868" y="20361"/>
                  <a:pt x="9109" y="20308"/>
                  <a:pt x="9275" y="20263"/>
                </a:cubicBezTo>
                <a:cubicBezTo>
                  <a:pt x="9441" y="20218"/>
                  <a:pt x="9530" y="20180"/>
                  <a:pt x="9530" y="20180"/>
                </a:cubicBezTo>
                <a:cubicBezTo>
                  <a:pt x="9530" y="20180"/>
                  <a:pt x="9532" y="20241"/>
                  <a:pt x="9502" y="20324"/>
                </a:cubicBezTo>
                <a:cubicBezTo>
                  <a:pt x="9472" y="20407"/>
                  <a:pt x="9410" y="20512"/>
                  <a:pt x="9289" y="20602"/>
                </a:cubicBezTo>
                <a:cubicBezTo>
                  <a:pt x="8926" y="20814"/>
                  <a:pt x="9290" y="21600"/>
                  <a:pt x="10500" y="21600"/>
                </a:cubicBezTo>
                <a:cubicBezTo>
                  <a:pt x="10742" y="21600"/>
                  <a:pt x="10866" y="21600"/>
                  <a:pt x="10987" y="21600"/>
                </a:cubicBezTo>
                <a:cubicBezTo>
                  <a:pt x="11531" y="21555"/>
                  <a:pt x="11984" y="21448"/>
                  <a:pt x="12301" y="21297"/>
                </a:cubicBezTo>
                <a:cubicBezTo>
                  <a:pt x="12619" y="21146"/>
                  <a:pt x="12798" y="20950"/>
                  <a:pt x="12798" y="20723"/>
                </a:cubicBezTo>
                <a:cubicBezTo>
                  <a:pt x="12677" y="20210"/>
                  <a:pt x="13160" y="20118"/>
                  <a:pt x="12798" y="19817"/>
                </a:cubicBezTo>
                <a:cubicBezTo>
                  <a:pt x="12434" y="19514"/>
                  <a:pt x="12921" y="19303"/>
                  <a:pt x="13526" y="18819"/>
                </a:cubicBezTo>
                <a:cubicBezTo>
                  <a:pt x="14131" y="18366"/>
                  <a:pt x="16424" y="16310"/>
                  <a:pt x="16307" y="15796"/>
                </a:cubicBezTo>
                <a:cubicBezTo>
                  <a:pt x="16217" y="15403"/>
                  <a:pt x="16069" y="15060"/>
                  <a:pt x="16084" y="14773"/>
                </a:cubicBezTo>
                <a:cubicBezTo>
                  <a:pt x="16085" y="14771"/>
                  <a:pt x="16084" y="14769"/>
                  <a:pt x="16084" y="14767"/>
                </a:cubicBezTo>
                <a:cubicBezTo>
                  <a:pt x="16096" y="14674"/>
                  <a:pt x="16126" y="14587"/>
                  <a:pt x="16184" y="14507"/>
                </a:cubicBezTo>
                <a:cubicBezTo>
                  <a:pt x="16244" y="14326"/>
                  <a:pt x="16309" y="14160"/>
                  <a:pt x="16354" y="14039"/>
                </a:cubicBezTo>
                <a:cubicBezTo>
                  <a:pt x="16399" y="13918"/>
                  <a:pt x="16430" y="13843"/>
                  <a:pt x="16430" y="13843"/>
                </a:cubicBezTo>
                <a:lnTo>
                  <a:pt x="17692" y="12062"/>
                </a:lnTo>
                <a:cubicBezTo>
                  <a:pt x="17928" y="11795"/>
                  <a:pt x="18099" y="11491"/>
                  <a:pt x="18208" y="11200"/>
                </a:cubicBezTo>
                <a:cubicBezTo>
                  <a:pt x="18340" y="10846"/>
                  <a:pt x="18374" y="10498"/>
                  <a:pt x="18335" y="10191"/>
                </a:cubicBezTo>
                <a:cubicBezTo>
                  <a:pt x="18380" y="10194"/>
                  <a:pt x="18492" y="10199"/>
                  <a:pt x="18633" y="10198"/>
                </a:cubicBezTo>
                <a:cubicBezTo>
                  <a:pt x="18775" y="10197"/>
                  <a:pt x="18944" y="10191"/>
                  <a:pt x="19120" y="10173"/>
                </a:cubicBezTo>
                <a:cubicBezTo>
                  <a:pt x="19307" y="10153"/>
                  <a:pt x="19475" y="10123"/>
                  <a:pt x="19612" y="10086"/>
                </a:cubicBezTo>
                <a:lnTo>
                  <a:pt x="19555" y="10086"/>
                </a:lnTo>
                <a:cubicBezTo>
                  <a:pt x="19722" y="10047"/>
                  <a:pt x="19866" y="10003"/>
                  <a:pt x="19939" y="9951"/>
                </a:cubicBezTo>
                <a:cubicBezTo>
                  <a:pt x="19324" y="9518"/>
                  <a:pt x="18880" y="9070"/>
                  <a:pt x="18605" y="8614"/>
                </a:cubicBezTo>
                <a:cubicBezTo>
                  <a:pt x="18495" y="8431"/>
                  <a:pt x="18414" y="8239"/>
                  <a:pt x="18364" y="8064"/>
                </a:cubicBezTo>
                <a:cubicBezTo>
                  <a:pt x="18419" y="8058"/>
                  <a:pt x="20785" y="8013"/>
                  <a:pt x="21026" y="7489"/>
                </a:cubicBezTo>
                <a:cubicBezTo>
                  <a:pt x="21307" y="6879"/>
                  <a:pt x="21446" y="5968"/>
                  <a:pt x="21026" y="5560"/>
                </a:cubicBezTo>
                <a:cubicBezTo>
                  <a:pt x="21002" y="5500"/>
                  <a:pt x="20971" y="5480"/>
                  <a:pt x="20946" y="5439"/>
                </a:cubicBezTo>
                <a:cubicBezTo>
                  <a:pt x="20909" y="5374"/>
                  <a:pt x="20873" y="5309"/>
                  <a:pt x="20828" y="5259"/>
                </a:cubicBezTo>
                <a:cubicBezTo>
                  <a:pt x="20752" y="5176"/>
                  <a:pt x="20660" y="5077"/>
                  <a:pt x="20539" y="4866"/>
                </a:cubicBezTo>
                <a:cubicBezTo>
                  <a:pt x="20479" y="4654"/>
                  <a:pt x="20239" y="4359"/>
                  <a:pt x="19891" y="4114"/>
                </a:cubicBezTo>
                <a:cubicBezTo>
                  <a:pt x="19544" y="3868"/>
                  <a:pt x="19089" y="3672"/>
                  <a:pt x="18605" y="3657"/>
                </a:cubicBezTo>
                <a:cubicBezTo>
                  <a:pt x="18182" y="3642"/>
                  <a:pt x="17697" y="3589"/>
                  <a:pt x="17319" y="3540"/>
                </a:cubicBezTo>
                <a:cubicBezTo>
                  <a:pt x="16941" y="3491"/>
                  <a:pt x="16671" y="3446"/>
                  <a:pt x="16671" y="3446"/>
                </a:cubicBezTo>
                <a:cubicBezTo>
                  <a:pt x="16673" y="3427"/>
                  <a:pt x="17378" y="3206"/>
                  <a:pt x="16430" y="2991"/>
                </a:cubicBezTo>
                <a:cubicBezTo>
                  <a:pt x="15589" y="2801"/>
                  <a:pt x="15091" y="2678"/>
                  <a:pt x="15091" y="2424"/>
                </a:cubicBezTo>
                <a:cubicBezTo>
                  <a:pt x="15297" y="2268"/>
                  <a:pt x="15366" y="2115"/>
                  <a:pt x="15333" y="1955"/>
                </a:cubicBezTo>
                <a:cubicBezTo>
                  <a:pt x="15304" y="1820"/>
                  <a:pt x="15188" y="1677"/>
                  <a:pt x="15096" y="1511"/>
                </a:cubicBezTo>
                <a:cubicBezTo>
                  <a:pt x="14854" y="1148"/>
                  <a:pt x="14128" y="0"/>
                  <a:pt x="11105" y="0"/>
                </a:cubicBezTo>
                <a:cubicBezTo>
                  <a:pt x="10984" y="0"/>
                  <a:pt x="10987" y="0"/>
                  <a:pt x="10987" y="0"/>
                </a:cubicBezTo>
                <a:close/>
              </a:path>
            </a:pathLst>
          </a:custGeom>
          <a:solidFill>
            <a:schemeClr val="accent1"/>
          </a:solidFill>
          <a:ln w="12700">
            <a:miter lim="400000"/>
          </a:ln>
        </p:spPr>
        <p:txBody>
          <a:bodyPr lIns="45719" rIns="45719"/>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39" name="Human vector graphics"/>
          <p:cNvSpPr txBox="1"/>
          <p:nvPr/>
        </p:nvSpPr>
        <p:spPr>
          <a:xfrm>
            <a:off x="2390235" y="3242966"/>
            <a:ext cx="6385731" cy="401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Human vector graphics</a:t>
            </a:r>
          </a:p>
        </p:txBody>
      </p:sp>
      <p:sp>
        <p:nvSpPr>
          <p:cNvPr id="6140" name="Lorem ipsum dolor sit elit, consect loreretur adipiscing nisi aute. elit, sit elit, sit elit, consect loreretur adipiscing nisi aute. ipsum sit elit, Lorem ipsum dolor elit, Lorem ipsum dolor sit elit, consect loreretur adipiscing nisi aute. elit, sit el"/>
          <p:cNvSpPr txBox="1"/>
          <p:nvPr/>
        </p:nvSpPr>
        <p:spPr>
          <a:xfrm>
            <a:off x="2390235" y="7704433"/>
            <a:ext cx="5458217"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elit, sit elit, sit elit, consect loreretur adipiscing nisi aute. ipsum sit elit, Lorem ipsum dolor elit, Lorem ipsum dolor sit elit, consect loreretur adipiscing nisi aute. elit, sit elit, sit elit, consect loreretur adipiscing nisi aute. ipsum sit elit, Lorem ipsum</a:t>
            </a:r>
          </a:p>
        </p:txBody>
      </p:sp>
      <p:grpSp>
        <p:nvGrpSpPr>
          <p:cNvPr id="6145" name="Group"/>
          <p:cNvGrpSpPr/>
          <p:nvPr/>
        </p:nvGrpSpPr>
        <p:grpSpPr>
          <a:xfrm>
            <a:off x="20422198" y="3371113"/>
            <a:ext cx="2540001" cy="1926375"/>
            <a:chOff x="0" y="0"/>
            <a:chExt cx="2540000" cy="1926373"/>
          </a:xfrm>
        </p:grpSpPr>
        <p:sp>
          <p:nvSpPr>
            <p:cNvPr id="6141" name="Title here"/>
            <p:cNvSpPr/>
            <p:nvPr/>
          </p:nvSpPr>
          <p:spPr>
            <a:xfrm>
              <a:off x="0" y="1240057"/>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614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43" name="Lorem ipsum dolor sit elit, consect loreretur nisi ipsum sit"/>
            <p:cNvSpPr/>
            <p:nvPr/>
          </p:nvSpPr>
          <p:spPr>
            <a:xfrm>
              <a:off x="0" y="1926373"/>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a:t>
              </a:r>
            </a:p>
          </p:txBody>
        </p:sp>
        <p:sp>
          <p:nvSpPr>
            <p:cNvPr id="6144"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6150" name="Group"/>
          <p:cNvGrpSpPr/>
          <p:nvPr/>
        </p:nvGrpSpPr>
        <p:grpSpPr>
          <a:xfrm>
            <a:off x="20422198" y="7250112"/>
            <a:ext cx="2540001" cy="1926374"/>
            <a:chOff x="0" y="0"/>
            <a:chExt cx="2540000" cy="1926373"/>
          </a:xfrm>
        </p:grpSpPr>
        <p:sp>
          <p:nvSpPr>
            <p:cNvPr id="6146" name="Title here"/>
            <p:cNvSpPr/>
            <p:nvPr/>
          </p:nvSpPr>
          <p:spPr>
            <a:xfrm>
              <a:off x="0" y="1240057"/>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6147"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48" name="Lorem ipsum dolor sit elit, consect loreretur nisi ipsum sit"/>
            <p:cNvSpPr/>
            <p:nvPr/>
          </p:nvSpPr>
          <p:spPr>
            <a:xfrm>
              <a:off x="0" y="1926373"/>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a:t>
              </a:r>
            </a:p>
          </p:txBody>
        </p:sp>
        <p:sp>
          <p:nvSpPr>
            <p:cNvPr id="6149"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6155" name="Group"/>
          <p:cNvGrpSpPr/>
          <p:nvPr/>
        </p:nvGrpSpPr>
        <p:grpSpPr>
          <a:xfrm>
            <a:off x="10438372" y="3371113"/>
            <a:ext cx="2540001" cy="1926375"/>
            <a:chOff x="0" y="0"/>
            <a:chExt cx="2540000" cy="1926373"/>
          </a:xfrm>
        </p:grpSpPr>
        <p:sp>
          <p:nvSpPr>
            <p:cNvPr id="6151" name="Title here"/>
            <p:cNvSpPr/>
            <p:nvPr/>
          </p:nvSpPr>
          <p:spPr>
            <a:xfrm>
              <a:off x="0" y="1240057"/>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615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53" name="Lorem ipsum dolor sit elit, consect loreretur nisi ipsum sit"/>
            <p:cNvSpPr/>
            <p:nvPr/>
          </p:nvSpPr>
          <p:spPr>
            <a:xfrm>
              <a:off x="0" y="1926373"/>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a:t>
              </a:r>
            </a:p>
          </p:txBody>
        </p:sp>
        <p:sp>
          <p:nvSpPr>
            <p:cNvPr id="6154"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DFCFF"/>
                  </a:solidFill>
                  <a:latin typeface="+mn-lt"/>
                  <a:ea typeface="+mn-ea"/>
                  <a:cs typeface="+mn-cs"/>
                  <a:sym typeface="Montserrat Bold"/>
                </a:defRPr>
              </a:lvl1pPr>
            </a:lstStyle>
            <a:p>
              <a:r>
                <a:t>1</a:t>
              </a:r>
            </a:p>
          </p:txBody>
        </p:sp>
      </p:grpSp>
      <p:grpSp>
        <p:nvGrpSpPr>
          <p:cNvPr id="6160" name="Group"/>
          <p:cNvGrpSpPr/>
          <p:nvPr/>
        </p:nvGrpSpPr>
        <p:grpSpPr>
          <a:xfrm>
            <a:off x="10438372" y="7250112"/>
            <a:ext cx="2540001" cy="1926374"/>
            <a:chOff x="0" y="0"/>
            <a:chExt cx="2540000" cy="1926373"/>
          </a:xfrm>
        </p:grpSpPr>
        <p:sp>
          <p:nvSpPr>
            <p:cNvPr id="6156" name="Title here"/>
            <p:cNvSpPr/>
            <p:nvPr/>
          </p:nvSpPr>
          <p:spPr>
            <a:xfrm>
              <a:off x="0" y="1240057"/>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6157"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58" name="Lorem ipsum dolor sit elit, consect loreretur nisi ipsum sit"/>
            <p:cNvSpPr/>
            <p:nvPr/>
          </p:nvSpPr>
          <p:spPr>
            <a:xfrm>
              <a:off x="0" y="1926373"/>
              <a:ext cx="254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a:t>
              </a:r>
            </a:p>
          </p:txBody>
        </p:sp>
        <p:sp>
          <p:nvSpPr>
            <p:cNvPr id="6159"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DFCFF"/>
                  </a:solidFill>
                  <a:latin typeface="+mn-lt"/>
                  <a:ea typeface="+mn-ea"/>
                  <a:cs typeface="+mn-cs"/>
                  <a:sym typeface="Montserrat Bold"/>
                </a:defRPr>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136"/>
                                        </p:tgtEl>
                                        <p:attrNameLst>
                                          <p:attrName>style.visibility</p:attrName>
                                        </p:attrNameLst>
                                      </p:cBhvr>
                                      <p:to>
                                        <p:strVal val="visible"/>
                                      </p:to>
                                    </p:set>
                                    <p:anim calcmode="lin" valueType="num">
                                      <p:cBhvr>
                                        <p:cTn id="7" dur="1000" fill="hold"/>
                                        <p:tgtEl>
                                          <p:spTgt spid="6136"/>
                                        </p:tgtEl>
                                        <p:attrNameLst>
                                          <p:attrName>ppt_x</p:attrName>
                                        </p:attrNameLst>
                                      </p:cBhvr>
                                      <p:tavLst>
                                        <p:tav tm="0">
                                          <p:val>
                                            <p:strVal val="1+#ppt_w/2"/>
                                          </p:val>
                                        </p:tav>
                                        <p:tav tm="100000">
                                          <p:val>
                                            <p:strVal val="#ppt_x"/>
                                          </p:val>
                                        </p:tav>
                                      </p:tavLst>
                                    </p:anim>
                                    <p:anim calcmode="lin" valueType="num">
                                      <p:cBhvr>
                                        <p:cTn id="8" dur="1000" fill="hold"/>
                                        <p:tgtEl>
                                          <p:spTgt spid="6136"/>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6137"/>
                                        </p:tgtEl>
                                        <p:attrNameLst>
                                          <p:attrName>style.visibility</p:attrName>
                                        </p:attrNameLst>
                                      </p:cBhvr>
                                      <p:to>
                                        <p:strVal val="visible"/>
                                      </p:to>
                                    </p:set>
                                    <p:anim calcmode="lin" valueType="num">
                                      <p:cBhvr>
                                        <p:cTn id="11" dur="1000" fill="hold"/>
                                        <p:tgtEl>
                                          <p:spTgt spid="6137"/>
                                        </p:tgtEl>
                                        <p:attrNameLst>
                                          <p:attrName>ppt_x</p:attrName>
                                        </p:attrNameLst>
                                      </p:cBhvr>
                                      <p:tavLst>
                                        <p:tav tm="0">
                                          <p:val>
                                            <p:strVal val="#ppt_x"/>
                                          </p:val>
                                        </p:tav>
                                        <p:tav tm="100000">
                                          <p:val>
                                            <p:strVal val="#ppt_x"/>
                                          </p:val>
                                        </p:tav>
                                      </p:tavLst>
                                    </p:anim>
                                    <p:anim calcmode="lin" valueType="num">
                                      <p:cBhvr>
                                        <p:cTn id="12" dur="1000" fill="hold"/>
                                        <p:tgtEl>
                                          <p:spTgt spid="6137"/>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6138"/>
                                        </p:tgtEl>
                                        <p:attrNameLst>
                                          <p:attrName>style.visibility</p:attrName>
                                        </p:attrNameLst>
                                      </p:cBhvr>
                                      <p:to>
                                        <p:strVal val="visible"/>
                                      </p:to>
                                    </p:set>
                                    <p:anim calcmode="lin" valueType="num">
                                      <p:cBhvr>
                                        <p:cTn id="15" dur="1000" fill="hold"/>
                                        <p:tgtEl>
                                          <p:spTgt spid="6138"/>
                                        </p:tgtEl>
                                        <p:attrNameLst>
                                          <p:attrName>ppt_x</p:attrName>
                                        </p:attrNameLst>
                                      </p:cBhvr>
                                      <p:tavLst>
                                        <p:tav tm="0">
                                          <p:val>
                                            <p:strVal val="#ppt_x"/>
                                          </p:val>
                                        </p:tav>
                                        <p:tav tm="100000">
                                          <p:val>
                                            <p:strVal val="#ppt_x"/>
                                          </p:val>
                                        </p:tav>
                                      </p:tavLst>
                                    </p:anim>
                                    <p:anim calcmode="lin" valueType="num">
                                      <p:cBhvr>
                                        <p:cTn id="16" dur="1000" fill="hold"/>
                                        <p:tgtEl>
                                          <p:spTgt spid="6138"/>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6155"/>
                                        </p:tgtEl>
                                        <p:attrNameLst>
                                          <p:attrName>style.visibility</p:attrName>
                                        </p:attrNameLst>
                                      </p:cBhvr>
                                      <p:to>
                                        <p:strVal val="visible"/>
                                      </p:to>
                                    </p:set>
                                    <p:anim calcmode="lin" valueType="num">
                                      <p:cBhvr>
                                        <p:cTn id="19" dur="1000" fill="hold"/>
                                        <p:tgtEl>
                                          <p:spTgt spid="6155"/>
                                        </p:tgtEl>
                                        <p:attrNameLst>
                                          <p:attrName>ppt_x</p:attrName>
                                        </p:attrNameLst>
                                      </p:cBhvr>
                                      <p:tavLst>
                                        <p:tav tm="0">
                                          <p:val>
                                            <p:strVal val="#ppt_x"/>
                                          </p:val>
                                        </p:tav>
                                        <p:tav tm="100000">
                                          <p:val>
                                            <p:strVal val="#ppt_x"/>
                                          </p:val>
                                        </p:tav>
                                      </p:tavLst>
                                    </p:anim>
                                    <p:anim calcmode="lin" valueType="num">
                                      <p:cBhvr>
                                        <p:cTn id="20" dur="1000" fill="hold"/>
                                        <p:tgtEl>
                                          <p:spTgt spid="6155"/>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6145"/>
                                        </p:tgtEl>
                                        <p:attrNameLst>
                                          <p:attrName>style.visibility</p:attrName>
                                        </p:attrNameLst>
                                      </p:cBhvr>
                                      <p:to>
                                        <p:strVal val="visible"/>
                                      </p:to>
                                    </p:set>
                                    <p:anim calcmode="lin" valueType="num">
                                      <p:cBhvr>
                                        <p:cTn id="23" dur="1000" fill="hold"/>
                                        <p:tgtEl>
                                          <p:spTgt spid="6145"/>
                                        </p:tgtEl>
                                        <p:attrNameLst>
                                          <p:attrName>ppt_x</p:attrName>
                                        </p:attrNameLst>
                                      </p:cBhvr>
                                      <p:tavLst>
                                        <p:tav tm="0">
                                          <p:val>
                                            <p:strVal val="#ppt_x"/>
                                          </p:val>
                                        </p:tav>
                                        <p:tav tm="100000">
                                          <p:val>
                                            <p:strVal val="#ppt_x"/>
                                          </p:val>
                                        </p:tav>
                                      </p:tavLst>
                                    </p:anim>
                                    <p:anim calcmode="lin" valueType="num">
                                      <p:cBhvr>
                                        <p:cTn id="24" dur="1000" fill="hold"/>
                                        <p:tgtEl>
                                          <p:spTgt spid="6145"/>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6160"/>
                                        </p:tgtEl>
                                        <p:attrNameLst>
                                          <p:attrName>style.visibility</p:attrName>
                                        </p:attrNameLst>
                                      </p:cBhvr>
                                      <p:to>
                                        <p:strVal val="visible"/>
                                      </p:to>
                                    </p:set>
                                    <p:anim calcmode="lin" valueType="num">
                                      <p:cBhvr>
                                        <p:cTn id="27" dur="1000" fill="hold"/>
                                        <p:tgtEl>
                                          <p:spTgt spid="6160"/>
                                        </p:tgtEl>
                                        <p:attrNameLst>
                                          <p:attrName>ppt_x</p:attrName>
                                        </p:attrNameLst>
                                      </p:cBhvr>
                                      <p:tavLst>
                                        <p:tav tm="0">
                                          <p:val>
                                            <p:strVal val="#ppt_x"/>
                                          </p:val>
                                        </p:tav>
                                        <p:tav tm="100000">
                                          <p:val>
                                            <p:strVal val="#ppt_x"/>
                                          </p:val>
                                        </p:tav>
                                      </p:tavLst>
                                    </p:anim>
                                    <p:anim calcmode="lin" valueType="num">
                                      <p:cBhvr>
                                        <p:cTn id="28" dur="1000" fill="hold"/>
                                        <p:tgtEl>
                                          <p:spTgt spid="6160"/>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6150"/>
                                        </p:tgtEl>
                                        <p:attrNameLst>
                                          <p:attrName>style.visibility</p:attrName>
                                        </p:attrNameLst>
                                      </p:cBhvr>
                                      <p:to>
                                        <p:strVal val="visible"/>
                                      </p:to>
                                    </p:set>
                                    <p:anim calcmode="lin" valueType="num">
                                      <p:cBhvr>
                                        <p:cTn id="31" dur="1000" fill="hold"/>
                                        <p:tgtEl>
                                          <p:spTgt spid="6150"/>
                                        </p:tgtEl>
                                        <p:attrNameLst>
                                          <p:attrName>ppt_x</p:attrName>
                                        </p:attrNameLst>
                                      </p:cBhvr>
                                      <p:tavLst>
                                        <p:tav tm="0">
                                          <p:val>
                                            <p:strVal val="#ppt_x"/>
                                          </p:val>
                                        </p:tav>
                                        <p:tav tm="100000">
                                          <p:val>
                                            <p:strVal val="#ppt_x"/>
                                          </p:val>
                                        </p:tav>
                                      </p:tavLst>
                                    </p:anim>
                                    <p:anim calcmode="lin" valueType="num">
                                      <p:cBhvr>
                                        <p:cTn id="32" dur="10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6" grpId="1" animBg="1" advAuto="0"/>
      <p:bldP spid="6137" grpId="2" animBg="1" advAuto="0"/>
      <p:bldP spid="6138" grpId="3" animBg="1" advAuto="0"/>
      <p:bldP spid="6145" grpId="5" animBg="1" advAuto="0"/>
      <p:bldP spid="6150" grpId="7" animBg="1" advAuto="0"/>
      <p:bldP spid="6155" grpId="4" animBg="1" advAuto="0"/>
      <p:bldP spid="6160" grpId="6"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71" name="Group"/>
          <p:cNvGrpSpPr/>
          <p:nvPr/>
        </p:nvGrpSpPr>
        <p:grpSpPr>
          <a:xfrm>
            <a:off x="-1" y="5094000"/>
            <a:ext cx="24384001" cy="6935242"/>
            <a:chOff x="0" y="0"/>
            <a:chExt cx="24384000" cy="6935241"/>
          </a:xfrm>
        </p:grpSpPr>
        <p:sp>
          <p:nvSpPr>
            <p:cNvPr id="6162" name="Rectangle"/>
            <p:cNvSpPr/>
            <p:nvPr/>
          </p:nvSpPr>
          <p:spPr>
            <a:xfrm>
              <a:off x="12306674" y="0"/>
              <a:ext cx="12077326" cy="2311747"/>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63" name="Rectangle"/>
            <p:cNvSpPr/>
            <p:nvPr/>
          </p:nvSpPr>
          <p:spPr>
            <a:xfrm>
              <a:off x="12306674" y="2311747"/>
              <a:ext cx="12077326" cy="2311747"/>
            </a:xfrm>
            <a:prstGeom prst="rect">
              <a:avLst/>
            </a:prstGeom>
            <a:solidFill>
              <a:srgbClr val="E7E7E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64" name="Rectangle"/>
            <p:cNvSpPr/>
            <p:nvPr/>
          </p:nvSpPr>
          <p:spPr>
            <a:xfrm>
              <a:off x="12306674" y="4623494"/>
              <a:ext cx="12077326" cy="2311748"/>
            </a:xfrm>
            <a:prstGeom prst="rect">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65" name="Rectangle"/>
            <p:cNvSpPr/>
            <p:nvPr/>
          </p:nvSpPr>
          <p:spPr>
            <a:xfrm>
              <a:off x="0" y="1081782"/>
              <a:ext cx="10913469" cy="1590559"/>
            </a:xfrm>
            <a:prstGeom prst="rect">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66" name="Rectangle"/>
            <p:cNvSpPr/>
            <p:nvPr/>
          </p:nvSpPr>
          <p:spPr>
            <a:xfrm>
              <a:off x="0" y="2672341"/>
              <a:ext cx="10913469" cy="1590559"/>
            </a:xfrm>
            <a:prstGeom prst="rect">
              <a:avLst/>
            </a:prstGeom>
            <a:solidFill>
              <a:srgbClr val="E7E7E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67" name="Rectangle"/>
            <p:cNvSpPr/>
            <p:nvPr/>
          </p:nvSpPr>
          <p:spPr>
            <a:xfrm>
              <a:off x="0" y="4262900"/>
              <a:ext cx="10913469" cy="1590559"/>
            </a:xfrm>
            <a:prstGeom prst="rect">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68" name="Shape"/>
            <p:cNvSpPr/>
            <p:nvPr/>
          </p:nvSpPr>
          <p:spPr>
            <a:xfrm>
              <a:off x="10913468" y="18015"/>
              <a:ext cx="1393207" cy="2654327"/>
            </a:xfrm>
            <a:custGeom>
              <a:avLst/>
              <a:gdLst/>
              <a:ahLst/>
              <a:cxnLst>
                <a:cxn ang="0">
                  <a:pos x="wd2" y="hd2"/>
                </a:cxn>
                <a:cxn ang="5400000">
                  <a:pos x="wd2" y="hd2"/>
                </a:cxn>
                <a:cxn ang="10800000">
                  <a:pos x="wd2" y="hd2"/>
                </a:cxn>
                <a:cxn ang="16200000">
                  <a:pos x="wd2" y="hd2"/>
                </a:cxn>
              </a:cxnLst>
              <a:rect l="0" t="0" r="r" b="b"/>
              <a:pathLst>
                <a:path w="21600" h="21600" extrusionOk="0">
                  <a:moveTo>
                    <a:pt x="0" y="8657"/>
                  </a:moveTo>
                  <a:lnTo>
                    <a:pt x="21600" y="0"/>
                  </a:lnTo>
                  <a:lnTo>
                    <a:pt x="21600" y="18729"/>
                  </a:lnTo>
                  <a:lnTo>
                    <a:pt x="0" y="21600"/>
                  </a:lnTo>
                  <a:lnTo>
                    <a:pt x="0" y="8657"/>
                  </a:lnTo>
                  <a:close/>
                </a:path>
              </a:pathLst>
            </a:custGeom>
            <a:solidFill>
              <a:schemeClr val="accent1">
                <a:alpha val="5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69" name="Shape"/>
            <p:cNvSpPr/>
            <p:nvPr/>
          </p:nvSpPr>
          <p:spPr>
            <a:xfrm>
              <a:off x="10913468" y="2323462"/>
              <a:ext cx="1393207" cy="2308986"/>
            </a:xfrm>
            <a:custGeom>
              <a:avLst/>
              <a:gdLst/>
              <a:ahLst/>
              <a:cxnLst>
                <a:cxn ang="0">
                  <a:pos x="wd2" y="hd2"/>
                </a:cxn>
                <a:cxn ang="5400000">
                  <a:pos x="wd2" y="hd2"/>
                </a:cxn>
                <a:cxn ang="10800000">
                  <a:pos x="wd2" y="hd2"/>
                </a:cxn>
                <a:cxn ang="16200000">
                  <a:pos x="wd2" y="hd2"/>
                </a:cxn>
              </a:cxnLst>
              <a:rect l="0" t="0" r="r" b="b"/>
              <a:pathLst>
                <a:path w="21600" h="21600" extrusionOk="0">
                  <a:moveTo>
                    <a:pt x="0" y="3264"/>
                  </a:moveTo>
                  <a:lnTo>
                    <a:pt x="21600" y="0"/>
                  </a:lnTo>
                  <a:lnTo>
                    <a:pt x="21600" y="21600"/>
                  </a:lnTo>
                  <a:lnTo>
                    <a:pt x="0" y="18143"/>
                  </a:lnTo>
                  <a:lnTo>
                    <a:pt x="0" y="3264"/>
                  </a:lnTo>
                  <a:close/>
                </a:path>
              </a:pathLst>
            </a:custGeom>
            <a:solidFill>
              <a:srgbClr val="E7E7E7">
                <a:alpha val="50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70" name="Shape"/>
            <p:cNvSpPr/>
            <p:nvPr/>
          </p:nvSpPr>
          <p:spPr>
            <a:xfrm rot="10800000" flipH="1">
              <a:off x="10913468" y="4262900"/>
              <a:ext cx="1393207" cy="2654327"/>
            </a:xfrm>
            <a:custGeom>
              <a:avLst/>
              <a:gdLst/>
              <a:ahLst/>
              <a:cxnLst>
                <a:cxn ang="0">
                  <a:pos x="wd2" y="hd2"/>
                </a:cxn>
                <a:cxn ang="5400000">
                  <a:pos x="wd2" y="hd2"/>
                </a:cxn>
                <a:cxn ang="10800000">
                  <a:pos x="wd2" y="hd2"/>
                </a:cxn>
                <a:cxn ang="16200000">
                  <a:pos x="wd2" y="hd2"/>
                </a:cxn>
              </a:cxnLst>
              <a:rect l="0" t="0" r="r" b="b"/>
              <a:pathLst>
                <a:path w="21600" h="21600" extrusionOk="0">
                  <a:moveTo>
                    <a:pt x="0" y="8657"/>
                  </a:moveTo>
                  <a:lnTo>
                    <a:pt x="21600" y="0"/>
                  </a:lnTo>
                  <a:lnTo>
                    <a:pt x="21600" y="18729"/>
                  </a:lnTo>
                  <a:lnTo>
                    <a:pt x="0" y="21600"/>
                  </a:lnTo>
                  <a:lnTo>
                    <a:pt x="0" y="8657"/>
                  </a:lnTo>
                  <a:close/>
                </a:path>
              </a:pathLst>
            </a:custGeom>
            <a:solidFill>
              <a:srgbClr val="D5D5D5">
                <a:alpha val="50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6172" name="Lrem sit amet, consectetur elit,  Lorem ipsum dolor"/>
          <p:cNvSpPr txBox="1"/>
          <p:nvPr/>
        </p:nvSpPr>
        <p:spPr>
          <a:xfrm>
            <a:off x="6405267" y="6586887"/>
            <a:ext cx="404052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Lrem sit amet, consectetur elit,  Lorem ipsum dolor</a:t>
            </a:r>
          </a:p>
        </p:txBody>
      </p:sp>
      <p:sp>
        <p:nvSpPr>
          <p:cNvPr id="6173" name="Lrem sit amet, consectetur elit,  Lorem ipsum dolor sit"/>
          <p:cNvSpPr txBox="1"/>
          <p:nvPr/>
        </p:nvSpPr>
        <p:spPr>
          <a:xfrm>
            <a:off x="6405267" y="8177445"/>
            <a:ext cx="404052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Lrem sit amet, consectetur elit,  Lorem ipsum dolor sit</a:t>
            </a:r>
          </a:p>
        </p:txBody>
      </p:sp>
      <p:sp>
        <p:nvSpPr>
          <p:cNvPr id="6174" name="Lrem sit amet, consectetur elit,  Lorem ipsum dolor sit amet,"/>
          <p:cNvSpPr txBox="1"/>
          <p:nvPr/>
        </p:nvSpPr>
        <p:spPr>
          <a:xfrm>
            <a:off x="6405267" y="9768005"/>
            <a:ext cx="404052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Lrem sit amet, consectetur elit,  Lorem ipsum dolor sit amet,</a:t>
            </a:r>
          </a:p>
        </p:txBody>
      </p:sp>
      <p:sp>
        <p:nvSpPr>
          <p:cNvPr id="6175" name="Lorem ipsum dolor sit elit, consect loreretur adipiscing nisi aute. ipsum sit elit, consect. consect loreretur adipiscing. Ipsum dolor sit elit, consect loreretur adipiscing"/>
          <p:cNvSpPr txBox="1"/>
          <p:nvPr/>
        </p:nvSpPr>
        <p:spPr>
          <a:xfrm>
            <a:off x="12896229" y="7977420"/>
            <a:ext cx="8081046"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Lorem ipsum dolor sit elit, consect loreretur adipiscing nisi aute. ipsum sit elit, consect. consect loreretur adipiscing. Ipsum dolor sit elit, consect loreretur adipiscing</a:t>
            </a:r>
          </a:p>
        </p:txBody>
      </p:sp>
      <p:sp>
        <p:nvSpPr>
          <p:cNvPr id="6176" name="Lorem ipsum dolor sit elit, consect loreretur adipiscing nisi aute. ipsum sit elit, consect. consect loreretur adipiscing. Ipsum dolor sit elit, consect loreretur adipiscing"/>
          <p:cNvSpPr txBox="1"/>
          <p:nvPr/>
        </p:nvSpPr>
        <p:spPr>
          <a:xfrm>
            <a:off x="12896229" y="10289168"/>
            <a:ext cx="8081046"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Lorem ipsum dolor sit elit, consect loreretur adipiscing nisi aute. ipsum sit elit, consect. consect loreretur adipiscing. Ipsum dolor sit elit, consect loreretur adipiscing</a:t>
            </a:r>
          </a:p>
        </p:txBody>
      </p:sp>
      <p:sp>
        <p:nvSpPr>
          <p:cNvPr id="6177" name="Lorem ipsum dolor sit elit, consect loreretur adipiscing nisi aute. ipsum sit elit, consect. consect loreretur adipiscing. Ipsum dolor sit elit, consect loreretur adipiscing"/>
          <p:cNvSpPr txBox="1"/>
          <p:nvPr/>
        </p:nvSpPr>
        <p:spPr>
          <a:xfrm>
            <a:off x="12896229" y="5665673"/>
            <a:ext cx="8081046"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rgbClr val="FFFFFF"/>
                </a:solidFill>
              </a:defRPr>
            </a:lvl1pPr>
          </a:lstStyle>
          <a:p>
            <a:r>
              <a:t>Lorem ipsum dolor sit elit, consect loreretur adipiscing nisi aute. ipsum sit elit, consect. consect loreretur adipiscing. Ipsum dolor sit elit, consect loreretur adipiscing</a:t>
            </a:r>
          </a:p>
        </p:txBody>
      </p:sp>
      <p:sp>
        <p:nvSpPr>
          <p:cNvPr id="6178" name="Shape"/>
          <p:cNvSpPr/>
          <p:nvPr/>
        </p:nvSpPr>
        <p:spPr>
          <a:xfrm>
            <a:off x="4647450" y="8257960"/>
            <a:ext cx="679610" cy="607322"/>
          </a:xfrm>
          <a:custGeom>
            <a:avLst/>
            <a:gdLst/>
            <a:ahLst/>
            <a:cxnLst>
              <a:cxn ang="0">
                <a:pos x="wd2" y="hd2"/>
              </a:cxn>
              <a:cxn ang="5400000">
                <a:pos x="wd2" y="hd2"/>
              </a:cxn>
              <a:cxn ang="10800000">
                <a:pos x="wd2" y="hd2"/>
              </a:cxn>
              <a:cxn ang="16200000">
                <a:pos x="wd2" y="hd2"/>
              </a:cxn>
            </a:cxnLst>
            <a:rect l="0" t="0" r="r" b="b"/>
            <a:pathLst>
              <a:path w="21600" h="21600" extrusionOk="0">
                <a:moveTo>
                  <a:pt x="13500" y="16383"/>
                </a:moveTo>
                <a:cubicBezTo>
                  <a:pt x="10800" y="15115"/>
                  <a:pt x="9624" y="14237"/>
                  <a:pt x="9624" y="12531"/>
                </a:cubicBezTo>
                <a:cubicBezTo>
                  <a:pt x="9624" y="11214"/>
                  <a:pt x="10408" y="11653"/>
                  <a:pt x="10800" y="9508"/>
                </a:cubicBezTo>
                <a:cubicBezTo>
                  <a:pt x="11192" y="8630"/>
                  <a:pt x="11932" y="9508"/>
                  <a:pt x="11932" y="7363"/>
                </a:cubicBezTo>
                <a:cubicBezTo>
                  <a:pt x="11932" y="6485"/>
                  <a:pt x="11584" y="6485"/>
                  <a:pt x="11584" y="6485"/>
                </a:cubicBezTo>
                <a:cubicBezTo>
                  <a:pt x="11584" y="6485"/>
                  <a:pt x="11932" y="5168"/>
                  <a:pt x="11932" y="4340"/>
                </a:cubicBezTo>
                <a:cubicBezTo>
                  <a:pt x="11932" y="3023"/>
                  <a:pt x="11192" y="0"/>
                  <a:pt x="7708" y="0"/>
                </a:cubicBezTo>
                <a:cubicBezTo>
                  <a:pt x="3832" y="0"/>
                  <a:pt x="3048" y="3023"/>
                  <a:pt x="3048" y="4340"/>
                </a:cubicBezTo>
                <a:cubicBezTo>
                  <a:pt x="3048" y="5168"/>
                  <a:pt x="3440" y="6485"/>
                  <a:pt x="3440" y="6485"/>
                </a:cubicBezTo>
                <a:cubicBezTo>
                  <a:pt x="3440" y="6485"/>
                  <a:pt x="3048" y="6485"/>
                  <a:pt x="3048" y="7363"/>
                </a:cubicBezTo>
                <a:cubicBezTo>
                  <a:pt x="3048" y="9508"/>
                  <a:pt x="3832" y="8630"/>
                  <a:pt x="4224" y="9508"/>
                </a:cubicBezTo>
                <a:cubicBezTo>
                  <a:pt x="4616" y="11653"/>
                  <a:pt x="5356" y="11214"/>
                  <a:pt x="5356" y="12531"/>
                </a:cubicBezTo>
                <a:cubicBezTo>
                  <a:pt x="5356" y="14237"/>
                  <a:pt x="4224" y="15115"/>
                  <a:pt x="1524" y="16383"/>
                </a:cubicBezTo>
                <a:cubicBezTo>
                  <a:pt x="1524" y="16383"/>
                  <a:pt x="740" y="16383"/>
                  <a:pt x="0" y="16822"/>
                </a:cubicBezTo>
                <a:cubicBezTo>
                  <a:pt x="0" y="21600"/>
                  <a:pt x="0" y="21600"/>
                  <a:pt x="0" y="21600"/>
                </a:cubicBezTo>
                <a:cubicBezTo>
                  <a:pt x="17332" y="21600"/>
                  <a:pt x="17332" y="21600"/>
                  <a:pt x="17332" y="21600"/>
                </a:cubicBezTo>
                <a:cubicBezTo>
                  <a:pt x="17332" y="21600"/>
                  <a:pt x="17332" y="19893"/>
                  <a:pt x="17332" y="19455"/>
                </a:cubicBezTo>
                <a:cubicBezTo>
                  <a:pt x="17332" y="18577"/>
                  <a:pt x="16200" y="17260"/>
                  <a:pt x="13500" y="16383"/>
                </a:cubicBezTo>
                <a:close/>
                <a:moveTo>
                  <a:pt x="18508" y="9508"/>
                </a:moveTo>
                <a:cubicBezTo>
                  <a:pt x="18508" y="6046"/>
                  <a:pt x="18508" y="6046"/>
                  <a:pt x="18508" y="6046"/>
                </a:cubicBezTo>
                <a:cubicBezTo>
                  <a:pt x="16200" y="6046"/>
                  <a:pt x="16200" y="6046"/>
                  <a:pt x="16200" y="6046"/>
                </a:cubicBezTo>
                <a:cubicBezTo>
                  <a:pt x="16200" y="9508"/>
                  <a:pt x="16200" y="9508"/>
                  <a:pt x="16200" y="9508"/>
                </a:cubicBezTo>
                <a:cubicBezTo>
                  <a:pt x="13108" y="9508"/>
                  <a:pt x="13108" y="9508"/>
                  <a:pt x="13108" y="9508"/>
                </a:cubicBezTo>
                <a:cubicBezTo>
                  <a:pt x="13108" y="12092"/>
                  <a:pt x="13108" y="12092"/>
                  <a:pt x="13108" y="12092"/>
                </a:cubicBezTo>
                <a:cubicBezTo>
                  <a:pt x="16200" y="12092"/>
                  <a:pt x="16200" y="12092"/>
                  <a:pt x="16200" y="12092"/>
                </a:cubicBezTo>
                <a:cubicBezTo>
                  <a:pt x="16200" y="15554"/>
                  <a:pt x="16200" y="15554"/>
                  <a:pt x="16200" y="15554"/>
                </a:cubicBezTo>
                <a:cubicBezTo>
                  <a:pt x="18508" y="15554"/>
                  <a:pt x="18508" y="15554"/>
                  <a:pt x="18508" y="15554"/>
                </a:cubicBezTo>
                <a:cubicBezTo>
                  <a:pt x="18508" y="12092"/>
                  <a:pt x="18508" y="12092"/>
                  <a:pt x="18508" y="12092"/>
                </a:cubicBezTo>
                <a:cubicBezTo>
                  <a:pt x="21600" y="12092"/>
                  <a:pt x="21600" y="12092"/>
                  <a:pt x="21600" y="12092"/>
                </a:cubicBezTo>
                <a:cubicBezTo>
                  <a:pt x="21600" y="9508"/>
                  <a:pt x="21600" y="9508"/>
                  <a:pt x="21600" y="9508"/>
                </a:cubicBezTo>
                <a:lnTo>
                  <a:pt x="18508" y="9508"/>
                </a:ln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79" name="Shape"/>
          <p:cNvSpPr/>
          <p:nvPr/>
        </p:nvSpPr>
        <p:spPr>
          <a:xfrm>
            <a:off x="4647450" y="9838852"/>
            <a:ext cx="607164" cy="626656"/>
          </a:xfrm>
          <a:custGeom>
            <a:avLst/>
            <a:gdLst/>
            <a:ahLst/>
            <a:cxnLst>
              <a:cxn ang="0">
                <a:pos x="wd2" y="hd2"/>
              </a:cxn>
              <a:cxn ang="5400000">
                <a:pos x="wd2" y="hd2"/>
              </a:cxn>
              <a:cxn ang="10800000">
                <a:pos x="wd2" y="hd2"/>
              </a:cxn>
              <a:cxn ang="16200000">
                <a:pos x="wd2" y="hd2"/>
              </a:cxn>
            </a:cxnLst>
            <a:rect l="0" t="0" r="r" b="b"/>
            <a:pathLst>
              <a:path w="21600" h="21600" extrusionOk="0">
                <a:moveTo>
                  <a:pt x="12092" y="15790"/>
                </a:moveTo>
                <a:cubicBezTo>
                  <a:pt x="12092" y="14150"/>
                  <a:pt x="13409" y="13260"/>
                  <a:pt x="15603" y="12042"/>
                </a:cubicBezTo>
                <a:cubicBezTo>
                  <a:pt x="18187" y="10355"/>
                  <a:pt x="21600" y="8293"/>
                  <a:pt x="21600" y="3327"/>
                </a:cubicBezTo>
                <a:cubicBezTo>
                  <a:pt x="21600" y="2905"/>
                  <a:pt x="21161" y="2483"/>
                  <a:pt x="20771" y="2483"/>
                </a:cubicBezTo>
                <a:cubicBezTo>
                  <a:pt x="16870" y="2483"/>
                  <a:pt x="16870" y="2483"/>
                  <a:pt x="16870" y="2483"/>
                </a:cubicBezTo>
                <a:cubicBezTo>
                  <a:pt x="15993" y="1265"/>
                  <a:pt x="14286" y="0"/>
                  <a:pt x="10824" y="0"/>
                </a:cubicBezTo>
                <a:cubicBezTo>
                  <a:pt x="7363" y="0"/>
                  <a:pt x="5656" y="1265"/>
                  <a:pt x="4778" y="2483"/>
                </a:cubicBezTo>
                <a:cubicBezTo>
                  <a:pt x="878" y="2483"/>
                  <a:pt x="878" y="2483"/>
                  <a:pt x="878" y="2483"/>
                </a:cubicBezTo>
                <a:cubicBezTo>
                  <a:pt x="439" y="2483"/>
                  <a:pt x="0" y="2905"/>
                  <a:pt x="0" y="3327"/>
                </a:cubicBezTo>
                <a:cubicBezTo>
                  <a:pt x="0" y="8293"/>
                  <a:pt x="3023" y="10355"/>
                  <a:pt x="6046" y="12042"/>
                </a:cubicBezTo>
                <a:cubicBezTo>
                  <a:pt x="8240" y="13260"/>
                  <a:pt x="9508" y="14150"/>
                  <a:pt x="9508" y="15790"/>
                </a:cubicBezTo>
                <a:cubicBezTo>
                  <a:pt x="9508" y="17430"/>
                  <a:pt x="9508" y="17430"/>
                  <a:pt x="9508" y="17430"/>
                </a:cubicBezTo>
                <a:cubicBezTo>
                  <a:pt x="6924" y="17852"/>
                  <a:pt x="5217" y="18695"/>
                  <a:pt x="5217" y="19492"/>
                </a:cubicBezTo>
                <a:cubicBezTo>
                  <a:pt x="5217" y="20757"/>
                  <a:pt x="7801" y="21600"/>
                  <a:pt x="10824" y="21600"/>
                </a:cubicBezTo>
                <a:cubicBezTo>
                  <a:pt x="13799" y="21600"/>
                  <a:pt x="15993" y="20757"/>
                  <a:pt x="15993" y="19492"/>
                </a:cubicBezTo>
                <a:cubicBezTo>
                  <a:pt x="15993" y="18695"/>
                  <a:pt x="14725" y="17852"/>
                  <a:pt x="12092" y="17430"/>
                </a:cubicBezTo>
                <a:lnTo>
                  <a:pt x="12092" y="15790"/>
                </a:lnTo>
                <a:close/>
                <a:moveTo>
                  <a:pt x="15603" y="9933"/>
                </a:moveTo>
                <a:cubicBezTo>
                  <a:pt x="16432" y="8715"/>
                  <a:pt x="16870" y="6653"/>
                  <a:pt x="16870" y="4170"/>
                </a:cubicBezTo>
                <a:cubicBezTo>
                  <a:pt x="19893" y="4170"/>
                  <a:pt x="19893" y="4170"/>
                  <a:pt x="19893" y="4170"/>
                </a:cubicBezTo>
                <a:cubicBezTo>
                  <a:pt x="19455" y="7075"/>
                  <a:pt x="17748" y="8715"/>
                  <a:pt x="15603" y="9933"/>
                </a:cubicBezTo>
                <a:close/>
                <a:moveTo>
                  <a:pt x="10824" y="1687"/>
                </a:moveTo>
                <a:cubicBezTo>
                  <a:pt x="14286" y="1687"/>
                  <a:pt x="15603" y="2905"/>
                  <a:pt x="15603" y="3327"/>
                </a:cubicBezTo>
                <a:cubicBezTo>
                  <a:pt x="15603" y="3748"/>
                  <a:pt x="14286" y="4967"/>
                  <a:pt x="10824" y="5388"/>
                </a:cubicBezTo>
                <a:cubicBezTo>
                  <a:pt x="7363" y="4967"/>
                  <a:pt x="6046" y="3748"/>
                  <a:pt x="6046" y="3327"/>
                </a:cubicBezTo>
                <a:cubicBezTo>
                  <a:pt x="6046" y="2905"/>
                  <a:pt x="7363" y="1687"/>
                  <a:pt x="10824" y="1687"/>
                </a:cubicBezTo>
                <a:close/>
                <a:moveTo>
                  <a:pt x="1755" y="4170"/>
                </a:moveTo>
                <a:cubicBezTo>
                  <a:pt x="4778" y="4170"/>
                  <a:pt x="4778" y="4170"/>
                  <a:pt x="4778" y="4170"/>
                </a:cubicBezTo>
                <a:cubicBezTo>
                  <a:pt x="4778" y="6653"/>
                  <a:pt x="5217" y="8715"/>
                  <a:pt x="6046" y="9933"/>
                </a:cubicBezTo>
                <a:cubicBezTo>
                  <a:pt x="3901" y="8715"/>
                  <a:pt x="1755" y="7075"/>
                  <a:pt x="1755" y="417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80" name="Shape"/>
          <p:cNvSpPr/>
          <p:nvPr/>
        </p:nvSpPr>
        <p:spPr>
          <a:xfrm>
            <a:off x="4647450" y="6667400"/>
            <a:ext cx="679607" cy="607325"/>
          </a:xfrm>
          <a:custGeom>
            <a:avLst/>
            <a:gdLst/>
            <a:ahLst/>
            <a:cxnLst>
              <a:cxn ang="0">
                <a:pos x="wd2" y="hd2"/>
              </a:cxn>
              <a:cxn ang="5400000">
                <a:pos x="wd2" y="hd2"/>
              </a:cxn>
              <a:cxn ang="10800000">
                <a:pos x="wd2" y="hd2"/>
              </a:cxn>
              <a:cxn ang="16200000">
                <a:pos x="wd2" y="hd2"/>
              </a:cxn>
            </a:cxnLst>
            <a:rect l="0" t="0" r="r" b="b"/>
            <a:pathLst>
              <a:path w="21600" h="21600" extrusionOk="0">
                <a:moveTo>
                  <a:pt x="6184" y="13378"/>
                </a:moveTo>
                <a:cubicBezTo>
                  <a:pt x="6184" y="6081"/>
                  <a:pt x="6184" y="6081"/>
                  <a:pt x="6184" y="6081"/>
                </a:cubicBezTo>
                <a:cubicBezTo>
                  <a:pt x="2308" y="6081"/>
                  <a:pt x="2308" y="6081"/>
                  <a:pt x="2308" y="6081"/>
                </a:cubicBezTo>
                <a:cubicBezTo>
                  <a:pt x="784" y="6081"/>
                  <a:pt x="0" y="7346"/>
                  <a:pt x="0" y="8659"/>
                </a:cubicBezTo>
                <a:cubicBezTo>
                  <a:pt x="0" y="15519"/>
                  <a:pt x="0" y="15519"/>
                  <a:pt x="0" y="15519"/>
                </a:cubicBezTo>
                <a:cubicBezTo>
                  <a:pt x="0" y="17222"/>
                  <a:pt x="784" y="18146"/>
                  <a:pt x="2308" y="18146"/>
                </a:cubicBezTo>
                <a:cubicBezTo>
                  <a:pt x="3092" y="18146"/>
                  <a:pt x="3092" y="18146"/>
                  <a:pt x="3092" y="18146"/>
                </a:cubicBezTo>
                <a:cubicBezTo>
                  <a:pt x="3092" y="21600"/>
                  <a:pt x="3092" y="21600"/>
                  <a:pt x="3092" y="21600"/>
                </a:cubicBezTo>
                <a:cubicBezTo>
                  <a:pt x="6576" y="18146"/>
                  <a:pt x="6576" y="18146"/>
                  <a:pt x="6576" y="18146"/>
                </a:cubicBezTo>
                <a:cubicBezTo>
                  <a:pt x="11932" y="18146"/>
                  <a:pt x="11932" y="18146"/>
                  <a:pt x="11932" y="18146"/>
                </a:cubicBezTo>
                <a:cubicBezTo>
                  <a:pt x="13152" y="18146"/>
                  <a:pt x="13892" y="17222"/>
                  <a:pt x="13892" y="15519"/>
                </a:cubicBezTo>
                <a:cubicBezTo>
                  <a:pt x="13892" y="13378"/>
                  <a:pt x="13892" y="13378"/>
                  <a:pt x="13892" y="13378"/>
                </a:cubicBezTo>
                <a:lnTo>
                  <a:pt x="6184" y="13378"/>
                </a:lnTo>
                <a:close/>
                <a:moveTo>
                  <a:pt x="19292" y="0"/>
                </a:moveTo>
                <a:cubicBezTo>
                  <a:pt x="9624" y="0"/>
                  <a:pt x="9624" y="0"/>
                  <a:pt x="9624" y="0"/>
                </a:cubicBezTo>
                <a:cubicBezTo>
                  <a:pt x="8492" y="0"/>
                  <a:pt x="7708" y="1314"/>
                  <a:pt x="7708" y="2627"/>
                </a:cubicBezTo>
                <a:cubicBezTo>
                  <a:pt x="7708" y="12065"/>
                  <a:pt x="7708" y="12065"/>
                  <a:pt x="7708" y="12065"/>
                </a:cubicBezTo>
                <a:cubicBezTo>
                  <a:pt x="15068" y="12065"/>
                  <a:pt x="15068" y="12065"/>
                  <a:pt x="15068" y="12065"/>
                </a:cubicBezTo>
                <a:cubicBezTo>
                  <a:pt x="18508" y="15519"/>
                  <a:pt x="18508" y="15519"/>
                  <a:pt x="18508" y="15519"/>
                </a:cubicBezTo>
                <a:cubicBezTo>
                  <a:pt x="18508" y="12065"/>
                  <a:pt x="18508" y="12065"/>
                  <a:pt x="18508" y="12065"/>
                </a:cubicBezTo>
                <a:cubicBezTo>
                  <a:pt x="19292" y="12065"/>
                  <a:pt x="19292" y="12065"/>
                  <a:pt x="19292" y="12065"/>
                </a:cubicBezTo>
                <a:cubicBezTo>
                  <a:pt x="20468" y="12065"/>
                  <a:pt x="21600" y="11238"/>
                  <a:pt x="21600" y="9486"/>
                </a:cubicBezTo>
                <a:cubicBezTo>
                  <a:pt x="21600" y="2627"/>
                  <a:pt x="21600" y="2627"/>
                  <a:pt x="21600" y="2627"/>
                </a:cubicBezTo>
                <a:cubicBezTo>
                  <a:pt x="21600" y="1314"/>
                  <a:pt x="20468" y="0"/>
                  <a:pt x="19292" y="0"/>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81" name="Editable vector graphic"/>
          <p:cNvSpPr txBox="1"/>
          <p:nvPr/>
        </p:nvSpPr>
        <p:spPr>
          <a:xfrm>
            <a:off x="4647450" y="1686758"/>
            <a:ext cx="16919381"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Editable vector graphic</a:t>
            </a:r>
          </a:p>
        </p:txBody>
      </p:sp>
      <p:sp>
        <p:nvSpPr>
          <p:cNvPr id="6182" name="Shape"/>
          <p:cNvSpPr/>
          <p:nvPr/>
        </p:nvSpPr>
        <p:spPr>
          <a:xfrm>
            <a:off x="2817169" y="1794708"/>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83"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4647450" y="3505582"/>
            <a:ext cx="16919381"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6182"/>
                                        </p:tgtEl>
                                        <p:attrNameLst>
                                          <p:attrName>style.visibility</p:attrName>
                                        </p:attrNameLst>
                                      </p:cBhvr>
                                      <p:to>
                                        <p:strVal val="visible"/>
                                      </p:to>
                                    </p:set>
                                    <p:anim calcmode="lin" valueType="num">
                                      <p:cBhvr>
                                        <p:cTn id="7" dur="1000" fill="hold"/>
                                        <p:tgtEl>
                                          <p:spTgt spid="6182"/>
                                        </p:tgtEl>
                                        <p:attrNameLst>
                                          <p:attrName>ppt_x</p:attrName>
                                        </p:attrNameLst>
                                      </p:cBhvr>
                                      <p:tavLst>
                                        <p:tav tm="0">
                                          <p:val>
                                            <p:strVal val="0-#ppt_w/2"/>
                                          </p:val>
                                        </p:tav>
                                        <p:tav tm="100000">
                                          <p:val>
                                            <p:strVal val="#ppt_x"/>
                                          </p:val>
                                        </p:tav>
                                      </p:tavLst>
                                    </p:anim>
                                    <p:anim calcmode="lin" valueType="num">
                                      <p:cBhvr>
                                        <p:cTn id="8" dur="1000" fill="hold"/>
                                        <p:tgtEl>
                                          <p:spTgt spid="6182"/>
                                        </p:tgtEl>
                                        <p:attrNameLst>
                                          <p:attrName>ppt_y</p:attrName>
                                        </p:attrNameLst>
                                      </p:cBhvr>
                                      <p:tavLst>
                                        <p:tav tm="0">
                                          <p:val>
                                            <p:strVal val="#ppt_y"/>
                                          </p:val>
                                        </p:tav>
                                        <p:tav tm="100000">
                                          <p:val>
                                            <p:strVal val="#ppt_y"/>
                                          </p:val>
                                        </p:tav>
                                      </p:tavLst>
                                    </p:anim>
                                  </p:childTnLst>
                                </p:cTn>
                              </p:par>
                              <p:par>
                                <p:cTn id="9" presetID="22" presetClass="entr" presetSubtype="8" accel="50000" decel="50000" fill="hold" grpId="2" nodeType="withEffect">
                                  <p:stCondLst>
                                    <p:cond delay="500"/>
                                  </p:stCondLst>
                                  <p:iterate>
                                    <p:tmAbs val="0"/>
                                  </p:iterate>
                                  <p:childTnLst>
                                    <p:set>
                                      <p:cBhvr>
                                        <p:cTn id="10" fill="hold"/>
                                        <p:tgtEl>
                                          <p:spTgt spid="6171"/>
                                        </p:tgtEl>
                                        <p:attrNameLst>
                                          <p:attrName>style.visibility</p:attrName>
                                        </p:attrNameLst>
                                      </p:cBhvr>
                                      <p:to>
                                        <p:strVal val="visible"/>
                                      </p:to>
                                    </p:set>
                                    <p:animEffect transition="in" filter="wipe(left)">
                                      <p:cBhvr>
                                        <p:cTn id="11" dur="1000"/>
                                        <p:tgtEl>
                                          <p:spTgt spid="6171"/>
                                        </p:tgtEl>
                                      </p:cBhvr>
                                    </p:animEffect>
                                  </p:childTnLst>
                                </p:cTn>
                              </p:par>
                              <p:par>
                                <p:cTn id="12" presetID="2" presetClass="entr" presetSubtype="8" accel="50000" decel="50000" fill="hold" grpId="3" nodeType="withEffect">
                                  <p:stCondLst>
                                    <p:cond delay="1000"/>
                                  </p:stCondLst>
                                  <p:iterate>
                                    <p:tmAbs val="0"/>
                                  </p:iterate>
                                  <p:childTnLst>
                                    <p:set>
                                      <p:cBhvr>
                                        <p:cTn id="13" fill="hold"/>
                                        <p:tgtEl>
                                          <p:spTgt spid="6173"/>
                                        </p:tgtEl>
                                        <p:attrNameLst>
                                          <p:attrName>style.visibility</p:attrName>
                                        </p:attrNameLst>
                                      </p:cBhvr>
                                      <p:to>
                                        <p:strVal val="visible"/>
                                      </p:to>
                                    </p:set>
                                    <p:anim calcmode="lin" valueType="num">
                                      <p:cBhvr>
                                        <p:cTn id="14" dur="1000" fill="hold"/>
                                        <p:tgtEl>
                                          <p:spTgt spid="6173"/>
                                        </p:tgtEl>
                                        <p:attrNameLst>
                                          <p:attrName>ppt_x</p:attrName>
                                        </p:attrNameLst>
                                      </p:cBhvr>
                                      <p:tavLst>
                                        <p:tav tm="0">
                                          <p:val>
                                            <p:strVal val="0-#ppt_w/2"/>
                                          </p:val>
                                        </p:tav>
                                        <p:tav tm="100000">
                                          <p:val>
                                            <p:strVal val="#ppt_x"/>
                                          </p:val>
                                        </p:tav>
                                      </p:tavLst>
                                    </p:anim>
                                    <p:anim calcmode="lin" valueType="num">
                                      <p:cBhvr>
                                        <p:cTn id="15" dur="1000" fill="hold"/>
                                        <p:tgtEl>
                                          <p:spTgt spid="6173"/>
                                        </p:tgtEl>
                                        <p:attrNameLst>
                                          <p:attrName>ppt_y</p:attrName>
                                        </p:attrNameLst>
                                      </p:cBhvr>
                                      <p:tavLst>
                                        <p:tav tm="0">
                                          <p:val>
                                            <p:strVal val="#ppt_y"/>
                                          </p:val>
                                        </p:tav>
                                        <p:tav tm="100000">
                                          <p:val>
                                            <p:strVal val="#ppt_y"/>
                                          </p:val>
                                        </p:tav>
                                      </p:tavLst>
                                    </p:anim>
                                  </p:childTnLst>
                                </p:cTn>
                              </p:par>
                              <p:par>
                                <p:cTn id="16" presetID="2" presetClass="entr" presetSubtype="2" accel="50000" decel="50000" fill="hold" grpId="4" nodeType="withEffect">
                                  <p:stCondLst>
                                    <p:cond delay="1500"/>
                                  </p:stCondLst>
                                  <p:iterate>
                                    <p:tmAbs val="0"/>
                                  </p:iterate>
                                  <p:childTnLst>
                                    <p:set>
                                      <p:cBhvr>
                                        <p:cTn id="17" fill="hold"/>
                                        <p:tgtEl>
                                          <p:spTgt spid="6175"/>
                                        </p:tgtEl>
                                        <p:attrNameLst>
                                          <p:attrName>style.visibility</p:attrName>
                                        </p:attrNameLst>
                                      </p:cBhvr>
                                      <p:to>
                                        <p:strVal val="visible"/>
                                      </p:to>
                                    </p:set>
                                    <p:anim calcmode="lin" valueType="num">
                                      <p:cBhvr>
                                        <p:cTn id="18" dur="1000" fill="hold"/>
                                        <p:tgtEl>
                                          <p:spTgt spid="6175"/>
                                        </p:tgtEl>
                                        <p:attrNameLst>
                                          <p:attrName>ppt_x</p:attrName>
                                        </p:attrNameLst>
                                      </p:cBhvr>
                                      <p:tavLst>
                                        <p:tav tm="0">
                                          <p:val>
                                            <p:strVal val="1+#ppt_w/2"/>
                                          </p:val>
                                        </p:tav>
                                        <p:tav tm="100000">
                                          <p:val>
                                            <p:strVal val="#ppt_x"/>
                                          </p:val>
                                        </p:tav>
                                      </p:tavLst>
                                    </p:anim>
                                    <p:anim calcmode="lin" valueType="num">
                                      <p:cBhvr>
                                        <p:cTn id="19" dur="1000" fill="hold"/>
                                        <p:tgtEl>
                                          <p:spTgt spid="6175"/>
                                        </p:tgtEl>
                                        <p:attrNameLst>
                                          <p:attrName>ppt_y</p:attrName>
                                        </p:attrNameLst>
                                      </p:cBhvr>
                                      <p:tavLst>
                                        <p:tav tm="0">
                                          <p:val>
                                            <p:strVal val="#ppt_y"/>
                                          </p:val>
                                        </p:tav>
                                        <p:tav tm="100000">
                                          <p:val>
                                            <p:strVal val="#ppt_y"/>
                                          </p:val>
                                        </p:tav>
                                      </p:tavLst>
                                    </p:anim>
                                  </p:childTnLst>
                                </p:cTn>
                              </p:par>
                              <p:par>
                                <p:cTn id="20" presetID="2" presetClass="entr" presetSubtype="8" accel="50000" decel="50000" fill="hold" grpId="5" nodeType="withEffect">
                                  <p:stCondLst>
                                    <p:cond delay="2000"/>
                                  </p:stCondLst>
                                  <p:iterate>
                                    <p:tmAbs val="0"/>
                                  </p:iterate>
                                  <p:childTnLst>
                                    <p:set>
                                      <p:cBhvr>
                                        <p:cTn id="21" fill="hold"/>
                                        <p:tgtEl>
                                          <p:spTgt spid="6174"/>
                                        </p:tgtEl>
                                        <p:attrNameLst>
                                          <p:attrName>style.visibility</p:attrName>
                                        </p:attrNameLst>
                                      </p:cBhvr>
                                      <p:to>
                                        <p:strVal val="visible"/>
                                      </p:to>
                                    </p:set>
                                    <p:anim calcmode="lin" valueType="num">
                                      <p:cBhvr>
                                        <p:cTn id="22" dur="1000" fill="hold"/>
                                        <p:tgtEl>
                                          <p:spTgt spid="6174"/>
                                        </p:tgtEl>
                                        <p:attrNameLst>
                                          <p:attrName>ppt_x</p:attrName>
                                        </p:attrNameLst>
                                      </p:cBhvr>
                                      <p:tavLst>
                                        <p:tav tm="0">
                                          <p:val>
                                            <p:strVal val="0-#ppt_w/2"/>
                                          </p:val>
                                        </p:tav>
                                        <p:tav tm="100000">
                                          <p:val>
                                            <p:strVal val="#ppt_x"/>
                                          </p:val>
                                        </p:tav>
                                      </p:tavLst>
                                    </p:anim>
                                    <p:anim calcmode="lin" valueType="num">
                                      <p:cBhvr>
                                        <p:cTn id="23" dur="1000" fill="hold"/>
                                        <p:tgtEl>
                                          <p:spTgt spid="6174"/>
                                        </p:tgtEl>
                                        <p:attrNameLst>
                                          <p:attrName>ppt_y</p:attrName>
                                        </p:attrNameLst>
                                      </p:cBhvr>
                                      <p:tavLst>
                                        <p:tav tm="0">
                                          <p:val>
                                            <p:strVal val="#ppt_y"/>
                                          </p:val>
                                        </p:tav>
                                        <p:tav tm="100000">
                                          <p:val>
                                            <p:strVal val="#ppt_y"/>
                                          </p:val>
                                        </p:tav>
                                      </p:tavLst>
                                    </p:anim>
                                  </p:childTnLst>
                                </p:cTn>
                              </p:par>
                              <p:par>
                                <p:cTn id="24" presetID="2" presetClass="entr" presetSubtype="2" accel="50000" decel="50000" fill="hold" grpId="6" nodeType="withEffect">
                                  <p:stCondLst>
                                    <p:cond delay="2500"/>
                                  </p:stCondLst>
                                  <p:iterate>
                                    <p:tmAbs val="0"/>
                                  </p:iterate>
                                  <p:childTnLst>
                                    <p:set>
                                      <p:cBhvr>
                                        <p:cTn id="25" fill="hold"/>
                                        <p:tgtEl>
                                          <p:spTgt spid="6176"/>
                                        </p:tgtEl>
                                        <p:attrNameLst>
                                          <p:attrName>style.visibility</p:attrName>
                                        </p:attrNameLst>
                                      </p:cBhvr>
                                      <p:to>
                                        <p:strVal val="visible"/>
                                      </p:to>
                                    </p:set>
                                    <p:anim calcmode="lin" valueType="num">
                                      <p:cBhvr>
                                        <p:cTn id="26" dur="1000" fill="hold"/>
                                        <p:tgtEl>
                                          <p:spTgt spid="6176"/>
                                        </p:tgtEl>
                                        <p:attrNameLst>
                                          <p:attrName>ppt_x</p:attrName>
                                        </p:attrNameLst>
                                      </p:cBhvr>
                                      <p:tavLst>
                                        <p:tav tm="0">
                                          <p:val>
                                            <p:strVal val="1+#ppt_w/2"/>
                                          </p:val>
                                        </p:tav>
                                        <p:tav tm="100000">
                                          <p:val>
                                            <p:strVal val="#ppt_x"/>
                                          </p:val>
                                        </p:tav>
                                      </p:tavLst>
                                    </p:anim>
                                    <p:anim calcmode="lin" valueType="num">
                                      <p:cBhvr>
                                        <p:cTn id="27" dur="1000" fill="hold"/>
                                        <p:tgtEl>
                                          <p:spTgt spid="6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2" animBg="1" advAuto="0"/>
      <p:bldP spid="6173" grpId="3" animBg="1" advAuto="0"/>
      <p:bldP spid="6174" grpId="5" animBg="1" advAuto="0"/>
      <p:bldP spid="6175" grpId="4" animBg="1" advAuto="0"/>
      <p:bldP spid="6176" grpId="6" animBg="1" advAuto="0"/>
      <p:bldP spid="6182"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85" name="2D Column Chart"/>
          <p:cNvGraphicFramePr/>
          <p:nvPr/>
        </p:nvGraphicFramePr>
        <p:xfrm>
          <a:off x="10301774" y="2884331"/>
          <a:ext cx="11967219" cy="8692940"/>
        </p:xfrm>
        <a:graphic>
          <a:graphicData uri="http://schemas.openxmlformats.org/drawingml/2006/chart">
            <c:chart xmlns:c="http://schemas.openxmlformats.org/drawingml/2006/chart" xmlns:r="http://schemas.openxmlformats.org/officeDocument/2006/relationships" r:id="rId2"/>
          </a:graphicData>
        </a:graphic>
      </p:graphicFrame>
      <p:sp>
        <p:nvSpPr>
          <p:cNvPr id="6186" name="Smart column charts"/>
          <p:cNvSpPr txBox="1"/>
          <p:nvPr/>
        </p:nvSpPr>
        <p:spPr>
          <a:xfrm>
            <a:off x="2243978" y="3099019"/>
            <a:ext cx="5474679"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Smart column </a:t>
            </a:r>
            <a:r>
              <a:rPr>
                <a:solidFill>
                  <a:srgbClr val="D5D5D5"/>
                </a:solidFill>
              </a:rPr>
              <a:t>charts</a:t>
            </a:r>
          </a:p>
        </p:txBody>
      </p:sp>
      <p:sp>
        <p:nvSpPr>
          <p:cNvPr id="6187" name="Awesome template"/>
          <p:cNvSpPr txBox="1"/>
          <p:nvPr/>
        </p:nvSpPr>
        <p:spPr>
          <a:xfrm>
            <a:off x="2243978" y="2401731"/>
            <a:ext cx="547467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6188" name="Lorem ipsum dolor sit elit, consect loreretur adipiscing nisi aute. ipsum sit elit, Lorem ipsum dolor sit elit, Lorem ipsum dolor sit elit, consect"/>
          <p:cNvSpPr txBox="1"/>
          <p:nvPr/>
        </p:nvSpPr>
        <p:spPr>
          <a:xfrm>
            <a:off x="2243978" y="9745819"/>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grpSp>
        <p:nvGrpSpPr>
          <p:cNvPr id="6191" name="Group"/>
          <p:cNvGrpSpPr/>
          <p:nvPr/>
        </p:nvGrpSpPr>
        <p:grpSpPr>
          <a:xfrm>
            <a:off x="2243978" y="8244869"/>
            <a:ext cx="5474679" cy="368301"/>
            <a:chOff x="0" y="0"/>
            <a:chExt cx="5474677" cy="368300"/>
          </a:xfrm>
        </p:grpSpPr>
        <p:sp>
          <p:nvSpPr>
            <p:cNvPr id="6189" name="Rounded Rectangle"/>
            <p:cNvSpPr/>
            <p:nvPr/>
          </p:nvSpPr>
          <p:spPr>
            <a:xfrm>
              <a:off x="0" y="88899"/>
              <a:ext cx="889000" cy="190501"/>
            </a:xfrm>
            <a:prstGeom prst="roundRect">
              <a:avLst>
                <a:gd name="adj" fmla="val 5000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90" name="Insert title here"/>
            <p:cNvSpPr txBox="1"/>
            <p:nvPr/>
          </p:nvSpPr>
          <p:spPr>
            <a:xfrm>
              <a:off x="1257224" y="0"/>
              <a:ext cx="421745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194" name="Group"/>
          <p:cNvGrpSpPr/>
          <p:nvPr/>
        </p:nvGrpSpPr>
        <p:grpSpPr>
          <a:xfrm>
            <a:off x="2243978" y="8950893"/>
            <a:ext cx="5474679" cy="368301"/>
            <a:chOff x="0" y="0"/>
            <a:chExt cx="5474677" cy="368300"/>
          </a:xfrm>
        </p:grpSpPr>
        <p:sp>
          <p:nvSpPr>
            <p:cNvPr id="6192" name="Rounded Rectangle"/>
            <p:cNvSpPr/>
            <p:nvPr/>
          </p:nvSpPr>
          <p:spPr>
            <a:xfrm>
              <a:off x="0" y="88899"/>
              <a:ext cx="889000" cy="190501"/>
            </a:xfrm>
            <a:prstGeom prst="roundRect">
              <a:avLst>
                <a:gd name="adj" fmla="val 50000"/>
              </a:avLst>
            </a:prstGeom>
            <a:solidFill>
              <a:srgbClr val="92929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93" name="Insert title here"/>
            <p:cNvSpPr txBox="1"/>
            <p:nvPr/>
          </p:nvSpPr>
          <p:spPr>
            <a:xfrm>
              <a:off x="1257224" y="0"/>
              <a:ext cx="4217454"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r>
                <a:t>Insert title here</a:t>
              </a:r>
            </a:p>
          </p:txBody>
        </p:sp>
      </p:grpSp>
      <p:grpSp>
        <p:nvGrpSpPr>
          <p:cNvPr id="6198" name="Group"/>
          <p:cNvGrpSpPr/>
          <p:nvPr/>
        </p:nvGrpSpPr>
        <p:grpSpPr>
          <a:xfrm>
            <a:off x="18554475" y="2216530"/>
            <a:ext cx="4079082" cy="2534444"/>
            <a:chOff x="0" y="0"/>
            <a:chExt cx="4079081" cy="2534443"/>
          </a:xfrm>
        </p:grpSpPr>
        <p:sp>
          <p:nvSpPr>
            <p:cNvPr id="6195" name="Callout"/>
            <p:cNvSpPr/>
            <p:nvPr/>
          </p:nvSpPr>
          <p:spPr>
            <a:xfrm>
              <a:off x="0" y="0"/>
              <a:ext cx="4079082" cy="2534444"/>
            </a:xfrm>
            <a:custGeom>
              <a:avLst/>
              <a:gdLst/>
              <a:ahLst/>
              <a:cxnLst>
                <a:cxn ang="0">
                  <a:pos x="wd2" y="hd2"/>
                </a:cxn>
                <a:cxn ang="5400000">
                  <a:pos x="wd2" y="hd2"/>
                </a:cxn>
                <a:cxn ang="10800000">
                  <a:pos x="wd2" y="hd2"/>
                </a:cxn>
                <a:cxn ang="16200000">
                  <a:pos x="wd2" y="hd2"/>
                </a:cxn>
              </a:cxnLst>
              <a:rect l="0" t="0" r="r" b="b"/>
              <a:pathLst>
                <a:path w="21600" h="21600" extrusionOk="0">
                  <a:moveTo>
                    <a:pt x="2068" y="0"/>
                  </a:moveTo>
                  <a:cubicBezTo>
                    <a:pt x="926" y="0"/>
                    <a:pt x="0" y="1491"/>
                    <a:pt x="0" y="3328"/>
                  </a:cubicBezTo>
                  <a:lnTo>
                    <a:pt x="0" y="13056"/>
                  </a:lnTo>
                  <a:cubicBezTo>
                    <a:pt x="0" y="14894"/>
                    <a:pt x="926" y="16384"/>
                    <a:pt x="2068" y="16384"/>
                  </a:cubicBezTo>
                  <a:lnTo>
                    <a:pt x="14640" y="16384"/>
                  </a:lnTo>
                  <a:lnTo>
                    <a:pt x="16352" y="21600"/>
                  </a:lnTo>
                  <a:lnTo>
                    <a:pt x="18067" y="16384"/>
                  </a:lnTo>
                  <a:lnTo>
                    <a:pt x="19532" y="16384"/>
                  </a:lnTo>
                  <a:cubicBezTo>
                    <a:pt x="20674" y="16384"/>
                    <a:pt x="21600" y="14894"/>
                    <a:pt x="21600" y="13056"/>
                  </a:cubicBezTo>
                  <a:lnTo>
                    <a:pt x="21600" y="3328"/>
                  </a:lnTo>
                  <a:cubicBezTo>
                    <a:pt x="21600" y="1491"/>
                    <a:pt x="20674" y="0"/>
                    <a:pt x="19532" y="0"/>
                  </a:cubicBezTo>
                  <a:lnTo>
                    <a:pt x="2068"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196" name="Lorem ipsum dolor sit elit, consect loreretur."/>
            <p:cNvSpPr txBox="1"/>
            <p:nvPr/>
          </p:nvSpPr>
          <p:spPr>
            <a:xfrm>
              <a:off x="452040" y="847049"/>
              <a:ext cx="3175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a:solidFill>
                    <a:srgbClr val="FFFFFF"/>
                  </a:solidFill>
                </a:defRPr>
              </a:lvl1pPr>
            </a:lstStyle>
            <a:p>
              <a:r>
                <a:t>Lorem ipsum dolor sit elit, consect loreretur.</a:t>
              </a:r>
            </a:p>
          </p:txBody>
        </p:sp>
        <p:sp>
          <p:nvSpPr>
            <p:cNvPr id="6197" name="INSERT TITLE"/>
            <p:cNvSpPr txBox="1"/>
            <p:nvPr/>
          </p:nvSpPr>
          <p:spPr>
            <a:xfrm>
              <a:off x="452040" y="329802"/>
              <a:ext cx="317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FFFFFF"/>
                  </a:solidFill>
                  <a:latin typeface="+mn-lt"/>
                  <a:ea typeface="+mn-ea"/>
                  <a:cs typeface="+mn-cs"/>
                  <a:sym typeface="Montserrat Bold"/>
                </a:defRPr>
              </a:lvl1pPr>
            </a:lstStyle>
            <a:p>
              <a:r>
                <a:t>INSERT TITLE</a:t>
              </a:r>
            </a:p>
          </p:txBody>
        </p:sp>
      </p:grpSp>
      <p:sp>
        <p:nvSpPr>
          <p:cNvPr id="6199" name="Shape"/>
          <p:cNvSpPr/>
          <p:nvPr/>
        </p:nvSpPr>
        <p:spPr>
          <a:xfrm rot="5400000">
            <a:off x="11603946" y="528325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accel="50000" decel="50000" fill="hold" grpId="1" nodeType="withEffect">
                                  <p:stCondLst>
                                    <p:cond delay="0"/>
                                  </p:stCondLst>
                                  <p:iterate>
                                    <p:tmAbs val="0"/>
                                  </p:iterate>
                                  <p:childTnLst>
                                    <p:set>
                                      <p:cBhvr>
                                        <p:cTn id="6" fill="hold"/>
                                        <p:tgtEl>
                                          <p:spTgt spid="6185"/>
                                        </p:tgtEl>
                                        <p:attrNameLst>
                                          <p:attrName>style.visibility</p:attrName>
                                        </p:attrNameLst>
                                      </p:cBhvr>
                                      <p:to>
                                        <p:strVal val="visible"/>
                                      </p:to>
                                    </p:set>
                                    <p:animEffect transition="in" filter="wipe(down)">
                                      <p:cBhvr>
                                        <p:cTn id="7" dur="1000"/>
                                        <p:tgtEl>
                                          <p:spTgt spid="6185"/>
                                        </p:tgtEl>
                                      </p:cBhvr>
                                    </p:animEffect>
                                  </p:childTnLst>
                                </p:cTn>
                              </p:par>
                              <p:par>
                                <p:cTn id="8" presetID="2" presetClass="entr" presetSubtype="1" accel="50000" decel="50000" fill="hold" grpId="2" nodeType="withEffect">
                                  <p:stCondLst>
                                    <p:cond delay="500"/>
                                  </p:stCondLst>
                                  <p:iterate>
                                    <p:tmAbs val="0"/>
                                  </p:iterate>
                                  <p:childTnLst>
                                    <p:set>
                                      <p:cBhvr>
                                        <p:cTn id="9" fill="hold"/>
                                        <p:tgtEl>
                                          <p:spTgt spid="6199"/>
                                        </p:tgtEl>
                                        <p:attrNameLst>
                                          <p:attrName>style.visibility</p:attrName>
                                        </p:attrNameLst>
                                      </p:cBhvr>
                                      <p:to>
                                        <p:strVal val="visible"/>
                                      </p:to>
                                    </p:set>
                                    <p:anim calcmode="lin" valueType="num">
                                      <p:cBhvr>
                                        <p:cTn id="10" dur="1000" fill="hold"/>
                                        <p:tgtEl>
                                          <p:spTgt spid="6199"/>
                                        </p:tgtEl>
                                        <p:attrNameLst>
                                          <p:attrName>ppt_x</p:attrName>
                                        </p:attrNameLst>
                                      </p:cBhvr>
                                      <p:tavLst>
                                        <p:tav tm="0">
                                          <p:val>
                                            <p:strVal val="#ppt_x"/>
                                          </p:val>
                                        </p:tav>
                                        <p:tav tm="100000">
                                          <p:val>
                                            <p:strVal val="#ppt_x"/>
                                          </p:val>
                                        </p:tav>
                                      </p:tavLst>
                                    </p:anim>
                                    <p:anim calcmode="lin" valueType="num">
                                      <p:cBhvr>
                                        <p:cTn id="11" dur="1000" fill="hold"/>
                                        <p:tgtEl>
                                          <p:spTgt spid="6199"/>
                                        </p:tgtEl>
                                        <p:attrNameLst>
                                          <p:attrName>ppt_y</p:attrName>
                                        </p:attrNameLst>
                                      </p:cBhvr>
                                      <p:tavLst>
                                        <p:tav tm="0">
                                          <p:val>
                                            <p:strVal val="0-#ppt_h/2"/>
                                          </p:val>
                                        </p:tav>
                                        <p:tav tm="100000">
                                          <p:val>
                                            <p:strVal val="#ppt_y"/>
                                          </p:val>
                                        </p:tav>
                                      </p:tavLst>
                                    </p:anim>
                                  </p:childTnLst>
                                </p:cTn>
                              </p:par>
                              <p:par>
                                <p:cTn id="12" presetID="2" presetClass="entr" presetSubtype="1" accel="50000" decel="50000" fill="hold" grpId="3" nodeType="withEffect">
                                  <p:stCondLst>
                                    <p:cond delay="1000"/>
                                  </p:stCondLst>
                                  <p:iterate>
                                    <p:tmAbs val="0"/>
                                  </p:iterate>
                                  <p:childTnLst>
                                    <p:set>
                                      <p:cBhvr>
                                        <p:cTn id="13" fill="hold"/>
                                        <p:tgtEl>
                                          <p:spTgt spid="6198"/>
                                        </p:tgtEl>
                                        <p:attrNameLst>
                                          <p:attrName>style.visibility</p:attrName>
                                        </p:attrNameLst>
                                      </p:cBhvr>
                                      <p:to>
                                        <p:strVal val="visible"/>
                                      </p:to>
                                    </p:set>
                                    <p:anim calcmode="lin" valueType="num">
                                      <p:cBhvr>
                                        <p:cTn id="14" dur="1000" fill="hold"/>
                                        <p:tgtEl>
                                          <p:spTgt spid="6198"/>
                                        </p:tgtEl>
                                        <p:attrNameLst>
                                          <p:attrName>ppt_x</p:attrName>
                                        </p:attrNameLst>
                                      </p:cBhvr>
                                      <p:tavLst>
                                        <p:tav tm="0">
                                          <p:val>
                                            <p:strVal val="#ppt_x"/>
                                          </p:val>
                                        </p:tav>
                                        <p:tav tm="100000">
                                          <p:val>
                                            <p:strVal val="#ppt_x"/>
                                          </p:val>
                                        </p:tav>
                                      </p:tavLst>
                                    </p:anim>
                                    <p:anim calcmode="lin" valueType="num">
                                      <p:cBhvr>
                                        <p:cTn id="15" dur="1000" fill="hold"/>
                                        <p:tgtEl>
                                          <p:spTgt spid="61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 grpId="1" animBg="1" advAuto="0"/>
      <p:bldP spid="6198" grpId="3" animBg="1" advAuto="0"/>
      <p:bldP spid="6199"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1" name="Rectangle"/>
          <p:cNvSpPr/>
          <p:nvPr/>
        </p:nvSpPr>
        <p:spPr>
          <a:xfrm>
            <a:off x="0" y="-1"/>
            <a:ext cx="24384001" cy="4572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02" name="Rectangle"/>
          <p:cNvSpPr/>
          <p:nvPr/>
        </p:nvSpPr>
        <p:spPr>
          <a:xfrm>
            <a:off x="0" y="4572000"/>
            <a:ext cx="24384001" cy="5796451"/>
          </a:xfrm>
          <a:prstGeom prst="rect">
            <a:avLst/>
          </a:prstGeom>
          <a:gradFill>
            <a:gsLst>
              <a:gs pos="0">
                <a:srgbClr val="EBEBEB"/>
              </a:gs>
              <a:gs pos="100000">
                <a:srgbClr val="FFFFFF"/>
              </a:gs>
            </a:gsLst>
          </a:gra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aphicFrame>
        <p:nvGraphicFramePr>
          <p:cNvPr id="6203" name="2D Line Chart"/>
          <p:cNvGraphicFramePr/>
          <p:nvPr/>
        </p:nvGraphicFramePr>
        <p:xfrm>
          <a:off x="-592310" y="5062191"/>
          <a:ext cx="25044097" cy="4816069"/>
        </p:xfrm>
        <a:graphic>
          <a:graphicData uri="http://schemas.openxmlformats.org/drawingml/2006/chart">
            <c:chart xmlns:c="http://schemas.openxmlformats.org/drawingml/2006/chart" xmlns:r="http://schemas.openxmlformats.org/officeDocument/2006/relationships" r:id="rId2"/>
          </a:graphicData>
        </a:graphic>
      </p:graphicFrame>
      <p:sp>
        <p:nvSpPr>
          <p:cNvPr id="6204" name="Editable smart line charts"/>
          <p:cNvSpPr txBox="1"/>
          <p:nvPr/>
        </p:nvSpPr>
        <p:spPr>
          <a:xfrm>
            <a:off x="4333679" y="1653545"/>
            <a:ext cx="7458507" cy="1002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rPr dirty="0"/>
              <a:t>Editable line charts</a:t>
            </a:r>
          </a:p>
        </p:txBody>
      </p:sp>
      <p:sp>
        <p:nvSpPr>
          <p:cNvPr id="6205" name="Shape"/>
          <p:cNvSpPr/>
          <p:nvPr/>
        </p:nvSpPr>
        <p:spPr>
          <a:xfrm>
            <a:off x="2503398" y="1577345"/>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6206"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2446359" y="1673230"/>
            <a:ext cx="9434243"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Lorem ipsum dolor sit elit, consect loreretur adipiscing nisi aute. ipsum sit elit, Lorem ipsum dolor sit elit, Lorem ipsum</a:t>
            </a:r>
          </a:p>
        </p:txBody>
      </p:sp>
      <p:grpSp>
        <p:nvGrpSpPr>
          <p:cNvPr id="6209" name="Group"/>
          <p:cNvGrpSpPr/>
          <p:nvPr/>
        </p:nvGrpSpPr>
        <p:grpSpPr>
          <a:xfrm>
            <a:off x="2875932" y="11165103"/>
            <a:ext cx="6112514" cy="363775"/>
            <a:chOff x="0" y="0"/>
            <a:chExt cx="6112512" cy="363773"/>
          </a:xfrm>
        </p:grpSpPr>
        <p:sp>
          <p:nvSpPr>
            <p:cNvPr id="6207" name="Lorem ipsum dolor sit elit, consect loreretur Lorem ipsum dolor sit elit, consect loreretur Lorem"/>
            <p:cNvSpPr/>
            <p:nvPr/>
          </p:nvSpPr>
          <p:spPr>
            <a:xfrm>
              <a:off x="1327859" y="0"/>
              <a:ext cx="478465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 Lorem</a:t>
              </a:r>
            </a:p>
          </p:txBody>
        </p:sp>
        <p:sp>
          <p:nvSpPr>
            <p:cNvPr id="6208" name="Rounded Rectangle"/>
            <p:cNvSpPr/>
            <p:nvPr/>
          </p:nvSpPr>
          <p:spPr>
            <a:xfrm>
              <a:off x="0" y="0"/>
              <a:ext cx="919839" cy="363774"/>
            </a:xfrm>
            <a:prstGeom prst="roundRect">
              <a:avLst>
                <a:gd name="adj" fmla="val 37929"/>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212" name="Group"/>
          <p:cNvGrpSpPr/>
          <p:nvPr/>
        </p:nvGrpSpPr>
        <p:grpSpPr>
          <a:xfrm>
            <a:off x="9322010" y="11165103"/>
            <a:ext cx="6112514" cy="363775"/>
            <a:chOff x="0" y="0"/>
            <a:chExt cx="6112512" cy="363773"/>
          </a:xfrm>
        </p:grpSpPr>
        <p:sp>
          <p:nvSpPr>
            <p:cNvPr id="6210" name="Lorem ipsum dolor sit elit, consect loreretur Lorem ipsum dolor sit elit, consect loreretur Lorem"/>
            <p:cNvSpPr/>
            <p:nvPr/>
          </p:nvSpPr>
          <p:spPr>
            <a:xfrm>
              <a:off x="1327859" y="0"/>
              <a:ext cx="478465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 Lorem</a:t>
              </a:r>
            </a:p>
          </p:txBody>
        </p:sp>
        <p:sp>
          <p:nvSpPr>
            <p:cNvPr id="6211" name="Rounded Rectangle"/>
            <p:cNvSpPr/>
            <p:nvPr/>
          </p:nvSpPr>
          <p:spPr>
            <a:xfrm>
              <a:off x="0" y="0"/>
              <a:ext cx="919839" cy="363774"/>
            </a:xfrm>
            <a:prstGeom prst="roundRect">
              <a:avLst>
                <a:gd name="adj" fmla="val 37929"/>
              </a:avLst>
            </a:prstGeom>
            <a:solidFill>
              <a:srgbClr val="92929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6215" name="Group"/>
          <p:cNvGrpSpPr/>
          <p:nvPr/>
        </p:nvGrpSpPr>
        <p:grpSpPr>
          <a:xfrm>
            <a:off x="15768088" y="11165103"/>
            <a:ext cx="6112514" cy="363775"/>
            <a:chOff x="0" y="0"/>
            <a:chExt cx="6112512" cy="363773"/>
          </a:xfrm>
        </p:grpSpPr>
        <p:sp>
          <p:nvSpPr>
            <p:cNvPr id="6213" name="Lorem ipsum dolor sit elit, consect loreretur Lorem ipsum dolor sit elit, consect loreretur Lorem"/>
            <p:cNvSpPr/>
            <p:nvPr/>
          </p:nvSpPr>
          <p:spPr>
            <a:xfrm>
              <a:off x="1327859" y="0"/>
              <a:ext cx="478465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Lorem ipsum dolor sit elit, consect loreretur Lorem</a:t>
              </a:r>
            </a:p>
          </p:txBody>
        </p:sp>
        <p:sp>
          <p:nvSpPr>
            <p:cNvPr id="6214" name="Rounded Rectangle"/>
            <p:cNvSpPr/>
            <p:nvPr/>
          </p:nvSpPr>
          <p:spPr>
            <a:xfrm>
              <a:off x="0" y="0"/>
              <a:ext cx="919839" cy="363774"/>
            </a:xfrm>
            <a:prstGeom prst="roundRect">
              <a:avLst>
                <a:gd name="adj" fmla="val 37929"/>
              </a:avLst>
            </a:prstGeom>
            <a:solidFill>
              <a:srgbClr val="5E5E5E"/>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6201"/>
                                        </p:tgtEl>
                                        <p:attrNameLst>
                                          <p:attrName>style.visibility</p:attrName>
                                        </p:attrNameLst>
                                      </p:cBhvr>
                                      <p:to>
                                        <p:strVal val="visible"/>
                                      </p:to>
                                    </p:set>
                                    <p:anim calcmode="lin" valueType="num">
                                      <p:cBhvr>
                                        <p:cTn id="7" dur="1000" fill="hold"/>
                                        <p:tgtEl>
                                          <p:spTgt spid="6201"/>
                                        </p:tgtEl>
                                        <p:attrNameLst>
                                          <p:attrName>ppt_x</p:attrName>
                                        </p:attrNameLst>
                                      </p:cBhvr>
                                      <p:tavLst>
                                        <p:tav tm="0">
                                          <p:val>
                                            <p:strVal val="1+#ppt_w/2"/>
                                          </p:val>
                                        </p:tav>
                                        <p:tav tm="100000">
                                          <p:val>
                                            <p:strVal val="#ppt_x"/>
                                          </p:val>
                                        </p:tav>
                                      </p:tavLst>
                                    </p:anim>
                                    <p:anim calcmode="lin" valueType="num">
                                      <p:cBhvr>
                                        <p:cTn id="8" dur="1000" fill="hold"/>
                                        <p:tgtEl>
                                          <p:spTgt spid="6201"/>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6205"/>
                                        </p:tgtEl>
                                        <p:attrNameLst>
                                          <p:attrName>style.visibility</p:attrName>
                                        </p:attrNameLst>
                                      </p:cBhvr>
                                      <p:to>
                                        <p:strVal val="visible"/>
                                      </p:to>
                                    </p:set>
                                    <p:anim calcmode="lin" valueType="num">
                                      <p:cBhvr>
                                        <p:cTn id="11" dur="1000" fill="hold"/>
                                        <p:tgtEl>
                                          <p:spTgt spid="6205"/>
                                        </p:tgtEl>
                                        <p:attrNameLst>
                                          <p:attrName>ppt_x</p:attrName>
                                        </p:attrNameLst>
                                      </p:cBhvr>
                                      <p:tavLst>
                                        <p:tav tm="0">
                                          <p:val>
                                            <p:strVal val="0-#ppt_w/2"/>
                                          </p:val>
                                        </p:tav>
                                        <p:tav tm="100000">
                                          <p:val>
                                            <p:strVal val="#ppt_x"/>
                                          </p:val>
                                        </p:tav>
                                      </p:tavLst>
                                    </p:anim>
                                    <p:anim calcmode="lin" valueType="num">
                                      <p:cBhvr>
                                        <p:cTn id="12" dur="1000" fill="hold"/>
                                        <p:tgtEl>
                                          <p:spTgt spid="6205"/>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6202"/>
                                        </p:tgtEl>
                                        <p:attrNameLst>
                                          <p:attrName>style.visibility</p:attrName>
                                        </p:attrNameLst>
                                      </p:cBhvr>
                                      <p:to>
                                        <p:strVal val="visible"/>
                                      </p:to>
                                    </p:set>
                                    <p:anim calcmode="lin" valueType="num">
                                      <p:cBhvr>
                                        <p:cTn id="15" dur="1000" fill="hold"/>
                                        <p:tgtEl>
                                          <p:spTgt spid="6202"/>
                                        </p:tgtEl>
                                        <p:attrNameLst>
                                          <p:attrName>ppt_x</p:attrName>
                                        </p:attrNameLst>
                                      </p:cBhvr>
                                      <p:tavLst>
                                        <p:tav tm="0">
                                          <p:val>
                                            <p:strVal val="0-#ppt_w/2"/>
                                          </p:val>
                                        </p:tav>
                                        <p:tav tm="100000">
                                          <p:val>
                                            <p:strVal val="#ppt_x"/>
                                          </p:val>
                                        </p:tav>
                                      </p:tavLst>
                                    </p:anim>
                                    <p:anim calcmode="lin" valueType="num">
                                      <p:cBhvr>
                                        <p:cTn id="16" dur="1000" fill="hold"/>
                                        <p:tgtEl>
                                          <p:spTgt spid="6202"/>
                                        </p:tgtEl>
                                        <p:attrNameLst>
                                          <p:attrName>ppt_y</p:attrName>
                                        </p:attrNameLst>
                                      </p:cBhvr>
                                      <p:tavLst>
                                        <p:tav tm="0">
                                          <p:val>
                                            <p:strVal val="#ppt_y"/>
                                          </p:val>
                                        </p:tav>
                                        <p:tav tm="100000">
                                          <p:val>
                                            <p:strVal val="#ppt_y"/>
                                          </p:val>
                                        </p:tav>
                                      </p:tavLst>
                                    </p:anim>
                                  </p:childTnLst>
                                </p:cTn>
                              </p:par>
                              <p:par>
                                <p:cTn id="17" presetID="22" presetClass="entr" presetSubtype="8" accel="50000" decel="50000" fill="hold" grpId="4" nodeType="withEffect">
                                  <p:stCondLst>
                                    <p:cond delay="2000"/>
                                  </p:stCondLst>
                                  <p:iterate>
                                    <p:tmAbs val="0"/>
                                  </p:iterate>
                                  <p:childTnLst>
                                    <p:set>
                                      <p:cBhvr>
                                        <p:cTn id="18" fill="hold"/>
                                        <p:tgtEl>
                                          <p:spTgt spid="6203"/>
                                        </p:tgtEl>
                                        <p:attrNameLst>
                                          <p:attrName>style.visibility</p:attrName>
                                        </p:attrNameLst>
                                      </p:cBhvr>
                                      <p:to>
                                        <p:strVal val="visible"/>
                                      </p:to>
                                    </p:set>
                                    <p:animEffect transition="in" filter="wipe(left)">
                                      <p:cBhvr>
                                        <p:cTn id="19" dur="1000"/>
                                        <p:tgtEl>
                                          <p:spTgt spid="6203"/>
                                        </p:tgtEl>
                                      </p:cBhvr>
                                    </p:animEffect>
                                  </p:childTnLst>
                                </p:cTn>
                              </p:par>
                              <p:par>
                                <p:cTn id="20" presetID="2" presetClass="entr" presetSubtype="4" accel="50000" decel="50000" fill="hold" grpId="5" nodeType="withEffect">
                                  <p:stCondLst>
                                    <p:cond delay="2500"/>
                                  </p:stCondLst>
                                  <p:iterate>
                                    <p:tmAbs val="0"/>
                                  </p:iterate>
                                  <p:childTnLst>
                                    <p:set>
                                      <p:cBhvr>
                                        <p:cTn id="21" fill="hold"/>
                                        <p:tgtEl>
                                          <p:spTgt spid="6209"/>
                                        </p:tgtEl>
                                        <p:attrNameLst>
                                          <p:attrName>style.visibility</p:attrName>
                                        </p:attrNameLst>
                                      </p:cBhvr>
                                      <p:to>
                                        <p:strVal val="visible"/>
                                      </p:to>
                                    </p:set>
                                    <p:anim calcmode="lin" valueType="num">
                                      <p:cBhvr>
                                        <p:cTn id="22" dur="1000" fill="hold"/>
                                        <p:tgtEl>
                                          <p:spTgt spid="6209"/>
                                        </p:tgtEl>
                                        <p:attrNameLst>
                                          <p:attrName>ppt_x</p:attrName>
                                        </p:attrNameLst>
                                      </p:cBhvr>
                                      <p:tavLst>
                                        <p:tav tm="0">
                                          <p:val>
                                            <p:strVal val="#ppt_x"/>
                                          </p:val>
                                        </p:tav>
                                        <p:tav tm="100000">
                                          <p:val>
                                            <p:strVal val="#ppt_x"/>
                                          </p:val>
                                        </p:tav>
                                      </p:tavLst>
                                    </p:anim>
                                    <p:anim calcmode="lin" valueType="num">
                                      <p:cBhvr>
                                        <p:cTn id="23" dur="1000" fill="hold"/>
                                        <p:tgtEl>
                                          <p:spTgt spid="6209"/>
                                        </p:tgtEl>
                                        <p:attrNameLst>
                                          <p:attrName>ppt_y</p:attrName>
                                        </p:attrNameLst>
                                      </p:cBhvr>
                                      <p:tavLst>
                                        <p:tav tm="0">
                                          <p:val>
                                            <p:strVal val="1+#ppt_h/2"/>
                                          </p:val>
                                        </p:tav>
                                        <p:tav tm="100000">
                                          <p:val>
                                            <p:strVal val="#ppt_y"/>
                                          </p:val>
                                        </p:tav>
                                      </p:tavLst>
                                    </p:anim>
                                  </p:childTnLst>
                                </p:cTn>
                              </p:par>
                              <p:par>
                                <p:cTn id="24" presetID="2" presetClass="entr" presetSubtype="4" accel="50000" decel="50000" fill="hold" grpId="6" nodeType="withEffect">
                                  <p:stCondLst>
                                    <p:cond delay="3000"/>
                                  </p:stCondLst>
                                  <p:iterate>
                                    <p:tmAbs val="0"/>
                                  </p:iterate>
                                  <p:childTnLst>
                                    <p:set>
                                      <p:cBhvr>
                                        <p:cTn id="25" fill="hold"/>
                                        <p:tgtEl>
                                          <p:spTgt spid="6212"/>
                                        </p:tgtEl>
                                        <p:attrNameLst>
                                          <p:attrName>style.visibility</p:attrName>
                                        </p:attrNameLst>
                                      </p:cBhvr>
                                      <p:to>
                                        <p:strVal val="visible"/>
                                      </p:to>
                                    </p:set>
                                    <p:anim calcmode="lin" valueType="num">
                                      <p:cBhvr>
                                        <p:cTn id="26" dur="1000" fill="hold"/>
                                        <p:tgtEl>
                                          <p:spTgt spid="6212"/>
                                        </p:tgtEl>
                                        <p:attrNameLst>
                                          <p:attrName>ppt_x</p:attrName>
                                        </p:attrNameLst>
                                      </p:cBhvr>
                                      <p:tavLst>
                                        <p:tav tm="0">
                                          <p:val>
                                            <p:strVal val="#ppt_x"/>
                                          </p:val>
                                        </p:tav>
                                        <p:tav tm="100000">
                                          <p:val>
                                            <p:strVal val="#ppt_x"/>
                                          </p:val>
                                        </p:tav>
                                      </p:tavLst>
                                    </p:anim>
                                    <p:anim calcmode="lin" valueType="num">
                                      <p:cBhvr>
                                        <p:cTn id="27" dur="1000" fill="hold"/>
                                        <p:tgtEl>
                                          <p:spTgt spid="6212"/>
                                        </p:tgtEl>
                                        <p:attrNameLst>
                                          <p:attrName>ppt_y</p:attrName>
                                        </p:attrNameLst>
                                      </p:cBhvr>
                                      <p:tavLst>
                                        <p:tav tm="0">
                                          <p:val>
                                            <p:strVal val="1+#ppt_h/2"/>
                                          </p:val>
                                        </p:tav>
                                        <p:tav tm="100000">
                                          <p:val>
                                            <p:strVal val="#ppt_y"/>
                                          </p:val>
                                        </p:tav>
                                      </p:tavLst>
                                    </p:anim>
                                  </p:childTnLst>
                                </p:cTn>
                              </p:par>
                              <p:par>
                                <p:cTn id="28" presetID="2" presetClass="entr" presetSubtype="4" accel="50000" decel="50000" fill="hold" grpId="7" nodeType="withEffect">
                                  <p:stCondLst>
                                    <p:cond delay="3500"/>
                                  </p:stCondLst>
                                  <p:iterate>
                                    <p:tmAbs val="0"/>
                                  </p:iterate>
                                  <p:childTnLst>
                                    <p:set>
                                      <p:cBhvr>
                                        <p:cTn id="29" fill="hold"/>
                                        <p:tgtEl>
                                          <p:spTgt spid="6215"/>
                                        </p:tgtEl>
                                        <p:attrNameLst>
                                          <p:attrName>style.visibility</p:attrName>
                                        </p:attrNameLst>
                                      </p:cBhvr>
                                      <p:to>
                                        <p:strVal val="visible"/>
                                      </p:to>
                                    </p:set>
                                    <p:anim calcmode="lin" valueType="num">
                                      <p:cBhvr>
                                        <p:cTn id="30" dur="1000" fill="hold"/>
                                        <p:tgtEl>
                                          <p:spTgt spid="6215"/>
                                        </p:tgtEl>
                                        <p:attrNameLst>
                                          <p:attrName>ppt_x</p:attrName>
                                        </p:attrNameLst>
                                      </p:cBhvr>
                                      <p:tavLst>
                                        <p:tav tm="0">
                                          <p:val>
                                            <p:strVal val="#ppt_x"/>
                                          </p:val>
                                        </p:tav>
                                        <p:tav tm="100000">
                                          <p:val>
                                            <p:strVal val="#ppt_x"/>
                                          </p:val>
                                        </p:tav>
                                      </p:tavLst>
                                    </p:anim>
                                    <p:anim calcmode="lin" valueType="num">
                                      <p:cBhvr>
                                        <p:cTn id="31" dur="1000" fill="hold"/>
                                        <p:tgtEl>
                                          <p:spTgt spid="62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1" grpId="1" animBg="1" advAuto="0"/>
      <p:bldP spid="6202" grpId="3" animBg="1" advAuto="0"/>
      <p:bldP spid="6203" grpId="4" animBg="1" advAuto="0"/>
      <p:bldP spid="6205" grpId="2" animBg="1" advAuto="0"/>
      <p:bldP spid="6209" grpId="5" animBg="1" advAuto="0"/>
      <p:bldP spid="6212" grpId="6" animBg="1" advAuto="0"/>
      <p:bldP spid="6215" grpId="7" animBg="1" advAuto="0"/>
    </p:bldLst>
  </p:timing>
</p:sld>
</file>

<file path=ppt/theme/theme1.xml><?xml version="1.0" encoding="utf-8"?>
<a:theme xmlns:a="http://schemas.openxmlformats.org/drawingml/2006/main" name="White">
  <a:themeElements>
    <a:clrScheme name="Custom 3">
      <a:dk1>
        <a:srgbClr val="454546"/>
      </a:dk1>
      <a:lt1>
        <a:srgbClr val="FFFFFF"/>
      </a:lt1>
      <a:dk2>
        <a:srgbClr val="5E5E5E"/>
      </a:dk2>
      <a:lt2>
        <a:srgbClr val="D5D5D5"/>
      </a:lt2>
      <a:accent1>
        <a:srgbClr val="2F558C"/>
      </a:accent1>
      <a:accent2>
        <a:srgbClr val="F47920"/>
      </a:accent2>
      <a:accent3>
        <a:srgbClr val="1A6062"/>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3387</TotalTime>
  <Words>5299</Words>
  <Application>Microsoft Office PowerPoint</Application>
  <PresentationFormat>Custom</PresentationFormat>
  <Paragraphs>517</Paragraphs>
  <Slides>56</Slides>
  <Notes>0</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Helvetica Neue</vt:lpstr>
      <vt:lpstr>Montserrat Bold</vt:lpstr>
      <vt:lpstr>Raleway</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Warbucks</dc:creator>
  <cp:lastModifiedBy>Ole</cp:lastModifiedBy>
  <cp:revision>53</cp:revision>
  <dcterms:modified xsi:type="dcterms:W3CDTF">2025-02-11T19:38:21Z</dcterms:modified>
</cp:coreProperties>
</file>