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2"/>
  </p:notesMasterIdLst>
  <p:sldIdLst>
    <p:sldId id="260" r:id="rId2"/>
    <p:sldId id="259" r:id="rId3"/>
    <p:sldId id="660" r:id="rId4"/>
    <p:sldId id="661" r:id="rId5"/>
    <p:sldId id="320" r:id="rId6"/>
    <p:sldId id="321" r:id="rId7"/>
    <p:sldId id="322" r:id="rId8"/>
    <p:sldId id="323" r:id="rId9"/>
    <p:sldId id="340" r:id="rId10"/>
    <p:sldId id="341" r:id="rId11"/>
    <p:sldId id="342" r:id="rId12"/>
    <p:sldId id="343" r:id="rId13"/>
    <p:sldId id="348" r:id="rId14"/>
    <p:sldId id="349" r:id="rId15"/>
    <p:sldId id="350" r:id="rId16"/>
    <p:sldId id="351" r:id="rId17"/>
    <p:sldId id="353" r:id="rId18"/>
    <p:sldId id="354" r:id="rId19"/>
    <p:sldId id="355" r:id="rId20"/>
    <p:sldId id="356" r:id="rId21"/>
    <p:sldId id="357" r:id="rId22"/>
    <p:sldId id="363" r:id="rId23"/>
    <p:sldId id="364" r:id="rId24"/>
    <p:sldId id="365" r:id="rId25"/>
    <p:sldId id="366" r:id="rId26"/>
    <p:sldId id="367" r:id="rId27"/>
    <p:sldId id="368" r:id="rId28"/>
    <p:sldId id="369" r:id="rId29"/>
    <p:sldId id="370" r:id="rId30"/>
    <p:sldId id="371" r:id="rId31"/>
    <p:sldId id="372" r:id="rId32"/>
    <p:sldId id="373" r:id="rId33"/>
    <p:sldId id="388" r:id="rId34"/>
    <p:sldId id="389" r:id="rId35"/>
    <p:sldId id="390" r:id="rId36"/>
    <p:sldId id="391" r:id="rId37"/>
    <p:sldId id="396" r:id="rId38"/>
    <p:sldId id="397" r:id="rId39"/>
    <p:sldId id="398" r:id="rId40"/>
    <p:sldId id="399" r:id="rId41"/>
    <p:sldId id="404" r:id="rId42"/>
    <p:sldId id="405" r:id="rId43"/>
    <p:sldId id="406" r:id="rId44"/>
    <p:sldId id="407" r:id="rId45"/>
    <p:sldId id="408" r:id="rId46"/>
    <p:sldId id="409" r:id="rId47"/>
    <p:sldId id="412" r:id="rId48"/>
    <p:sldId id="414" r:id="rId49"/>
    <p:sldId id="416" r:id="rId50"/>
    <p:sldId id="417" r:id="rId51"/>
    <p:sldId id="418" r:id="rId52"/>
    <p:sldId id="419" r:id="rId53"/>
    <p:sldId id="421" r:id="rId54"/>
    <p:sldId id="422" r:id="rId55"/>
    <p:sldId id="428" r:id="rId56"/>
    <p:sldId id="430" r:id="rId57"/>
    <p:sldId id="431" r:id="rId58"/>
    <p:sldId id="432" r:id="rId59"/>
    <p:sldId id="434" r:id="rId60"/>
    <p:sldId id="435" r:id="rId6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1pPr>
    <a:lvl2pPr marL="0" marR="0" indent="2286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2pPr>
    <a:lvl3pPr marL="0" marR="0" indent="4572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3pPr>
    <a:lvl4pPr marL="0" marR="0" indent="6858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4pPr>
    <a:lvl5pPr marL="0" marR="0" indent="9144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5pPr>
    <a:lvl6pPr marL="0" marR="0" indent="11430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6pPr>
    <a:lvl7pPr marL="0" marR="0" indent="13716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7pPr>
    <a:lvl8pPr marL="0" marR="0" indent="16002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8pPr>
    <a:lvl9pPr marL="0" marR="0" indent="18288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9pPr>
  </p:defaultTextStyle>
  <p:extLst>
    <p:ext uri="{521415D9-36F7-43E2-AB2F-B90AF26B5E84}">
      <p14:sectionLst xmlns:p14="http://schemas.microsoft.com/office/powerpoint/2010/main">
        <p14:section name="Instructions" id="{9E051B06-0EE3-4821-AEFC-02B15ED55E6C}">
          <p14:sldIdLst>
            <p14:sldId id="260"/>
            <p14:sldId id="259"/>
            <p14:sldId id="660"/>
            <p14:sldId id="661"/>
          </p14:sldIdLst>
        </p14:section>
        <p14:section name="Tabs" id="{5A068513-B205-4D10-B7B1-2674ED8E9177}">
          <p14:sldIdLst>
            <p14:sldId id="320"/>
            <p14:sldId id="321"/>
            <p14:sldId id="322"/>
            <p14:sldId id="323"/>
          </p14:sldIdLst>
        </p14:section>
        <p14:section name="Timelines Calendars Progession" id="{41B8A5D0-7B27-426C-B365-AE16C1E7B447}">
          <p14:sldIdLst>
            <p14:sldId id="340"/>
            <p14:sldId id="341"/>
            <p14:sldId id="342"/>
            <p14:sldId id="343"/>
            <p14:sldId id="348"/>
            <p14:sldId id="349"/>
            <p14:sldId id="350"/>
            <p14:sldId id="351"/>
            <p14:sldId id="353"/>
            <p14:sldId id="354"/>
            <p14:sldId id="355"/>
            <p14:sldId id="356"/>
            <p14:sldId id="357"/>
            <p14:sldId id="363"/>
            <p14:sldId id="364"/>
            <p14:sldId id="365"/>
            <p14:sldId id="366"/>
            <p14:sldId id="367"/>
          </p14:sldIdLst>
        </p14:section>
        <p14:section name="Tables" id="{0005BE22-44EA-4DA6-BA4E-0FAB33497202}">
          <p14:sldIdLst>
            <p14:sldId id="368"/>
            <p14:sldId id="369"/>
            <p14:sldId id="370"/>
            <p14:sldId id="371"/>
            <p14:sldId id="372"/>
            <p14:sldId id="373"/>
          </p14:sldIdLst>
        </p14:section>
        <p14:section name="Projects" id="{E7F5A849-6DE5-4786-8F0E-8796DA915339}">
          <p14:sldIdLst>
            <p14:sldId id="388"/>
            <p14:sldId id="389"/>
            <p14:sldId id="390"/>
            <p14:sldId id="391"/>
            <p14:sldId id="396"/>
            <p14:sldId id="397"/>
            <p14:sldId id="398"/>
            <p14:sldId id="399"/>
          </p14:sldIdLst>
        </p14:section>
        <p14:section name="People / Profiles / Stats" id="{F5FCAA54-4714-4662-A6BE-4DF8B84F5DEF}">
          <p14:sldIdLst>
            <p14:sldId id="404"/>
            <p14:sldId id="405"/>
            <p14:sldId id="406"/>
            <p14:sldId id="407"/>
            <p14:sldId id="408"/>
            <p14:sldId id="409"/>
            <p14:sldId id="412"/>
            <p14:sldId id="414"/>
            <p14:sldId id="416"/>
            <p14:sldId id="417"/>
            <p14:sldId id="418"/>
            <p14:sldId id="419"/>
            <p14:sldId id="421"/>
            <p14:sldId id="422"/>
            <p14:sldId id="428"/>
            <p14:sldId id="430"/>
            <p14:sldId id="431"/>
            <p14:sldId id="432"/>
            <p14:sldId id="434"/>
            <p14:sldId id="43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D5D5D5"/>
    <a:srgbClr val="454546"/>
    <a:srgbClr val="F47920"/>
    <a:srgbClr val="2F55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3"/>
    <p:restoredTop sz="94694"/>
  </p:normalViewPr>
  <p:slideViewPr>
    <p:cSldViewPr snapToGrid="0" snapToObjects="1">
      <p:cViewPr varScale="1">
        <p:scale>
          <a:sx n="56" d="100"/>
          <a:sy n="56" d="100"/>
        </p:scale>
        <p:origin x="636"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27" name="Shape 1727"/>
          <p:cNvSpPr>
            <a:spLocks noGrp="1" noRot="1" noChangeAspect="1"/>
          </p:cNvSpPr>
          <p:nvPr>
            <p:ph type="sldImg"/>
          </p:nvPr>
        </p:nvSpPr>
        <p:spPr>
          <a:xfrm>
            <a:off x="1143000" y="685800"/>
            <a:ext cx="4572000" cy="3429000"/>
          </a:xfrm>
          <a:prstGeom prst="rect">
            <a:avLst/>
          </a:prstGeom>
        </p:spPr>
        <p:txBody>
          <a:bodyPr/>
          <a:lstStyle/>
          <a:p>
            <a:endParaRPr/>
          </a:p>
        </p:txBody>
      </p:sp>
      <p:sp>
        <p:nvSpPr>
          <p:cNvPr id="1728" name="Shape 172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Master">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260" name="Rectangle"/>
          <p:cNvSpPr>
            <a:spLocks noGrp="1"/>
          </p:cNvSpPr>
          <p:nvPr>
            <p:ph type="body" idx="21"/>
          </p:nvPr>
        </p:nvSpPr>
        <p:spPr>
          <a:xfrm>
            <a:off x="0" y="5588000"/>
            <a:ext cx="24384001" cy="8128000"/>
          </a:xfrm>
          <a:prstGeom prst="rect">
            <a:avLst/>
          </a:prstGeom>
          <a:solidFill>
            <a:srgbClr val="EBEBEB"/>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61" name="Shape"/>
          <p:cNvSpPr>
            <a:spLocks noGrp="1"/>
          </p:cNvSpPr>
          <p:nvPr>
            <p:ph type="body" sz="quarter" idx="22"/>
          </p:nvPr>
        </p:nvSpPr>
        <p:spPr>
          <a:xfrm>
            <a:off x="17653000" y="4571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62" name="Shape"/>
          <p:cNvSpPr>
            <a:spLocks noGrp="1"/>
          </p:cNvSpPr>
          <p:nvPr>
            <p:ph type="body" sz="quarter" idx="23"/>
          </p:nvPr>
        </p:nvSpPr>
        <p:spPr>
          <a:xfrm>
            <a:off x="1269999" y="4698999"/>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63" name="Shape"/>
          <p:cNvSpPr>
            <a:spLocks noGrp="1"/>
          </p:cNvSpPr>
          <p:nvPr>
            <p:ph type="body" sz="quarter" idx="24"/>
          </p:nvPr>
        </p:nvSpPr>
        <p:spPr>
          <a:xfrm>
            <a:off x="6731000" y="469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64" name="Shape"/>
          <p:cNvSpPr>
            <a:spLocks noGrp="1"/>
          </p:cNvSpPr>
          <p:nvPr>
            <p:ph type="body" sz="quarter" idx="25"/>
          </p:nvPr>
        </p:nvSpPr>
        <p:spPr>
          <a:xfrm>
            <a:off x="12192000" y="469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400"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426"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27" name="Shape"/>
          <p:cNvSpPr>
            <a:spLocks noGrp="1"/>
          </p:cNvSpPr>
          <p:nvPr>
            <p:ph type="body" sz="half" idx="22"/>
          </p:nvPr>
        </p:nvSpPr>
        <p:spPr>
          <a:xfrm flipH="1">
            <a:off x="8128000" y="4572000"/>
            <a:ext cx="16256000" cy="4572001"/>
          </a:xfrm>
          <a:custGeom>
            <a:avLst/>
            <a:gdLst/>
            <a:ahLst/>
            <a:cxnLst>
              <a:cxn ang="0">
                <a:pos x="wd2" y="hd2"/>
              </a:cxn>
              <a:cxn ang="5400000">
                <a:pos x="wd2" y="hd2"/>
              </a:cxn>
              <a:cxn ang="10800000">
                <a:pos x="wd2" y="hd2"/>
              </a:cxn>
              <a:cxn ang="16200000">
                <a:pos x="wd2" y="hd2"/>
              </a:cxn>
            </a:cxnLst>
            <a:rect l="0" t="0" r="r" b="b"/>
            <a:pathLst>
              <a:path w="21600" h="21599" extrusionOk="0">
                <a:moveTo>
                  <a:pt x="0" y="0"/>
                </a:moveTo>
                <a:lnTo>
                  <a:pt x="0" y="21598"/>
                </a:lnTo>
                <a:lnTo>
                  <a:pt x="16957" y="21598"/>
                </a:lnTo>
                <a:cubicBezTo>
                  <a:pt x="18279" y="21598"/>
                  <a:pt x="19072" y="21599"/>
                  <a:pt x="19601" y="20948"/>
                </a:cubicBezTo>
                <a:cubicBezTo>
                  <a:pt x="20445" y="19856"/>
                  <a:pt x="21110" y="17492"/>
                  <a:pt x="21417" y="14493"/>
                </a:cubicBezTo>
                <a:cubicBezTo>
                  <a:pt x="21538" y="13309"/>
                  <a:pt x="21600" y="12059"/>
                  <a:pt x="21600" y="10799"/>
                </a:cubicBezTo>
                <a:cubicBezTo>
                  <a:pt x="21600" y="9539"/>
                  <a:pt x="21538" y="8289"/>
                  <a:pt x="21417" y="7105"/>
                </a:cubicBezTo>
                <a:cubicBezTo>
                  <a:pt x="21110" y="4106"/>
                  <a:pt x="20445" y="1742"/>
                  <a:pt x="19601" y="650"/>
                </a:cubicBezTo>
                <a:cubicBezTo>
                  <a:pt x="19072" y="-1"/>
                  <a:pt x="18279" y="0"/>
                  <a:pt x="16957" y="0"/>
                </a:cubicBezTo>
                <a:lnTo>
                  <a:pt x="0" y="0"/>
                </a:lnTo>
                <a:close/>
              </a:path>
            </a:pathLst>
          </a:custGeom>
          <a:solidFill>
            <a:schemeClr val="accent1"/>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43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36" name="Rectangle"/>
          <p:cNvSpPr>
            <a:spLocks noGrp="1"/>
          </p:cNvSpPr>
          <p:nvPr>
            <p:ph type="body" sz="half" idx="22"/>
          </p:nvPr>
        </p:nvSpPr>
        <p:spPr>
          <a:xfrm>
            <a:off x="8128000" y="0"/>
            <a:ext cx="8128000" cy="13716001"/>
          </a:xfrm>
          <a:prstGeom prst="rect">
            <a:avLst/>
          </a:prstGeom>
          <a:gradFill>
            <a:gsLst>
              <a:gs pos="0">
                <a:srgbClr val="FFFFFF">
                  <a:alpha val="0"/>
                </a:srgbClr>
              </a:gs>
              <a:gs pos="100000">
                <a:srgbClr val="FFFFFF"/>
              </a:gs>
            </a:gsLst>
          </a:gradFill>
        </p:spPr>
        <p:txBody>
          <a:bodyPr lIns="0" tIns="0" rIns="0" bIns="0" anchor="ctr">
            <a:noAutofit/>
          </a:bodyPr>
          <a:lstStyle/>
          <a:p>
            <a:pPr algn="ctr">
              <a:lnSpc>
                <a:spcPct val="100000"/>
              </a:lnSpc>
              <a:defRPr sz="3200" cap="none" spc="0">
                <a:solidFill>
                  <a:srgbClr val="FFFFFF">
                    <a:alpha val="0"/>
                  </a:srgbClr>
                </a:solidFill>
                <a:latin typeface="Helvetica Neue Medium"/>
                <a:ea typeface="Helvetica Neue Medium"/>
                <a:cs typeface="Helvetica Neue Medium"/>
                <a:sym typeface="Helvetica Neue Medium"/>
              </a:defRPr>
            </a:pPr>
            <a:endParaRPr/>
          </a:p>
        </p:txBody>
      </p:sp>
      <p:sp>
        <p:nvSpPr>
          <p:cNvPr id="437" name="Rectangle"/>
          <p:cNvSpPr>
            <a:spLocks noGrp="1"/>
          </p:cNvSpPr>
          <p:nvPr>
            <p:ph type="body" sz="half" idx="23"/>
          </p:nvPr>
        </p:nvSpPr>
        <p:spPr>
          <a:xfrm>
            <a:off x="16256000" y="-1"/>
            <a:ext cx="8128000" cy="13716001"/>
          </a:xfrm>
          <a:prstGeom prst="rect">
            <a:avLst/>
          </a:pr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44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46" name="Rectangle"/>
          <p:cNvSpPr>
            <a:spLocks noGrp="1"/>
          </p:cNvSpPr>
          <p:nvPr>
            <p:ph type="body" sz="half" idx="22"/>
          </p:nvPr>
        </p:nvSpPr>
        <p:spPr>
          <a:xfrm>
            <a:off x="8128000" y="0"/>
            <a:ext cx="8128000" cy="13716001"/>
          </a:xfrm>
          <a:prstGeom prst="rect">
            <a:avLst/>
          </a:prstGeom>
          <a:gradFill>
            <a:gsLst>
              <a:gs pos="0">
                <a:srgbClr val="FFFFFF"/>
              </a:gs>
              <a:gs pos="100000">
                <a:srgbClr val="FFFFFF">
                  <a:alpha val="0"/>
                </a:srgbClr>
              </a:gs>
            </a:gsLst>
          </a:gradFill>
        </p:spPr>
        <p:txBody>
          <a:bodyPr lIns="0" tIns="0" rIns="0" bIns="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47" name="Rectangle"/>
          <p:cNvSpPr>
            <a:spLocks noGrp="1"/>
          </p:cNvSpPr>
          <p:nvPr>
            <p:ph type="body" sz="half" idx="23"/>
          </p:nvPr>
        </p:nvSpPr>
        <p:spPr>
          <a:xfrm>
            <a:off x="0" y="-1"/>
            <a:ext cx="8128001" cy="13716001"/>
          </a:xfrm>
          <a:prstGeom prst="rect">
            <a:avLst/>
          </a:pr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Master">
    <p:bg>
      <p:bgPr>
        <a:solidFill>
          <a:srgbClr val="000000"/>
        </a:solidFill>
        <a:effectLst/>
      </p:bgPr>
    </p:bg>
    <p:spTree>
      <p:nvGrpSpPr>
        <p:cNvPr id="1" name=""/>
        <p:cNvGrpSpPr/>
        <p:nvPr/>
      </p:nvGrpSpPr>
      <p:grpSpPr>
        <a:xfrm>
          <a:off x="0" y="0"/>
          <a:ext cx="0" cy="0"/>
          <a:chOff x="0" y="0"/>
          <a:chExt cx="0" cy="0"/>
        </a:xfrm>
      </p:grpSpPr>
      <p:sp>
        <p:nvSpPr>
          <p:cNvPr id="47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76" name="Rectangle"/>
          <p:cNvSpPr>
            <a:spLocks noGrp="1"/>
          </p:cNvSpPr>
          <p:nvPr>
            <p:ph type="body" sz="half" idx="22"/>
          </p:nvPr>
        </p:nvSpPr>
        <p:spPr>
          <a:xfrm>
            <a:off x="8128000" y="0"/>
            <a:ext cx="8128000" cy="13716001"/>
          </a:xfrm>
          <a:prstGeom prst="rect">
            <a:avLst/>
          </a:prstGeom>
          <a:gradFill>
            <a:gsLst>
              <a:gs pos="0">
                <a:srgbClr val="000000">
                  <a:alpha val="0"/>
                </a:srgbClr>
              </a:gs>
              <a:gs pos="100000">
                <a:srgbClr val="000000"/>
              </a:gs>
            </a:gsLst>
          </a:gradFill>
        </p:spPr>
        <p:txBody>
          <a:bodyPr lIns="0" tIns="0" rIns="0" bIns="0" anchor="ctr">
            <a:noAutofit/>
          </a:bodyPr>
          <a:lstStyle/>
          <a:p>
            <a:pPr algn="ctr">
              <a:lnSpc>
                <a:spcPct val="100000"/>
              </a:lnSpc>
              <a:defRPr sz="3200" cap="none" spc="0">
                <a:solidFill>
                  <a:srgbClr val="FFFFFF">
                    <a:alpha val="0"/>
                  </a:srgbClr>
                </a:solidFill>
                <a:latin typeface="Helvetica Neue Medium"/>
                <a:ea typeface="Helvetica Neue Medium"/>
                <a:cs typeface="Helvetica Neue Medium"/>
                <a:sym typeface="Helvetica Neue Medium"/>
              </a:defRPr>
            </a:pPr>
            <a:endParaRPr/>
          </a:p>
        </p:txBody>
      </p:sp>
      <p:sp>
        <p:nvSpPr>
          <p:cNvPr id="477" name="Rectangle"/>
          <p:cNvSpPr>
            <a:spLocks noGrp="1"/>
          </p:cNvSpPr>
          <p:nvPr>
            <p:ph type="body" sz="half" idx="23"/>
          </p:nvPr>
        </p:nvSpPr>
        <p:spPr>
          <a:xfrm>
            <a:off x="16256000" y="-1"/>
            <a:ext cx="8128000" cy="13716001"/>
          </a:xfrm>
          <a:prstGeom prst="rect">
            <a:avLst/>
          </a:prstGeom>
          <a:solidFill>
            <a:srgbClr val="000000"/>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Master">
    <p:bg>
      <p:bgPr>
        <a:solidFill>
          <a:srgbClr val="000000"/>
        </a:solidFill>
        <a:effectLst/>
      </p:bgPr>
    </p:bg>
    <p:spTree>
      <p:nvGrpSpPr>
        <p:cNvPr id="1" name=""/>
        <p:cNvGrpSpPr/>
        <p:nvPr/>
      </p:nvGrpSpPr>
      <p:grpSpPr>
        <a:xfrm>
          <a:off x="0" y="0"/>
          <a:ext cx="0" cy="0"/>
          <a:chOff x="0" y="0"/>
          <a:chExt cx="0" cy="0"/>
        </a:xfrm>
      </p:grpSpPr>
      <p:sp>
        <p:nvSpPr>
          <p:cNvPr id="48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86" name="Rectangle"/>
          <p:cNvSpPr>
            <a:spLocks noGrp="1"/>
          </p:cNvSpPr>
          <p:nvPr>
            <p:ph type="body" sz="half" idx="22"/>
          </p:nvPr>
        </p:nvSpPr>
        <p:spPr>
          <a:xfrm>
            <a:off x="8128000" y="0"/>
            <a:ext cx="8128000" cy="13716001"/>
          </a:xfrm>
          <a:prstGeom prst="rect">
            <a:avLst/>
          </a:prstGeom>
          <a:gradFill>
            <a:gsLst>
              <a:gs pos="0">
                <a:srgbClr val="000000"/>
              </a:gs>
              <a:gs pos="100000">
                <a:srgbClr val="000000">
                  <a:alpha val="0"/>
                </a:srgbClr>
              </a:gs>
            </a:gsLst>
          </a:gradFill>
        </p:spPr>
        <p:txBody>
          <a:bodyPr lIns="0" tIns="0" rIns="0" bIns="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87" name="Rectangle"/>
          <p:cNvSpPr>
            <a:spLocks noGrp="1"/>
          </p:cNvSpPr>
          <p:nvPr>
            <p:ph type="body" sz="half" idx="23"/>
          </p:nvPr>
        </p:nvSpPr>
        <p:spPr>
          <a:xfrm>
            <a:off x="0" y="-1"/>
            <a:ext cx="8128001" cy="13716001"/>
          </a:xfrm>
          <a:prstGeom prst="rect">
            <a:avLst/>
          </a:prstGeom>
          <a:solidFill>
            <a:srgbClr val="000000"/>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Master">
    <p:bg>
      <p:bgPr>
        <a:solidFill>
          <a:srgbClr val="000000"/>
        </a:solidFill>
        <a:effectLst/>
      </p:bgPr>
    </p:bg>
    <p:spTree>
      <p:nvGrpSpPr>
        <p:cNvPr id="1" name=""/>
        <p:cNvGrpSpPr/>
        <p:nvPr/>
      </p:nvGrpSpPr>
      <p:grpSpPr>
        <a:xfrm>
          <a:off x="0" y="0"/>
          <a:ext cx="0" cy="0"/>
          <a:chOff x="0" y="0"/>
          <a:chExt cx="0" cy="0"/>
        </a:xfrm>
      </p:grpSpPr>
      <p:sp>
        <p:nvSpPr>
          <p:cNvPr id="49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96" name="Rectangle"/>
          <p:cNvSpPr>
            <a:spLocks noGrp="1"/>
          </p:cNvSpPr>
          <p:nvPr>
            <p:ph type="body" sz="half" idx="22"/>
          </p:nvPr>
        </p:nvSpPr>
        <p:spPr>
          <a:xfrm flipH="1">
            <a:off x="-1" y="4572000"/>
            <a:ext cx="24384001" cy="4572000"/>
          </a:xfrm>
          <a:prstGeom prst="rect">
            <a:avLst/>
          </a:prstGeom>
          <a:gradFill>
            <a:gsLst>
              <a:gs pos="0">
                <a:srgbClr val="000000"/>
              </a:gs>
              <a:gs pos="100000">
                <a:srgbClr val="000000">
                  <a:alpha val="0"/>
                </a:srgbClr>
              </a:gs>
            </a:gsLst>
            <a:lin ang="16200000"/>
          </a:gradFill>
        </p:spPr>
        <p:txBody>
          <a:bodyPr lIns="0" tIns="0" rIns="0" bIns="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97" name="Rectangle"/>
          <p:cNvSpPr>
            <a:spLocks noGrp="1"/>
          </p:cNvSpPr>
          <p:nvPr>
            <p:ph type="body" sz="half" idx="23"/>
          </p:nvPr>
        </p:nvSpPr>
        <p:spPr>
          <a:xfrm>
            <a:off x="0" y="9144000"/>
            <a:ext cx="24384001" cy="4572000"/>
          </a:xfrm>
          <a:prstGeom prst="rect">
            <a:avLst/>
          </a:prstGeom>
          <a:solidFill>
            <a:srgbClr val="000000"/>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Master">
    <p:bg>
      <p:bgPr>
        <a:solidFill>
          <a:srgbClr val="000000"/>
        </a:solidFill>
        <a:effectLst/>
      </p:bgPr>
    </p:bg>
    <p:spTree>
      <p:nvGrpSpPr>
        <p:cNvPr id="1" name=""/>
        <p:cNvGrpSpPr/>
        <p:nvPr/>
      </p:nvGrpSpPr>
      <p:grpSpPr>
        <a:xfrm>
          <a:off x="0" y="0"/>
          <a:ext cx="0" cy="0"/>
          <a:chOff x="0" y="0"/>
          <a:chExt cx="0" cy="0"/>
        </a:xfrm>
      </p:grpSpPr>
      <p:sp>
        <p:nvSpPr>
          <p:cNvPr id="50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506" name="Rectangle"/>
          <p:cNvSpPr>
            <a:spLocks noGrp="1"/>
          </p:cNvSpPr>
          <p:nvPr>
            <p:ph type="body" sz="half" idx="22"/>
          </p:nvPr>
        </p:nvSpPr>
        <p:spPr>
          <a:xfrm flipH="1">
            <a:off x="-1" y="4572000"/>
            <a:ext cx="24384001" cy="4572000"/>
          </a:xfrm>
          <a:prstGeom prst="rect">
            <a:avLst/>
          </a:prstGeom>
          <a:gradFill>
            <a:gsLst>
              <a:gs pos="0">
                <a:srgbClr val="000000">
                  <a:alpha val="0"/>
                </a:srgbClr>
              </a:gs>
              <a:gs pos="100000">
                <a:srgbClr val="000000"/>
              </a:gs>
            </a:gsLst>
            <a:lin ang="16200000"/>
          </a:gradFill>
        </p:spPr>
        <p:txBody>
          <a:bodyPr lIns="0" tIns="0" rIns="0" bIns="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07" name="Rectangle"/>
          <p:cNvSpPr>
            <a:spLocks noGrp="1"/>
          </p:cNvSpPr>
          <p:nvPr>
            <p:ph type="body" sz="half" idx="23"/>
          </p:nvPr>
        </p:nvSpPr>
        <p:spPr>
          <a:xfrm>
            <a:off x="0" y="-1"/>
            <a:ext cx="24384001" cy="4572001"/>
          </a:xfrm>
          <a:prstGeom prst="rect">
            <a:avLst/>
          </a:prstGeom>
          <a:solidFill>
            <a:srgbClr val="000000"/>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524"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525" name="Rectangle"/>
          <p:cNvSpPr>
            <a:spLocks noGrp="1"/>
          </p:cNvSpPr>
          <p:nvPr>
            <p:ph type="body" idx="22"/>
          </p:nvPr>
        </p:nvSpPr>
        <p:spPr>
          <a:xfrm>
            <a:off x="0" y="0"/>
            <a:ext cx="24384001" cy="6858001"/>
          </a:xfrm>
          <a:prstGeom prst="rect">
            <a:avLst/>
          </a:prstGeom>
          <a:solidFill>
            <a:srgbClr val="FFFFFF">
              <a:alpha val="90000"/>
            </a:srgbClr>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74" name="Rectangle"/>
          <p:cNvSpPr>
            <a:spLocks noGrp="1"/>
          </p:cNvSpPr>
          <p:nvPr>
            <p:ph type="body" idx="21"/>
          </p:nvPr>
        </p:nvSpPr>
        <p:spPr>
          <a:xfrm>
            <a:off x="0" y="0"/>
            <a:ext cx="12192001" cy="13716001"/>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Master">
    <p:bg>
      <p:bgPr>
        <a:solidFill>
          <a:srgbClr val="000000"/>
        </a:solidFill>
        <a:effectLst/>
      </p:bgPr>
    </p:bg>
    <p:spTree>
      <p:nvGrpSpPr>
        <p:cNvPr id="1" name=""/>
        <p:cNvGrpSpPr/>
        <p:nvPr/>
      </p:nvGrpSpPr>
      <p:grpSpPr>
        <a:xfrm>
          <a:off x="0" y="0"/>
          <a:ext cx="0" cy="0"/>
          <a:chOff x="0" y="0"/>
          <a:chExt cx="0" cy="0"/>
        </a:xfrm>
      </p:grpSpPr>
      <p:sp>
        <p:nvSpPr>
          <p:cNvPr id="551"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552" name="Rectangle"/>
          <p:cNvSpPr>
            <a:spLocks noGrp="1"/>
          </p:cNvSpPr>
          <p:nvPr>
            <p:ph type="body" sz="half" idx="22"/>
          </p:nvPr>
        </p:nvSpPr>
        <p:spPr>
          <a:xfrm>
            <a:off x="8128000" y="0"/>
            <a:ext cx="8128000" cy="13716001"/>
          </a:xfrm>
          <a:prstGeom prst="rect">
            <a:avLst/>
          </a:prstGeom>
          <a:gradFill>
            <a:gsLst>
              <a:gs pos="0">
                <a:srgbClr val="000000">
                  <a:alpha val="0"/>
                </a:srgbClr>
              </a:gs>
              <a:gs pos="100000">
                <a:srgbClr val="000000"/>
              </a:gs>
            </a:gsLst>
          </a:gradFill>
        </p:spPr>
        <p:txBody>
          <a:bodyPr lIns="0" tIns="0" rIns="0" bIns="0" anchor="ctr">
            <a:noAutofit/>
          </a:bodyPr>
          <a:lstStyle/>
          <a:p>
            <a:pPr algn="ctr">
              <a:lnSpc>
                <a:spcPct val="100000"/>
              </a:lnSpc>
              <a:defRPr sz="3200" cap="none" spc="0">
                <a:solidFill>
                  <a:srgbClr val="FFFFFF">
                    <a:alpha val="0"/>
                  </a:srgbClr>
                </a:solidFill>
                <a:latin typeface="Helvetica Neue Medium"/>
                <a:ea typeface="Helvetica Neue Medium"/>
                <a:cs typeface="Helvetica Neue Medium"/>
                <a:sym typeface="Helvetica Neue Medium"/>
              </a:defRPr>
            </a:pPr>
            <a:endParaRPr/>
          </a:p>
        </p:txBody>
      </p:sp>
      <p:sp>
        <p:nvSpPr>
          <p:cNvPr id="553" name="Rectangle"/>
          <p:cNvSpPr>
            <a:spLocks noGrp="1"/>
          </p:cNvSpPr>
          <p:nvPr>
            <p:ph type="body" sz="half" idx="23"/>
          </p:nvPr>
        </p:nvSpPr>
        <p:spPr>
          <a:xfrm>
            <a:off x="16256000" y="-1"/>
            <a:ext cx="8128000" cy="13716001"/>
          </a:xfrm>
          <a:prstGeom prst="rect">
            <a:avLst/>
          </a:prstGeom>
          <a:solidFill>
            <a:srgbClr val="000000"/>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54" name="Rounded Rectangle"/>
          <p:cNvSpPr>
            <a:spLocks noGrp="1"/>
          </p:cNvSpPr>
          <p:nvPr>
            <p:ph type="body" idx="24"/>
          </p:nvPr>
        </p:nvSpPr>
        <p:spPr>
          <a:xfrm>
            <a:off x="1270000" y="1270000"/>
            <a:ext cx="14986000" cy="11176000"/>
          </a:xfrm>
          <a:prstGeom prst="roundRect">
            <a:avLst>
              <a:gd name="adj" fmla="val 5712"/>
            </a:avLst>
          </a:prstGeom>
          <a:solidFill>
            <a:srgbClr val="FFFFFF">
              <a:alpha val="90000"/>
            </a:srgbClr>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562"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563" name="Rectangle"/>
          <p:cNvSpPr>
            <a:spLocks noGrp="1"/>
          </p:cNvSpPr>
          <p:nvPr>
            <p:ph type="body" sz="half" idx="22"/>
          </p:nvPr>
        </p:nvSpPr>
        <p:spPr>
          <a:xfrm>
            <a:off x="8128000" y="0"/>
            <a:ext cx="8128000" cy="13716001"/>
          </a:xfrm>
          <a:prstGeom prst="rect">
            <a:avLst/>
          </a:prstGeom>
          <a:gradFill>
            <a:gsLst>
              <a:gs pos="0">
                <a:srgbClr val="000000"/>
              </a:gs>
              <a:gs pos="100000">
                <a:srgbClr val="000000">
                  <a:alpha val="0"/>
                </a:srgbClr>
              </a:gs>
            </a:gsLst>
          </a:gradFill>
        </p:spPr>
        <p:txBody>
          <a:bodyPr lIns="0" tIns="0" rIns="0" bIns="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64" name="Rectangle"/>
          <p:cNvSpPr>
            <a:spLocks noGrp="1"/>
          </p:cNvSpPr>
          <p:nvPr>
            <p:ph type="body" sz="half" idx="23"/>
          </p:nvPr>
        </p:nvSpPr>
        <p:spPr>
          <a:xfrm>
            <a:off x="0" y="-1"/>
            <a:ext cx="8128001" cy="13716001"/>
          </a:xfrm>
          <a:prstGeom prst="rect">
            <a:avLst/>
          </a:prstGeom>
          <a:solidFill>
            <a:srgbClr val="000000"/>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65" name="Rounded Rectangle"/>
          <p:cNvSpPr>
            <a:spLocks noGrp="1"/>
          </p:cNvSpPr>
          <p:nvPr>
            <p:ph type="body" idx="24"/>
          </p:nvPr>
        </p:nvSpPr>
        <p:spPr>
          <a:xfrm>
            <a:off x="8128000" y="1270000"/>
            <a:ext cx="14986000" cy="11176000"/>
          </a:xfrm>
          <a:prstGeom prst="roundRect">
            <a:avLst>
              <a:gd name="adj" fmla="val 5712"/>
            </a:avLst>
          </a:prstGeom>
          <a:solidFill>
            <a:srgbClr val="FFFFFF">
              <a:alpha val="90000"/>
            </a:srgbClr>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636" name="Rounded Rectangle"/>
          <p:cNvSpPr>
            <a:spLocks noGrp="1"/>
          </p:cNvSpPr>
          <p:nvPr>
            <p:ph type="body" sz="half" idx="21"/>
          </p:nvPr>
        </p:nvSpPr>
        <p:spPr>
          <a:xfrm>
            <a:off x="12192000" y="1270000"/>
            <a:ext cx="10922000" cy="11176000"/>
          </a:xfrm>
          <a:prstGeom prst="roundRect">
            <a:avLst>
              <a:gd name="adj" fmla="val 11654"/>
            </a:avLst>
          </a:prstGeom>
          <a:solidFill>
            <a:schemeClr val="accent1"/>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37" name="Insert Picture Here 2018 Darker.png"/>
          <p:cNvSpPr>
            <a:spLocks noGrp="1"/>
          </p:cNvSpPr>
          <p:nvPr>
            <p:ph type="pic" idx="22"/>
          </p:nvPr>
        </p:nvSpPr>
        <p:spPr>
          <a:xfrm>
            <a:off x="2540000" y="1428750"/>
            <a:ext cx="19304000" cy="10858501"/>
          </a:xfrm>
          <a:prstGeom prst="rect">
            <a:avLst/>
          </a:prstGeom>
        </p:spPr>
        <p:txBody>
          <a:bodyPr lIns="91439" tIns="45719" rIns="91439" bIns="45719">
            <a:noAutofit/>
          </a:bodyPr>
          <a:lstStyle/>
          <a:p>
            <a:endParaRPr/>
          </a:p>
        </p:txBody>
      </p:sp>
      <p:sp>
        <p:nvSpPr>
          <p:cNvPr id="6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65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656" name="Shape"/>
          <p:cNvSpPr>
            <a:spLocks noGrp="1"/>
          </p:cNvSpPr>
          <p:nvPr>
            <p:ph type="body" idx="22"/>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57" name="Rectangle"/>
          <p:cNvSpPr>
            <a:spLocks noGrp="1"/>
          </p:cNvSpPr>
          <p:nvPr>
            <p:ph type="body" sz="half" idx="23"/>
          </p:nvPr>
        </p:nvSpPr>
        <p:spPr>
          <a:xfrm>
            <a:off x="8128000" y="0"/>
            <a:ext cx="8128000" cy="13716000"/>
          </a:xfrm>
          <a:prstGeom prst="rect">
            <a:avLst/>
          </a:prstGeom>
          <a:solidFill>
            <a:schemeClr val="accent1">
              <a:alpha val="90000"/>
            </a:schemeClr>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66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666" name="Shape"/>
          <p:cNvSpPr>
            <a:spLocks noGrp="1"/>
          </p:cNvSpPr>
          <p:nvPr>
            <p:ph type="body" idx="22"/>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67" name="Rectangle"/>
          <p:cNvSpPr>
            <a:spLocks noGrp="1"/>
          </p:cNvSpPr>
          <p:nvPr>
            <p:ph type="body" idx="23"/>
          </p:nvPr>
        </p:nvSpPr>
        <p:spPr>
          <a:xfrm>
            <a:off x="0" y="0"/>
            <a:ext cx="12192001" cy="13716001"/>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685" name="Rectangle"/>
          <p:cNvSpPr>
            <a:spLocks noGrp="1"/>
          </p:cNvSpPr>
          <p:nvPr>
            <p:ph type="body" sz="half" idx="21"/>
          </p:nvPr>
        </p:nvSpPr>
        <p:spPr>
          <a:xfrm>
            <a:off x="0" y="4572000"/>
            <a:ext cx="24384001" cy="4572000"/>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86" name="Insert Picture Here 2018 Darker.png"/>
          <p:cNvSpPr>
            <a:spLocks noGrp="1"/>
          </p:cNvSpPr>
          <p:nvPr>
            <p:ph type="pic" idx="22"/>
          </p:nvPr>
        </p:nvSpPr>
        <p:spPr>
          <a:xfrm>
            <a:off x="0" y="4572000"/>
            <a:ext cx="24384000" cy="13716000"/>
          </a:xfrm>
          <a:prstGeom prst="rect">
            <a:avLst/>
          </a:prstGeom>
        </p:spPr>
        <p:txBody>
          <a:bodyPr lIns="91439" tIns="45719" rIns="91439" bIns="45719">
            <a:noAutofit/>
          </a:bodyPr>
          <a:lstStyle/>
          <a:p>
            <a:endParaRPr/>
          </a:p>
        </p:txBody>
      </p:sp>
      <p:sp>
        <p:nvSpPr>
          <p:cNvPr id="6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694" name="Insert Picture Here 2018 Darker.png"/>
          <p:cNvSpPr>
            <a:spLocks noGrp="1"/>
          </p:cNvSpPr>
          <p:nvPr>
            <p:ph type="pic" idx="21"/>
          </p:nvPr>
        </p:nvSpPr>
        <p:spPr>
          <a:xfrm>
            <a:off x="-1" y="-1"/>
            <a:ext cx="24384001" cy="13716001"/>
          </a:xfrm>
          <a:prstGeom prst="rect">
            <a:avLst/>
          </a:prstGeom>
        </p:spPr>
        <p:txBody>
          <a:bodyPr lIns="91439" tIns="45719" rIns="91439" bIns="45719">
            <a:noAutofit/>
          </a:bodyPr>
          <a:lstStyle/>
          <a:p>
            <a:endParaRPr/>
          </a:p>
        </p:txBody>
      </p:sp>
      <p:sp>
        <p:nvSpPr>
          <p:cNvPr id="695" name="Rectangle"/>
          <p:cNvSpPr>
            <a:spLocks noGrp="1"/>
          </p:cNvSpPr>
          <p:nvPr>
            <p:ph type="body" sz="half" idx="22"/>
          </p:nvPr>
        </p:nvSpPr>
        <p:spPr>
          <a:xfrm>
            <a:off x="-1" y="-1"/>
            <a:ext cx="8128001" cy="13716001"/>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703" name="Rectangle"/>
          <p:cNvSpPr>
            <a:spLocks noGrp="1"/>
          </p:cNvSpPr>
          <p:nvPr>
            <p:ph type="body" sz="half" idx="21"/>
          </p:nvPr>
        </p:nvSpPr>
        <p:spPr>
          <a:xfrm>
            <a:off x="18288000" y="-1"/>
            <a:ext cx="6096000" cy="13716001"/>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704" name="Insert Picture Here 2018 Darker.png"/>
          <p:cNvSpPr>
            <a:spLocks noGrp="1"/>
          </p:cNvSpPr>
          <p:nvPr>
            <p:ph type="pic" idx="22"/>
          </p:nvPr>
        </p:nvSpPr>
        <p:spPr>
          <a:xfrm>
            <a:off x="3048000" y="-1"/>
            <a:ext cx="24384000" cy="13716001"/>
          </a:xfrm>
          <a:prstGeom prst="rect">
            <a:avLst/>
          </a:prstGeom>
        </p:spPr>
        <p:txBody>
          <a:bodyPr lIns="91439" tIns="45719" rIns="91439" bIns="45719">
            <a:noAutofit/>
          </a:bodyPr>
          <a:lstStyle/>
          <a:p>
            <a:endParaRPr/>
          </a:p>
        </p:txBody>
      </p:sp>
      <p:sp>
        <p:nvSpPr>
          <p:cNvPr id="7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712" name="Rectangle"/>
          <p:cNvSpPr>
            <a:spLocks noGrp="1"/>
          </p:cNvSpPr>
          <p:nvPr>
            <p:ph type="body" sz="half" idx="21"/>
          </p:nvPr>
        </p:nvSpPr>
        <p:spPr>
          <a:xfrm>
            <a:off x="0" y="-1"/>
            <a:ext cx="6096001" cy="13716001"/>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713" name="Insert Picture Here 2018 Darker.png"/>
          <p:cNvSpPr>
            <a:spLocks noGrp="1"/>
          </p:cNvSpPr>
          <p:nvPr>
            <p:ph type="pic" idx="22"/>
          </p:nvPr>
        </p:nvSpPr>
        <p:spPr>
          <a:xfrm>
            <a:off x="0" y="0"/>
            <a:ext cx="24384000" cy="13716000"/>
          </a:xfrm>
          <a:prstGeom prst="rect">
            <a:avLst/>
          </a:prstGeom>
        </p:spPr>
        <p:txBody>
          <a:bodyPr lIns="91439" tIns="45719" rIns="91439" bIns="45719">
            <a:noAutofit/>
          </a:bodyPr>
          <a:lstStyle/>
          <a:p>
            <a:endParaRPr/>
          </a:p>
        </p:txBody>
      </p:sp>
      <p:sp>
        <p:nvSpPr>
          <p:cNvPr id="7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729" name="Insert Picture Here 2018 Darker.png"/>
          <p:cNvSpPr>
            <a:spLocks noGrp="1"/>
          </p:cNvSpPr>
          <p:nvPr>
            <p:ph type="pic" idx="21"/>
          </p:nvPr>
        </p:nvSpPr>
        <p:spPr>
          <a:xfrm>
            <a:off x="0" y="-3429000"/>
            <a:ext cx="24384000" cy="13716000"/>
          </a:xfrm>
          <a:prstGeom prst="rect">
            <a:avLst/>
          </a:prstGeom>
        </p:spPr>
        <p:txBody>
          <a:bodyPr lIns="91439" tIns="45719" rIns="91439" bIns="45719">
            <a:noAutofit/>
          </a:bodyPr>
          <a:lstStyle/>
          <a:p>
            <a:endParaRPr/>
          </a:p>
        </p:txBody>
      </p:sp>
      <p:sp>
        <p:nvSpPr>
          <p:cNvPr id="7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90" name="Shape"/>
          <p:cNvSpPr>
            <a:spLocks noGrp="1"/>
          </p:cNvSpPr>
          <p:nvPr>
            <p:ph type="body" idx="21"/>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737" name="Insert Picture Here 2018 Darker.png"/>
          <p:cNvSpPr>
            <a:spLocks noGrp="1"/>
          </p:cNvSpPr>
          <p:nvPr>
            <p:ph type="pic" idx="21"/>
          </p:nvPr>
        </p:nvSpPr>
        <p:spPr>
          <a:xfrm>
            <a:off x="-5853187" y="-1"/>
            <a:ext cx="24384001" cy="13716001"/>
          </a:xfrm>
          <a:prstGeom prst="rect">
            <a:avLst/>
          </a:prstGeom>
        </p:spPr>
        <p:txBody>
          <a:bodyPr lIns="91439" tIns="45719" rIns="91439" bIns="45719">
            <a:noAutofit/>
          </a:bodyPr>
          <a:lstStyle/>
          <a:p>
            <a:endParaRPr/>
          </a:p>
        </p:txBody>
      </p:sp>
      <p:sp>
        <p:nvSpPr>
          <p:cNvPr id="7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833" name="Insert Picture Here 2018 Darker.png"/>
          <p:cNvSpPr>
            <a:spLocks noGrp="1"/>
          </p:cNvSpPr>
          <p:nvPr>
            <p:ph type="pic" idx="21"/>
          </p:nvPr>
        </p:nvSpPr>
        <p:spPr>
          <a:xfrm>
            <a:off x="1128889" y="1270000"/>
            <a:ext cx="22126222" cy="12446000"/>
          </a:xfrm>
          <a:prstGeom prst="rect">
            <a:avLst/>
          </a:prstGeom>
        </p:spPr>
        <p:txBody>
          <a:bodyPr lIns="91439" tIns="45719" rIns="91439" bIns="45719">
            <a:noAutofit/>
          </a:bodyPr>
          <a:lstStyle/>
          <a:p>
            <a:endParaRPr/>
          </a:p>
        </p:txBody>
      </p:sp>
      <p:sp>
        <p:nvSpPr>
          <p:cNvPr id="8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865" name="Insert Picture Here 2018 Darker.png"/>
          <p:cNvSpPr>
            <a:spLocks noGrp="1"/>
          </p:cNvSpPr>
          <p:nvPr>
            <p:ph type="pic" idx="21"/>
          </p:nvPr>
        </p:nvSpPr>
        <p:spPr>
          <a:xfrm>
            <a:off x="4828381" y="1357982"/>
            <a:ext cx="19555619" cy="11000036"/>
          </a:xfrm>
          <a:prstGeom prst="rect">
            <a:avLst/>
          </a:prstGeom>
        </p:spPr>
        <p:txBody>
          <a:bodyPr lIns="91439" tIns="45719" rIns="91439" bIns="45719">
            <a:noAutofit/>
          </a:bodyPr>
          <a:lstStyle/>
          <a:p>
            <a:endParaRPr/>
          </a:p>
        </p:txBody>
      </p:sp>
      <p:sp>
        <p:nvSpPr>
          <p:cNvPr id="8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909" name="Rectangle"/>
          <p:cNvSpPr>
            <a:spLocks noGrp="1"/>
          </p:cNvSpPr>
          <p:nvPr>
            <p:ph type="body" idx="21"/>
          </p:nvPr>
        </p:nvSpPr>
        <p:spPr>
          <a:xfrm>
            <a:off x="13498803" y="-1"/>
            <a:ext cx="10885197" cy="13716001"/>
          </a:xfrm>
          <a:prstGeom prst="rect">
            <a:avLst/>
          </a:pr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10" name="Insert Picture Here 2018.png"/>
          <p:cNvSpPr>
            <a:spLocks noGrp="1"/>
          </p:cNvSpPr>
          <p:nvPr>
            <p:ph type="pic" idx="22"/>
          </p:nvPr>
        </p:nvSpPr>
        <p:spPr>
          <a:xfrm>
            <a:off x="5560951" y="2392958"/>
            <a:ext cx="15875706" cy="8930085"/>
          </a:xfrm>
          <a:prstGeom prst="rect">
            <a:avLst/>
          </a:prstGeom>
        </p:spPr>
        <p:txBody>
          <a:bodyPr lIns="91439" tIns="45719" rIns="91439" bIns="45719">
            <a:noAutofit/>
          </a:bodyPr>
          <a:lstStyle/>
          <a:p>
            <a:endParaRPr/>
          </a:p>
        </p:txBody>
      </p:sp>
      <p:sp>
        <p:nvSpPr>
          <p:cNvPr id="911" name="Insert Picture Here 2018 Darker.png"/>
          <p:cNvSpPr>
            <a:spLocks noGrp="1"/>
          </p:cNvSpPr>
          <p:nvPr>
            <p:ph type="pic" idx="23"/>
          </p:nvPr>
        </p:nvSpPr>
        <p:spPr>
          <a:xfrm>
            <a:off x="11508113" y="2392957"/>
            <a:ext cx="15875707" cy="8930086"/>
          </a:xfrm>
          <a:prstGeom prst="rect">
            <a:avLst/>
          </a:prstGeom>
        </p:spPr>
        <p:txBody>
          <a:bodyPr lIns="91439" tIns="45719" rIns="91439" bIns="45719">
            <a:noAutofit/>
          </a:bodyPr>
          <a:lstStyle/>
          <a:p>
            <a:endParaRPr/>
          </a:p>
        </p:txBody>
      </p:sp>
      <p:sp>
        <p:nvSpPr>
          <p:cNvPr id="9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957"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958" name="Rectangle"/>
          <p:cNvSpPr>
            <a:spLocks noGrp="1"/>
          </p:cNvSpPr>
          <p:nvPr>
            <p:ph type="body" idx="22"/>
          </p:nvPr>
        </p:nvSpPr>
        <p:spPr>
          <a:xfrm>
            <a:off x="0" y="6858000"/>
            <a:ext cx="24384001" cy="6858000"/>
          </a:xfrm>
          <a:prstGeom prst="rect">
            <a:avLst/>
          </a:prstGeom>
          <a:gradFill>
            <a:gsLst>
              <a:gs pos="0">
                <a:srgbClr val="FFFFFF"/>
              </a:gs>
              <a:gs pos="100000">
                <a:srgbClr val="FFFFFF">
                  <a:alpha val="90000"/>
                </a:srgbClr>
              </a:gs>
            </a:gsLst>
            <a:lin ang="16200000"/>
          </a:gra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59" name="Shape"/>
          <p:cNvSpPr>
            <a:spLocks noGrp="1"/>
          </p:cNvSpPr>
          <p:nvPr>
            <p:ph type="body" sz="quarter" idx="23"/>
          </p:nvPr>
        </p:nvSpPr>
        <p:spPr>
          <a:xfrm>
            <a:off x="10027115" y="4693046"/>
            <a:ext cx="4329769" cy="4329839"/>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7"/>
                </a:cubicBezTo>
                <a:cubicBezTo>
                  <a:pt x="-961" y="7038"/>
                  <a:pt x="-961" y="13557"/>
                  <a:pt x="2882" y="17578"/>
                </a:cubicBezTo>
                <a:cubicBezTo>
                  <a:pt x="6725" y="21600"/>
                  <a:pt x="12953" y="21600"/>
                  <a:pt x="16796" y="17578"/>
                </a:cubicBezTo>
                <a:cubicBezTo>
                  <a:pt x="20639" y="13557"/>
                  <a:pt x="20639" y="7038"/>
                  <a:pt x="16796" y="3017"/>
                </a:cubicBezTo>
                <a:cubicBezTo>
                  <a:pt x="14875" y="1006"/>
                  <a:pt x="12357" y="0"/>
                  <a:pt x="9839" y="0"/>
                </a:cubicBezTo>
                <a:close/>
                <a:moveTo>
                  <a:pt x="9839" y="1236"/>
                </a:moveTo>
                <a:cubicBezTo>
                  <a:pt x="12055" y="1236"/>
                  <a:pt x="14270" y="2121"/>
                  <a:pt x="15961" y="3891"/>
                </a:cubicBezTo>
                <a:cubicBezTo>
                  <a:pt x="19342" y="7429"/>
                  <a:pt x="19342" y="13166"/>
                  <a:pt x="15961" y="16704"/>
                </a:cubicBezTo>
                <a:cubicBezTo>
                  <a:pt x="12580" y="20243"/>
                  <a:pt x="7098" y="20243"/>
                  <a:pt x="3717" y="16704"/>
                </a:cubicBezTo>
                <a:cubicBezTo>
                  <a:pt x="336" y="13166"/>
                  <a:pt x="336" y="7429"/>
                  <a:pt x="3717" y="3891"/>
                </a:cubicBezTo>
                <a:cubicBezTo>
                  <a:pt x="5408" y="2121"/>
                  <a:pt x="7623" y="1236"/>
                  <a:pt x="9839" y="1236"/>
                </a:cubicBez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60" name="Insert Picture Here 2018.png"/>
          <p:cNvSpPr>
            <a:spLocks noGrp="1"/>
          </p:cNvSpPr>
          <p:nvPr>
            <p:ph type="pic" sz="quarter" idx="24"/>
          </p:nvPr>
        </p:nvSpPr>
        <p:spPr>
          <a:xfrm>
            <a:off x="8805333" y="4953000"/>
            <a:ext cx="6773334" cy="3810000"/>
          </a:xfrm>
          <a:prstGeom prst="rect">
            <a:avLst/>
          </a:prstGeom>
        </p:spPr>
        <p:txBody>
          <a:bodyPr lIns="91439" tIns="45719" rIns="91439" bIns="45719">
            <a:noAutofit/>
          </a:bodyPr>
          <a:lstStyle/>
          <a:p>
            <a:endParaRPr/>
          </a:p>
        </p:txBody>
      </p:sp>
      <p:sp>
        <p:nvSpPr>
          <p:cNvPr id="9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968"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969" name="Rectangle"/>
          <p:cNvSpPr>
            <a:spLocks noGrp="1"/>
          </p:cNvSpPr>
          <p:nvPr>
            <p:ph type="body" idx="22"/>
          </p:nvPr>
        </p:nvSpPr>
        <p:spPr>
          <a:xfrm>
            <a:off x="0" y="0"/>
            <a:ext cx="24384001" cy="6858001"/>
          </a:xfrm>
          <a:prstGeom prst="rect">
            <a:avLst/>
          </a:prstGeom>
          <a:gradFill>
            <a:gsLst>
              <a:gs pos="0">
                <a:srgbClr val="FFFFFF">
                  <a:alpha val="90000"/>
                </a:srgbClr>
              </a:gs>
              <a:gs pos="100000">
                <a:srgbClr val="FFFFFF"/>
              </a:gs>
            </a:gsLst>
            <a:lin ang="16200000"/>
          </a:gra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70" name="Shape"/>
          <p:cNvSpPr>
            <a:spLocks noGrp="1"/>
          </p:cNvSpPr>
          <p:nvPr>
            <p:ph type="body" sz="quarter" idx="23"/>
          </p:nvPr>
        </p:nvSpPr>
        <p:spPr>
          <a:xfrm>
            <a:off x="10027115" y="4693046"/>
            <a:ext cx="4329769" cy="4329839"/>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7"/>
                </a:cubicBezTo>
                <a:cubicBezTo>
                  <a:pt x="-961" y="7038"/>
                  <a:pt x="-961" y="13557"/>
                  <a:pt x="2882" y="17578"/>
                </a:cubicBezTo>
                <a:cubicBezTo>
                  <a:pt x="6725" y="21600"/>
                  <a:pt x="12953" y="21600"/>
                  <a:pt x="16796" y="17578"/>
                </a:cubicBezTo>
                <a:cubicBezTo>
                  <a:pt x="20639" y="13557"/>
                  <a:pt x="20639" y="7038"/>
                  <a:pt x="16796" y="3017"/>
                </a:cubicBezTo>
                <a:cubicBezTo>
                  <a:pt x="14875" y="1006"/>
                  <a:pt x="12357" y="0"/>
                  <a:pt x="9839" y="0"/>
                </a:cubicBezTo>
                <a:close/>
                <a:moveTo>
                  <a:pt x="9839" y="1236"/>
                </a:moveTo>
                <a:cubicBezTo>
                  <a:pt x="12055" y="1236"/>
                  <a:pt x="14270" y="2121"/>
                  <a:pt x="15961" y="3891"/>
                </a:cubicBezTo>
                <a:cubicBezTo>
                  <a:pt x="19342" y="7429"/>
                  <a:pt x="19342" y="13166"/>
                  <a:pt x="15961" y="16704"/>
                </a:cubicBezTo>
                <a:cubicBezTo>
                  <a:pt x="12580" y="20243"/>
                  <a:pt x="7098" y="20243"/>
                  <a:pt x="3717" y="16704"/>
                </a:cubicBezTo>
                <a:cubicBezTo>
                  <a:pt x="336" y="13166"/>
                  <a:pt x="336" y="7429"/>
                  <a:pt x="3717" y="3891"/>
                </a:cubicBezTo>
                <a:cubicBezTo>
                  <a:pt x="5408" y="2121"/>
                  <a:pt x="7623" y="1236"/>
                  <a:pt x="9839" y="1236"/>
                </a:cubicBez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71" name="Insert Picture Here 2018.png"/>
          <p:cNvSpPr>
            <a:spLocks noGrp="1"/>
          </p:cNvSpPr>
          <p:nvPr>
            <p:ph type="pic" sz="quarter" idx="24"/>
          </p:nvPr>
        </p:nvSpPr>
        <p:spPr>
          <a:xfrm>
            <a:off x="8805333" y="4953000"/>
            <a:ext cx="6773334" cy="3810000"/>
          </a:xfrm>
          <a:prstGeom prst="rect">
            <a:avLst/>
          </a:prstGeom>
        </p:spPr>
        <p:txBody>
          <a:bodyPr lIns="91439" tIns="45719" rIns="91439" bIns="45719">
            <a:noAutofit/>
          </a:bodyPr>
          <a:lstStyle/>
          <a:p>
            <a:endParaRPr/>
          </a:p>
        </p:txBody>
      </p:sp>
      <p:sp>
        <p:nvSpPr>
          <p:cNvPr id="9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979" name="Insert Picture Here 2018.png"/>
          <p:cNvSpPr>
            <a:spLocks noGrp="1"/>
          </p:cNvSpPr>
          <p:nvPr>
            <p:ph type="pic" idx="21"/>
          </p:nvPr>
        </p:nvSpPr>
        <p:spPr>
          <a:xfrm>
            <a:off x="8128016" y="0"/>
            <a:ext cx="24383968" cy="13715982"/>
          </a:xfrm>
          <a:prstGeom prst="rect">
            <a:avLst/>
          </a:prstGeom>
        </p:spPr>
        <p:txBody>
          <a:bodyPr lIns="91439" tIns="45719" rIns="91439" bIns="45719">
            <a:noAutofit/>
          </a:bodyPr>
          <a:lstStyle/>
          <a:p>
            <a:endParaRPr/>
          </a:p>
        </p:txBody>
      </p:sp>
      <p:sp>
        <p:nvSpPr>
          <p:cNvPr id="980" name="Insert Picture Here 2018 Darker.png"/>
          <p:cNvSpPr>
            <a:spLocks noGrp="1"/>
          </p:cNvSpPr>
          <p:nvPr>
            <p:ph type="pic" idx="22"/>
          </p:nvPr>
        </p:nvSpPr>
        <p:spPr>
          <a:xfrm>
            <a:off x="-8127984" y="0"/>
            <a:ext cx="24383968" cy="13715982"/>
          </a:xfrm>
          <a:prstGeom prst="rect">
            <a:avLst/>
          </a:prstGeom>
        </p:spPr>
        <p:txBody>
          <a:bodyPr lIns="91439" tIns="45719" rIns="91439" bIns="45719">
            <a:noAutofit/>
          </a:bodyPr>
          <a:lstStyle/>
          <a:p>
            <a:endParaRPr/>
          </a:p>
        </p:txBody>
      </p:sp>
      <p:sp>
        <p:nvSpPr>
          <p:cNvPr id="981" name="Shape"/>
          <p:cNvSpPr>
            <a:spLocks noGrp="1"/>
          </p:cNvSpPr>
          <p:nvPr>
            <p:ph type="body" idx="23"/>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82" name="Rectangle"/>
          <p:cNvSpPr>
            <a:spLocks noGrp="1"/>
          </p:cNvSpPr>
          <p:nvPr>
            <p:ph type="body" sz="half" idx="24"/>
          </p:nvPr>
        </p:nvSpPr>
        <p:spPr>
          <a:xfrm>
            <a:off x="8128000" y="0"/>
            <a:ext cx="8128000" cy="13716000"/>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990" name="Insert Picture Here 2018.png"/>
          <p:cNvSpPr>
            <a:spLocks noGrp="1"/>
          </p:cNvSpPr>
          <p:nvPr>
            <p:ph type="pic" idx="21"/>
          </p:nvPr>
        </p:nvSpPr>
        <p:spPr>
          <a:xfrm>
            <a:off x="0" y="4222750"/>
            <a:ext cx="24384000" cy="13716000"/>
          </a:xfrm>
          <a:prstGeom prst="rect">
            <a:avLst/>
          </a:prstGeom>
        </p:spPr>
        <p:txBody>
          <a:bodyPr lIns="91439" tIns="45719" rIns="91439" bIns="45719">
            <a:noAutofit/>
          </a:bodyPr>
          <a:lstStyle/>
          <a:p>
            <a:endParaRPr/>
          </a:p>
        </p:txBody>
      </p:sp>
      <p:sp>
        <p:nvSpPr>
          <p:cNvPr id="991" name="Insert Picture Here 2018 Darker.png"/>
          <p:cNvSpPr>
            <a:spLocks noGrp="1"/>
          </p:cNvSpPr>
          <p:nvPr>
            <p:ph type="pic" idx="22"/>
          </p:nvPr>
        </p:nvSpPr>
        <p:spPr>
          <a:xfrm>
            <a:off x="-1" y="-4222750"/>
            <a:ext cx="24384001" cy="13716000"/>
          </a:xfrm>
          <a:prstGeom prst="rect">
            <a:avLst/>
          </a:prstGeom>
        </p:spPr>
        <p:txBody>
          <a:bodyPr lIns="91439" tIns="45719" rIns="91439" bIns="45719">
            <a:noAutofit/>
          </a:bodyPr>
          <a:lstStyle/>
          <a:p>
            <a:endParaRPr/>
          </a:p>
        </p:txBody>
      </p:sp>
      <p:sp>
        <p:nvSpPr>
          <p:cNvPr id="992" name="Shape"/>
          <p:cNvSpPr>
            <a:spLocks noGrp="1"/>
          </p:cNvSpPr>
          <p:nvPr>
            <p:ph type="body" idx="23"/>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93" name="Rectangle"/>
          <p:cNvSpPr>
            <a:spLocks noGrp="1"/>
          </p:cNvSpPr>
          <p:nvPr>
            <p:ph type="body" sz="half" idx="24"/>
          </p:nvPr>
        </p:nvSpPr>
        <p:spPr>
          <a:xfrm>
            <a:off x="0" y="5270500"/>
            <a:ext cx="24384001" cy="3175000"/>
          </a:xfrm>
          <a:prstGeom prst="rect">
            <a:avLst/>
          </a:prstGeom>
          <a:solidFill>
            <a:schemeClr val="accent1">
              <a:alpha val="90000"/>
            </a:schemeClr>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022" name="Rectangle"/>
          <p:cNvSpPr>
            <a:spLocks noGrp="1"/>
          </p:cNvSpPr>
          <p:nvPr>
            <p:ph type="body" idx="21"/>
          </p:nvPr>
        </p:nvSpPr>
        <p:spPr>
          <a:xfrm>
            <a:off x="0" y="6858000"/>
            <a:ext cx="24384001" cy="6858000"/>
          </a:xfrm>
          <a:prstGeom prst="rect">
            <a:avLst/>
          </a:pr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23" name="Shape"/>
          <p:cNvSpPr>
            <a:spLocks noGrp="1"/>
          </p:cNvSpPr>
          <p:nvPr>
            <p:ph type="body" sz="quarter" idx="22"/>
          </p:nvPr>
        </p:nvSpPr>
        <p:spPr>
          <a:xfrm>
            <a:off x="10493735" y="5159708"/>
            <a:ext cx="3396530" cy="3396584"/>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7"/>
                </a:cubicBezTo>
                <a:cubicBezTo>
                  <a:pt x="-961" y="7038"/>
                  <a:pt x="-961" y="13557"/>
                  <a:pt x="2882" y="17578"/>
                </a:cubicBezTo>
                <a:cubicBezTo>
                  <a:pt x="6725" y="21600"/>
                  <a:pt x="12953" y="21600"/>
                  <a:pt x="16796" y="17578"/>
                </a:cubicBezTo>
                <a:cubicBezTo>
                  <a:pt x="20639" y="13557"/>
                  <a:pt x="20639" y="7038"/>
                  <a:pt x="16796" y="3017"/>
                </a:cubicBezTo>
                <a:cubicBezTo>
                  <a:pt x="14875" y="1006"/>
                  <a:pt x="12357" y="0"/>
                  <a:pt x="9839" y="0"/>
                </a:cubicBezTo>
                <a:close/>
                <a:moveTo>
                  <a:pt x="9839" y="1236"/>
                </a:moveTo>
                <a:cubicBezTo>
                  <a:pt x="12055" y="1236"/>
                  <a:pt x="14270" y="2121"/>
                  <a:pt x="15961" y="3891"/>
                </a:cubicBezTo>
                <a:cubicBezTo>
                  <a:pt x="19342" y="7429"/>
                  <a:pt x="19342" y="13166"/>
                  <a:pt x="15961" y="16704"/>
                </a:cubicBezTo>
                <a:cubicBezTo>
                  <a:pt x="12580" y="20243"/>
                  <a:pt x="7098" y="20243"/>
                  <a:pt x="3717" y="16704"/>
                </a:cubicBezTo>
                <a:cubicBezTo>
                  <a:pt x="336" y="13166"/>
                  <a:pt x="336" y="7429"/>
                  <a:pt x="3717" y="3891"/>
                </a:cubicBezTo>
                <a:cubicBezTo>
                  <a:pt x="5408" y="2121"/>
                  <a:pt x="7623" y="1236"/>
                  <a:pt x="9839" y="1236"/>
                </a:cubicBez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24" name="Insert Picture Here 2018.png"/>
          <p:cNvSpPr>
            <a:spLocks noGrp="1"/>
          </p:cNvSpPr>
          <p:nvPr>
            <p:ph type="pic" sz="quarter" idx="23"/>
          </p:nvPr>
        </p:nvSpPr>
        <p:spPr>
          <a:xfrm>
            <a:off x="9535296" y="5363631"/>
            <a:ext cx="5313408" cy="2988793"/>
          </a:xfrm>
          <a:prstGeom prst="rect">
            <a:avLst/>
          </a:prstGeom>
        </p:spPr>
        <p:txBody>
          <a:bodyPr lIns="91439" tIns="45719" rIns="91439" bIns="45719">
            <a:noAutofit/>
          </a:bodyPr>
          <a:lstStyle/>
          <a:p>
            <a:endParaRPr/>
          </a:p>
        </p:txBody>
      </p:sp>
      <p:sp>
        <p:nvSpPr>
          <p:cNvPr id="1025" name="Shape"/>
          <p:cNvSpPr>
            <a:spLocks noGrp="1"/>
          </p:cNvSpPr>
          <p:nvPr>
            <p:ph type="body" sz="quarter" idx="24"/>
          </p:nvPr>
        </p:nvSpPr>
        <p:spPr>
          <a:xfrm>
            <a:off x="4436733" y="5159708"/>
            <a:ext cx="3396530" cy="3396584"/>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7"/>
                </a:cubicBezTo>
                <a:cubicBezTo>
                  <a:pt x="-961" y="7038"/>
                  <a:pt x="-961" y="13557"/>
                  <a:pt x="2882" y="17578"/>
                </a:cubicBezTo>
                <a:cubicBezTo>
                  <a:pt x="6725" y="21600"/>
                  <a:pt x="12953" y="21600"/>
                  <a:pt x="16796" y="17578"/>
                </a:cubicBezTo>
                <a:cubicBezTo>
                  <a:pt x="20639" y="13557"/>
                  <a:pt x="20639" y="7038"/>
                  <a:pt x="16796" y="3017"/>
                </a:cubicBezTo>
                <a:cubicBezTo>
                  <a:pt x="14875" y="1006"/>
                  <a:pt x="12357" y="0"/>
                  <a:pt x="9839" y="0"/>
                </a:cubicBezTo>
                <a:close/>
                <a:moveTo>
                  <a:pt x="9839" y="1236"/>
                </a:moveTo>
                <a:cubicBezTo>
                  <a:pt x="12055" y="1236"/>
                  <a:pt x="14270" y="2121"/>
                  <a:pt x="15961" y="3891"/>
                </a:cubicBezTo>
                <a:cubicBezTo>
                  <a:pt x="19342" y="7429"/>
                  <a:pt x="19342" y="13166"/>
                  <a:pt x="15961" y="16704"/>
                </a:cubicBezTo>
                <a:cubicBezTo>
                  <a:pt x="12580" y="20243"/>
                  <a:pt x="7098" y="20243"/>
                  <a:pt x="3717" y="16704"/>
                </a:cubicBezTo>
                <a:cubicBezTo>
                  <a:pt x="336" y="13166"/>
                  <a:pt x="336" y="7429"/>
                  <a:pt x="3717" y="3891"/>
                </a:cubicBezTo>
                <a:cubicBezTo>
                  <a:pt x="5408" y="2121"/>
                  <a:pt x="7623" y="1236"/>
                  <a:pt x="9839" y="1236"/>
                </a:cubicBez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26" name="Insert Picture Here 2018 Darker.png"/>
          <p:cNvSpPr>
            <a:spLocks noGrp="1"/>
          </p:cNvSpPr>
          <p:nvPr>
            <p:ph type="pic" sz="quarter" idx="25"/>
          </p:nvPr>
        </p:nvSpPr>
        <p:spPr>
          <a:xfrm>
            <a:off x="3478295" y="5363631"/>
            <a:ext cx="5313408" cy="2988793"/>
          </a:xfrm>
          <a:prstGeom prst="rect">
            <a:avLst/>
          </a:prstGeom>
        </p:spPr>
        <p:txBody>
          <a:bodyPr lIns="91439" tIns="45719" rIns="91439" bIns="45719">
            <a:noAutofit/>
          </a:bodyPr>
          <a:lstStyle/>
          <a:p>
            <a:endParaRPr/>
          </a:p>
        </p:txBody>
      </p:sp>
      <p:sp>
        <p:nvSpPr>
          <p:cNvPr id="1027" name="Shape"/>
          <p:cNvSpPr>
            <a:spLocks noGrp="1"/>
          </p:cNvSpPr>
          <p:nvPr>
            <p:ph type="body" sz="quarter" idx="26"/>
          </p:nvPr>
        </p:nvSpPr>
        <p:spPr>
          <a:xfrm>
            <a:off x="16550737" y="5159708"/>
            <a:ext cx="3396529" cy="3396584"/>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7"/>
                </a:cubicBezTo>
                <a:cubicBezTo>
                  <a:pt x="-961" y="7038"/>
                  <a:pt x="-961" y="13557"/>
                  <a:pt x="2882" y="17578"/>
                </a:cubicBezTo>
                <a:cubicBezTo>
                  <a:pt x="6725" y="21600"/>
                  <a:pt x="12953" y="21600"/>
                  <a:pt x="16796" y="17578"/>
                </a:cubicBezTo>
                <a:cubicBezTo>
                  <a:pt x="20639" y="13557"/>
                  <a:pt x="20639" y="7038"/>
                  <a:pt x="16796" y="3017"/>
                </a:cubicBezTo>
                <a:cubicBezTo>
                  <a:pt x="14875" y="1006"/>
                  <a:pt x="12357" y="0"/>
                  <a:pt x="9839" y="0"/>
                </a:cubicBezTo>
                <a:close/>
                <a:moveTo>
                  <a:pt x="9839" y="1236"/>
                </a:moveTo>
                <a:cubicBezTo>
                  <a:pt x="12055" y="1236"/>
                  <a:pt x="14270" y="2121"/>
                  <a:pt x="15961" y="3891"/>
                </a:cubicBezTo>
                <a:cubicBezTo>
                  <a:pt x="19342" y="7429"/>
                  <a:pt x="19342" y="13166"/>
                  <a:pt x="15961" y="16704"/>
                </a:cubicBezTo>
                <a:cubicBezTo>
                  <a:pt x="12580" y="20243"/>
                  <a:pt x="7098" y="20243"/>
                  <a:pt x="3717" y="16704"/>
                </a:cubicBezTo>
                <a:cubicBezTo>
                  <a:pt x="336" y="13166"/>
                  <a:pt x="336" y="7429"/>
                  <a:pt x="3717" y="3891"/>
                </a:cubicBezTo>
                <a:cubicBezTo>
                  <a:pt x="5408" y="2121"/>
                  <a:pt x="7623" y="1236"/>
                  <a:pt x="9839" y="1236"/>
                </a:cubicBez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28" name="Insert Picture Here 2018 Darker.png"/>
          <p:cNvSpPr>
            <a:spLocks noGrp="1"/>
          </p:cNvSpPr>
          <p:nvPr>
            <p:ph type="pic" sz="quarter" idx="27"/>
          </p:nvPr>
        </p:nvSpPr>
        <p:spPr>
          <a:xfrm>
            <a:off x="15592297" y="5363631"/>
            <a:ext cx="5313409" cy="2988792"/>
          </a:xfrm>
          <a:prstGeom prst="rect">
            <a:avLst/>
          </a:prstGeom>
        </p:spPr>
        <p:txBody>
          <a:bodyPr lIns="91439" tIns="45719" rIns="91439" bIns="45719">
            <a:noAutofit/>
          </a:bodyPr>
          <a:lstStyle/>
          <a:p>
            <a:endParaRPr/>
          </a:p>
        </p:txBody>
      </p:sp>
      <p:sp>
        <p:nvSpPr>
          <p:cNvPr id="10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058" name="Rectangle"/>
          <p:cNvSpPr>
            <a:spLocks noGrp="1"/>
          </p:cNvSpPr>
          <p:nvPr>
            <p:ph type="body" sz="quarter" idx="21"/>
          </p:nvPr>
        </p:nvSpPr>
        <p:spPr>
          <a:xfrm>
            <a:off x="20074814" y="-1"/>
            <a:ext cx="4309186" cy="13716001"/>
          </a:xfrm>
          <a:prstGeom prst="rect">
            <a:avLst/>
          </a:pr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59" name="Insert Picture Here 2018 Darker.png"/>
          <p:cNvSpPr>
            <a:spLocks noGrp="1"/>
          </p:cNvSpPr>
          <p:nvPr>
            <p:ph type="pic" sz="quarter" idx="22"/>
          </p:nvPr>
        </p:nvSpPr>
        <p:spPr>
          <a:xfrm>
            <a:off x="17785639" y="2222478"/>
            <a:ext cx="4578351" cy="2575322"/>
          </a:xfrm>
          <a:prstGeom prst="rect">
            <a:avLst/>
          </a:prstGeom>
        </p:spPr>
        <p:txBody>
          <a:bodyPr lIns="91439" tIns="45719" rIns="91439" bIns="45719">
            <a:noAutofit/>
          </a:bodyPr>
          <a:lstStyle/>
          <a:p>
            <a:endParaRPr/>
          </a:p>
        </p:txBody>
      </p:sp>
      <p:sp>
        <p:nvSpPr>
          <p:cNvPr id="1060" name="Insert Picture Here 2018.png"/>
          <p:cNvSpPr>
            <a:spLocks noGrp="1"/>
          </p:cNvSpPr>
          <p:nvPr>
            <p:ph type="pic" sz="quarter" idx="23"/>
          </p:nvPr>
        </p:nvSpPr>
        <p:spPr>
          <a:xfrm>
            <a:off x="17785639" y="5570339"/>
            <a:ext cx="4578351" cy="2575323"/>
          </a:xfrm>
          <a:prstGeom prst="rect">
            <a:avLst/>
          </a:prstGeom>
        </p:spPr>
        <p:txBody>
          <a:bodyPr lIns="91439" tIns="45719" rIns="91439" bIns="45719">
            <a:noAutofit/>
          </a:bodyPr>
          <a:lstStyle/>
          <a:p>
            <a:endParaRPr/>
          </a:p>
        </p:txBody>
      </p:sp>
      <p:sp>
        <p:nvSpPr>
          <p:cNvPr id="1061" name="Insert Picture Here 2018 Darker.png"/>
          <p:cNvSpPr>
            <a:spLocks noGrp="1"/>
          </p:cNvSpPr>
          <p:nvPr>
            <p:ph type="pic" sz="quarter" idx="24"/>
          </p:nvPr>
        </p:nvSpPr>
        <p:spPr>
          <a:xfrm>
            <a:off x="17785639" y="8918199"/>
            <a:ext cx="4578351" cy="2575323"/>
          </a:xfrm>
          <a:prstGeom prst="rect">
            <a:avLst/>
          </a:prstGeom>
        </p:spPr>
        <p:txBody>
          <a:bodyPr lIns="91439" tIns="45719" rIns="91439" bIns="45719">
            <a:noAutofit/>
          </a:bodyPr>
          <a:lstStyle/>
          <a:p>
            <a:endParaRPr/>
          </a:p>
        </p:txBody>
      </p:sp>
      <p:sp>
        <p:nvSpPr>
          <p:cNvPr id="10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14" name="Rounded Rectangle"/>
          <p:cNvSpPr>
            <a:spLocks noGrp="1"/>
          </p:cNvSpPr>
          <p:nvPr>
            <p:ph type="body" idx="21"/>
          </p:nvPr>
        </p:nvSpPr>
        <p:spPr>
          <a:xfrm>
            <a:off x="1270000" y="1270000"/>
            <a:ext cx="21844000" cy="11176000"/>
          </a:xfrm>
          <a:prstGeom prst="roundRect">
            <a:avLst>
              <a:gd name="adj" fmla="val 5712"/>
            </a:avLst>
          </a:prstGeom>
          <a:solidFill>
            <a:srgbClr val="EBEBEB"/>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15" name="Rectangle"/>
          <p:cNvSpPr>
            <a:spLocks noGrp="1"/>
          </p:cNvSpPr>
          <p:nvPr>
            <p:ph type="body" sz="half" idx="22"/>
          </p:nvPr>
        </p:nvSpPr>
        <p:spPr>
          <a:xfrm>
            <a:off x="8128000" y="0"/>
            <a:ext cx="8128000" cy="13716000"/>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069" name="Rectangle"/>
          <p:cNvSpPr>
            <a:spLocks noGrp="1"/>
          </p:cNvSpPr>
          <p:nvPr>
            <p:ph type="body" idx="21"/>
          </p:nvPr>
        </p:nvSpPr>
        <p:spPr>
          <a:xfrm>
            <a:off x="11473112" y="-1"/>
            <a:ext cx="12910888" cy="13716001"/>
          </a:xfrm>
          <a:prstGeom prst="rect">
            <a:avLst/>
          </a:pr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70" name="Insert Picture Here 2018 Darker.png"/>
          <p:cNvSpPr>
            <a:spLocks noGrp="1"/>
          </p:cNvSpPr>
          <p:nvPr>
            <p:ph type="pic" sz="half" idx="22"/>
          </p:nvPr>
        </p:nvSpPr>
        <p:spPr>
          <a:xfrm>
            <a:off x="13999729" y="3425919"/>
            <a:ext cx="12202956" cy="6864163"/>
          </a:xfrm>
          <a:prstGeom prst="rect">
            <a:avLst/>
          </a:prstGeom>
        </p:spPr>
        <p:txBody>
          <a:bodyPr lIns="91439" tIns="45719" rIns="91439" bIns="45719">
            <a:noAutofit/>
          </a:bodyPr>
          <a:lstStyle/>
          <a:p>
            <a:endParaRPr/>
          </a:p>
        </p:txBody>
      </p:sp>
      <p:sp>
        <p:nvSpPr>
          <p:cNvPr id="1071" name="Insert Picture Here 2018.png"/>
          <p:cNvSpPr>
            <a:spLocks noGrp="1"/>
          </p:cNvSpPr>
          <p:nvPr>
            <p:ph type="pic" sz="half" idx="23"/>
          </p:nvPr>
        </p:nvSpPr>
        <p:spPr>
          <a:xfrm>
            <a:off x="9685682" y="3425919"/>
            <a:ext cx="12202955" cy="6864163"/>
          </a:xfrm>
          <a:prstGeom prst="rect">
            <a:avLst/>
          </a:prstGeom>
        </p:spPr>
        <p:txBody>
          <a:bodyPr lIns="91439" tIns="45719" rIns="91439" bIns="45719">
            <a:noAutofit/>
          </a:bodyPr>
          <a:lstStyle/>
          <a:p>
            <a:endParaRPr/>
          </a:p>
        </p:txBody>
      </p:sp>
      <p:sp>
        <p:nvSpPr>
          <p:cNvPr id="1072" name="Insert Picture Here 2018 Darker.png"/>
          <p:cNvSpPr>
            <a:spLocks noGrp="1"/>
          </p:cNvSpPr>
          <p:nvPr>
            <p:ph type="pic" sz="half" idx="24"/>
          </p:nvPr>
        </p:nvSpPr>
        <p:spPr>
          <a:xfrm>
            <a:off x="5371635" y="3425919"/>
            <a:ext cx="12202956" cy="6864162"/>
          </a:xfrm>
          <a:prstGeom prst="rect">
            <a:avLst/>
          </a:prstGeom>
        </p:spPr>
        <p:txBody>
          <a:bodyPr lIns="91439" tIns="45719" rIns="91439" bIns="45719">
            <a:noAutofit/>
          </a:bodyPr>
          <a:lstStyle/>
          <a:p>
            <a:endParaRPr/>
          </a:p>
        </p:txBody>
      </p:sp>
      <p:sp>
        <p:nvSpPr>
          <p:cNvPr id="10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080" name="Insert Picture Here 2018 Darker.png"/>
          <p:cNvSpPr>
            <a:spLocks noGrp="1"/>
          </p:cNvSpPr>
          <p:nvPr>
            <p:ph type="pic" sz="half" idx="21"/>
          </p:nvPr>
        </p:nvSpPr>
        <p:spPr>
          <a:xfrm>
            <a:off x="15081963" y="0"/>
            <a:ext cx="12202686" cy="6864011"/>
          </a:xfrm>
          <a:prstGeom prst="rect">
            <a:avLst/>
          </a:prstGeom>
        </p:spPr>
        <p:txBody>
          <a:bodyPr lIns="91439" tIns="45719" rIns="91439" bIns="45719">
            <a:noAutofit/>
          </a:bodyPr>
          <a:lstStyle/>
          <a:p>
            <a:endParaRPr/>
          </a:p>
        </p:txBody>
      </p:sp>
      <p:sp>
        <p:nvSpPr>
          <p:cNvPr id="1081" name="Insert Picture Here 2018.png"/>
          <p:cNvSpPr>
            <a:spLocks noGrp="1"/>
          </p:cNvSpPr>
          <p:nvPr>
            <p:ph type="pic" sz="half" idx="22"/>
          </p:nvPr>
        </p:nvSpPr>
        <p:spPr>
          <a:xfrm>
            <a:off x="10597626" y="6858000"/>
            <a:ext cx="12202687" cy="6864011"/>
          </a:xfrm>
          <a:prstGeom prst="rect">
            <a:avLst/>
          </a:prstGeom>
        </p:spPr>
        <p:txBody>
          <a:bodyPr lIns="91439" tIns="45719" rIns="91439" bIns="45719">
            <a:noAutofit/>
          </a:bodyPr>
          <a:lstStyle/>
          <a:p>
            <a:endParaRPr/>
          </a:p>
        </p:txBody>
      </p:sp>
      <p:sp>
        <p:nvSpPr>
          <p:cNvPr id="1082" name="Insert Picture Here 2018 Darker.png"/>
          <p:cNvSpPr>
            <a:spLocks noGrp="1"/>
          </p:cNvSpPr>
          <p:nvPr>
            <p:ph type="pic" sz="half" idx="23"/>
          </p:nvPr>
        </p:nvSpPr>
        <p:spPr>
          <a:xfrm>
            <a:off x="6113292" y="-5982"/>
            <a:ext cx="12202687" cy="6864011"/>
          </a:xfrm>
          <a:prstGeom prst="rect">
            <a:avLst/>
          </a:prstGeom>
        </p:spPr>
        <p:txBody>
          <a:bodyPr lIns="91439" tIns="45719" rIns="91439" bIns="45719">
            <a:noAutofit/>
          </a:bodyPr>
          <a:lstStyle/>
          <a:p>
            <a:endParaRPr/>
          </a:p>
        </p:txBody>
      </p:sp>
      <p:sp>
        <p:nvSpPr>
          <p:cNvPr id="1083" name="Shape"/>
          <p:cNvSpPr>
            <a:spLocks noGrp="1"/>
          </p:cNvSpPr>
          <p:nvPr>
            <p:ph type="body" sz="quarter" idx="24"/>
          </p:nvPr>
        </p:nvSpPr>
        <p:spPr>
          <a:xfrm>
            <a:off x="10284221" y="6858000"/>
            <a:ext cx="3861198" cy="3432176"/>
          </a:xfrm>
          <a:custGeom>
            <a:avLst/>
            <a:gdLst/>
            <a:ahLst/>
            <a:cxnLst>
              <a:cxn ang="0">
                <a:pos x="wd2" y="hd2"/>
              </a:cxn>
              <a:cxn ang="5400000">
                <a:pos x="wd2" y="hd2"/>
              </a:cxn>
              <a:cxn ang="10800000">
                <a:pos x="wd2" y="hd2"/>
              </a:cxn>
              <a:cxn ang="16200000">
                <a:pos x="wd2" y="hd2"/>
              </a:cxn>
            </a:cxnLst>
            <a:rect l="0" t="0" r="r" b="b"/>
            <a:pathLst>
              <a:path w="21599" h="21600" extrusionOk="0">
                <a:moveTo>
                  <a:pt x="0" y="0"/>
                </a:moveTo>
                <a:lnTo>
                  <a:pt x="0" y="16425"/>
                </a:lnTo>
                <a:cubicBezTo>
                  <a:pt x="0" y="17943"/>
                  <a:pt x="-1" y="18855"/>
                  <a:pt x="224" y="19462"/>
                </a:cubicBezTo>
                <a:cubicBezTo>
                  <a:pt x="508" y="20337"/>
                  <a:pt x="1120" y="21027"/>
                  <a:pt x="1898" y="21345"/>
                </a:cubicBezTo>
                <a:cubicBezTo>
                  <a:pt x="2438" y="21599"/>
                  <a:pt x="3249" y="21600"/>
                  <a:pt x="4598" y="21600"/>
                </a:cubicBezTo>
                <a:lnTo>
                  <a:pt x="17001" y="21600"/>
                </a:lnTo>
                <a:cubicBezTo>
                  <a:pt x="18351" y="21600"/>
                  <a:pt x="19159" y="21599"/>
                  <a:pt x="19699" y="21345"/>
                </a:cubicBezTo>
                <a:cubicBezTo>
                  <a:pt x="20477" y="21027"/>
                  <a:pt x="21089" y="20337"/>
                  <a:pt x="21373" y="19462"/>
                </a:cubicBezTo>
                <a:cubicBezTo>
                  <a:pt x="21598" y="18855"/>
                  <a:pt x="21599" y="17943"/>
                  <a:pt x="21599" y="16425"/>
                </a:cubicBezTo>
                <a:lnTo>
                  <a:pt x="21599" y="0"/>
                </a:lnTo>
                <a:lnTo>
                  <a:pt x="0" y="0"/>
                </a:lnTo>
                <a:close/>
              </a:path>
            </a:pathLst>
          </a:cu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84" name="Shape"/>
          <p:cNvSpPr>
            <a:spLocks noGrp="1"/>
          </p:cNvSpPr>
          <p:nvPr>
            <p:ph type="body" sz="quarter" idx="25"/>
          </p:nvPr>
        </p:nvSpPr>
        <p:spPr>
          <a:xfrm>
            <a:off x="19252803" y="6858000"/>
            <a:ext cx="3861198" cy="3432176"/>
          </a:xfrm>
          <a:custGeom>
            <a:avLst/>
            <a:gdLst/>
            <a:ahLst/>
            <a:cxnLst>
              <a:cxn ang="0">
                <a:pos x="wd2" y="hd2"/>
              </a:cxn>
              <a:cxn ang="5400000">
                <a:pos x="wd2" y="hd2"/>
              </a:cxn>
              <a:cxn ang="10800000">
                <a:pos x="wd2" y="hd2"/>
              </a:cxn>
              <a:cxn ang="16200000">
                <a:pos x="wd2" y="hd2"/>
              </a:cxn>
            </a:cxnLst>
            <a:rect l="0" t="0" r="r" b="b"/>
            <a:pathLst>
              <a:path w="21599" h="21600" extrusionOk="0">
                <a:moveTo>
                  <a:pt x="0" y="0"/>
                </a:moveTo>
                <a:lnTo>
                  <a:pt x="0" y="16425"/>
                </a:lnTo>
                <a:cubicBezTo>
                  <a:pt x="0" y="17943"/>
                  <a:pt x="-1" y="18855"/>
                  <a:pt x="224" y="19462"/>
                </a:cubicBezTo>
                <a:cubicBezTo>
                  <a:pt x="508" y="20337"/>
                  <a:pt x="1120" y="21027"/>
                  <a:pt x="1898" y="21345"/>
                </a:cubicBezTo>
                <a:cubicBezTo>
                  <a:pt x="2438" y="21599"/>
                  <a:pt x="3249" y="21600"/>
                  <a:pt x="4598" y="21600"/>
                </a:cubicBezTo>
                <a:lnTo>
                  <a:pt x="17001" y="21600"/>
                </a:lnTo>
                <a:cubicBezTo>
                  <a:pt x="18351" y="21600"/>
                  <a:pt x="19159" y="21599"/>
                  <a:pt x="19699" y="21345"/>
                </a:cubicBezTo>
                <a:cubicBezTo>
                  <a:pt x="20477" y="21027"/>
                  <a:pt x="21089" y="20337"/>
                  <a:pt x="21373" y="19462"/>
                </a:cubicBezTo>
                <a:cubicBezTo>
                  <a:pt x="21598" y="18855"/>
                  <a:pt x="21599" y="17943"/>
                  <a:pt x="21599" y="16425"/>
                </a:cubicBezTo>
                <a:lnTo>
                  <a:pt x="21599" y="0"/>
                </a:lnTo>
                <a:lnTo>
                  <a:pt x="0"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85" name="Shape"/>
          <p:cNvSpPr>
            <a:spLocks noGrp="1"/>
          </p:cNvSpPr>
          <p:nvPr>
            <p:ph type="body" sz="quarter" idx="26"/>
          </p:nvPr>
        </p:nvSpPr>
        <p:spPr>
          <a:xfrm rot="10800000" flipH="1">
            <a:off x="14768467" y="3425824"/>
            <a:ext cx="3861198" cy="3432177"/>
          </a:xfrm>
          <a:custGeom>
            <a:avLst/>
            <a:gdLst/>
            <a:ahLst/>
            <a:cxnLst>
              <a:cxn ang="0">
                <a:pos x="wd2" y="hd2"/>
              </a:cxn>
              <a:cxn ang="5400000">
                <a:pos x="wd2" y="hd2"/>
              </a:cxn>
              <a:cxn ang="10800000">
                <a:pos x="wd2" y="hd2"/>
              </a:cxn>
              <a:cxn ang="16200000">
                <a:pos x="wd2" y="hd2"/>
              </a:cxn>
            </a:cxnLst>
            <a:rect l="0" t="0" r="r" b="b"/>
            <a:pathLst>
              <a:path w="21599" h="21600" extrusionOk="0">
                <a:moveTo>
                  <a:pt x="0" y="0"/>
                </a:moveTo>
                <a:lnTo>
                  <a:pt x="0" y="16425"/>
                </a:lnTo>
                <a:cubicBezTo>
                  <a:pt x="0" y="17943"/>
                  <a:pt x="-1" y="18855"/>
                  <a:pt x="224" y="19462"/>
                </a:cubicBezTo>
                <a:cubicBezTo>
                  <a:pt x="508" y="20337"/>
                  <a:pt x="1120" y="21027"/>
                  <a:pt x="1898" y="21345"/>
                </a:cubicBezTo>
                <a:cubicBezTo>
                  <a:pt x="2438" y="21599"/>
                  <a:pt x="3249" y="21600"/>
                  <a:pt x="4598" y="21600"/>
                </a:cubicBezTo>
                <a:lnTo>
                  <a:pt x="17001" y="21600"/>
                </a:lnTo>
                <a:cubicBezTo>
                  <a:pt x="18351" y="21600"/>
                  <a:pt x="19159" y="21599"/>
                  <a:pt x="19699" y="21345"/>
                </a:cubicBezTo>
                <a:cubicBezTo>
                  <a:pt x="20477" y="21027"/>
                  <a:pt x="21089" y="20337"/>
                  <a:pt x="21373" y="19462"/>
                </a:cubicBezTo>
                <a:cubicBezTo>
                  <a:pt x="21598" y="18855"/>
                  <a:pt x="21599" y="17943"/>
                  <a:pt x="21599" y="16425"/>
                </a:cubicBezTo>
                <a:lnTo>
                  <a:pt x="21599" y="0"/>
                </a:lnTo>
                <a:lnTo>
                  <a:pt x="0"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168" name="Insert Picture Here 2018.png"/>
          <p:cNvSpPr>
            <a:spLocks noGrp="1"/>
          </p:cNvSpPr>
          <p:nvPr>
            <p:ph type="pic" sz="quarter" idx="21"/>
          </p:nvPr>
        </p:nvSpPr>
        <p:spPr>
          <a:xfrm>
            <a:off x="16061577" y="4309756"/>
            <a:ext cx="9060423" cy="5096488"/>
          </a:xfrm>
          <a:prstGeom prst="rect">
            <a:avLst/>
          </a:prstGeom>
        </p:spPr>
        <p:txBody>
          <a:bodyPr lIns="91439" tIns="45719" rIns="91439" bIns="45719">
            <a:noAutofit/>
          </a:bodyPr>
          <a:lstStyle/>
          <a:p>
            <a:endParaRPr/>
          </a:p>
        </p:txBody>
      </p:sp>
      <p:sp>
        <p:nvSpPr>
          <p:cNvPr id="1169" name="Insert Picture Here 2018 Darker.png"/>
          <p:cNvSpPr>
            <a:spLocks noGrp="1"/>
          </p:cNvSpPr>
          <p:nvPr>
            <p:ph type="pic" sz="quarter" idx="22"/>
          </p:nvPr>
        </p:nvSpPr>
        <p:spPr>
          <a:xfrm>
            <a:off x="12858492" y="4309756"/>
            <a:ext cx="9060423" cy="5096488"/>
          </a:xfrm>
          <a:prstGeom prst="rect">
            <a:avLst/>
          </a:prstGeom>
        </p:spPr>
        <p:txBody>
          <a:bodyPr lIns="91439" tIns="45719" rIns="91439" bIns="45719">
            <a:noAutofit/>
          </a:bodyPr>
          <a:lstStyle/>
          <a:p>
            <a:endParaRPr/>
          </a:p>
        </p:txBody>
      </p:sp>
      <p:sp>
        <p:nvSpPr>
          <p:cNvPr id="1170" name="Insert Picture Here 2018.png"/>
          <p:cNvSpPr>
            <a:spLocks noGrp="1"/>
          </p:cNvSpPr>
          <p:nvPr>
            <p:ph type="pic" sz="quarter" idx="23"/>
          </p:nvPr>
        </p:nvSpPr>
        <p:spPr>
          <a:xfrm>
            <a:off x="9655407" y="4309756"/>
            <a:ext cx="9060422" cy="5096488"/>
          </a:xfrm>
          <a:prstGeom prst="rect">
            <a:avLst/>
          </a:prstGeom>
        </p:spPr>
        <p:txBody>
          <a:bodyPr lIns="91439" tIns="45719" rIns="91439" bIns="45719">
            <a:noAutofit/>
          </a:bodyPr>
          <a:lstStyle/>
          <a:p>
            <a:endParaRPr/>
          </a:p>
        </p:txBody>
      </p:sp>
      <p:sp>
        <p:nvSpPr>
          <p:cNvPr id="1171" name="Insert Picture Here 2018 Darker.png"/>
          <p:cNvSpPr>
            <a:spLocks noGrp="1"/>
          </p:cNvSpPr>
          <p:nvPr>
            <p:ph type="pic" sz="quarter" idx="24"/>
          </p:nvPr>
        </p:nvSpPr>
        <p:spPr>
          <a:xfrm>
            <a:off x="6452322" y="4309756"/>
            <a:ext cx="9060423" cy="5096488"/>
          </a:xfrm>
          <a:prstGeom prst="rect">
            <a:avLst/>
          </a:prstGeom>
        </p:spPr>
        <p:txBody>
          <a:bodyPr lIns="91439" tIns="45719" rIns="91439" bIns="45719">
            <a:noAutofit/>
          </a:bodyPr>
          <a:lstStyle/>
          <a:p>
            <a:endParaRPr/>
          </a:p>
        </p:txBody>
      </p:sp>
      <p:sp>
        <p:nvSpPr>
          <p:cNvPr id="11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307" name="Insert Picture Here 2018 Darker.png"/>
          <p:cNvSpPr>
            <a:spLocks noGrp="1"/>
          </p:cNvSpPr>
          <p:nvPr>
            <p:ph type="pic" sz="half" idx="21"/>
          </p:nvPr>
        </p:nvSpPr>
        <p:spPr>
          <a:xfrm>
            <a:off x="-4948635" y="6858000"/>
            <a:ext cx="12192001" cy="6858000"/>
          </a:xfrm>
          <a:prstGeom prst="rect">
            <a:avLst/>
          </a:prstGeom>
        </p:spPr>
        <p:txBody>
          <a:bodyPr lIns="91439" tIns="45719" rIns="91439" bIns="45719">
            <a:noAutofit/>
          </a:bodyPr>
          <a:lstStyle/>
          <a:p>
            <a:endParaRPr/>
          </a:p>
        </p:txBody>
      </p:sp>
      <p:sp>
        <p:nvSpPr>
          <p:cNvPr id="1308" name="Insert Picture Here 2018.png"/>
          <p:cNvSpPr>
            <a:spLocks noGrp="1"/>
          </p:cNvSpPr>
          <p:nvPr>
            <p:ph type="pic" sz="half" idx="22"/>
          </p:nvPr>
        </p:nvSpPr>
        <p:spPr>
          <a:xfrm>
            <a:off x="-1145581" y="6858000"/>
            <a:ext cx="12192001" cy="6858000"/>
          </a:xfrm>
          <a:prstGeom prst="rect">
            <a:avLst/>
          </a:prstGeom>
        </p:spPr>
        <p:txBody>
          <a:bodyPr lIns="91439" tIns="45719" rIns="91439" bIns="45719">
            <a:noAutofit/>
          </a:bodyPr>
          <a:lstStyle/>
          <a:p>
            <a:endParaRPr/>
          </a:p>
        </p:txBody>
      </p:sp>
      <p:sp>
        <p:nvSpPr>
          <p:cNvPr id="1309" name="Insert Picture Here 2018 Darker.png"/>
          <p:cNvSpPr>
            <a:spLocks noGrp="1"/>
          </p:cNvSpPr>
          <p:nvPr>
            <p:ph type="pic" sz="half" idx="23"/>
          </p:nvPr>
        </p:nvSpPr>
        <p:spPr>
          <a:xfrm>
            <a:off x="3682007" y="6858000"/>
            <a:ext cx="12192001" cy="6858000"/>
          </a:xfrm>
          <a:prstGeom prst="rect">
            <a:avLst/>
          </a:prstGeom>
        </p:spPr>
        <p:txBody>
          <a:bodyPr lIns="91439" tIns="45719" rIns="91439" bIns="45719">
            <a:noAutofit/>
          </a:bodyPr>
          <a:lstStyle/>
          <a:p>
            <a:endParaRPr/>
          </a:p>
        </p:txBody>
      </p:sp>
      <p:sp>
        <p:nvSpPr>
          <p:cNvPr id="1310" name="Insert Picture Here 2018.png"/>
          <p:cNvSpPr>
            <a:spLocks noGrp="1"/>
          </p:cNvSpPr>
          <p:nvPr>
            <p:ph type="pic" sz="half" idx="24"/>
          </p:nvPr>
        </p:nvSpPr>
        <p:spPr>
          <a:xfrm>
            <a:off x="8509992" y="6858000"/>
            <a:ext cx="12192001" cy="6858000"/>
          </a:xfrm>
          <a:prstGeom prst="rect">
            <a:avLst/>
          </a:prstGeom>
        </p:spPr>
        <p:txBody>
          <a:bodyPr lIns="91439" tIns="45719" rIns="91439" bIns="45719">
            <a:noAutofit/>
          </a:bodyPr>
          <a:lstStyle/>
          <a:p>
            <a:endParaRPr/>
          </a:p>
        </p:txBody>
      </p:sp>
      <p:sp>
        <p:nvSpPr>
          <p:cNvPr id="1311" name="Insert Picture Here 2018 Darker.png"/>
          <p:cNvSpPr>
            <a:spLocks noGrp="1"/>
          </p:cNvSpPr>
          <p:nvPr>
            <p:ph type="pic" sz="half" idx="25"/>
          </p:nvPr>
        </p:nvSpPr>
        <p:spPr>
          <a:xfrm>
            <a:off x="13337579" y="6858000"/>
            <a:ext cx="12192001" cy="6858000"/>
          </a:xfrm>
          <a:prstGeom prst="rect">
            <a:avLst/>
          </a:prstGeom>
        </p:spPr>
        <p:txBody>
          <a:bodyPr lIns="91439" tIns="45719" rIns="91439" bIns="45719">
            <a:noAutofit/>
          </a:bodyPr>
          <a:lstStyle/>
          <a:p>
            <a:endParaRPr/>
          </a:p>
        </p:txBody>
      </p:sp>
      <p:sp>
        <p:nvSpPr>
          <p:cNvPr id="1312" name="Insert Picture Here 2018.png"/>
          <p:cNvSpPr>
            <a:spLocks noGrp="1"/>
          </p:cNvSpPr>
          <p:nvPr>
            <p:ph type="pic" sz="half" idx="26"/>
          </p:nvPr>
        </p:nvSpPr>
        <p:spPr>
          <a:xfrm>
            <a:off x="17140634" y="6858000"/>
            <a:ext cx="12192001" cy="6858000"/>
          </a:xfrm>
          <a:prstGeom prst="rect">
            <a:avLst/>
          </a:prstGeom>
        </p:spPr>
        <p:txBody>
          <a:bodyPr lIns="91439" tIns="45719" rIns="91439" bIns="45719">
            <a:noAutofit/>
          </a:bodyPr>
          <a:lstStyle/>
          <a:p>
            <a:endParaRPr/>
          </a:p>
        </p:txBody>
      </p:sp>
      <p:sp>
        <p:nvSpPr>
          <p:cNvPr id="13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387" name="Insert Picture Here 2018 Darker.png"/>
          <p:cNvSpPr>
            <a:spLocks noGrp="1"/>
          </p:cNvSpPr>
          <p:nvPr>
            <p:ph type="pic" idx="21"/>
          </p:nvPr>
        </p:nvSpPr>
        <p:spPr>
          <a:xfrm>
            <a:off x="0" y="-10"/>
            <a:ext cx="24384000" cy="13716001"/>
          </a:xfrm>
          <a:prstGeom prst="rect">
            <a:avLst/>
          </a:prstGeom>
        </p:spPr>
        <p:txBody>
          <a:bodyPr lIns="91439" tIns="45719" rIns="91439" bIns="45719">
            <a:noAutofit/>
          </a:bodyPr>
          <a:lstStyle/>
          <a:p>
            <a:endParaRPr/>
          </a:p>
        </p:txBody>
      </p:sp>
      <p:sp>
        <p:nvSpPr>
          <p:cNvPr id="1388" name="Rectangle"/>
          <p:cNvSpPr>
            <a:spLocks noGrp="1"/>
          </p:cNvSpPr>
          <p:nvPr>
            <p:ph type="body" idx="22"/>
          </p:nvPr>
        </p:nvSpPr>
        <p:spPr>
          <a:xfrm>
            <a:off x="0" y="6858000"/>
            <a:ext cx="24384001" cy="6858000"/>
          </a:xfrm>
          <a:prstGeom prst="rect">
            <a:avLst/>
          </a:prstGeom>
          <a:solidFill>
            <a:srgbClr val="FFFFFF"/>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389" name="Shape"/>
          <p:cNvSpPr>
            <a:spLocks noGrp="1"/>
          </p:cNvSpPr>
          <p:nvPr>
            <p:ph type="body" sz="quarter" idx="23"/>
          </p:nvPr>
        </p:nvSpPr>
        <p:spPr>
          <a:xfrm>
            <a:off x="1270000" y="5841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390" name="Shape"/>
          <p:cNvSpPr>
            <a:spLocks noGrp="1"/>
          </p:cNvSpPr>
          <p:nvPr>
            <p:ph type="body" sz="quarter" idx="24"/>
          </p:nvPr>
        </p:nvSpPr>
        <p:spPr>
          <a:xfrm>
            <a:off x="6731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391" name="Shape"/>
          <p:cNvSpPr>
            <a:spLocks noGrp="1"/>
          </p:cNvSpPr>
          <p:nvPr>
            <p:ph type="body" sz="quarter" idx="25"/>
          </p:nvPr>
        </p:nvSpPr>
        <p:spPr>
          <a:xfrm>
            <a:off x="12192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392" name="Shape"/>
          <p:cNvSpPr>
            <a:spLocks noGrp="1"/>
          </p:cNvSpPr>
          <p:nvPr>
            <p:ph type="body" sz="quarter" idx="26"/>
          </p:nvPr>
        </p:nvSpPr>
        <p:spPr>
          <a:xfrm>
            <a:off x="17653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3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400" name="Insert Picture Here 2018 Darker.png"/>
          <p:cNvSpPr>
            <a:spLocks noGrp="1"/>
          </p:cNvSpPr>
          <p:nvPr>
            <p:ph type="pic" idx="21"/>
          </p:nvPr>
        </p:nvSpPr>
        <p:spPr>
          <a:xfrm>
            <a:off x="0" y="-10"/>
            <a:ext cx="24384000" cy="13716001"/>
          </a:xfrm>
          <a:prstGeom prst="rect">
            <a:avLst/>
          </a:prstGeom>
        </p:spPr>
        <p:txBody>
          <a:bodyPr lIns="91439" tIns="45719" rIns="91439" bIns="45719">
            <a:noAutofit/>
          </a:bodyPr>
          <a:lstStyle/>
          <a:p>
            <a:endParaRPr/>
          </a:p>
        </p:txBody>
      </p:sp>
      <p:sp>
        <p:nvSpPr>
          <p:cNvPr id="1401" name="Rectangle"/>
          <p:cNvSpPr>
            <a:spLocks noGrp="1"/>
          </p:cNvSpPr>
          <p:nvPr>
            <p:ph type="body" idx="22"/>
          </p:nvPr>
        </p:nvSpPr>
        <p:spPr>
          <a:xfrm>
            <a:off x="0" y="6858000"/>
            <a:ext cx="24384001" cy="6858000"/>
          </a:xfrm>
          <a:prstGeom prst="rect">
            <a:avLst/>
          </a:prstGeom>
          <a:solidFill>
            <a:srgbClr val="FFFFFF"/>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02" name="Shape"/>
          <p:cNvSpPr>
            <a:spLocks noGrp="1"/>
          </p:cNvSpPr>
          <p:nvPr>
            <p:ph type="body" sz="quarter" idx="23"/>
          </p:nvPr>
        </p:nvSpPr>
        <p:spPr>
          <a:xfrm>
            <a:off x="6731000" y="5841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03" name="Shape"/>
          <p:cNvSpPr>
            <a:spLocks noGrp="1"/>
          </p:cNvSpPr>
          <p:nvPr>
            <p:ph type="body" sz="quarter" idx="24"/>
          </p:nvPr>
        </p:nvSpPr>
        <p:spPr>
          <a:xfrm>
            <a:off x="1269999" y="5968999"/>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04" name="Shape"/>
          <p:cNvSpPr>
            <a:spLocks noGrp="1"/>
          </p:cNvSpPr>
          <p:nvPr>
            <p:ph type="body" sz="quarter" idx="25"/>
          </p:nvPr>
        </p:nvSpPr>
        <p:spPr>
          <a:xfrm>
            <a:off x="12192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05" name="Shape"/>
          <p:cNvSpPr>
            <a:spLocks noGrp="1"/>
          </p:cNvSpPr>
          <p:nvPr>
            <p:ph type="body" sz="quarter" idx="26"/>
          </p:nvPr>
        </p:nvSpPr>
        <p:spPr>
          <a:xfrm>
            <a:off x="17653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413" name="Insert Picture Here 2018 Darker.png"/>
          <p:cNvSpPr>
            <a:spLocks noGrp="1"/>
          </p:cNvSpPr>
          <p:nvPr>
            <p:ph type="pic" idx="21"/>
          </p:nvPr>
        </p:nvSpPr>
        <p:spPr>
          <a:xfrm>
            <a:off x="0" y="-10"/>
            <a:ext cx="24384000" cy="13716001"/>
          </a:xfrm>
          <a:prstGeom prst="rect">
            <a:avLst/>
          </a:prstGeom>
        </p:spPr>
        <p:txBody>
          <a:bodyPr lIns="91439" tIns="45719" rIns="91439" bIns="45719">
            <a:noAutofit/>
          </a:bodyPr>
          <a:lstStyle/>
          <a:p>
            <a:endParaRPr/>
          </a:p>
        </p:txBody>
      </p:sp>
      <p:sp>
        <p:nvSpPr>
          <p:cNvPr id="1414" name="Rectangle"/>
          <p:cNvSpPr>
            <a:spLocks noGrp="1"/>
          </p:cNvSpPr>
          <p:nvPr>
            <p:ph type="body" idx="22"/>
          </p:nvPr>
        </p:nvSpPr>
        <p:spPr>
          <a:xfrm>
            <a:off x="0" y="6858000"/>
            <a:ext cx="24384001" cy="6858000"/>
          </a:xfrm>
          <a:prstGeom prst="rect">
            <a:avLst/>
          </a:prstGeom>
          <a:solidFill>
            <a:srgbClr val="FFFFFF"/>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15" name="Shape"/>
          <p:cNvSpPr>
            <a:spLocks noGrp="1"/>
          </p:cNvSpPr>
          <p:nvPr>
            <p:ph type="body" sz="quarter" idx="23"/>
          </p:nvPr>
        </p:nvSpPr>
        <p:spPr>
          <a:xfrm>
            <a:off x="12192000" y="5841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16" name="Shape"/>
          <p:cNvSpPr>
            <a:spLocks noGrp="1"/>
          </p:cNvSpPr>
          <p:nvPr>
            <p:ph type="body" sz="quarter" idx="24"/>
          </p:nvPr>
        </p:nvSpPr>
        <p:spPr>
          <a:xfrm>
            <a:off x="1269999" y="5968999"/>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17" name="Shape"/>
          <p:cNvSpPr>
            <a:spLocks noGrp="1"/>
          </p:cNvSpPr>
          <p:nvPr>
            <p:ph type="body" sz="quarter" idx="25"/>
          </p:nvPr>
        </p:nvSpPr>
        <p:spPr>
          <a:xfrm>
            <a:off x="6731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18" name="Shape"/>
          <p:cNvSpPr>
            <a:spLocks noGrp="1"/>
          </p:cNvSpPr>
          <p:nvPr>
            <p:ph type="body" sz="quarter" idx="26"/>
          </p:nvPr>
        </p:nvSpPr>
        <p:spPr>
          <a:xfrm>
            <a:off x="17653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426" name="Insert Picture Here 2018 Darker.png"/>
          <p:cNvSpPr>
            <a:spLocks noGrp="1"/>
          </p:cNvSpPr>
          <p:nvPr>
            <p:ph type="pic" idx="21"/>
          </p:nvPr>
        </p:nvSpPr>
        <p:spPr>
          <a:xfrm>
            <a:off x="0" y="-10"/>
            <a:ext cx="24384000" cy="13716001"/>
          </a:xfrm>
          <a:prstGeom prst="rect">
            <a:avLst/>
          </a:prstGeom>
        </p:spPr>
        <p:txBody>
          <a:bodyPr lIns="91439" tIns="45719" rIns="91439" bIns="45719">
            <a:noAutofit/>
          </a:bodyPr>
          <a:lstStyle/>
          <a:p>
            <a:endParaRPr/>
          </a:p>
        </p:txBody>
      </p:sp>
      <p:sp>
        <p:nvSpPr>
          <p:cNvPr id="1427" name="Rectangle"/>
          <p:cNvSpPr>
            <a:spLocks noGrp="1"/>
          </p:cNvSpPr>
          <p:nvPr>
            <p:ph type="body" idx="22"/>
          </p:nvPr>
        </p:nvSpPr>
        <p:spPr>
          <a:xfrm>
            <a:off x="0" y="6858000"/>
            <a:ext cx="24384001" cy="6858000"/>
          </a:xfrm>
          <a:prstGeom prst="rect">
            <a:avLst/>
          </a:prstGeom>
          <a:solidFill>
            <a:srgbClr val="FFFFFF"/>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28" name="Shape"/>
          <p:cNvSpPr>
            <a:spLocks noGrp="1"/>
          </p:cNvSpPr>
          <p:nvPr>
            <p:ph type="body" sz="quarter" idx="23"/>
          </p:nvPr>
        </p:nvSpPr>
        <p:spPr>
          <a:xfrm>
            <a:off x="17653000" y="5841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29" name="Shape"/>
          <p:cNvSpPr>
            <a:spLocks noGrp="1"/>
          </p:cNvSpPr>
          <p:nvPr>
            <p:ph type="body" sz="quarter" idx="24"/>
          </p:nvPr>
        </p:nvSpPr>
        <p:spPr>
          <a:xfrm>
            <a:off x="1269999" y="5968999"/>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30" name="Shape"/>
          <p:cNvSpPr>
            <a:spLocks noGrp="1"/>
          </p:cNvSpPr>
          <p:nvPr>
            <p:ph type="body" sz="quarter" idx="25"/>
          </p:nvPr>
        </p:nvSpPr>
        <p:spPr>
          <a:xfrm>
            <a:off x="6731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31" name="Shape"/>
          <p:cNvSpPr>
            <a:spLocks noGrp="1"/>
          </p:cNvSpPr>
          <p:nvPr>
            <p:ph type="body" sz="quarter" idx="26"/>
          </p:nvPr>
        </p:nvSpPr>
        <p:spPr>
          <a:xfrm>
            <a:off x="12192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551" name="Insert Picture Here 2018 Darker.png"/>
          <p:cNvSpPr>
            <a:spLocks noGrp="1"/>
          </p:cNvSpPr>
          <p:nvPr>
            <p:ph type="pic" idx="21"/>
          </p:nvPr>
        </p:nvSpPr>
        <p:spPr>
          <a:xfrm>
            <a:off x="-5160141" y="0"/>
            <a:ext cx="24384001" cy="13716001"/>
          </a:xfrm>
          <a:prstGeom prst="rect">
            <a:avLst/>
          </a:prstGeom>
        </p:spPr>
        <p:txBody>
          <a:bodyPr lIns="91439" tIns="45719" rIns="91439" bIns="45719">
            <a:noAutofit/>
          </a:bodyPr>
          <a:lstStyle/>
          <a:p>
            <a:endParaRPr/>
          </a:p>
        </p:txBody>
      </p:sp>
      <p:sp>
        <p:nvSpPr>
          <p:cNvPr id="15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583" name="Insert Picture Here 2018 Darker.png"/>
          <p:cNvSpPr>
            <a:spLocks noGrp="1"/>
          </p:cNvSpPr>
          <p:nvPr>
            <p:ph type="pic" idx="21"/>
          </p:nvPr>
        </p:nvSpPr>
        <p:spPr>
          <a:xfrm>
            <a:off x="-7294809" y="0"/>
            <a:ext cx="24384001" cy="13716001"/>
          </a:xfrm>
          <a:prstGeom prst="rect">
            <a:avLst/>
          </a:prstGeom>
        </p:spPr>
        <p:txBody>
          <a:bodyPr lIns="91439" tIns="45719" rIns="91439" bIns="45719">
            <a:noAutofit/>
          </a:bodyPr>
          <a:lstStyle/>
          <a:p>
            <a:endParaRPr/>
          </a:p>
        </p:txBody>
      </p:sp>
      <p:sp>
        <p:nvSpPr>
          <p:cNvPr id="15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50" name="Rectangle"/>
          <p:cNvSpPr>
            <a:spLocks noGrp="1"/>
          </p:cNvSpPr>
          <p:nvPr>
            <p:ph type="body" sz="half" idx="21"/>
          </p:nvPr>
        </p:nvSpPr>
        <p:spPr>
          <a:xfrm>
            <a:off x="0" y="-1"/>
            <a:ext cx="6096001" cy="13716001"/>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51" name="Rectangle"/>
          <p:cNvSpPr>
            <a:spLocks noGrp="1"/>
          </p:cNvSpPr>
          <p:nvPr>
            <p:ph type="body" idx="22"/>
          </p:nvPr>
        </p:nvSpPr>
        <p:spPr>
          <a:xfrm>
            <a:off x="6096000" y="0"/>
            <a:ext cx="12192000" cy="13716000"/>
          </a:xfrm>
          <a:prstGeom prst="rect">
            <a:avLst/>
          </a:prstGeom>
          <a:solidFill>
            <a:srgbClr val="EBEBEB"/>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591" name="Insert Picture Here 2018 Darker.png"/>
          <p:cNvSpPr>
            <a:spLocks noGrp="1"/>
          </p:cNvSpPr>
          <p:nvPr>
            <p:ph type="pic" idx="21"/>
          </p:nvPr>
        </p:nvSpPr>
        <p:spPr>
          <a:xfrm>
            <a:off x="-6754593" y="-1"/>
            <a:ext cx="24384001" cy="13716001"/>
          </a:xfrm>
          <a:prstGeom prst="rect">
            <a:avLst/>
          </a:prstGeom>
        </p:spPr>
        <p:txBody>
          <a:bodyPr lIns="91439" tIns="45719" rIns="91439" bIns="45719">
            <a:noAutofit/>
          </a:bodyPr>
          <a:lstStyle/>
          <a:p>
            <a:endParaRPr/>
          </a:p>
        </p:txBody>
      </p:sp>
      <p:sp>
        <p:nvSpPr>
          <p:cNvPr id="15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615" name="Insert Picture Here 2018 Darker.png"/>
          <p:cNvSpPr>
            <a:spLocks noGrp="1"/>
          </p:cNvSpPr>
          <p:nvPr>
            <p:ph type="pic" idx="21"/>
          </p:nvPr>
        </p:nvSpPr>
        <p:spPr>
          <a:xfrm>
            <a:off x="-2218534" y="-1"/>
            <a:ext cx="24384001" cy="13716001"/>
          </a:xfrm>
          <a:prstGeom prst="rect">
            <a:avLst/>
          </a:prstGeom>
        </p:spPr>
        <p:txBody>
          <a:bodyPr lIns="91439" tIns="45719" rIns="91439" bIns="45719">
            <a:noAutofit/>
          </a:bodyPr>
          <a:lstStyle/>
          <a:p>
            <a:endParaRPr/>
          </a:p>
        </p:txBody>
      </p:sp>
      <p:sp>
        <p:nvSpPr>
          <p:cNvPr id="16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67" name="Rectangle"/>
          <p:cNvSpPr>
            <a:spLocks noGrp="1"/>
          </p:cNvSpPr>
          <p:nvPr>
            <p:ph type="body" sz="half" idx="21"/>
          </p:nvPr>
        </p:nvSpPr>
        <p:spPr>
          <a:xfrm>
            <a:off x="0" y="-1"/>
            <a:ext cx="24384001" cy="4572001"/>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68" name="Rectangle"/>
          <p:cNvSpPr>
            <a:spLocks noGrp="1"/>
          </p:cNvSpPr>
          <p:nvPr>
            <p:ph type="body" sz="half" idx="22"/>
          </p:nvPr>
        </p:nvSpPr>
        <p:spPr>
          <a:xfrm>
            <a:off x="0" y="4572000"/>
            <a:ext cx="24384001" cy="4572000"/>
          </a:xfrm>
          <a:prstGeom prst="rect">
            <a:avLst/>
          </a:prstGeom>
          <a:solidFill>
            <a:srgbClr val="EBEBEB"/>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224" name="Rectangle"/>
          <p:cNvSpPr>
            <a:spLocks noGrp="1"/>
          </p:cNvSpPr>
          <p:nvPr>
            <p:ph type="body" idx="21"/>
          </p:nvPr>
        </p:nvSpPr>
        <p:spPr>
          <a:xfrm>
            <a:off x="0" y="5588000"/>
            <a:ext cx="24384001" cy="8128000"/>
          </a:xfrm>
          <a:prstGeom prst="rect">
            <a:avLst/>
          </a:prstGeom>
          <a:solidFill>
            <a:srgbClr val="EBEBEB"/>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25" name="Shape"/>
          <p:cNvSpPr>
            <a:spLocks noGrp="1"/>
          </p:cNvSpPr>
          <p:nvPr>
            <p:ph type="body" sz="quarter" idx="22"/>
          </p:nvPr>
        </p:nvSpPr>
        <p:spPr>
          <a:xfrm>
            <a:off x="1270000" y="4571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26" name="Shape"/>
          <p:cNvSpPr>
            <a:spLocks noGrp="1"/>
          </p:cNvSpPr>
          <p:nvPr>
            <p:ph type="body" sz="quarter" idx="23"/>
          </p:nvPr>
        </p:nvSpPr>
        <p:spPr>
          <a:xfrm>
            <a:off x="6731000" y="469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27" name="Shape"/>
          <p:cNvSpPr>
            <a:spLocks noGrp="1"/>
          </p:cNvSpPr>
          <p:nvPr>
            <p:ph type="body" sz="quarter" idx="24"/>
          </p:nvPr>
        </p:nvSpPr>
        <p:spPr>
          <a:xfrm>
            <a:off x="12192000" y="469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28" name="Shape"/>
          <p:cNvSpPr>
            <a:spLocks noGrp="1"/>
          </p:cNvSpPr>
          <p:nvPr>
            <p:ph type="body" sz="quarter" idx="25"/>
          </p:nvPr>
        </p:nvSpPr>
        <p:spPr>
          <a:xfrm>
            <a:off x="17653000" y="469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236" name="Rectangle"/>
          <p:cNvSpPr>
            <a:spLocks noGrp="1"/>
          </p:cNvSpPr>
          <p:nvPr>
            <p:ph type="body" idx="21"/>
          </p:nvPr>
        </p:nvSpPr>
        <p:spPr>
          <a:xfrm>
            <a:off x="0" y="5588000"/>
            <a:ext cx="24384001" cy="8128000"/>
          </a:xfrm>
          <a:prstGeom prst="rect">
            <a:avLst/>
          </a:prstGeom>
          <a:solidFill>
            <a:srgbClr val="EBEBEB"/>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37" name="Shape"/>
          <p:cNvSpPr>
            <a:spLocks noGrp="1"/>
          </p:cNvSpPr>
          <p:nvPr>
            <p:ph type="body" sz="quarter" idx="22"/>
          </p:nvPr>
        </p:nvSpPr>
        <p:spPr>
          <a:xfrm>
            <a:off x="6731000" y="4571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38" name="Shape"/>
          <p:cNvSpPr>
            <a:spLocks noGrp="1"/>
          </p:cNvSpPr>
          <p:nvPr>
            <p:ph type="body" sz="quarter" idx="23"/>
          </p:nvPr>
        </p:nvSpPr>
        <p:spPr>
          <a:xfrm>
            <a:off x="1269999" y="4698999"/>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39" name="Shape"/>
          <p:cNvSpPr>
            <a:spLocks noGrp="1"/>
          </p:cNvSpPr>
          <p:nvPr>
            <p:ph type="body" sz="quarter" idx="24"/>
          </p:nvPr>
        </p:nvSpPr>
        <p:spPr>
          <a:xfrm>
            <a:off x="12192000" y="469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40" name="Shape"/>
          <p:cNvSpPr>
            <a:spLocks noGrp="1"/>
          </p:cNvSpPr>
          <p:nvPr>
            <p:ph type="body" sz="quarter" idx="25"/>
          </p:nvPr>
        </p:nvSpPr>
        <p:spPr>
          <a:xfrm>
            <a:off x="17653000" y="469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248" name="Rectangle"/>
          <p:cNvSpPr>
            <a:spLocks noGrp="1"/>
          </p:cNvSpPr>
          <p:nvPr>
            <p:ph type="body" idx="21"/>
          </p:nvPr>
        </p:nvSpPr>
        <p:spPr>
          <a:xfrm>
            <a:off x="0" y="5588000"/>
            <a:ext cx="24384001" cy="8128000"/>
          </a:xfrm>
          <a:prstGeom prst="rect">
            <a:avLst/>
          </a:prstGeom>
          <a:solidFill>
            <a:srgbClr val="EBEBEB"/>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49" name="Shape"/>
          <p:cNvSpPr>
            <a:spLocks noGrp="1"/>
          </p:cNvSpPr>
          <p:nvPr>
            <p:ph type="body" sz="quarter" idx="22"/>
          </p:nvPr>
        </p:nvSpPr>
        <p:spPr>
          <a:xfrm>
            <a:off x="12192000" y="4571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50" name="Shape"/>
          <p:cNvSpPr>
            <a:spLocks noGrp="1"/>
          </p:cNvSpPr>
          <p:nvPr>
            <p:ph type="body" sz="quarter" idx="23"/>
          </p:nvPr>
        </p:nvSpPr>
        <p:spPr>
          <a:xfrm>
            <a:off x="1269999" y="4698999"/>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51" name="Shape"/>
          <p:cNvSpPr>
            <a:spLocks noGrp="1"/>
          </p:cNvSpPr>
          <p:nvPr>
            <p:ph type="body" sz="quarter" idx="24"/>
          </p:nvPr>
        </p:nvSpPr>
        <p:spPr>
          <a:xfrm>
            <a:off x="6731000" y="469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52" name="Shape"/>
          <p:cNvSpPr>
            <a:spLocks noGrp="1"/>
          </p:cNvSpPr>
          <p:nvPr>
            <p:ph type="body" sz="quarter" idx="25"/>
          </p:nvPr>
        </p:nvSpPr>
        <p:spPr>
          <a:xfrm>
            <a:off x="17653000" y="469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857590" y="4988207"/>
            <a:ext cx="20828001" cy="4648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p>
            <a:r>
              <a:t>Title Text</a:t>
            </a:r>
          </a:p>
        </p:txBody>
      </p:sp>
      <p:sp>
        <p:nvSpPr>
          <p:cNvPr id="3" name="Body Level One…"/>
          <p:cNvSpPr txBox="1">
            <a:spLocks noGrp="1"/>
          </p:cNvSpPr>
          <p:nvPr>
            <p:ph type="body" idx="1"/>
          </p:nvPr>
        </p:nvSpPr>
        <p:spPr>
          <a:xfrm>
            <a:off x="1778000" y="7073900"/>
            <a:ext cx="20828000" cy="1587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161500" y="12560300"/>
            <a:ext cx="1270000" cy="406401"/>
          </a:xfrm>
          <a:prstGeom prst="rect">
            <a:avLst/>
          </a:prstGeom>
          <a:ln w="12700">
            <a:miter lim="400000"/>
          </a:ln>
        </p:spPr>
        <p:txBody>
          <a:bodyPr lIns="50800" tIns="50800" rIns="50800" bIns="50800" anchor="ctr">
            <a:spAutoFit/>
          </a:bodyPr>
          <a:lstStyle>
            <a:lvl1pPr algn="r">
              <a:lnSpc>
                <a:spcPct val="90000"/>
              </a:lnSpc>
              <a:defRPr sz="2000" spc="0">
                <a:solidFill>
                  <a:srgbClr val="929292"/>
                </a:solidFill>
                <a:latin typeface="+mn-lt"/>
                <a:ea typeface="+mn-ea"/>
                <a:cs typeface="+mn-cs"/>
                <a:sym typeface="Montserrat Bold"/>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7" r:id="rId2"/>
    <p:sldLayoutId id="2147483659" r:id="rId3"/>
    <p:sldLayoutId id="2147483662" r:id="rId4"/>
    <p:sldLayoutId id="2147483666" r:id="rId5"/>
    <p:sldLayoutId id="2147483668" r:id="rId6"/>
    <p:sldLayoutId id="2147483673" r:id="rId7"/>
    <p:sldLayoutId id="2147483674" r:id="rId8"/>
    <p:sldLayoutId id="2147483675" r:id="rId9"/>
    <p:sldLayoutId id="2147483676" r:id="rId10"/>
    <p:sldLayoutId id="2147483685" r:id="rId11"/>
    <p:sldLayoutId id="2147483688" r:id="rId12"/>
    <p:sldLayoutId id="2147483689" r:id="rId13"/>
    <p:sldLayoutId id="2147483690" r:id="rId14"/>
    <p:sldLayoutId id="2147483693" r:id="rId15"/>
    <p:sldLayoutId id="2147483694" r:id="rId16"/>
    <p:sldLayoutId id="2147483695" r:id="rId17"/>
    <p:sldLayoutId id="2147483696" r:id="rId18"/>
    <p:sldLayoutId id="2147483698" r:id="rId19"/>
    <p:sldLayoutId id="2147483701" r:id="rId20"/>
    <p:sldLayoutId id="2147483702" r:id="rId21"/>
    <p:sldLayoutId id="2147483710" r:id="rId22"/>
    <p:sldLayoutId id="2147483712" r:id="rId23"/>
    <p:sldLayoutId id="2147483713" r:id="rId24"/>
    <p:sldLayoutId id="2147483715" r:id="rId25"/>
    <p:sldLayoutId id="2147483716" r:id="rId26"/>
    <p:sldLayoutId id="2147483717" r:id="rId27"/>
    <p:sldLayoutId id="2147483718" r:id="rId28"/>
    <p:sldLayoutId id="2147483720" r:id="rId29"/>
    <p:sldLayoutId id="2147483721" r:id="rId30"/>
    <p:sldLayoutId id="2147483733" r:id="rId31"/>
    <p:sldLayoutId id="2147483737" r:id="rId32"/>
    <p:sldLayoutId id="2147483742" r:id="rId33"/>
    <p:sldLayoutId id="2147483747" r:id="rId34"/>
    <p:sldLayoutId id="2147483748" r:id="rId35"/>
    <p:sldLayoutId id="2147483749" r:id="rId36"/>
    <p:sldLayoutId id="2147483750" r:id="rId37"/>
    <p:sldLayoutId id="2147483753" r:id="rId38"/>
    <p:sldLayoutId id="2147483756" r:id="rId39"/>
    <p:sldLayoutId id="2147483757" r:id="rId40"/>
    <p:sldLayoutId id="2147483758" r:id="rId41"/>
    <p:sldLayoutId id="2147483766" r:id="rId42"/>
    <p:sldLayoutId id="2147483778" r:id="rId43"/>
    <p:sldLayoutId id="2147483783" r:id="rId44"/>
    <p:sldLayoutId id="2147483784" r:id="rId45"/>
    <p:sldLayoutId id="2147483785" r:id="rId46"/>
    <p:sldLayoutId id="2147483786" r:id="rId47"/>
    <p:sldLayoutId id="2147483801" r:id="rId48"/>
    <p:sldLayoutId id="2147483805" r:id="rId49"/>
    <p:sldLayoutId id="2147483806" r:id="rId50"/>
    <p:sldLayoutId id="2147483809" r:id="rId51"/>
  </p:sldLayoutIdLst>
  <p:transition spd="med"/>
  <p:txStyles>
    <p:titleStyle>
      <a:lvl1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1pPr>
      <a:lvl2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2pPr>
      <a:lvl3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3pPr>
      <a:lvl4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4pPr>
      <a:lvl5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5pPr>
      <a:lvl6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6pPr>
      <a:lvl7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7pPr>
      <a:lvl8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8pPr>
      <a:lvl9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9pPr>
    </p:titleStyle>
    <p:bodyStyle>
      <a:lvl1pPr marL="0" marR="0" indent="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1pPr>
      <a:lvl2pPr marL="0" marR="0" indent="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2pPr>
      <a:lvl3pPr marL="0" marR="0" indent="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3pPr>
      <a:lvl4pPr marL="0" marR="0" indent="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4pPr>
      <a:lvl5pPr marL="0" marR="0" indent="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5pPr>
      <a:lvl6pPr marL="0" marR="0" indent="35560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6pPr>
      <a:lvl7pPr marL="0" marR="0" indent="71120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7pPr>
      <a:lvl8pPr marL="0" marR="0" indent="106680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8pPr>
      <a:lvl9pPr marL="0" marR="0" indent="142240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9pPr>
    </p:bodyStyle>
    <p:otherStyle>
      <a:lvl1pPr marL="0" marR="0" indent="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1pPr>
      <a:lvl2pPr marL="0" marR="0" indent="2286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2pPr>
      <a:lvl3pPr marL="0" marR="0" indent="4572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3pPr>
      <a:lvl4pPr marL="0" marR="0" indent="6858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4pPr>
      <a:lvl5pPr marL="0" marR="0" indent="9144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5pPr>
      <a:lvl6pPr marL="0" marR="0" indent="11430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6pPr>
      <a:lvl7pPr marL="0" marR="0" indent="13716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7pPr>
      <a:lvl8pPr marL="0" marR="0" indent="16002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8pPr>
      <a:lvl9pPr marL="0" marR="0" indent="18288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2.xml"/></Relationships>
</file>

<file path=ppt/slides/_rels/slide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4.xml"/></Relationships>
</file>

<file path=ppt/slides/_rels/slide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5.xml"/></Relationships>
</file>

<file path=ppt/slides/_rels/slide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900" name="photo-1471469478635-911c1858d22e.jpeg"/>
          <p:cNvPicPr>
            <a:picLocks noGrp="1" noRot="1" noChangeAspect="1" noMove="1" noResize="1" noEditPoints="1" noAdjustHandles="1" noChangeArrowheads="1" noChangeShapeType="1" noCrop="1"/>
          </p:cNvPicPr>
          <p:nvPr>
            <p:ph type="pic" idx="21"/>
          </p:nvPr>
        </p:nvPicPr>
        <p:blipFill>
          <a:blip r:embed="rId2" cstate="print">
            <a:alphaModFix amt="61000"/>
            <a:extLst>
              <a:ext uri="{BEBA8EAE-BF5A-486C-A8C5-ECC9F3942E4B}">
                <a14:imgProps xmlns:a14="http://schemas.microsoft.com/office/drawing/2010/main">
                  <a14:imgLayer r:embed="rId3">
                    <a14:imgEffect>
                      <a14:saturation sat="75000"/>
                    </a14:imgEffect>
                  </a14:imgLayer>
                </a14:imgProps>
              </a:ext>
              <a:ext uri="{28A0092B-C50C-407E-A947-70E740481C1C}">
                <a14:useLocalDpi xmlns:a14="http://schemas.microsoft.com/office/drawing/2010/main" val="0"/>
              </a:ext>
            </a:extLst>
          </a:blip>
          <a:srcRect t="7819" b="7819"/>
          <a:stretch/>
        </p:blipFill>
        <p:spPr>
          <a:xfrm>
            <a:off x="0" y="0"/>
            <a:ext cx="24384000" cy="13715982"/>
          </a:xfrm>
          <a:prstGeom prst="rect">
            <a:avLst/>
          </a:prstGeom>
        </p:spPr>
      </p:pic>
      <p:sp>
        <p:nvSpPr>
          <p:cNvPr id="1901" name="mnml."/>
          <p:cNvSpPr txBox="1"/>
          <p:nvPr/>
        </p:nvSpPr>
        <p:spPr>
          <a:xfrm>
            <a:off x="2512826" y="3509506"/>
            <a:ext cx="19358347" cy="56425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90000"/>
              </a:lnSpc>
              <a:defRPr sz="20000" spc="0">
                <a:solidFill>
                  <a:srgbClr val="FFFFFF"/>
                </a:solidFill>
                <a:latin typeface="+mn-lt"/>
                <a:ea typeface="+mn-ea"/>
                <a:cs typeface="+mn-cs"/>
                <a:sym typeface="Montserrat Bold"/>
              </a:defRPr>
            </a:lvl1pPr>
          </a:lstStyle>
          <a:p>
            <a:r>
              <a:rPr lang="en-US" sz="25000" b="1" dirty="0">
                <a:solidFill>
                  <a:srgbClr val="2F558C"/>
                </a:solidFill>
              </a:rPr>
              <a:t>AV</a:t>
            </a:r>
            <a:r>
              <a:rPr lang="en-US" sz="25000" b="1" dirty="0"/>
              <a:t> </a:t>
            </a:r>
            <a:r>
              <a:rPr lang="en-US" sz="25000" b="1" dirty="0">
                <a:solidFill>
                  <a:srgbClr val="F47920"/>
                </a:solidFill>
              </a:rPr>
              <a:t>EDGE</a:t>
            </a:r>
            <a:r>
              <a:rPr lang="en-US" sz="25000" b="1" dirty="0"/>
              <a:t> 2025</a:t>
            </a:r>
          </a:p>
          <a:p>
            <a:r>
              <a:rPr lang="en-US" sz="15000" b="1" dirty="0" err="1"/>
              <a:t>Powerpoint</a:t>
            </a:r>
            <a:r>
              <a:rPr lang="en-US" sz="15000" b="1" dirty="0"/>
              <a:t> Template</a:t>
            </a:r>
            <a:endParaRPr sz="15000" b="1"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3" nodeType="withEffect">
                                  <p:stCondLst>
                                    <p:cond delay="500"/>
                                  </p:stCondLst>
                                  <p:iterate>
                                    <p:tmAbs val="0"/>
                                  </p:iterate>
                                  <p:childTnLst>
                                    <p:set>
                                      <p:cBhvr>
                                        <p:cTn id="6" fill="hold"/>
                                        <p:tgtEl>
                                          <p:spTgt spid="1901"/>
                                        </p:tgtEl>
                                        <p:attrNameLst>
                                          <p:attrName>style.visibility</p:attrName>
                                        </p:attrNameLst>
                                      </p:cBhvr>
                                      <p:to>
                                        <p:strVal val="visible"/>
                                      </p:to>
                                    </p:set>
                                    <p:animEffect transition="in" filter="fade">
                                      <p:cBhvr>
                                        <p:cTn id="7" dur="1000"/>
                                        <p:tgtEl>
                                          <p:spTgt spid="1901"/>
                                        </p:tgtEl>
                                      </p:cBhvr>
                                    </p:animEffect>
                                  </p:childTnLst>
                                </p:cTn>
                              </p:par>
                              <p:par>
                                <p:cTn id="8" presetID="10" presetClass="entr" fill="hold" grpId="1" nodeType="withEffect">
                                  <p:stCondLst>
                                    <p:cond delay="1000"/>
                                  </p:stCondLst>
                                  <p:iterate>
                                    <p:tmAbs val="0"/>
                                  </p:iterate>
                                  <p:childTnLst>
                                    <p:set>
                                      <p:cBhvr>
                                        <p:cTn id="9" fill="hold"/>
                                        <p:tgtEl>
                                          <p:spTgt spid="1900"/>
                                        </p:tgtEl>
                                        <p:attrNameLst>
                                          <p:attrName>style.visibility</p:attrName>
                                        </p:attrNameLst>
                                      </p:cBhvr>
                                      <p:to>
                                        <p:strVal val="visible"/>
                                      </p:to>
                                    </p:set>
                                    <p:animEffect transition="in" filter="fade">
                                      <p:cBhvr>
                                        <p:cTn id="10" dur="1000"/>
                                        <p:tgtEl>
                                          <p:spTgt spid="1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0" grpId="1" animBg="1" advAuto="0"/>
      <p:bldP spid="1901" grpId="3"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2" name="Shape"/>
          <p:cNvSpPr/>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923" name="Rounded Rectangle"/>
          <p:cNvSpPr/>
          <p:nvPr/>
        </p:nvSpPr>
        <p:spPr>
          <a:xfrm>
            <a:off x="5538177" y="7522109"/>
            <a:ext cx="13458209" cy="127001"/>
          </a:xfrm>
          <a:prstGeom prst="roundRect">
            <a:avLst>
              <a:gd name="adj" fmla="val 50000"/>
            </a:avLst>
          </a:pr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2930" name="Group"/>
          <p:cNvGrpSpPr/>
          <p:nvPr/>
        </p:nvGrpSpPr>
        <p:grpSpPr>
          <a:xfrm>
            <a:off x="3482612" y="7170897"/>
            <a:ext cx="3810001" cy="3673415"/>
            <a:chOff x="0" y="23438"/>
            <a:chExt cx="3810000" cy="3673413"/>
          </a:xfrm>
        </p:grpSpPr>
        <p:grpSp>
          <p:nvGrpSpPr>
            <p:cNvPr id="2926" name="Group"/>
            <p:cNvGrpSpPr/>
            <p:nvPr/>
          </p:nvGrpSpPr>
          <p:grpSpPr>
            <a:xfrm>
              <a:off x="141895" y="23438"/>
              <a:ext cx="3526210" cy="908280"/>
              <a:chOff x="0" y="23438"/>
              <a:chExt cx="3526208" cy="908280"/>
            </a:xfrm>
          </p:grpSpPr>
          <p:sp>
            <p:nvSpPr>
              <p:cNvPr id="2924" name="Rounded Rectangle"/>
              <p:cNvSpPr/>
              <p:nvPr/>
            </p:nvSpPr>
            <p:spPr>
              <a:xfrm>
                <a:off x="0" y="23438"/>
                <a:ext cx="3526208" cy="829424"/>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925" name="2020"/>
              <p:cNvSpPr txBox="1"/>
              <p:nvPr/>
            </p:nvSpPr>
            <p:spPr>
              <a:xfrm>
                <a:off x="247420" y="55418"/>
                <a:ext cx="3031369" cy="876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solidFill>
                      <a:srgbClr val="FFFFFF"/>
                    </a:solidFill>
                    <a:latin typeface="+mn-lt"/>
                    <a:ea typeface="+mn-ea"/>
                    <a:cs typeface="+mn-cs"/>
                    <a:sym typeface="Montserrat Bold"/>
                  </a:defRPr>
                </a:lvl1pPr>
              </a:lstStyle>
              <a:p>
                <a:r>
                  <a:rPr dirty="0"/>
                  <a:t>2020</a:t>
                </a:r>
              </a:p>
            </p:txBody>
          </p:sp>
        </p:grpSp>
        <p:grpSp>
          <p:nvGrpSpPr>
            <p:cNvPr id="2929" name="Group"/>
            <p:cNvGrpSpPr/>
            <p:nvPr/>
          </p:nvGrpSpPr>
          <p:grpSpPr>
            <a:xfrm>
              <a:off x="0" y="1442084"/>
              <a:ext cx="3810000" cy="2254767"/>
              <a:chOff x="0" y="0"/>
              <a:chExt cx="3810000" cy="2254765"/>
            </a:xfrm>
          </p:grpSpPr>
          <p:sp>
            <p:nvSpPr>
              <p:cNvPr id="2927" name="title here"/>
              <p:cNvSpPr txBox="1"/>
              <p:nvPr/>
            </p:nvSpPr>
            <p:spPr>
              <a:xfrm>
                <a:off x="0" y="0"/>
                <a:ext cx="38100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title here</a:t>
                </a:r>
              </a:p>
            </p:txBody>
          </p:sp>
          <p:sp>
            <p:nvSpPr>
              <p:cNvPr id="2928" name="Aute irure lorem dolor in reprehenderit in voluptate velit. Lorem ipsum dolor sit amet, consectetur"/>
              <p:cNvSpPr txBox="1"/>
              <p:nvPr/>
            </p:nvSpPr>
            <p:spPr>
              <a:xfrm>
                <a:off x="0" y="686315"/>
                <a:ext cx="3810000"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stStyle>
              <a:p>
                <a:r>
                  <a:t>Aute irure lorem dolor in reprehenderit in voluptate velit. Lorem ipsum dolor sit amet, consectetur</a:t>
                </a:r>
              </a:p>
            </p:txBody>
          </p:sp>
        </p:grpSp>
      </p:grpSp>
      <p:grpSp>
        <p:nvGrpSpPr>
          <p:cNvPr id="2937" name="Group"/>
          <p:cNvGrpSpPr/>
          <p:nvPr/>
        </p:nvGrpSpPr>
        <p:grpSpPr>
          <a:xfrm>
            <a:off x="8018870" y="7170897"/>
            <a:ext cx="3810001" cy="3273365"/>
            <a:chOff x="0" y="23438"/>
            <a:chExt cx="3810000" cy="3273363"/>
          </a:xfrm>
        </p:grpSpPr>
        <p:grpSp>
          <p:nvGrpSpPr>
            <p:cNvPr id="2933" name="Group"/>
            <p:cNvGrpSpPr/>
            <p:nvPr/>
          </p:nvGrpSpPr>
          <p:grpSpPr>
            <a:xfrm>
              <a:off x="141895" y="23438"/>
              <a:ext cx="3526210" cy="908280"/>
              <a:chOff x="0" y="23438"/>
              <a:chExt cx="3526208" cy="908280"/>
            </a:xfrm>
          </p:grpSpPr>
          <p:sp>
            <p:nvSpPr>
              <p:cNvPr id="2931" name="Rounded Rectangle"/>
              <p:cNvSpPr/>
              <p:nvPr/>
            </p:nvSpPr>
            <p:spPr>
              <a:xfrm>
                <a:off x="0" y="23438"/>
                <a:ext cx="3526208" cy="829424"/>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932" name="2021"/>
              <p:cNvSpPr txBox="1"/>
              <p:nvPr/>
            </p:nvSpPr>
            <p:spPr>
              <a:xfrm>
                <a:off x="247420" y="55418"/>
                <a:ext cx="3031369" cy="876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solidFill>
                      <a:srgbClr val="FFFFFF"/>
                    </a:solidFill>
                    <a:latin typeface="+mn-lt"/>
                    <a:ea typeface="+mn-ea"/>
                    <a:cs typeface="+mn-cs"/>
                    <a:sym typeface="Montserrat Bold"/>
                  </a:defRPr>
                </a:lvl1pPr>
              </a:lstStyle>
              <a:p>
                <a:r>
                  <a:rPr dirty="0"/>
                  <a:t>2021</a:t>
                </a:r>
              </a:p>
            </p:txBody>
          </p:sp>
        </p:grpSp>
        <p:grpSp>
          <p:nvGrpSpPr>
            <p:cNvPr id="2936" name="Group"/>
            <p:cNvGrpSpPr/>
            <p:nvPr/>
          </p:nvGrpSpPr>
          <p:grpSpPr>
            <a:xfrm>
              <a:off x="0" y="1442084"/>
              <a:ext cx="3810000" cy="1854717"/>
              <a:chOff x="0" y="0"/>
              <a:chExt cx="3810000" cy="1854715"/>
            </a:xfrm>
          </p:grpSpPr>
          <p:sp>
            <p:nvSpPr>
              <p:cNvPr id="2934" name="title here"/>
              <p:cNvSpPr txBox="1"/>
              <p:nvPr/>
            </p:nvSpPr>
            <p:spPr>
              <a:xfrm>
                <a:off x="0" y="0"/>
                <a:ext cx="38100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title here</a:t>
                </a:r>
              </a:p>
            </p:txBody>
          </p:sp>
          <p:sp>
            <p:nvSpPr>
              <p:cNvPr id="2935" name="Aute irure lorem dolor in reprehenderit in voluptate velit. Lorem ipsum dolor sit"/>
              <p:cNvSpPr txBox="1"/>
              <p:nvPr/>
            </p:nvSpPr>
            <p:spPr>
              <a:xfrm>
                <a:off x="0" y="686315"/>
                <a:ext cx="3810000"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stStyle>
              <a:p>
                <a:r>
                  <a:t>Aute irure lorem dolor in reprehenderit in voluptate velit. Lorem ipsum dolor sit</a:t>
                </a:r>
              </a:p>
            </p:txBody>
          </p:sp>
        </p:grpSp>
      </p:grpSp>
      <p:grpSp>
        <p:nvGrpSpPr>
          <p:cNvPr id="2944" name="Group"/>
          <p:cNvGrpSpPr/>
          <p:nvPr/>
        </p:nvGrpSpPr>
        <p:grpSpPr>
          <a:xfrm>
            <a:off x="12555128" y="7170897"/>
            <a:ext cx="3810001" cy="3673415"/>
            <a:chOff x="0" y="23438"/>
            <a:chExt cx="3810000" cy="3673413"/>
          </a:xfrm>
        </p:grpSpPr>
        <p:grpSp>
          <p:nvGrpSpPr>
            <p:cNvPr id="2940" name="Group"/>
            <p:cNvGrpSpPr/>
            <p:nvPr/>
          </p:nvGrpSpPr>
          <p:grpSpPr>
            <a:xfrm>
              <a:off x="141895" y="23438"/>
              <a:ext cx="3526209" cy="908280"/>
              <a:chOff x="0" y="23438"/>
              <a:chExt cx="3526208" cy="908280"/>
            </a:xfrm>
          </p:grpSpPr>
          <p:sp>
            <p:nvSpPr>
              <p:cNvPr id="2938" name="Rounded Rectangle"/>
              <p:cNvSpPr/>
              <p:nvPr/>
            </p:nvSpPr>
            <p:spPr>
              <a:xfrm>
                <a:off x="0" y="23438"/>
                <a:ext cx="3526208" cy="829424"/>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939" name="2022"/>
              <p:cNvSpPr txBox="1"/>
              <p:nvPr/>
            </p:nvSpPr>
            <p:spPr>
              <a:xfrm>
                <a:off x="247420" y="55418"/>
                <a:ext cx="3031369" cy="876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solidFill>
                      <a:srgbClr val="FFFFFF"/>
                    </a:solidFill>
                    <a:latin typeface="+mn-lt"/>
                    <a:ea typeface="+mn-ea"/>
                    <a:cs typeface="+mn-cs"/>
                    <a:sym typeface="Montserrat Bold"/>
                  </a:defRPr>
                </a:lvl1pPr>
              </a:lstStyle>
              <a:p>
                <a:r>
                  <a:rPr dirty="0"/>
                  <a:t>2022</a:t>
                </a:r>
              </a:p>
            </p:txBody>
          </p:sp>
        </p:grpSp>
        <p:grpSp>
          <p:nvGrpSpPr>
            <p:cNvPr id="2943" name="Group"/>
            <p:cNvGrpSpPr/>
            <p:nvPr/>
          </p:nvGrpSpPr>
          <p:grpSpPr>
            <a:xfrm>
              <a:off x="0" y="1442084"/>
              <a:ext cx="3810000" cy="2254767"/>
              <a:chOff x="0" y="0"/>
              <a:chExt cx="3810000" cy="2254765"/>
            </a:xfrm>
          </p:grpSpPr>
          <p:sp>
            <p:nvSpPr>
              <p:cNvPr id="2941" name="title here"/>
              <p:cNvSpPr txBox="1"/>
              <p:nvPr/>
            </p:nvSpPr>
            <p:spPr>
              <a:xfrm>
                <a:off x="0" y="0"/>
                <a:ext cx="38100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title here</a:t>
                </a:r>
              </a:p>
            </p:txBody>
          </p:sp>
          <p:sp>
            <p:nvSpPr>
              <p:cNvPr id="2942" name="Aute irure lorem dolor in reprehenderit in voluptate velit. Lorem ipsum dolor sit amet, consectetur"/>
              <p:cNvSpPr txBox="1"/>
              <p:nvPr/>
            </p:nvSpPr>
            <p:spPr>
              <a:xfrm>
                <a:off x="0" y="686315"/>
                <a:ext cx="3810000"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stStyle>
              <a:p>
                <a:r>
                  <a:t>Aute irure lorem dolor in reprehenderit in voluptate velit. Lorem ipsum dolor sit amet, consectetur</a:t>
                </a:r>
              </a:p>
            </p:txBody>
          </p:sp>
        </p:grpSp>
      </p:grpSp>
      <p:grpSp>
        <p:nvGrpSpPr>
          <p:cNvPr id="2951" name="Group"/>
          <p:cNvGrpSpPr/>
          <p:nvPr/>
        </p:nvGrpSpPr>
        <p:grpSpPr>
          <a:xfrm>
            <a:off x="17091387" y="7170897"/>
            <a:ext cx="3810001" cy="3673415"/>
            <a:chOff x="0" y="23438"/>
            <a:chExt cx="3810000" cy="3673413"/>
          </a:xfrm>
        </p:grpSpPr>
        <p:grpSp>
          <p:nvGrpSpPr>
            <p:cNvPr id="2947" name="Group"/>
            <p:cNvGrpSpPr/>
            <p:nvPr/>
          </p:nvGrpSpPr>
          <p:grpSpPr>
            <a:xfrm>
              <a:off x="141895" y="23438"/>
              <a:ext cx="3526209" cy="908280"/>
              <a:chOff x="0" y="23438"/>
              <a:chExt cx="3526208" cy="908280"/>
            </a:xfrm>
          </p:grpSpPr>
          <p:sp>
            <p:nvSpPr>
              <p:cNvPr id="2945" name="Rounded Rectangle"/>
              <p:cNvSpPr/>
              <p:nvPr/>
            </p:nvSpPr>
            <p:spPr>
              <a:xfrm>
                <a:off x="0" y="23438"/>
                <a:ext cx="3526208" cy="829424"/>
              </a:xfrm>
              <a:prstGeom prst="roundRect">
                <a:avLst>
                  <a:gd name="adj" fmla="val 50000"/>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946" name="2022"/>
              <p:cNvSpPr txBox="1"/>
              <p:nvPr/>
            </p:nvSpPr>
            <p:spPr>
              <a:xfrm>
                <a:off x="247420" y="55418"/>
                <a:ext cx="3031369" cy="876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solidFill>
                      <a:srgbClr val="FFFFFF"/>
                    </a:solidFill>
                    <a:latin typeface="+mn-lt"/>
                    <a:ea typeface="+mn-ea"/>
                    <a:cs typeface="+mn-cs"/>
                    <a:sym typeface="Montserrat Bold"/>
                  </a:defRPr>
                </a:lvl1pPr>
              </a:lstStyle>
              <a:p>
                <a:r>
                  <a:rPr dirty="0"/>
                  <a:t>2022</a:t>
                </a:r>
              </a:p>
            </p:txBody>
          </p:sp>
        </p:grpSp>
        <p:grpSp>
          <p:nvGrpSpPr>
            <p:cNvPr id="2950" name="Group"/>
            <p:cNvGrpSpPr/>
            <p:nvPr/>
          </p:nvGrpSpPr>
          <p:grpSpPr>
            <a:xfrm>
              <a:off x="0" y="1442084"/>
              <a:ext cx="3810000" cy="2254767"/>
              <a:chOff x="0" y="0"/>
              <a:chExt cx="3810000" cy="2254765"/>
            </a:xfrm>
          </p:grpSpPr>
          <p:sp>
            <p:nvSpPr>
              <p:cNvPr id="2948" name="title here"/>
              <p:cNvSpPr txBox="1"/>
              <p:nvPr/>
            </p:nvSpPr>
            <p:spPr>
              <a:xfrm>
                <a:off x="0" y="0"/>
                <a:ext cx="38100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title here</a:t>
                </a:r>
              </a:p>
            </p:txBody>
          </p:sp>
          <p:sp>
            <p:nvSpPr>
              <p:cNvPr id="2949" name="Aute irure lorem dolor in reprehenderit in voluptate velit. Lorem ipsum dolor sit amet, consectetur"/>
              <p:cNvSpPr txBox="1"/>
              <p:nvPr/>
            </p:nvSpPr>
            <p:spPr>
              <a:xfrm>
                <a:off x="0" y="686315"/>
                <a:ext cx="3810000"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stStyle>
              <a:p>
                <a:r>
                  <a:t>Aute irure lorem dolor in reprehenderit in voluptate velit. Lorem ipsum dolor sit amet, consectetur</a:t>
                </a:r>
              </a:p>
            </p:txBody>
          </p:sp>
        </p:grpSp>
      </p:grpSp>
      <p:sp>
        <p:nvSpPr>
          <p:cNvPr id="2952" name="Single slide for History and timeline"/>
          <p:cNvSpPr txBox="1"/>
          <p:nvPr/>
        </p:nvSpPr>
        <p:spPr>
          <a:xfrm>
            <a:off x="5312893" y="2735675"/>
            <a:ext cx="7458507" cy="291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6500" spc="0">
                <a:latin typeface="+mn-lt"/>
                <a:ea typeface="+mn-ea"/>
                <a:cs typeface="+mn-cs"/>
                <a:sym typeface="Montserrat Bold"/>
              </a:defRPr>
            </a:lvl1pPr>
          </a:lstStyle>
          <a:p>
            <a:r>
              <a:t>Single slide for History and timeline</a:t>
            </a:r>
          </a:p>
        </p:txBody>
      </p:sp>
      <p:sp>
        <p:nvSpPr>
          <p:cNvPr id="2953" name="Shape"/>
          <p:cNvSpPr/>
          <p:nvPr/>
        </p:nvSpPr>
        <p:spPr>
          <a:xfrm>
            <a:off x="3482612" y="2659475"/>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954" name="Lorem ipsum dolor sit elit, consect loreretur adipiscing nisi aute. ipsum sit elit, Lorem ipsum dolor sit elit, Lorem ipsum dolor sit elit, consect Lorem ipsum dolor sit elit, consect loreretur adipiscing nisi aute. ipsum sit elit, Lorem ipsum dolor sit "/>
          <p:cNvSpPr txBox="1"/>
          <p:nvPr/>
        </p:nvSpPr>
        <p:spPr>
          <a:xfrm>
            <a:off x="14000480" y="2755360"/>
            <a:ext cx="6900907" cy="276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 Lorem ipsum dolor sit elit, consect loreretur adipiscing nisi aute. ipsum sit elit, Lorem ipsum dolor sit elit, Lorem ipsum dolor sit elit, Lorem ipsum dolor sit elit, consect loreretur adipiscing nisi aute. ipsum sit elit, Lorem ipsum dolor sit elit, Lorem ipsum</a:t>
            </a:r>
          </a:p>
        </p:txBody>
      </p:sp>
    </p:spTree>
  </p:cSld>
  <p:clrMapOvr>
    <a:masterClrMapping/>
  </p:clrMapOvr>
  <mc:AlternateContent xmlns:mc="http://schemas.openxmlformats.org/markup-compatibility/2006" xmlns:p14="http://schemas.microsoft.com/office/powerpoint/2010/main">
    <mc:Choice Requires="p14">
      <p:transition spd="slow">
        <p:push dir="u"/>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accel="50000" decel="50000" fill="hold" grpId="1" nodeType="withEffect">
                                  <p:stCondLst>
                                    <p:cond delay="0"/>
                                  </p:stCondLst>
                                  <p:iterate>
                                    <p:tmAbs val="0"/>
                                  </p:iterate>
                                  <p:childTnLst>
                                    <p:set>
                                      <p:cBhvr>
                                        <p:cTn id="6" fill="hold"/>
                                        <p:tgtEl>
                                          <p:spTgt spid="2922"/>
                                        </p:tgtEl>
                                        <p:attrNameLst>
                                          <p:attrName>style.visibility</p:attrName>
                                        </p:attrNameLst>
                                      </p:cBhvr>
                                      <p:to>
                                        <p:strVal val="visible"/>
                                      </p:to>
                                    </p:set>
                                    <p:animEffect transition="in" filter="fade">
                                      <p:cBhvr>
                                        <p:cTn id="7" dur="1000"/>
                                        <p:tgtEl>
                                          <p:spTgt spid="2922"/>
                                        </p:tgtEl>
                                      </p:cBhvr>
                                    </p:animEffect>
                                  </p:childTnLst>
                                </p:cTn>
                              </p:par>
                              <p:par>
                                <p:cTn id="8" presetID="2" presetClass="entr" presetSubtype="8" accel="50000" decel="50000" fill="hold" grpId="2" nodeType="withEffect">
                                  <p:stCondLst>
                                    <p:cond delay="500"/>
                                  </p:stCondLst>
                                  <p:iterate>
                                    <p:tmAbs val="0"/>
                                  </p:iterate>
                                  <p:childTnLst>
                                    <p:set>
                                      <p:cBhvr>
                                        <p:cTn id="9" fill="hold"/>
                                        <p:tgtEl>
                                          <p:spTgt spid="2953"/>
                                        </p:tgtEl>
                                        <p:attrNameLst>
                                          <p:attrName>style.visibility</p:attrName>
                                        </p:attrNameLst>
                                      </p:cBhvr>
                                      <p:to>
                                        <p:strVal val="visible"/>
                                      </p:to>
                                    </p:set>
                                    <p:anim calcmode="lin" valueType="num">
                                      <p:cBhvr>
                                        <p:cTn id="10" dur="1000" fill="hold"/>
                                        <p:tgtEl>
                                          <p:spTgt spid="2953"/>
                                        </p:tgtEl>
                                        <p:attrNameLst>
                                          <p:attrName>ppt_x</p:attrName>
                                        </p:attrNameLst>
                                      </p:cBhvr>
                                      <p:tavLst>
                                        <p:tav tm="0">
                                          <p:val>
                                            <p:strVal val="0-#ppt_w/2"/>
                                          </p:val>
                                        </p:tav>
                                        <p:tav tm="100000">
                                          <p:val>
                                            <p:strVal val="#ppt_x"/>
                                          </p:val>
                                        </p:tav>
                                      </p:tavLst>
                                    </p:anim>
                                    <p:anim calcmode="lin" valueType="num">
                                      <p:cBhvr>
                                        <p:cTn id="11" dur="1000" fill="hold"/>
                                        <p:tgtEl>
                                          <p:spTgt spid="2953"/>
                                        </p:tgtEl>
                                        <p:attrNameLst>
                                          <p:attrName>ppt_y</p:attrName>
                                        </p:attrNameLst>
                                      </p:cBhvr>
                                      <p:tavLst>
                                        <p:tav tm="0">
                                          <p:val>
                                            <p:strVal val="#ppt_y"/>
                                          </p:val>
                                        </p:tav>
                                        <p:tav tm="100000">
                                          <p:val>
                                            <p:strVal val="#ppt_y"/>
                                          </p:val>
                                        </p:tav>
                                      </p:tavLst>
                                    </p:anim>
                                  </p:childTnLst>
                                </p:cTn>
                              </p:par>
                              <p:par>
                                <p:cTn id="12" presetID="2" presetClass="entr" presetSubtype="8" accel="50000" decel="50000" fill="hold" grpId="3" nodeType="withEffect">
                                  <p:stCondLst>
                                    <p:cond delay="1000"/>
                                  </p:stCondLst>
                                  <p:iterate>
                                    <p:tmAbs val="0"/>
                                  </p:iterate>
                                  <p:childTnLst>
                                    <p:set>
                                      <p:cBhvr>
                                        <p:cTn id="13" fill="hold"/>
                                        <p:tgtEl>
                                          <p:spTgt spid="2923"/>
                                        </p:tgtEl>
                                        <p:attrNameLst>
                                          <p:attrName>style.visibility</p:attrName>
                                        </p:attrNameLst>
                                      </p:cBhvr>
                                      <p:to>
                                        <p:strVal val="visible"/>
                                      </p:to>
                                    </p:set>
                                    <p:anim calcmode="lin" valueType="num">
                                      <p:cBhvr>
                                        <p:cTn id="14" dur="1000" fill="hold"/>
                                        <p:tgtEl>
                                          <p:spTgt spid="2923"/>
                                        </p:tgtEl>
                                        <p:attrNameLst>
                                          <p:attrName>ppt_x</p:attrName>
                                        </p:attrNameLst>
                                      </p:cBhvr>
                                      <p:tavLst>
                                        <p:tav tm="0">
                                          <p:val>
                                            <p:strVal val="0-#ppt_w/2"/>
                                          </p:val>
                                        </p:tav>
                                        <p:tav tm="100000">
                                          <p:val>
                                            <p:strVal val="#ppt_x"/>
                                          </p:val>
                                        </p:tav>
                                      </p:tavLst>
                                    </p:anim>
                                    <p:anim calcmode="lin" valueType="num">
                                      <p:cBhvr>
                                        <p:cTn id="15" dur="1000" fill="hold"/>
                                        <p:tgtEl>
                                          <p:spTgt spid="2923"/>
                                        </p:tgtEl>
                                        <p:attrNameLst>
                                          <p:attrName>ppt_y</p:attrName>
                                        </p:attrNameLst>
                                      </p:cBhvr>
                                      <p:tavLst>
                                        <p:tav tm="0">
                                          <p:val>
                                            <p:strVal val="#ppt_y"/>
                                          </p:val>
                                        </p:tav>
                                        <p:tav tm="100000">
                                          <p:val>
                                            <p:strVal val="#ppt_y"/>
                                          </p:val>
                                        </p:tav>
                                      </p:tavLst>
                                    </p:anim>
                                  </p:childTnLst>
                                </p:cTn>
                              </p:par>
                              <p:par>
                                <p:cTn id="16" presetID="2" presetClass="entr" presetSubtype="4" accel="50000" decel="50000" fill="hold" grpId="4" nodeType="withEffect">
                                  <p:stCondLst>
                                    <p:cond delay="1500"/>
                                  </p:stCondLst>
                                  <p:iterate>
                                    <p:tmAbs val="0"/>
                                  </p:iterate>
                                  <p:childTnLst>
                                    <p:set>
                                      <p:cBhvr>
                                        <p:cTn id="17" fill="hold"/>
                                        <p:tgtEl>
                                          <p:spTgt spid="2930"/>
                                        </p:tgtEl>
                                        <p:attrNameLst>
                                          <p:attrName>style.visibility</p:attrName>
                                        </p:attrNameLst>
                                      </p:cBhvr>
                                      <p:to>
                                        <p:strVal val="visible"/>
                                      </p:to>
                                    </p:set>
                                    <p:anim calcmode="lin" valueType="num">
                                      <p:cBhvr>
                                        <p:cTn id="18" dur="1000" fill="hold"/>
                                        <p:tgtEl>
                                          <p:spTgt spid="2930"/>
                                        </p:tgtEl>
                                        <p:attrNameLst>
                                          <p:attrName>ppt_x</p:attrName>
                                        </p:attrNameLst>
                                      </p:cBhvr>
                                      <p:tavLst>
                                        <p:tav tm="0">
                                          <p:val>
                                            <p:strVal val="#ppt_x"/>
                                          </p:val>
                                        </p:tav>
                                        <p:tav tm="100000">
                                          <p:val>
                                            <p:strVal val="#ppt_x"/>
                                          </p:val>
                                        </p:tav>
                                      </p:tavLst>
                                    </p:anim>
                                    <p:anim calcmode="lin" valueType="num">
                                      <p:cBhvr>
                                        <p:cTn id="19" dur="1000" fill="hold"/>
                                        <p:tgtEl>
                                          <p:spTgt spid="2930"/>
                                        </p:tgtEl>
                                        <p:attrNameLst>
                                          <p:attrName>ppt_y</p:attrName>
                                        </p:attrNameLst>
                                      </p:cBhvr>
                                      <p:tavLst>
                                        <p:tav tm="0">
                                          <p:val>
                                            <p:strVal val="1+#ppt_h/2"/>
                                          </p:val>
                                        </p:tav>
                                        <p:tav tm="100000">
                                          <p:val>
                                            <p:strVal val="#ppt_y"/>
                                          </p:val>
                                        </p:tav>
                                      </p:tavLst>
                                    </p:anim>
                                  </p:childTnLst>
                                </p:cTn>
                              </p:par>
                              <p:par>
                                <p:cTn id="20" presetID="2" presetClass="entr" presetSubtype="4" accel="50000" decel="50000" fill="hold" grpId="5" nodeType="withEffect">
                                  <p:stCondLst>
                                    <p:cond delay="2000"/>
                                  </p:stCondLst>
                                  <p:iterate>
                                    <p:tmAbs val="0"/>
                                  </p:iterate>
                                  <p:childTnLst>
                                    <p:set>
                                      <p:cBhvr>
                                        <p:cTn id="21" fill="hold"/>
                                        <p:tgtEl>
                                          <p:spTgt spid="2937"/>
                                        </p:tgtEl>
                                        <p:attrNameLst>
                                          <p:attrName>style.visibility</p:attrName>
                                        </p:attrNameLst>
                                      </p:cBhvr>
                                      <p:to>
                                        <p:strVal val="visible"/>
                                      </p:to>
                                    </p:set>
                                    <p:anim calcmode="lin" valueType="num">
                                      <p:cBhvr>
                                        <p:cTn id="22" dur="1000" fill="hold"/>
                                        <p:tgtEl>
                                          <p:spTgt spid="2937"/>
                                        </p:tgtEl>
                                        <p:attrNameLst>
                                          <p:attrName>ppt_x</p:attrName>
                                        </p:attrNameLst>
                                      </p:cBhvr>
                                      <p:tavLst>
                                        <p:tav tm="0">
                                          <p:val>
                                            <p:strVal val="#ppt_x"/>
                                          </p:val>
                                        </p:tav>
                                        <p:tav tm="100000">
                                          <p:val>
                                            <p:strVal val="#ppt_x"/>
                                          </p:val>
                                        </p:tav>
                                      </p:tavLst>
                                    </p:anim>
                                    <p:anim calcmode="lin" valueType="num">
                                      <p:cBhvr>
                                        <p:cTn id="23" dur="1000" fill="hold"/>
                                        <p:tgtEl>
                                          <p:spTgt spid="2937"/>
                                        </p:tgtEl>
                                        <p:attrNameLst>
                                          <p:attrName>ppt_y</p:attrName>
                                        </p:attrNameLst>
                                      </p:cBhvr>
                                      <p:tavLst>
                                        <p:tav tm="0">
                                          <p:val>
                                            <p:strVal val="1+#ppt_h/2"/>
                                          </p:val>
                                        </p:tav>
                                        <p:tav tm="100000">
                                          <p:val>
                                            <p:strVal val="#ppt_y"/>
                                          </p:val>
                                        </p:tav>
                                      </p:tavLst>
                                    </p:anim>
                                  </p:childTnLst>
                                </p:cTn>
                              </p:par>
                              <p:par>
                                <p:cTn id="24" presetID="2" presetClass="entr" presetSubtype="4" accel="50000" decel="50000" fill="hold" grpId="6" nodeType="withEffect">
                                  <p:stCondLst>
                                    <p:cond delay="2500"/>
                                  </p:stCondLst>
                                  <p:iterate>
                                    <p:tmAbs val="0"/>
                                  </p:iterate>
                                  <p:childTnLst>
                                    <p:set>
                                      <p:cBhvr>
                                        <p:cTn id="25" fill="hold"/>
                                        <p:tgtEl>
                                          <p:spTgt spid="2944"/>
                                        </p:tgtEl>
                                        <p:attrNameLst>
                                          <p:attrName>style.visibility</p:attrName>
                                        </p:attrNameLst>
                                      </p:cBhvr>
                                      <p:to>
                                        <p:strVal val="visible"/>
                                      </p:to>
                                    </p:set>
                                    <p:anim calcmode="lin" valueType="num">
                                      <p:cBhvr>
                                        <p:cTn id="26" dur="1000" fill="hold"/>
                                        <p:tgtEl>
                                          <p:spTgt spid="2944"/>
                                        </p:tgtEl>
                                        <p:attrNameLst>
                                          <p:attrName>ppt_x</p:attrName>
                                        </p:attrNameLst>
                                      </p:cBhvr>
                                      <p:tavLst>
                                        <p:tav tm="0">
                                          <p:val>
                                            <p:strVal val="#ppt_x"/>
                                          </p:val>
                                        </p:tav>
                                        <p:tav tm="100000">
                                          <p:val>
                                            <p:strVal val="#ppt_x"/>
                                          </p:val>
                                        </p:tav>
                                      </p:tavLst>
                                    </p:anim>
                                    <p:anim calcmode="lin" valueType="num">
                                      <p:cBhvr>
                                        <p:cTn id="27" dur="1000" fill="hold"/>
                                        <p:tgtEl>
                                          <p:spTgt spid="2944"/>
                                        </p:tgtEl>
                                        <p:attrNameLst>
                                          <p:attrName>ppt_y</p:attrName>
                                        </p:attrNameLst>
                                      </p:cBhvr>
                                      <p:tavLst>
                                        <p:tav tm="0">
                                          <p:val>
                                            <p:strVal val="1+#ppt_h/2"/>
                                          </p:val>
                                        </p:tav>
                                        <p:tav tm="100000">
                                          <p:val>
                                            <p:strVal val="#ppt_y"/>
                                          </p:val>
                                        </p:tav>
                                      </p:tavLst>
                                    </p:anim>
                                  </p:childTnLst>
                                </p:cTn>
                              </p:par>
                              <p:par>
                                <p:cTn id="28" presetID="2" presetClass="entr" presetSubtype="4" accel="50000" decel="50000" fill="hold" grpId="7" nodeType="withEffect">
                                  <p:stCondLst>
                                    <p:cond delay="3000"/>
                                  </p:stCondLst>
                                  <p:iterate>
                                    <p:tmAbs val="0"/>
                                  </p:iterate>
                                  <p:childTnLst>
                                    <p:set>
                                      <p:cBhvr>
                                        <p:cTn id="29" fill="hold"/>
                                        <p:tgtEl>
                                          <p:spTgt spid="2951"/>
                                        </p:tgtEl>
                                        <p:attrNameLst>
                                          <p:attrName>style.visibility</p:attrName>
                                        </p:attrNameLst>
                                      </p:cBhvr>
                                      <p:to>
                                        <p:strVal val="visible"/>
                                      </p:to>
                                    </p:set>
                                    <p:anim calcmode="lin" valueType="num">
                                      <p:cBhvr>
                                        <p:cTn id="30" dur="1000" fill="hold"/>
                                        <p:tgtEl>
                                          <p:spTgt spid="2951"/>
                                        </p:tgtEl>
                                        <p:attrNameLst>
                                          <p:attrName>ppt_x</p:attrName>
                                        </p:attrNameLst>
                                      </p:cBhvr>
                                      <p:tavLst>
                                        <p:tav tm="0">
                                          <p:val>
                                            <p:strVal val="#ppt_x"/>
                                          </p:val>
                                        </p:tav>
                                        <p:tav tm="100000">
                                          <p:val>
                                            <p:strVal val="#ppt_x"/>
                                          </p:val>
                                        </p:tav>
                                      </p:tavLst>
                                    </p:anim>
                                    <p:anim calcmode="lin" valueType="num">
                                      <p:cBhvr>
                                        <p:cTn id="31" dur="1000" fill="hold"/>
                                        <p:tgtEl>
                                          <p:spTgt spid="29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2" grpId="1" animBg="1" advAuto="0"/>
      <p:bldP spid="2923" grpId="3" animBg="1" advAuto="0"/>
      <p:bldP spid="2930" grpId="4" animBg="1" advAuto="0"/>
      <p:bldP spid="2937" grpId="5" animBg="1" advAuto="0"/>
      <p:bldP spid="2944" grpId="6" animBg="1" advAuto="0"/>
      <p:bldP spid="2951" grpId="7" animBg="1" advAuto="0"/>
      <p:bldP spid="2953" grpId="2"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6" name="Rectangle"/>
          <p:cNvSpPr/>
          <p:nvPr/>
        </p:nvSpPr>
        <p:spPr>
          <a:xfrm>
            <a:off x="11120042" y="-1"/>
            <a:ext cx="13263958" cy="13716001"/>
          </a:xfrm>
          <a:prstGeom prst="rect">
            <a:avLst/>
          </a:pr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957" name="Shape"/>
          <p:cNvSpPr/>
          <p:nvPr/>
        </p:nvSpPr>
        <p:spPr>
          <a:xfrm>
            <a:off x="13304251" y="9179691"/>
            <a:ext cx="580629" cy="950968"/>
          </a:xfrm>
          <a:custGeom>
            <a:avLst/>
            <a:gdLst/>
            <a:ahLst/>
            <a:cxnLst>
              <a:cxn ang="0">
                <a:pos x="wd2" y="hd2"/>
              </a:cxn>
              <a:cxn ang="5400000">
                <a:pos x="wd2" y="hd2"/>
              </a:cxn>
              <a:cxn ang="10800000">
                <a:pos x="wd2" y="hd2"/>
              </a:cxn>
              <a:cxn ang="16200000">
                <a:pos x="wd2" y="hd2"/>
              </a:cxn>
            </a:cxnLst>
            <a:rect l="0" t="0" r="r" b="b"/>
            <a:pathLst>
              <a:path w="21600" h="21543" extrusionOk="0">
                <a:moveTo>
                  <a:pt x="3913" y="0"/>
                </a:moveTo>
                <a:cubicBezTo>
                  <a:pt x="3346" y="0"/>
                  <a:pt x="2783" y="76"/>
                  <a:pt x="2259" y="225"/>
                </a:cubicBezTo>
                <a:cubicBezTo>
                  <a:pt x="1846" y="342"/>
                  <a:pt x="1459" y="505"/>
                  <a:pt x="1137" y="701"/>
                </a:cubicBezTo>
                <a:cubicBezTo>
                  <a:pt x="815" y="897"/>
                  <a:pt x="561" y="1124"/>
                  <a:pt x="369" y="1376"/>
                </a:cubicBezTo>
                <a:cubicBezTo>
                  <a:pt x="125" y="1695"/>
                  <a:pt x="0" y="2038"/>
                  <a:pt x="0" y="2383"/>
                </a:cubicBezTo>
                <a:cubicBezTo>
                  <a:pt x="0" y="2727"/>
                  <a:pt x="125" y="3070"/>
                  <a:pt x="369" y="3390"/>
                </a:cubicBezTo>
                <a:cubicBezTo>
                  <a:pt x="527" y="3587"/>
                  <a:pt x="781" y="3804"/>
                  <a:pt x="1152" y="4055"/>
                </a:cubicBezTo>
                <a:cubicBezTo>
                  <a:pt x="1522" y="4306"/>
                  <a:pt x="2010" y="4596"/>
                  <a:pt x="2613" y="4963"/>
                </a:cubicBezTo>
                <a:lnTo>
                  <a:pt x="12151" y="10771"/>
                </a:lnTo>
                <a:lnTo>
                  <a:pt x="2613" y="16579"/>
                </a:lnTo>
                <a:cubicBezTo>
                  <a:pt x="2010" y="16946"/>
                  <a:pt x="1522" y="17236"/>
                  <a:pt x="1152" y="17487"/>
                </a:cubicBezTo>
                <a:cubicBezTo>
                  <a:pt x="781" y="17739"/>
                  <a:pt x="527" y="17955"/>
                  <a:pt x="369" y="18153"/>
                </a:cubicBezTo>
                <a:cubicBezTo>
                  <a:pt x="125" y="18472"/>
                  <a:pt x="0" y="18815"/>
                  <a:pt x="0" y="19160"/>
                </a:cubicBezTo>
                <a:cubicBezTo>
                  <a:pt x="0" y="19504"/>
                  <a:pt x="125" y="19847"/>
                  <a:pt x="369" y="20167"/>
                </a:cubicBezTo>
                <a:cubicBezTo>
                  <a:pt x="561" y="20418"/>
                  <a:pt x="815" y="20645"/>
                  <a:pt x="1137" y="20841"/>
                </a:cubicBezTo>
                <a:cubicBezTo>
                  <a:pt x="1459" y="21037"/>
                  <a:pt x="1846" y="21200"/>
                  <a:pt x="2259" y="21317"/>
                </a:cubicBezTo>
                <a:cubicBezTo>
                  <a:pt x="3045" y="21541"/>
                  <a:pt x="3935" y="21600"/>
                  <a:pt x="4769" y="21488"/>
                </a:cubicBezTo>
                <a:cubicBezTo>
                  <a:pt x="5047" y="21451"/>
                  <a:pt x="5321" y="21393"/>
                  <a:pt x="5581" y="21317"/>
                </a:cubicBezTo>
                <a:cubicBezTo>
                  <a:pt x="5905" y="21221"/>
                  <a:pt x="6246" y="21067"/>
                  <a:pt x="6659" y="20841"/>
                </a:cubicBezTo>
                <a:cubicBezTo>
                  <a:pt x="7071" y="20615"/>
                  <a:pt x="7547" y="20318"/>
                  <a:pt x="8150" y="19951"/>
                </a:cubicBezTo>
                <a:lnTo>
                  <a:pt x="18987" y="13343"/>
                </a:lnTo>
                <a:cubicBezTo>
                  <a:pt x="19265" y="13173"/>
                  <a:pt x="19517" y="13032"/>
                  <a:pt x="19740" y="12893"/>
                </a:cubicBezTo>
                <a:cubicBezTo>
                  <a:pt x="19962" y="12754"/>
                  <a:pt x="20166" y="12626"/>
                  <a:pt x="20345" y="12506"/>
                </a:cubicBezTo>
                <a:cubicBezTo>
                  <a:pt x="20380" y="12487"/>
                  <a:pt x="20415" y="12482"/>
                  <a:pt x="20448" y="12461"/>
                </a:cubicBezTo>
                <a:cubicBezTo>
                  <a:pt x="20771" y="12265"/>
                  <a:pt x="21038" y="12030"/>
                  <a:pt x="21231" y="11778"/>
                </a:cubicBezTo>
                <a:cubicBezTo>
                  <a:pt x="21476" y="11459"/>
                  <a:pt x="21600" y="11116"/>
                  <a:pt x="21600" y="10771"/>
                </a:cubicBezTo>
                <a:cubicBezTo>
                  <a:pt x="21600" y="10599"/>
                  <a:pt x="21573" y="10419"/>
                  <a:pt x="21511" y="10250"/>
                </a:cubicBezTo>
                <a:cubicBezTo>
                  <a:pt x="21450" y="10080"/>
                  <a:pt x="21353" y="9915"/>
                  <a:pt x="21231" y="9755"/>
                </a:cubicBezTo>
                <a:cubicBezTo>
                  <a:pt x="21038" y="9503"/>
                  <a:pt x="20771" y="9278"/>
                  <a:pt x="20448" y="9081"/>
                </a:cubicBezTo>
                <a:cubicBezTo>
                  <a:pt x="20415" y="9060"/>
                  <a:pt x="20380" y="9056"/>
                  <a:pt x="20345" y="9036"/>
                </a:cubicBezTo>
                <a:cubicBezTo>
                  <a:pt x="20166" y="8917"/>
                  <a:pt x="19962" y="8788"/>
                  <a:pt x="19740" y="8649"/>
                </a:cubicBezTo>
                <a:cubicBezTo>
                  <a:pt x="19517" y="8511"/>
                  <a:pt x="19265" y="8360"/>
                  <a:pt x="18987" y="8191"/>
                </a:cubicBezTo>
                <a:lnTo>
                  <a:pt x="8150" y="1591"/>
                </a:lnTo>
                <a:cubicBezTo>
                  <a:pt x="7547" y="1224"/>
                  <a:pt x="7071" y="927"/>
                  <a:pt x="6659" y="701"/>
                </a:cubicBezTo>
                <a:cubicBezTo>
                  <a:pt x="6246" y="475"/>
                  <a:pt x="5905" y="321"/>
                  <a:pt x="5581" y="225"/>
                </a:cubicBezTo>
                <a:cubicBezTo>
                  <a:pt x="5056" y="76"/>
                  <a:pt x="4479" y="0"/>
                  <a:pt x="3913" y="0"/>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958" name="Shape"/>
          <p:cNvSpPr/>
          <p:nvPr/>
        </p:nvSpPr>
        <p:spPr>
          <a:xfrm>
            <a:off x="18253298" y="9179691"/>
            <a:ext cx="580629" cy="950968"/>
          </a:xfrm>
          <a:custGeom>
            <a:avLst/>
            <a:gdLst/>
            <a:ahLst/>
            <a:cxnLst>
              <a:cxn ang="0">
                <a:pos x="wd2" y="hd2"/>
              </a:cxn>
              <a:cxn ang="5400000">
                <a:pos x="wd2" y="hd2"/>
              </a:cxn>
              <a:cxn ang="10800000">
                <a:pos x="wd2" y="hd2"/>
              </a:cxn>
              <a:cxn ang="16200000">
                <a:pos x="wd2" y="hd2"/>
              </a:cxn>
            </a:cxnLst>
            <a:rect l="0" t="0" r="r" b="b"/>
            <a:pathLst>
              <a:path w="21600" h="21543" extrusionOk="0">
                <a:moveTo>
                  <a:pt x="3913" y="0"/>
                </a:moveTo>
                <a:cubicBezTo>
                  <a:pt x="3346" y="0"/>
                  <a:pt x="2783" y="76"/>
                  <a:pt x="2259" y="225"/>
                </a:cubicBezTo>
                <a:cubicBezTo>
                  <a:pt x="1846" y="342"/>
                  <a:pt x="1459" y="505"/>
                  <a:pt x="1137" y="701"/>
                </a:cubicBezTo>
                <a:cubicBezTo>
                  <a:pt x="815" y="897"/>
                  <a:pt x="561" y="1124"/>
                  <a:pt x="369" y="1376"/>
                </a:cubicBezTo>
                <a:cubicBezTo>
                  <a:pt x="125" y="1695"/>
                  <a:pt x="0" y="2038"/>
                  <a:pt x="0" y="2383"/>
                </a:cubicBezTo>
                <a:cubicBezTo>
                  <a:pt x="0" y="2727"/>
                  <a:pt x="125" y="3070"/>
                  <a:pt x="369" y="3390"/>
                </a:cubicBezTo>
                <a:cubicBezTo>
                  <a:pt x="527" y="3587"/>
                  <a:pt x="781" y="3804"/>
                  <a:pt x="1152" y="4055"/>
                </a:cubicBezTo>
                <a:cubicBezTo>
                  <a:pt x="1522" y="4306"/>
                  <a:pt x="2010" y="4596"/>
                  <a:pt x="2613" y="4963"/>
                </a:cubicBezTo>
                <a:lnTo>
                  <a:pt x="12151" y="10771"/>
                </a:lnTo>
                <a:lnTo>
                  <a:pt x="2613" y="16579"/>
                </a:lnTo>
                <a:cubicBezTo>
                  <a:pt x="2010" y="16946"/>
                  <a:pt x="1522" y="17236"/>
                  <a:pt x="1152" y="17487"/>
                </a:cubicBezTo>
                <a:cubicBezTo>
                  <a:pt x="781" y="17739"/>
                  <a:pt x="527" y="17955"/>
                  <a:pt x="369" y="18153"/>
                </a:cubicBezTo>
                <a:cubicBezTo>
                  <a:pt x="125" y="18472"/>
                  <a:pt x="0" y="18815"/>
                  <a:pt x="0" y="19160"/>
                </a:cubicBezTo>
                <a:cubicBezTo>
                  <a:pt x="0" y="19504"/>
                  <a:pt x="125" y="19847"/>
                  <a:pt x="369" y="20167"/>
                </a:cubicBezTo>
                <a:cubicBezTo>
                  <a:pt x="561" y="20418"/>
                  <a:pt x="815" y="20645"/>
                  <a:pt x="1137" y="20841"/>
                </a:cubicBezTo>
                <a:cubicBezTo>
                  <a:pt x="1459" y="21037"/>
                  <a:pt x="1846" y="21200"/>
                  <a:pt x="2259" y="21317"/>
                </a:cubicBezTo>
                <a:cubicBezTo>
                  <a:pt x="3045" y="21541"/>
                  <a:pt x="3935" y="21600"/>
                  <a:pt x="4769" y="21488"/>
                </a:cubicBezTo>
                <a:cubicBezTo>
                  <a:pt x="5047" y="21451"/>
                  <a:pt x="5321" y="21393"/>
                  <a:pt x="5581" y="21317"/>
                </a:cubicBezTo>
                <a:cubicBezTo>
                  <a:pt x="5905" y="21221"/>
                  <a:pt x="6246" y="21067"/>
                  <a:pt x="6659" y="20841"/>
                </a:cubicBezTo>
                <a:cubicBezTo>
                  <a:pt x="7071" y="20615"/>
                  <a:pt x="7547" y="20318"/>
                  <a:pt x="8150" y="19951"/>
                </a:cubicBezTo>
                <a:lnTo>
                  <a:pt x="18987" y="13343"/>
                </a:lnTo>
                <a:cubicBezTo>
                  <a:pt x="19265" y="13173"/>
                  <a:pt x="19517" y="13032"/>
                  <a:pt x="19740" y="12893"/>
                </a:cubicBezTo>
                <a:cubicBezTo>
                  <a:pt x="19962" y="12754"/>
                  <a:pt x="20166" y="12626"/>
                  <a:pt x="20345" y="12506"/>
                </a:cubicBezTo>
                <a:cubicBezTo>
                  <a:pt x="20380" y="12487"/>
                  <a:pt x="20415" y="12482"/>
                  <a:pt x="20448" y="12461"/>
                </a:cubicBezTo>
                <a:cubicBezTo>
                  <a:pt x="20771" y="12265"/>
                  <a:pt x="21038" y="12030"/>
                  <a:pt x="21231" y="11778"/>
                </a:cubicBezTo>
                <a:cubicBezTo>
                  <a:pt x="21476" y="11459"/>
                  <a:pt x="21600" y="11116"/>
                  <a:pt x="21600" y="10771"/>
                </a:cubicBezTo>
                <a:cubicBezTo>
                  <a:pt x="21600" y="10599"/>
                  <a:pt x="21573" y="10419"/>
                  <a:pt x="21511" y="10250"/>
                </a:cubicBezTo>
                <a:cubicBezTo>
                  <a:pt x="21450" y="10080"/>
                  <a:pt x="21353" y="9915"/>
                  <a:pt x="21231" y="9755"/>
                </a:cubicBezTo>
                <a:cubicBezTo>
                  <a:pt x="21038" y="9503"/>
                  <a:pt x="20771" y="9278"/>
                  <a:pt x="20448" y="9081"/>
                </a:cubicBezTo>
                <a:cubicBezTo>
                  <a:pt x="20415" y="9060"/>
                  <a:pt x="20380" y="9056"/>
                  <a:pt x="20345" y="9036"/>
                </a:cubicBezTo>
                <a:cubicBezTo>
                  <a:pt x="20166" y="8917"/>
                  <a:pt x="19962" y="8788"/>
                  <a:pt x="19740" y="8649"/>
                </a:cubicBezTo>
                <a:cubicBezTo>
                  <a:pt x="19517" y="8511"/>
                  <a:pt x="19265" y="8360"/>
                  <a:pt x="18987" y="8191"/>
                </a:cubicBezTo>
                <a:lnTo>
                  <a:pt x="8150" y="1591"/>
                </a:lnTo>
                <a:cubicBezTo>
                  <a:pt x="7547" y="1224"/>
                  <a:pt x="7071" y="927"/>
                  <a:pt x="6659" y="701"/>
                </a:cubicBezTo>
                <a:cubicBezTo>
                  <a:pt x="6246" y="475"/>
                  <a:pt x="5905" y="321"/>
                  <a:pt x="5581" y="225"/>
                </a:cubicBezTo>
                <a:cubicBezTo>
                  <a:pt x="5056" y="76"/>
                  <a:pt x="4479" y="0"/>
                  <a:pt x="3913" y="0"/>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959" name="Timeline with images"/>
          <p:cNvSpPr txBox="1"/>
          <p:nvPr/>
        </p:nvSpPr>
        <p:spPr>
          <a:xfrm>
            <a:off x="2025720" y="3170394"/>
            <a:ext cx="6050276" cy="401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t>Timeline with images</a:t>
            </a:r>
          </a:p>
        </p:txBody>
      </p:sp>
      <p:sp>
        <p:nvSpPr>
          <p:cNvPr id="2960" name="Awesome template"/>
          <p:cNvSpPr txBox="1"/>
          <p:nvPr/>
        </p:nvSpPr>
        <p:spPr>
          <a:xfrm>
            <a:off x="2025720" y="2473105"/>
            <a:ext cx="5474679"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Awesome template</a:t>
            </a:r>
          </a:p>
        </p:txBody>
      </p:sp>
      <p:sp>
        <p:nvSpPr>
          <p:cNvPr id="2961" name="Lorem ipsum dolor sit elit, consect loreretur adipiscing nisi aute. ipsum sit elit, Lorem ipsum dolor sit elit, Lorem ipsum dolor sit elit, consect"/>
          <p:cNvSpPr txBox="1"/>
          <p:nvPr/>
        </p:nvSpPr>
        <p:spPr>
          <a:xfrm>
            <a:off x="2025720" y="9786929"/>
            <a:ext cx="4630185"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a:t>
            </a:r>
          </a:p>
        </p:txBody>
      </p:sp>
      <p:grpSp>
        <p:nvGrpSpPr>
          <p:cNvPr id="2967" name="Group"/>
          <p:cNvGrpSpPr/>
          <p:nvPr/>
        </p:nvGrpSpPr>
        <p:grpSpPr>
          <a:xfrm>
            <a:off x="14164088" y="2329551"/>
            <a:ext cx="3810003" cy="9056899"/>
            <a:chOff x="0" y="0"/>
            <a:chExt cx="3810001" cy="9056897"/>
          </a:xfrm>
        </p:grpSpPr>
        <p:pic>
          <p:nvPicPr>
            <p:cNvPr id="2962" name="clem-onojeghuo-192088.jpg"/>
            <p:cNvPicPr>
              <a:picLocks noChangeAspect="1"/>
            </p:cNvPicPr>
            <p:nvPr/>
          </p:nvPicPr>
          <p:blipFill>
            <a:blip r:embed="rId2">
              <a:extLst>
                <a:ext uri="{28A0092B-C50C-407E-A947-70E740481C1C}">
                  <a14:useLocalDpi xmlns:a14="http://schemas.microsoft.com/office/drawing/2010/main" val="0"/>
                </a:ext>
              </a:extLst>
            </a:blip>
            <a:srcRect l="34389" r="34389"/>
            <a:stretch/>
          </p:blipFill>
          <p:spPr>
            <a:xfrm>
              <a:off x="0" y="0"/>
              <a:ext cx="3810001" cy="6864162"/>
            </a:xfrm>
            <a:custGeom>
              <a:avLst/>
              <a:gdLst/>
              <a:ahLst/>
              <a:cxnLst>
                <a:cxn ang="0">
                  <a:pos x="wd2" y="hd2"/>
                </a:cxn>
                <a:cxn ang="5400000">
                  <a:pos x="wd2" y="hd2"/>
                </a:cxn>
                <a:cxn ang="10800000">
                  <a:pos x="wd2" y="hd2"/>
                </a:cxn>
                <a:cxn ang="16200000">
                  <a:pos x="wd2" y="hd2"/>
                </a:cxn>
              </a:cxnLst>
              <a:rect l="0" t="0" r="r" b="b"/>
              <a:pathLst>
                <a:path w="21600" h="21600" extrusionOk="0">
                  <a:moveTo>
                    <a:pt x="5533" y="0"/>
                  </a:moveTo>
                  <a:cubicBezTo>
                    <a:pt x="3909" y="0"/>
                    <a:pt x="2935" y="1"/>
                    <a:pt x="2286" y="151"/>
                  </a:cubicBezTo>
                  <a:cubicBezTo>
                    <a:pt x="1350" y="340"/>
                    <a:pt x="613" y="749"/>
                    <a:pt x="272" y="1269"/>
                  </a:cubicBezTo>
                  <a:cubicBezTo>
                    <a:pt x="1" y="1629"/>
                    <a:pt x="0" y="2170"/>
                    <a:pt x="0" y="3071"/>
                  </a:cubicBezTo>
                  <a:lnTo>
                    <a:pt x="0" y="18529"/>
                  </a:lnTo>
                  <a:cubicBezTo>
                    <a:pt x="0" y="19430"/>
                    <a:pt x="1" y="19971"/>
                    <a:pt x="272" y="20331"/>
                  </a:cubicBezTo>
                  <a:cubicBezTo>
                    <a:pt x="613" y="20851"/>
                    <a:pt x="1350" y="21260"/>
                    <a:pt x="2286" y="21449"/>
                  </a:cubicBezTo>
                  <a:cubicBezTo>
                    <a:pt x="2935" y="21599"/>
                    <a:pt x="3909" y="21600"/>
                    <a:pt x="5533" y="21600"/>
                  </a:cubicBezTo>
                  <a:lnTo>
                    <a:pt x="16067" y="21600"/>
                  </a:lnTo>
                  <a:cubicBezTo>
                    <a:pt x="17691" y="21600"/>
                    <a:pt x="18665" y="21599"/>
                    <a:pt x="19314" y="21449"/>
                  </a:cubicBezTo>
                  <a:cubicBezTo>
                    <a:pt x="20250" y="21260"/>
                    <a:pt x="20987" y="20851"/>
                    <a:pt x="21328" y="20331"/>
                  </a:cubicBezTo>
                  <a:cubicBezTo>
                    <a:pt x="21599" y="19971"/>
                    <a:pt x="21600" y="19430"/>
                    <a:pt x="21600" y="18529"/>
                  </a:cubicBezTo>
                  <a:lnTo>
                    <a:pt x="21600" y="3071"/>
                  </a:lnTo>
                  <a:cubicBezTo>
                    <a:pt x="21600" y="2170"/>
                    <a:pt x="21599" y="1629"/>
                    <a:pt x="21328" y="1269"/>
                  </a:cubicBezTo>
                  <a:cubicBezTo>
                    <a:pt x="20987" y="749"/>
                    <a:pt x="20250" y="340"/>
                    <a:pt x="19314" y="151"/>
                  </a:cubicBezTo>
                  <a:cubicBezTo>
                    <a:pt x="18665" y="1"/>
                    <a:pt x="17691" y="0"/>
                    <a:pt x="16067" y="0"/>
                  </a:cubicBezTo>
                  <a:lnTo>
                    <a:pt x="5533" y="0"/>
                  </a:lnTo>
                  <a:close/>
                </a:path>
              </a:pathLst>
            </a:custGeom>
            <a:ln w="12700" cap="flat">
              <a:noFill/>
              <a:miter lim="400000"/>
            </a:ln>
            <a:effectLst/>
          </p:spPr>
        </p:pic>
        <p:grpSp>
          <p:nvGrpSpPr>
            <p:cNvPr id="2966" name="Group"/>
            <p:cNvGrpSpPr/>
            <p:nvPr/>
          </p:nvGrpSpPr>
          <p:grpSpPr>
            <a:xfrm>
              <a:off x="0" y="5594350"/>
              <a:ext cx="3810000" cy="3462547"/>
              <a:chOff x="0" y="0"/>
              <a:chExt cx="3810000" cy="3462546"/>
            </a:xfrm>
          </p:grpSpPr>
          <p:sp>
            <p:nvSpPr>
              <p:cNvPr id="2963" name="Rectangle"/>
              <p:cNvSpPr/>
              <p:nvPr/>
            </p:nvSpPr>
            <p:spPr>
              <a:xfrm>
                <a:off x="0" y="0"/>
                <a:ext cx="3810000" cy="3462547"/>
              </a:xfrm>
              <a:prstGeom prst="rect">
                <a:avLst/>
              </a:prstGeom>
              <a:solidFill>
                <a:srgbClr val="454546"/>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964" name="2021"/>
              <p:cNvSpPr txBox="1"/>
              <p:nvPr/>
            </p:nvSpPr>
            <p:spPr>
              <a:xfrm>
                <a:off x="590100" y="581856"/>
                <a:ext cx="2629801" cy="1104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6500" spc="0">
                    <a:solidFill>
                      <a:srgbClr val="FFFFFF"/>
                    </a:solidFill>
                    <a:latin typeface="+mn-lt"/>
                    <a:ea typeface="+mn-ea"/>
                    <a:cs typeface="+mn-cs"/>
                    <a:sym typeface="Montserrat Bold"/>
                  </a:defRPr>
                </a:lvl1pPr>
              </a:lstStyle>
              <a:p>
                <a:r>
                  <a:t>2021</a:t>
                </a:r>
              </a:p>
            </p:txBody>
          </p:sp>
          <p:sp>
            <p:nvSpPr>
              <p:cNvPr id="2965" name="Aute irure lorem dolor in reprehenderit in voluptate velit."/>
              <p:cNvSpPr txBox="1"/>
              <p:nvPr/>
            </p:nvSpPr>
            <p:spPr>
              <a:xfrm>
                <a:off x="590100" y="1712288"/>
                <a:ext cx="2629801"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r>
                  <a:t>Aute irure lorem dolor in reprehenderit in voluptate velit.</a:t>
                </a:r>
              </a:p>
            </p:txBody>
          </p:sp>
        </p:grpSp>
      </p:grpSp>
      <p:grpSp>
        <p:nvGrpSpPr>
          <p:cNvPr id="2973" name="Group"/>
          <p:cNvGrpSpPr/>
          <p:nvPr/>
        </p:nvGrpSpPr>
        <p:grpSpPr>
          <a:xfrm>
            <a:off x="19113137" y="2329552"/>
            <a:ext cx="3810002" cy="9056899"/>
            <a:chOff x="0" y="0"/>
            <a:chExt cx="3810001" cy="9056897"/>
          </a:xfrm>
        </p:grpSpPr>
        <p:pic>
          <p:nvPicPr>
            <p:cNvPr id="2968" name="austin-neill-247047.jpg"/>
            <p:cNvPicPr>
              <a:picLocks noChangeAspect="1"/>
            </p:cNvPicPr>
            <p:nvPr/>
          </p:nvPicPr>
          <p:blipFill>
            <a:blip r:embed="rId2">
              <a:extLst>
                <a:ext uri="{28A0092B-C50C-407E-A947-70E740481C1C}">
                  <a14:useLocalDpi xmlns:a14="http://schemas.microsoft.com/office/drawing/2010/main" val="0"/>
                </a:ext>
              </a:extLst>
            </a:blip>
            <a:srcRect l="34389" r="34389"/>
            <a:stretch/>
          </p:blipFill>
          <p:spPr>
            <a:xfrm>
              <a:off x="0" y="0"/>
              <a:ext cx="3810000" cy="6864162"/>
            </a:xfrm>
            <a:custGeom>
              <a:avLst/>
              <a:gdLst/>
              <a:ahLst/>
              <a:cxnLst>
                <a:cxn ang="0">
                  <a:pos x="wd2" y="hd2"/>
                </a:cxn>
                <a:cxn ang="5400000">
                  <a:pos x="wd2" y="hd2"/>
                </a:cxn>
                <a:cxn ang="10800000">
                  <a:pos x="wd2" y="hd2"/>
                </a:cxn>
                <a:cxn ang="16200000">
                  <a:pos x="wd2" y="hd2"/>
                </a:cxn>
              </a:cxnLst>
              <a:rect l="0" t="0" r="r" b="b"/>
              <a:pathLst>
                <a:path w="21600" h="21600" extrusionOk="0">
                  <a:moveTo>
                    <a:pt x="5533" y="0"/>
                  </a:moveTo>
                  <a:cubicBezTo>
                    <a:pt x="3909" y="0"/>
                    <a:pt x="2935" y="1"/>
                    <a:pt x="2286" y="151"/>
                  </a:cubicBezTo>
                  <a:cubicBezTo>
                    <a:pt x="1350" y="340"/>
                    <a:pt x="613" y="749"/>
                    <a:pt x="272" y="1269"/>
                  </a:cubicBezTo>
                  <a:cubicBezTo>
                    <a:pt x="1" y="1629"/>
                    <a:pt x="0" y="2170"/>
                    <a:pt x="0" y="3071"/>
                  </a:cubicBezTo>
                  <a:lnTo>
                    <a:pt x="0" y="18529"/>
                  </a:lnTo>
                  <a:cubicBezTo>
                    <a:pt x="0" y="19430"/>
                    <a:pt x="1" y="19971"/>
                    <a:pt x="272" y="20331"/>
                  </a:cubicBezTo>
                  <a:cubicBezTo>
                    <a:pt x="613" y="20851"/>
                    <a:pt x="1350" y="21260"/>
                    <a:pt x="2286" y="21449"/>
                  </a:cubicBezTo>
                  <a:cubicBezTo>
                    <a:pt x="2935" y="21599"/>
                    <a:pt x="3909" y="21600"/>
                    <a:pt x="5533" y="21600"/>
                  </a:cubicBezTo>
                  <a:lnTo>
                    <a:pt x="16067" y="21600"/>
                  </a:lnTo>
                  <a:cubicBezTo>
                    <a:pt x="17691" y="21600"/>
                    <a:pt x="18665" y="21599"/>
                    <a:pt x="19314" y="21449"/>
                  </a:cubicBezTo>
                  <a:cubicBezTo>
                    <a:pt x="20250" y="21260"/>
                    <a:pt x="20987" y="20851"/>
                    <a:pt x="21328" y="20331"/>
                  </a:cubicBezTo>
                  <a:cubicBezTo>
                    <a:pt x="21599" y="19971"/>
                    <a:pt x="21600" y="19430"/>
                    <a:pt x="21600" y="18529"/>
                  </a:cubicBezTo>
                  <a:lnTo>
                    <a:pt x="21600" y="3071"/>
                  </a:lnTo>
                  <a:cubicBezTo>
                    <a:pt x="21600" y="2170"/>
                    <a:pt x="21599" y="1629"/>
                    <a:pt x="21328" y="1269"/>
                  </a:cubicBezTo>
                  <a:cubicBezTo>
                    <a:pt x="20987" y="749"/>
                    <a:pt x="20250" y="340"/>
                    <a:pt x="19314" y="151"/>
                  </a:cubicBezTo>
                  <a:cubicBezTo>
                    <a:pt x="18665" y="1"/>
                    <a:pt x="17691" y="0"/>
                    <a:pt x="16067" y="0"/>
                  </a:cubicBezTo>
                  <a:lnTo>
                    <a:pt x="5533" y="0"/>
                  </a:lnTo>
                  <a:close/>
                </a:path>
              </a:pathLst>
            </a:custGeom>
            <a:ln w="12700" cap="flat">
              <a:noFill/>
              <a:miter lim="400000"/>
            </a:ln>
            <a:effectLst/>
          </p:spPr>
        </p:pic>
        <p:grpSp>
          <p:nvGrpSpPr>
            <p:cNvPr id="2972" name="Group"/>
            <p:cNvGrpSpPr/>
            <p:nvPr/>
          </p:nvGrpSpPr>
          <p:grpSpPr>
            <a:xfrm>
              <a:off x="0" y="5594349"/>
              <a:ext cx="3810001" cy="3462548"/>
              <a:chOff x="0" y="0"/>
              <a:chExt cx="3810000" cy="3462546"/>
            </a:xfrm>
          </p:grpSpPr>
          <p:sp>
            <p:nvSpPr>
              <p:cNvPr id="2969" name="Rectangle"/>
              <p:cNvSpPr/>
              <p:nvPr/>
            </p:nvSpPr>
            <p:spPr>
              <a:xfrm>
                <a:off x="0" y="0"/>
                <a:ext cx="3810000" cy="3462547"/>
              </a:xfrm>
              <a:prstGeom prst="rect">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970" name="2022"/>
              <p:cNvSpPr txBox="1"/>
              <p:nvPr/>
            </p:nvSpPr>
            <p:spPr>
              <a:xfrm>
                <a:off x="590098" y="581857"/>
                <a:ext cx="2629802" cy="1104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6500" spc="0">
                    <a:solidFill>
                      <a:srgbClr val="FFFFFF"/>
                    </a:solidFill>
                    <a:latin typeface="+mn-lt"/>
                    <a:ea typeface="+mn-ea"/>
                    <a:cs typeface="+mn-cs"/>
                    <a:sym typeface="Montserrat Bold"/>
                  </a:defRPr>
                </a:lvl1pPr>
              </a:lstStyle>
              <a:p>
                <a:r>
                  <a:t>2022</a:t>
                </a:r>
              </a:p>
            </p:txBody>
          </p:sp>
          <p:sp>
            <p:nvSpPr>
              <p:cNvPr id="2971" name="Aute irure lorem dolor in reprehenderit in voluptate velit."/>
              <p:cNvSpPr txBox="1"/>
              <p:nvPr/>
            </p:nvSpPr>
            <p:spPr>
              <a:xfrm>
                <a:off x="590098" y="1712289"/>
                <a:ext cx="2629802"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r>
                  <a:t>Aute irure lorem dolor in reprehenderit in voluptate velit.</a:t>
                </a:r>
              </a:p>
            </p:txBody>
          </p:sp>
        </p:grpSp>
      </p:grpSp>
      <p:grpSp>
        <p:nvGrpSpPr>
          <p:cNvPr id="2979" name="Group"/>
          <p:cNvGrpSpPr/>
          <p:nvPr/>
        </p:nvGrpSpPr>
        <p:grpSpPr>
          <a:xfrm>
            <a:off x="9215042" y="2329551"/>
            <a:ext cx="3810002" cy="9056899"/>
            <a:chOff x="0" y="0"/>
            <a:chExt cx="3810001" cy="9056898"/>
          </a:xfrm>
        </p:grpSpPr>
        <p:pic>
          <p:nvPicPr>
            <p:cNvPr id="2974" name="grafixart-grafixart_photo-587799-unsplash.jpg"/>
            <p:cNvPicPr>
              <a:picLocks noChangeAspect="1"/>
            </p:cNvPicPr>
            <p:nvPr/>
          </p:nvPicPr>
          <p:blipFill>
            <a:blip r:embed="rId2">
              <a:extLst>
                <a:ext uri="{28A0092B-C50C-407E-A947-70E740481C1C}">
                  <a14:useLocalDpi xmlns:a14="http://schemas.microsoft.com/office/drawing/2010/main" val="0"/>
                </a:ext>
              </a:extLst>
            </a:blip>
            <a:srcRect l="34389" r="34389"/>
            <a:stretch/>
          </p:blipFill>
          <p:spPr>
            <a:xfrm>
              <a:off x="0" y="0"/>
              <a:ext cx="3810000" cy="6864162"/>
            </a:xfrm>
            <a:custGeom>
              <a:avLst/>
              <a:gdLst/>
              <a:ahLst/>
              <a:cxnLst>
                <a:cxn ang="0">
                  <a:pos x="wd2" y="hd2"/>
                </a:cxn>
                <a:cxn ang="5400000">
                  <a:pos x="wd2" y="hd2"/>
                </a:cxn>
                <a:cxn ang="10800000">
                  <a:pos x="wd2" y="hd2"/>
                </a:cxn>
                <a:cxn ang="16200000">
                  <a:pos x="wd2" y="hd2"/>
                </a:cxn>
              </a:cxnLst>
              <a:rect l="0" t="0" r="r" b="b"/>
              <a:pathLst>
                <a:path w="21600" h="21600" extrusionOk="0">
                  <a:moveTo>
                    <a:pt x="5533" y="0"/>
                  </a:moveTo>
                  <a:cubicBezTo>
                    <a:pt x="3909" y="0"/>
                    <a:pt x="2935" y="1"/>
                    <a:pt x="2286" y="151"/>
                  </a:cubicBezTo>
                  <a:cubicBezTo>
                    <a:pt x="1350" y="340"/>
                    <a:pt x="613" y="749"/>
                    <a:pt x="272" y="1269"/>
                  </a:cubicBezTo>
                  <a:cubicBezTo>
                    <a:pt x="1" y="1629"/>
                    <a:pt x="0" y="2170"/>
                    <a:pt x="0" y="3071"/>
                  </a:cubicBezTo>
                  <a:lnTo>
                    <a:pt x="0" y="18529"/>
                  </a:lnTo>
                  <a:cubicBezTo>
                    <a:pt x="0" y="19430"/>
                    <a:pt x="1" y="19971"/>
                    <a:pt x="272" y="20331"/>
                  </a:cubicBezTo>
                  <a:cubicBezTo>
                    <a:pt x="613" y="20851"/>
                    <a:pt x="1350" y="21260"/>
                    <a:pt x="2286" y="21449"/>
                  </a:cubicBezTo>
                  <a:cubicBezTo>
                    <a:pt x="2935" y="21599"/>
                    <a:pt x="3909" y="21600"/>
                    <a:pt x="5533" y="21600"/>
                  </a:cubicBezTo>
                  <a:lnTo>
                    <a:pt x="16067" y="21600"/>
                  </a:lnTo>
                  <a:cubicBezTo>
                    <a:pt x="17691" y="21600"/>
                    <a:pt x="18665" y="21599"/>
                    <a:pt x="19314" y="21449"/>
                  </a:cubicBezTo>
                  <a:cubicBezTo>
                    <a:pt x="20250" y="21260"/>
                    <a:pt x="20987" y="20851"/>
                    <a:pt x="21328" y="20331"/>
                  </a:cubicBezTo>
                  <a:cubicBezTo>
                    <a:pt x="21599" y="19971"/>
                    <a:pt x="21600" y="19430"/>
                    <a:pt x="21600" y="18529"/>
                  </a:cubicBezTo>
                  <a:lnTo>
                    <a:pt x="21600" y="3071"/>
                  </a:lnTo>
                  <a:cubicBezTo>
                    <a:pt x="21600" y="2170"/>
                    <a:pt x="21599" y="1629"/>
                    <a:pt x="21328" y="1269"/>
                  </a:cubicBezTo>
                  <a:cubicBezTo>
                    <a:pt x="20987" y="749"/>
                    <a:pt x="20250" y="340"/>
                    <a:pt x="19314" y="151"/>
                  </a:cubicBezTo>
                  <a:cubicBezTo>
                    <a:pt x="18665" y="1"/>
                    <a:pt x="17691" y="0"/>
                    <a:pt x="16067" y="0"/>
                  </a:cubicBezTo>
                  <a:lnTo>
                    <a:pt x="5533" y="0"/>
                  </a:lnTo>
                  <a:close/>
                </a:path>
              </a:pathLst>
            </a:custGeom>
            <a:ln w="12700" cap="flat">
              <a:noFill/>
              <a:miter lim="400000"/>
            </a:ln>
            <a:effectLst/>
          </p:spPr>
        </p:pic>
        <p:grpSp>
          <p:nvGrpSpPr>
            <p:cNvPr id="2978" name="Group"/>
            <p:cNvGrpSpPr/>
            <p:nvPr/>
          </p:nvGrpSpPr>
          <p:grpSpPr>
            <a:xfrm>
              <a:off x="0" y="5594350"/>
              <a:ext cx="3810001" cy="3462548"/>
              <a:chOff x="0" y="0"/>
              <a:chExt cx="3810000" cy="3462546"/>
            </a:xfrm>
          </p:grpSpPr>
          <p:sp>
            <p:nvSpPr>
              <p:cNvPr id="2975" name="Rectangle"/>
              <p:cNvSpPr/>
              <p:nvPr/>
            </p:nvSpPr>
            <p:spPr>
              <a:xfrm>
                <a:off x="0" y="0"/>
                <a:ext cx="3810000" cy="3462547"/>
              </a:xfrm>
              <a:prstGeom prst="rect">
                <a:avLst/>
              </a:prstGeom>
              <a:solidFill>
                <a:srgbClr val="454546"/>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976" name="2020"/>
              <p:cNvSpPr txBox="1"/>
              <p:nvPr/>
            </p:nvSpPr>
            <p:spPr>
              <a:xfrm>
                <a:off x="590100" y="581856"/>
                <a:ext cx="2629801" cy="1104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6500" spc="0">
                    <a:solidFill>
                      <a:srgbClr val="FFFFFF"/>
                    </a:solidFill>
                    <a:latin typeface="+mn-lt"/>
                    <a:ea typeface="+mn-ea"/>
                    <a:cs typeface="+mn-cs"/>
                    <a:sym typeface="Montserrat Bold"/>
                  </a:defRPr>
                </a:lvl1pPr>
              </a:lstStyle>
              <a:p>
                <a:r>
                  <a:t>2020</a:t>
                </a:r>
              </a:p>
            </p:txBody>
          </p:sp>
          <p:sp>
            <p:nvSpPr>
              <p:cNvPr id="2977" name="Aute irure lorem dolor in reprehenderit in voluptate velit."/>
              <p:cNvSpPr txBox="1"/>
              <p:nvPr/>
            </p:nvSpPr>
            <p:spPr>
              <a:xfrm>
                <a:off x="590100" y="1712288"/>
                <a:ext cx="2629801"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r>
                  <a:t>Aute irure lorem dolor in reprehenderit in voluptate velit.</a:t>
                </a:r>
              </a:p>
            </p:txBody>
          </p:sp>
        </p:gr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1" nodeType="withEffect">
                                  <p:stCondLst>
                                    <p:cond delay="0"/>
                                  </p:stCondLst>
                                  <p:iterate>
                                    <p:tmAbs val="0"/>
                                  </p:iterate>
                                  <p:childTnLst>
                                    <p:set>
                                      <p:cBhvr>
                                        <p:cTn id="6" fill="hold"/>
                                        <p:tgtEl>
                                          <p:spTgt spid="2956"/>
                                        </p:tgtEl>
                                        <p:attrNameLst>
                                          <p:attrName>style.visibility</p:attrName>
                                        </p:attrNameLst>
                                      </p:cBhvr>
                                      <p:to>
                                        <p:strVal val="visible"/>
                                      </p:to>
                                    </p:set>
                                    <p:anim calcmode="lin" valueType="num">
                                      <p:cBhvr>
                                        <p:cTn id="7" dur="1000" fill="hold"/>
                                        <p:tgtEl>
                                          <p:spTgt spid="2956"/>
                                        </p:tgtEl>
                                        <p:attrNameLst>
                                          <p:attrName>ppt_x</p:attrName>
                                        </p:attrNameLst>
                                      </p:cBhvr>
                                      <p:tavLst>
                                        <p:tav tm="0">
                                          <p:val>
                                            <p:strVal val="1+#ppt_w/2"/>
                                          </p:val>
                                        </p:tav>
                                        <p:tav tm="100000">
                                          <p:val>
                                            <p:strVal val="#ppt_x"/>
                                          </p:val>
                                        </p:tav>
                                      </p:tavLst>
                                    </p:anim>
                                    <p:anim calcmode="lin" valueType="num">
                                      <p:cBhvr>
                                        <p:cTn id="8" dur="1000" fill="hold"/>
                                        <p:tgtEl>
                                          <p:spTgt spid="2956"/>
                                        </p:tgtEl>
                                        <p:attrNameLst>
                                          <p:attrName>ppt_y</p:attrName>
                                        </p:attrNameLst>
                                      </p:cBhvr>
                                      <p:tavLst>
                                        <p:tav tm="0">
                                          <p:val>
                                            <p:strVal val="#ppt_y"/>
                                          </p:val>
                                        </p:tav>
                                        <p:tav tm="100000">
                                          <p:val>
                                            <p:strVal val="#ppt_y"/>
                                          </p:val>
                                        </p:tav>
                                      </p:tavLst>
                                    </p:anim>
                                  </p:childTnLst>
                                </p:cTn>
                              </p:par>
                              <p:par>
                                <p:cTn id="9" presetID="2" presetClass="entr" presetSubtype="1" accel="50000" decel="50000" fill="hold" grpId="2" nodeType="withEffect">
                                  <p:stCondLst>
                                    <p:cond delay="500"/>
                                  </p:stCondLst>
                                  <p:iterate>
                                    <p:tmAbs val="0"/>
                                  </p:iterate>
                                  <p:childTnLst>
                                    <p:set>
                                      <p:cBhvr>
                                        <p:cTn id="10" fill="hold"/>
                                        <p:tgtEl>
                                          <p:spTgt spid="2979"/>
                                        </p:tgtEl>
                                        <p:attrNameLst>
                                          <p:attrName>style.visibility</p:attrName>
                                        </p:attrNameLst>
                                      </p:cBhvr>
                                      <p:to>
                                        <p:strVal val="visible"/>
                                      </p:to>
                                    </p:set>
                                    <p:anim calcmode="lin" valueType="num">
                                      <p:cBhvr>
                                        <p:cTn id="11" dur="1000" fill="hold"/>
                                        <p:tgtEl>
                                          <p:spTgt spid="2979"/>
                                        </p:tgtEl>
                                        <p:attrNameLst>
                                          <p:attrName>ppt_x</p:attrName>
                                        </p:attrNameLst>
                                      </p:cBhvr>
                                      <p:tavLst>
                                        <p:tav tm="0">
                                          <p:val>
                                            <p:strVal val="#ppt_x"/>
                                          </p:val>
                                        </p:tav>
                                        <p:tav tm="100000">
                                          <p:val>
                                            <p:strVal val="#ppt_x"/>
                                          </p:val>
                                        </p:tav>
                                      </p:tavLst>
                                    </p:anim>
                                    <p:anim calcmode="lin" valueType="num">
                                      <p:cBhvr>
                                        <p:cTn id="12" dur="1000" fill="hold"/>
                                        <p:tgtEl>
                                          <p:spTgt spid="2979"/>
                                        </p:tgtEl>
                                        <p:attrNameLst>
                                          <p:attrName>ppt_y</p:attrName>
                                        </p:attrNameLst>
                                      </p:cBhvr>
                                      <p:tavLst>
                                        <p:tav tm="0">
                                          <p:val>
                                            <p:strVal val="0-#ppt_h/2"/>
                                          </p:val>
                                        </p:tav>
                                        <p:tav tm="100000">
                                          <p:val>
                                            <p:strVal val="#ppt_y"/>
                                          </p:val>
                                        </p:tav>
                                      </p:tavLst>
                                    </p:anim>
                                  </p:childTnLst>
                                </p:cTn>
                              </p:par>
                              <p:par>
                                <p:cTn id="13" presetID="2" presetClass="entr" presetSubtype="1" accel="50000" decel="50000" fill="hold" grpId="3" nodeType="withEffect">
                                  <p:stCondLst>
                                    <p:cond delay="1000"/>
                                  </p:stCondLst>
                                  <p:iterate>
                                    <p:tmAbs val="0"/>
                                  </p:iterate>
                                  <p:childTnLst>
                                    <p:set>
                                      <p:cBhvr>
                                        <p:cTn id="14" fill="hold"/>
                                        <p:tgtEl>
                                          <p:spTgt spid="2967"/>
                                        </p:tgtEl>
                                        <p:attrNameLst>
                                          <p:attrName>style.visibility</p:attrName>
                                        </p:attrNameLst>
                                      </p:cBhvr>
                                      <p:to>
                                        <p:strVal val="visible"/>
                                      </p:to>
                                    </p:set>
                                    <p:anim calcmode="lin" valueType="num">
                                      <p:cBhvr>
                                        <p:cTn id="15" dur="1000" fill="hold"/>
                                        <p:tgtEl>
                                          <p:spTgt spid="2967"/>
                                        </p:tgtEl>
                                        <p:attrNameLst>
                                          <p:attrName>ppt_x</p:attrName>
                                        </p:attrNameLst>
                                      </p:cBhvr>
                                      <p:tavLst>
                                        <p:tav tm="0">
                                          <p:val>
                                            <p:strVal val="#ppt_x"/>
                                          </p:val>
                                        </p:tav>
                                        <p:tav tm="100000">
                                          <p:val>
                                            <p:strVal val="#ppt_x"/>
                                          </p:val>
                                        </p:tav>
                                      </p:tavLst>
                                    </p:anim>
                                    <p:anim calcmode="lin" valueType="num">
                                      <p:cBhvr>
                                        <p:cTn id="16" dur="1000" fill="hold"/>
                                        <p:tgtEl>
                                          <p:spTgt spid="2967"/>
                                        </p:tgtEl>
                                        <p:attrNameLst>
                                          <p:attrName>ppt_y</p:attrName>
                                        </p:attrNameLst>
                                      </p:cBhvr>
                                      <p:tavLst>
                                        <p:tav tm="0">
                                          <p:val>
                                            <p:strVal val="0-#ppt_h/2"/>
                                          </p:val>
                                        </p:tav>
                                        <p:tav tm="100000">
                                          <p:val>
                                            <p:strVal val="#ppt_y"/>
                                          </p:val>
                                        </p:tav>
                                      </p:tavLst>
                                    </p:anim>
                                  </p:childTnLst>
                                </p:cTn>
                              </p:par>
                              <p:par>
                                <p:cTn id="17" presetID="2" presetClass="entr" presetSubtype="1" accel="50000" decel="50000" fill="hold" grpId="4" nodeType="withEffect">
                                  <p:stCondLst>
                                    <p:cond delay="1500"/>
                                  </p:stCondLst>
                                  <p:iterate>
                                    <p:tmAbs val="0"/>
                                  </p:iterate>
                                  <p:childTnLst>
                                    <p:set>
                                      <p:cBhvr>
                                        <p:cTn id="18" fill="hold"/>
                                        <p:tgtEl>
                                          <p:spTgt spid="2973"/>
                                        </p:tgtEl>
                                        <p:attrNameLst>
                                          <p:attrName>style.visibility</p:attrName>
                                        </p:attrNameLst>
                                      </p:cBhvr>
                                      <p:to>
                                        <p:strVal val="visible"/>
                                      </p:to>
                                    </p:set>
                                    <p:anim calcmode="lin" valueType="num">
                                      <p:cBhvr>
                                        <p:cTn id="19" dur="1000" fill="hold"/>
                                        <p:tgtEl>
                                          <p:spTgt spid="2973"/>
                                        </p:tgtEl>
                                        <p:attrNameLst>
                                          <p:attrName>ppt_x</p:attrName>
                                        </p:attrNameLst>
                                      </p:cBhvr>
                                      <p:tavLst>
                                        <p:tav tm="0">
                                          <p:val>
                                            <p:strVal val="#ppt_x"/>
                                          </p:val>
                                        </p:tav>
                                        <p:tav tm="100000">
                                          <p:val>
                                            <p:strVal val="#ppt_x"/>
                                          </p:val>
                                        </p:tav>
                                      </p:tavLst>
                                    </p:anim>
                                    <p:anim calcmode="lin" valueType="num">
                                      <p:cBhvr>
                                        <p:cTn id="20" dur="1000" fill="hold"/>
                                        <p:tgtEl>
                                          <p:spTgt spid="2973"/>
                                        </p:tgtEl>
                                        <p:attrNameLst>
                                          <p:attrName>ppt_y</p:attrName>
                                        </p:attrNameLst>
                                      </p:cBhvr>
                                      <p:tavLst>
                                        <p:tav tm="0">
                                          <p:val>
                                            <p:strVal val="0-#ppt_h/2"/>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2957"/>
                                        </p:tgtEl>
                                        <p:attrNameLst>
                                          <p:attrName>style.visibility</p:attrName>
                                        </p:attrNameLst>
                                      </p:cBhvr>
                                      <p:to>
                                        <p:strVal val="visible"/>
                                      </p:to>
                                    </p:set>
                                    <p:anim calcmode="lin" valueType="num">
                                      <p:cBhvr>
                                        <p:cTn id="23" dur="1000" fill="hold"/>
                                        <p:tgtEl>
                                          <p:spTgt spid="2957"/>
                                        </p:tgtEl>
                                        <p:attrNameLst>
                                          <p:attrName>ppt_x</p:attrName>
                                        </p:attrNameLst>
                                      </p:cBhvr>
                                      <p:tavLst>
                                        <p:tav tm="0">
                                          <p:val>
                                            <p:strVal val="#ppt_x"/>
                                          </p:val>
                                        </p:tav>
                                        <p:tav tm="100000">
                                          <p:val>
                                            <p:strVal val="#ppt_x"/>
                                          </p:val>
                                        </p:tav>
                                      </p:tavLst>
                                    </p:anim>
                                    <p:anim calcmode="lin" valueType="num">
                                      <p:cBhvr>
                                        <p:cTn id="24" dur="1000" fill="hold"/>
                                        <p:tgtEl>
                                          <p:spTgt spid="2957"/>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6" nodeType="withEffect">
                                  <p:stCondLst>
                                    <p:cond delay="2500"/>
                                  </p:stCondLst>
                                  <p:iterate>
                                    <p:tmAbs val="0"/>
                                  </p:iterate>
                                  <p:childTnLst>
                                    <p:set>
                                      <p:cBhvr>
                                        <p:cTn id="26" fill="hold"/>
                                        <p:tgtEl>
                                          <p:spTgt spid="2958"/>
                                        </p:tgtEl>
                                        <p:attrNameLst>
                                          <p:attrName>style.visibility</p:attrName>
                                        </p:attrNameLst>
                                      </p:cBhvr>
                                      <p:to>
                                        <p:strVal val="visible"/>
                                      </p:to>
                                    </p:set>
                                    <p:anim calcmode="lin" valueType="num">
                                      <p:cBhvr>
                                        <p:cTn id="27" dur="1000" fill="hold"/>
                                        <p:tgtEl>
                                          <p:spTgt spid="2958"/>
                                        </p:tgtEl>
                                        <p:attrNameLst>
                                          <p:attrName>ppt_x</p:attrName>
                                        </p:attrNameLst>
                                      </p:cBhvr>
                                      <p:tavLst>
                                        <p:tav tm="0">
                                          <p:val>
                                            <p:strVal val="#ppt_x"/>
                                          </p:val>
                                        </p:tav>
                                        <p:tav tm="100000">
                                          <p:val>
                                            <p:strVal val="#ppt_x"/>
                                          </p:val>
                                        </p:tav>
                                      </p:tavLst>
                                    </p:anim>
                                    <p:anim calcmode="lin" valueType="num">
                                      <p:cBhvr>
                                        <p:cTn id="28" dur="1000" fill="hold"/>
                                        <p:tgtEl>
                                          <p:spTgt spid="29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6" grpId="1" animBg="1" advAuto="0"/>
      <p:bldP spid="2957" grpId="5" animBg="1" advAuto="0"/>
      <p:bldP spid="2958" grpId="6" animBg="1" advAuto="0"/>
      <p:bldP spid="2967" grpId="3" animBg="1" advAuto="0"/>
      <p:bldP spid="2973" grpId="4" animBg="1" advAuto="0"/>
      <p:bldP spid="2979" grpId="2"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1" name="Rectangle"/>
          <p:cNvSpPr/>
          <p:nvPr/>
        </p:nvSpPr>
        <p:spPr>
          <a:xfrm>
            <a:off x="15948159" y="-1"/>
            <a:ext cx="8435841" cy="13716001"/>
          </a:xfrm>
          <a:prstGeom prst="rect">
            <a:avLst/>
          </a:pr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982" name="Rounded Rectangle"/>
          <p:cNvSpPr/>
          <p:nvPr/>
        </p:nvSpPr>
        <p:spPr>
          <a:xfrm rot="16200000">
            <a:off x="12773159" y="6735882"/>
            <a:ext cx="6350001" cy="244237"/>
          </a:xfrm>
          <a:prstGeom prst="roundRect">
            <a:avLst>
              <a:gd name="adj" fmla="val 50000"/>
            </a:avLst>
          </a:pr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2988" name="Group"/>
          <p:cNvGrpSpPr/>
          <p:nvPr/>
        </p:nvGrpSpPr>
        <p:grpSpPr>
          <a:xfrm>
            <a:off x="1691369" y="9545671"/>
            <a:ext cx="6590016" cy="2201851"/>
            <a:chOff x="0" y="0"/>
            <a:chExt cx="6590014" cy="2201850"/>
          </a:xfrm>
        </p:grpSpPr>
        <p:sp>
          <p:nvSpPr>
            <p:cNvPr id="2983" name="Rounded Rectangle"/>
            <p:cNvSpPr/>
            <p:nvPr/>
          </p:nvSpPr>
          <p:spPr>
            <a:xfrm>
              <a:off x="240014" y="233350"/>
              <a:ext cx="6350001" cy="1968501"/>
            </a:xfrm>
            <a:prstGeom prst="roundRect">
              <a:avLst>
                <a:gd name="adj" fmla="val 16209"/>
              </a:avLst>
            </a:pr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984" name="Duis aute irure lorem dolor in enderit in volu ptate velit. Lorem ipsum dolor duis aute Duis aute irure lorem dolor in enderit in"/>
            <p:cNvSpPr txBox="1"/>
            <p:nvPr/>
          </p:nvSpPr>
          <p:spPr>
            <a:xfrm>
              <a:off x="803246" y="633400"/>
              <a:ext cx="5223538"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Duis aute irure lorem dolor in enderit in volu ptate velit. Lorem ipsum dolor duis aute Duis aute irure lorem dolor in enderit in</a:t>
              </a:r>
            </a:p>
          </p:txBody>
        </p:sp>
        <p:grpSp>
          <p:nvGrpSpPr>
            <p:cNvPr id="2987" name="Group"/>
            <p:cNvGrpSpPr/>
            <p:nvPr/>
          </p:nvGrpSpPr>
          <p:grpSpPr>
            <a:xfrm>
              <a:off x="0" y="0"/>
              <a:ext cx="734030" cy="720701"/>
              <a:chOff x="0" y="0"/>
              <a:chExt cx="734029" cy="720700"/>
            </a:xfrm>
          </p:grpSpPr>
          <p:sp>
            <p:nvSpPr>
              <p:cNvPr id="2985" name="Shape"/>
              <p:cNvSpPr/>
              <p:nvPr/>
            </p:nvSpPr>
            <p:spPr>
              <a:xfrm>
                <a:off x="0" y="0"/>
                <a:ext cx="734030" cy="720701"/>
              </a:xfrm>
              <a:custGeom>
                <a:avLst/>
                <a:gdLst/>
                <a:ahLst/>
                <a:cxnLst>
                  <a:cxn ang="0">
                    <a:pos x="wd2" y="hd2"/>
                  </a:cxn>
                  <a:cxn ang="5400000">
                    <a:pos x="wd2" y="hd2"/>
                  </a:cxn>
                  <a:cxn ang="10800000">
                    <a:pos x="wd2" y="hd2"/>
                  </a:cxn>
                  <a:cxn ang="16200000">
                    <a:pos x="wd2" y="hd2"/>
                  </a:cxn>
                </a:cxnLst>
                <a:rect l="0" t="0" r="r" b="b"/>
                <a:pathLst>
                  <a:path w="21600" h="21202" extrusionOk="0">
                    <a:moveTo>
                      <a:pt x="10777" y="25"/>
                    </a:moveTo>
                    <a:cubicBezTo>
                      <a:pt x="4592" y="25"/>
                      <a:pt x="0" y="4579"/>
                      <a:pt x="0" y="10825"/>
                    </a:cubicBezTo>
                    <a:cubicBezTo>
                      <a:pt x="0" y="16647"/>
                      <a:pt x="5013" y="21202"/>
                      <a:pt x="10777" y="21202"/>
                    </a:cubicBezTo>
                    <a:cubicBezTo>
                      <a:pt x="17008" y="21202"/>
                      <a:pt x="21600" y="16225"/>
                      <a:pt x="21600" y="10402"/>
                    </a:cubicBezTo>
                    <a:cubicBezTo>
                      <a:pt x="21600" y="4579"/>
                      <a:pt x="16633" y="-398"/>
                      <a:pt x="10777" y="25"/>
                    </a:cubicBezTo>
                    <a:close/>
                  </a:path>
                </a:pathLst>
              </a:custGeom>
              <a:solidFill>
                <a:schemeClr val="accent1"/>
              </a:solidFill>
              <a:ln w="12700" cap="flat">
                <a:noFill/>
                <a:miter lim="400000"/>
              </a:ln>
              <a:effectLst/>
            </p:spPr>
            <p:txBody>
              <a:bodyPr wrap="square" lIns="50800" tIns="50800" rIns="50800" bIns="50800" numCol="1" anchor="ctr">
                <a:noAutofit/>
              </a:bodyPr>
              <a:lstStyle/>
              <a:p>
                <a:pPr algn="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986" name="Shape"/>
              <p:cNvSpPr/>
              <p:nvPr/>
            </p:nvSpPr>
            <p:spPr>
              <a:xfrm>
                <a:off x="240262" y="112560"/>
                <a:ext cx="210345" cy="467520"/>
              </a:xfrm>
              <a:custGeom>
                <a:avLst/>
                <a:gdLst/>
                <a:ahLst/>
                <a:cxnLst>
                  <a:cxn ang="0">
                    <a:pos x="wd2" y="hd2"/>
                  </a:cxn>
                  <a:cxn ang="5400000">
                    <a:pos x="wd2" y="hd2"/>
                  </a:cxn>
                  <a:cxn ang="10800000">
                    <a:pos x="wd2" y="hd2"/>
                  </a:cxn>
                  <a:cxn ang="16200000">
                    <a:pos x="wd2" y="hd2"/>
                  </a:cxn>
                </a:cxnLst>
                <a:rect l="0" t="0" r="r" b="b"/>
                <a:pathLst>
                  <a:path w="21600" h="21600" extrusionOk="0">
                    <a:moveTo>
                      <a:pt x="15894" y="0"/>
                    </a:moveTo>
                    <a:cubicBezTo>
                      <a:pt x="11643" y="0"/>
                      <a:pt x="10148" y="1995"/>
                      <a:pt x="10148" y="2659"/>
                    </a:cubicBezTo>
                    <a:cubicBezTo>
                      <a:pt x="10148" y="3912"/>
                      <a:pt x="11607" y="5244"/>
                      <a:pt x="14386" y="5244"/>
                    </a:cubicBezTo>
                    <a:cubicBezTo>
                      <a:pt x="18801" y="5244"/>
                      <a:pt x="21600" y="3916"/>
                      <a:pt x="21600" y="1999"/>
                    </a:cubicBezTo>
                    <a:cubicBezTo>
                      <a:pt x="21599" y="1335"/>
                      <a:pt x="20309" y="0"/>
                      <a:pt x="15894" y="0"/>
                    </a:cubicBezTo>
                    <a:close/>
                    <a:moveTo>
                      <a:pt x="15894" y="7811"/>
                    </a:moveTo>
                    <a:cubicBezTo>
                      <a:pt x="12951" y="7811"/>
                      <a:pt x="5723" y="9228"/>
                      <a:pt x="0" y="11808"/>
                    </a:cubicBezTo>
                    <a:cubicBezTo>
                      <a:pt x="0" y="11808"/>
                      <a:pt x="20" y="11799"/>
                      <a:pt x="204" y="11882"/>
                    </a:cubicBezTo>
                    <a:cubicBezTo>
                      <a:pt x="388" y="11965"/>
                      <a:pt x="772" y="12137"/>
                      <a:pt x="1508" y="12469"/>
                    </a:cubicBezTo>
                    <a:cubicBezTo>
                      <a:pt x="2244" y="12137"/>
                      <a:pt x="3298" y="11801"/>
                      <a:pt x="4361" y="11552"/>
                    </a:cubicBezTo>
                    <a:cubicBezTo>
                      <a:pt x="5423" y="11303"/>
                      <a:pt x="6478" y="11130"/>
                      <a:pt x="7213" y="11130"/>
                    </a:cubicBezTo>
                    <a:cubicBezTo>
                      <a:pt x="7213" y="11130"/>
                      <a:pt x="7213" y="11303"/>
                      <a:pt x="7213" y="11552"/>
                    </a:cubicBezTo>
                    <a:cubicBezTo>
                      <a:pt x="7213" y="11801"/>
                      <a:pt x="7213" y="12137"/>
                      <a:pt x="7213" y="12469"/>
                    </a:cubicBezTo>
                    <a:cubicBezTo>
                      <a:pt x="7214" y="12469"/>
                      <a:pt x="7222" y="12455"/>
                      <a:pt x="4279" y="18281"/>
                    </a:cubicBezTo>
                    <a:cubicBezTo>
                      <a:pt x="2971" y="20936"/>
                      <a:pt x="4270" y="21600"/>
                      <a:pt x="7213" y="21600"/>
                    </a:cubicBezTo>
                    <a:cubicBezTo>
                      <a:pt x="10157" y="21600"/>
                      <a:pt x="15877" y="20936"/>
                      <a:pt x="21600" y="18281"/>
                    </a:cubicBezTo>
                    <a:cubicBezTo>
                      <a:pt x="21599" y="18281"/>
                      <a:pt x="21600" y="18291"/>
                      <a:pt x="21436" y="18134"/>
                    </a:cubicBezTo>
                    <a:cubicBezTo>
                      <a:pt x="21273" y="17978"/>
                      <a:pt x="20949" y="17661"/>
                      <a:pt x="20295" y="17034"/>
                    </a:cubicBezTo>
                    <a:cubicBezTo>
                      <a:pt x="19560" y="17661"/>
                      <a:pt x="18465" y="17978"/>
                      <a:pt x="17361" y="18134"/>
                    </a:cubicBezTo>
                    <a:cubicBezTo>
                      <a:pt x="16257" y="18291"/>
                      <a:pt x="15122" y="18281"/>
                      <a:pt x="14386" y="18281"/>
                    </a:cubicBezTo>
                    <a:cubicBezTo>
                      <a:pt x="14386" y="18281"/>
                      <a:pt x="14386" y="18291"/>
                      <a:pt x="14386" y="18134"/>
                    </a:cubicBezTo>
                    <a:cubicBezTo>
                      <a:pt x="14386" y="17978"/>
                      <a:pt x="14386" y="17661"/>
                      <a:pt x="14386" y="17034"/>
                    </a:cubicBezTo>
                    <a:cubicBezTo>
                      <a:pt x="14386" y="17034"/>
                      <a:pt x="14405" y="17038"/>
                      <a:pt x="14957" y="16301"/>
                    </a:cubicBezTo>
                    <a:cubicBezTo>
                      <a:pt x="15509" y="15563"/>
                      <a:pt x="16621" y="14080"/>
                      <a:pt x="18828" y="11130"/>
                    </a:cubicBezTo>
                    <a:cubicBezTo>
                      <a:pt x="18828" y="9213"/>
                      <a:pt x="18837" y="7811"/>
                      <a:pt x="15894" y="7811"/>
                    </a:cubicBezTo>
                    <a:close/>
                  </a:path>
                </a:pathLst>
              </a:custGeom>
              <a:solidFill>
                <a:srgbClr val="FFFFFF"/>
              </a:solidFill>
              <a:ln w="12700" cap="flat">
                <a:noFill/>
                <a:miter lim="400000"/>
              </a:ln>
              <a:effectLst/>
            </p:spPr>
            <p:txBody>
              <a:bodyPr wrap="square" lIns="38100" tIns="38100" rIns="38100" bIns="38100" numCol="1" anchor="ctr">
                <a:noAutofit/>
              </a:bodyPr>
              <a:lstStyle/>
              <a:p>
                <a:pPr algn="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sp>
        <p:nvSpPr>
          <p:cNvPr id="2989" name="Vertical Timeline with images"/>
          <p:cNvSpPr txBox="1"/>
          <p:nvPr/>
        </p:nvSpPr>
        <p:spPr>
          <a:xfrm>
            <a:off x="1976164" y="2962227"/>
            <a:ext cx="6432221" cy="291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6500" spc="0">
                <a:latin typeface="+mn-lt"/>
                <a:ea typeface="+mn-ea"/>
                <a:cs typeface="+mn-cs"/>
                <a:sym typeface="Montserrat Bold"/>
              </a:defRPr>
            </a:lvl1pPr>
          </a:lstStyle>
          <a:p>
            <a:r>
              <a:t>Vertical Timeline with images</a:t>
            </a:r>
          </a:p>
        </p:txBody>
      </p:sp>
      <p:sp>
        <p:nvSpPr>
          <p:cNvPr id="2990" name="Awesome template"/>
          <p:cNvSpPr txBox="1"/>
          <p:nvPr/>
        </p:nvSpPr>
        <p:spPr>
          <a:xfrm>
            <a:off x="1976164" y="2264938"/>
            <a:ext cx="6432221"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Awesome template</a:t>
            </a:r>
          </a:p>
        </p:txBody>
      </p:sp>
      <p:grpSp>
        <p:nvGrpSpPr>
          <p:cNvPr id="2993" name="Group"/>
          <p:cNvGrpSpPr/>
          <p:nvPr/>
        </p:nvGrpSpPr>
        <p:grpSpPr>
          <a:xfrm>
            <a:off x="1976164" y="7821102"/>
            <a:ext cx="5080001" cy="466437"/>
            <a:chOff x="0" y="-110836"/>
            <a:chExt cx="5080000" cy="466436"/>
          </a:xfrm>
        </p:grpSpPr>
        <p:sp>
          <p:nvSpPr>
            <p:cNvPr id="2991" name="October 28"/>
            <p:cNvSpPr/>
            <p:nvPr/>
          </p:nvSpPr>
          <p:spPr>
            <a:xfrm>
              <a:off x="0" y="35560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latin typeface="+mn-lt"/>
                  <a:ea typeface="+mn-ea"/>
                  <a:cs typeface="+mn-cs"/>
                  <a:sym typeface="Montserrat Bold"/>
                </a:defRPr>
              </a:lvl1pPr>
            </a:lstStyle>
            <a:p>
              <a:r>
                <a:t>October 28</a:t>
              </a:r>
            </a:p>
          </p:txBody>
        </p:sp>
        <p:sp>
          <p:nvSpPr>
            <p:cNvPr id="2992" name="Calendar"/>
            <p:cNvSpPr/>
            <p:nvPr/>
          </p:nvSpPr>
          <p:spPr>
            <a:xfrm>
              <a:off x="0" y="-110836"/>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rPr dirty="0"/>
                <a:t>Calendar</a:t>
              </a:r>
            </a:p>
          </p:txBody>
        </p:sp>
      </p:grpSp>
      <p:grpSp>
        <p:nvGrpSpPr>
          <p:cNvPr id="2998" name="Group"/>
          <p:cNvGrpSpPr/>
          <p:nvPr/>
        </p:nvGrpSpPr>
        <p:grpSpPr>
          <a:xfrm>
            <a:off x="10321818" y="1968478"/>
            <a:ext cx="12084100" cy="2575323"/>
            <a:chOff x="0" y="0"/>
            <a:chExt cx="12084098" cy="2575322"/>
          </a:xfrm>
        </p:grpSpPr>
        <p:grpSp>
          <p:nvGrpSpPr>
            <p:cNvPr id="2996" name="Group"/>
            <p:cNvGrpSpPr/>
            <p:nvPr/>
          </p:nvGrpSpPr>
          <p:grpSpPr>
            <a:xfrm>
              <a:off x="0" y="303411"/>
              <a:ext cx="12084098" cy="1968501"/>
              <a:chOff x="0" y="0"/>
              <a:chExt cx="12084097" cy="1968500"/>
            </a:xfrm>
          </p:grpSpPr>
          <p:sp>
            <p:nvSpPr>
              <p:cNvPr id="2994" name="2020"/>
              <p:cNvSpPr txBox="1"/>
              <p:nvPr/>
            </p:nvSpPr>
            <p:spPr>
              <a:xfrm>
                <a:off x="0" y="431799"/>
                <a:ext cx="3031368" cy="1104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r">
                  <a:lnSpc>
                    <a:spcPct val="90000"/>
                  </a:lnSpc>
                  <a:defRPr sz="6500" spc="0">
                    <a:latin typeface="+mn-lt"/>
                    <a:ea typeface="+mn-ea"/>
                    <a:cs typeface="+mn-cs"/>
                    <a:sym typeface="Montserrat Bold"/>
                  </a:defRPr>
                </a:lvl1pPr>
              </a:lstStyle>
              <a:p>
                <a:r>
                  <a:t>2020</a:t>
                </a:r>
              </a:p>
            </p:txBody>
          </p:sp>
          <p:sp>
            <p:nvSpPr>
              <p:cNvPr id="2995" name="Lorem ipsum dolor sit elit, consect loreretur adipiscing nisi aute. ipsum sit elit, Lorem ipsum dolor sit elit, Lorem ipsum dolor sit elit, consect"/>
              <p:cNvSpPr txBox="1"/>
              <p:nvPr/>
            </p:nvSpPr>
            <p:spPr>
              <a:xfrm>
                <a:off x="8221312" y="0"/>
                <a:ext cx="3862786" cy="1968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Lorem ipsum dolor sit elit, consect loreretur adipiscing nisi aute. ipsum sit elit, Lorem ipsum dolor sit elit, Lorem ipsum dolor sit elit, consect</a:t>
                </a:r>
              </a:p>
            </p:txBody>
          </p:sp>
        </p:grpSp>
        <p:pic>
          <p:nvPicPr>
            <p:cNvPr id="2997" name="austin-distel-675052-unsplash.jpg"/>
            <p:cNvPicPr>
              <a:picLocks noChangeAspect="1"/>
            </p:cNvPicPr>
            <p:nvPr/>
          </p:nvPicPr>
          <p:blipFill>
            <a:blip r:embed="rId2" cstate="print">
              <a:extLst>
                <a:ext uri="{28A0092B-C50C-407E-A947-70E740481C1C}">
                  <a14:useLocalDpi xmlns:a14="http://schemas.microsoft.com/office/drawing/2010/main" val="0"/>
                </a:ext>
              </a:extLst>
            </a:blip>
            <a:srcRect l="7815" r="7815"/>
            <a:stretch/>
          </p:blipFill>
          <p:spPr>
            <a:xfrm>
              <a:off x="3694948" y="0"/>
              <a:ext cx="3862785" cy="2575322"/>
            </a:xfrm>
            <a:custGeom>
              <a:avLst/>
              <a:gdLst/>
              <a:ahLst/>
              <a:cxnLst>
                <a:cxn ang="0">
                  <a:pos x="wd2" y="hd2"/>
                </a:cxn>
                <a:cxn ang="5400000">
                  <a:pos x="wd2" y="hd2"/>
                </a:cxn>
                <a:cxn ang="10800000">
                  <a:pos x="wd2" y="hd2"/>
                </a:cxn>
                <a:cxn ang="16200000">
                  <a:pos x="wd2" y="hd2"/>
                </a:cxn>
              </a:cxnLst>
              <a:rect l="0" t="0" r="r" b="b"/>
              <a:pathLst>
                <a:path w="21600" h="21600" extrusionOk="0">
                  <a:moveTo>
                    <a:pt x="5457" y="0"/>
                  </a:moveTo>
                  <a:cubicBezTo>
                    <a:pt x="3856" y="0"/>
                    <a:pt x="2895" y="2"/>
                    <a:pt x="2255" y="403"/>
                  </a:cubicBezTo>
                  <a:cubicBezTo>
                    <a:pt x="1331" y="907"/>
                    <a:pt x="605" y="1997"/>
                    <a:pt x="269" y="3382"/>
                  </a:cubicBezTo>
                  <a:cubicBezTo>
                    <a:pt x="1" y="4343"/>
                    <a:pt x="0" y="5783"/>
                    <a:pt x="0" y="8185"/>
                  </a:cubicBezTo>
                  <a:lnTo>
                    <a:pt x="0" y="13415"/>
                  </a:lnTo>
                  <a:cubicBezTo>
                    <a:pt x="0" y="15817"/>
                    <a:pt x="1" y="17257"/>
                    <a:pt x="269" y="18218"/>
                  </a:cubicBezTo>
                  <a:cubicBezTo>
                    <a:pt x="605" y="19603"/>
                    <a:pt x="1331" y="20693"/>
                    <a:pt x="2255" y="21197"/>
                  </a:cubicBezTo>
                  <a:cubicBezTo>
                    <a:pt x="2895" y="21598"/>
                    <a:pt x="3856" y="21600"/>
                    <a:pt x="5457" y="21600"/>
                  </a:cubicBezTo>
                  <a:lnTo>
                    <a:pt x="16143" y="21600"/>
                  </a:lnTo>
                  <a:cubicBezTo>
                    <a:pt x="17744" y="21600"/>
                    <a:pt x="18705" y="21598"/>
                    <a:pt x="19345" y="21197"/>
                  </a:cubicBezTo>
                  <a:cubicBezTo>
                    <a:pt x="20269" y="20693"/>
                    <a:pt x="20995" y="19603"/>
                    <a:pt x="21331" y="18218"/>
                  </a:cubicBezTo>
                  <a:cubicBezTo>
                    <a:pt x="21599" y="17257"/>
                    <a:pt x="21600" y="15817"/>
                    <a:pt x="21600" y="13415"/>
                  </a:cubicBezTo>
                  <a:lnTo>
                    <a:pt x="21600" y="8185"/>
                  </a:lnTo>
                  <a:cubicBezTo>
                    <a:pt x="21600" y="5783"/>
                    <a:pt x="21599" y="4343"/>
                    <a:pt x="21331" y="3382"/>
                  </a:cubicBezTo>
                  <a:cubicBezTo>
                    <a:pt x="20995" y="1997"/>
                    <a:pt x="20269" y="907"/>
                    <a:pt x="19345" y="403"/>
                  </a:cubicBezTo>
                  <a:cubicBezTo>
                    <a:pt x="18705" y="2"/>
                    <a:pt x="17744" y="0"/>
                    <a:pt x="16143" y="0"/>
                  </a:cubicBezTo>
                  <a:lnTo>
                    <a:pt x="5457" y="0"/>
                  </a:lnTo>
                  <a:close/>
                </a:path>
              </a:pathLst>
            </a:custGeom>
            <a:ln w="12700" cap="flat">
              <a:noFill/>
              <a:miter lim="400000"/>
            </a:ln>
            <a:effectLst/>
          </p:spPr>
        </p:pic>
      </p:grpSp>
      <p:grpSp>
        <p:nvGrpSpPr>
          <p:cNvPr id="3003" name="Group"/>
          <p:cNvGrpSpPr/>
          <p:nvPr/>
        </p:nvGrpSpPr>
        <p:grpSpPr>
          <a:xfrm>
            <a:off x="10321818" y="5570339"/>
            <a:ext cx="12084100" cy="2575324"/>
            <a:chOff x="0" y="0"/>
            <a:chExt cx="12084098" cy="2575322"/>
          </a:xfrm>
        </p:grpSpPr>
        <p:grpSp>
          <p:nvGrpSpPr>
            <p:cNvPr id="3001" name="Group"/>
            <p:cNvGrpSpPr/>
            <p:nvPr/>
          </p:nvGrpSpPr>
          <p:grpSpPr>
            <a:xfrm>
              <a:off x="0" y="503435"/>
              <a:ext cx="12084098" cy="1568451"/>
              <a:chOff x="0" y="0"/>
              <a:chExt cx="12084097" cy="1568450"/>
            </a:xfrm>
          </p:grpSpPr>
          <p:sp>
            <p:nvSpPr>
              <p:cNvPr id="2999" name="2021"/>
              <p:cNvSpPr txBox="1"/>
              <p:nvPr/>
            </p:nvSpPr>
            <p:spPr>
              <a:xfrm>
                <a:off x="0" y="231775"/>
                <a:ext cx="3031368" cy="1104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r">
                  <a:lnSpc>
                    <a:spcPct val="90000"/>
                  </a:lnSpc>
                  <a:defRPr sz="6500" spc="0">
                    <a:latin typeface="+mn-lt"/>
                    <a:ea typeface="+mn-ea"/>
                    <a:cs typeface="+mn-cs"/>
                    <a:sym typeface="Montserrat Bold"/>
                  </a:defRPr>
                </a:lvl1pPr>
              </a:lstStyle>
              <a:p>
                <a:r>
                  <a:t>2021</a:t>
                </a:r>
              </a:p>
            </p:txBody>
          </p:sp>
          <p:sp>
            <p:nvSpPr>
              <p:cNvPr id="3000" name="Lorem ipsum dolor sit elit, consect loreretur adipiscing nisi aute. ipsum sit elit, Lorem ipsum dolor sit elit, Lorem"/>
              <p:cNvSpPr txBox="1"/>
              <p:nvPr/>
            </p:nvSpPr>
            <p:spPr>
              <a:xfrm>
                <a:off x="8221312" y="-1"/>
                <a:ext cx="3862786"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Lorem ipsum dolor sit elit, consect loreretur adipiscing nisi aute. ipsum sit elit, Lorem ipsum dolor sit elit, Lorem</a:t>
                </a:r>
              </a:p>
            </p:txBody>
          </p:sp>
        </p:grpSp>
        <p:pic>
          <p:nvPicPr>
            <p:cNvPr id="3002" name="JPEG image 15.jpeg"/>
            <p:cNvPicPr>
              <a:picLocks noChangeAspect="1"/>
            </p:cNvPicPr>
            <p:nvPr/>
          </p:nvPicPr>
          <p:blipFill>
            <a:blip r:embed="rId2" cstate="print">
              <a:extLst>
                <a:ext uri="{28A0092B-C50C-407E-A947-70E740481C1C}">
                  <a14:useLocalDpi xmlns:a14="http://schemas.microsoft.com/office/drawing/2010/main" val="0"/>
                </a:ext>
              </a:extLst>
            </a:blip>
            <a:srcRect l="7815" r="7815"/>
            <a:stretch/>
          </p:blipFill>
          <p:spPr>
            <a:xfrm>
              <a:off x="3694948" y="0"/>
              <a:ext cx="3862786" cy="2575322"/>
            </a:xfrm>
            <a:custGeom>
              <a:avLst/>
              <a:gdLst/>
              <a:ahLst/>
              <a:cxnLst>
                <a:cxn ang="0">
                  <a:pos x="wd2" y="hd2"/>
                </a:cxn>
                <a:cxn ang="5400000">
                  <a:pos x="wd2" y="hd2"/>
                </a:cxn>
                <a:cxn ang="10800000">
                  <a:pos x="wd2" y="hd2"/>
                </a:cxn>
                <a:cxn ang="16200000">
                  <a:pos x="wd2" y="hd2"/>
                </a:cxn>
              </a:cxnLst>
              <a:rect l="0" t="0" r="r" b="b"/>
              <a:pathLst>
                <a:path w="21600" h="21600" extrusionOk="0">
                  <a:moveTo>
                    <a:pt x="5457" y="0"/>
                  </a:moveTo>
                  <a:cubicBezTo>
                    <a:pt x="3856" y="0"/>
                    <a:pt x="2895" y="2"/>
                    <a:pt x="2255" y="403"/>
                  </a:cubicBezTo>
                  <a:cubicBezTo>
                    <a:pt x="1331" y="907"/>
                    <a:pt x="605" y="1997"/>
                    <a:pt x="269" y="3382"/>
                  </a:cubicBezTo>
                  <a:cubicBezTo>
                    <a:pt x="1" y="4343"/>
                    <a:pt x="0" y="5783"/>
                    <a:pt x="0" y="8185"/>
                  </a:cubicBezTo>
                  <a:lnTo>
                    <a:pt x="0" y="13415"/>
                  </a:lnTo>
                  <a:cubicBezTo>
                    <a:pt x="0" y="15817"/>
                    <a:pt x="1" y="17257"/>
                    <a:pt x="269" y="18218"/>
                  </a:cubicBezTo>
                  <a:cubicBezTo>
                    <a:pt x="605" y="19603"/>
                    <a:pt x="1331" y="20693"/>
                    <a:pt x="2255" y="21197"/>
                  </a:cubicBezTo>
                  <a:cubicBezTo>
                    <a:pt x="2895" y="21598"/>
                    <a:pt x="3856" y="21600"/>
                    <a:pt x="5457" y="21600"/>
                  </a:cubicBezTo>
                  <a:lnTo>
                    <a:pt x="16143" y="21600"/>
                  </a:lnTo>
                  <a:cubicBezTo>
                    <a:pt x="17744" y="21600"/>
                    <a:pt x="18705" y="21598"/>
                    <a:pt x="19345" y="21197"/>
                  </a:cubicBezTo>
                  <a:cubicBezTo>
                    <a:pt x="20269" y="20693"/>
                    <a:pt x="20995" y="19603"/>
                    <a:pt x="21331" y="18218"/>
                  </a:cubicBezTo>
                  <a:cubicBezTo>
                    <a:pt x="21599" y="17257"/>
                    <a:pt x="21600" y="15817"/>
                    <a:pt x="21600" y="13415"/>
                  </a:cubicBezTo>
                  <a:lnTo>
                    <a:pt x="21600" y="8185"/>
                  </a:lnTo>
                  <a:cubicBezTo>
                    <a:pt x="21600" y="5783"/>
                    <a:pt x="21599" y="4343"/>
                    <a:pt x="21331" y="3382"/>
                  </a:cubicBezTo>
                  <a:cubicBezTo>
                    <a:pt x="20995" y="1997"/>
                    <a:pt x="20269" y="907"/>
                    <a:pt x="19345" y="403"/>
                  </a:cubicBezTo>
                  <a:cubicBezTo>
                    <a:pt x="18705" y="2"/>
                    <a:pt x="17744" y="0"/>
                    <a:pt x="16143" y="0"/>
                  </a:cubicBezTo>
                  <a:lnTo>
                    <a:pt x="5457" y="0"/>
                  </a:lnTo>
                  <a:close/>
                </a:path>
              </a:pathLst>
            </a:custGeom>
            <a:ln w="12700" cap="flat">
              <a:noFill/>
              <a:miter lim="400000"/>
            </a:ln>
            <a:effectLst/>
          </p:spPr>
        </p:pic>
      </p:grpSp>
      <p:grpSp>
        <p:nvGrpSpPr>
          <p:cNvPr id="3008" name="Group"/>
          <p:cNvGrpSpPr/>
          <p:nvPr/>
        </p:nvGrpSpPr>
        <p:grpSpPr>
          <a:xfrm>
            <a:off x="10321818" y="9172199"/>
            <a:ext cx="12084100" cy="2575324"/>
            <a:chOff x="0" y="0"/>
            <a:chExt cx="12084098" cy="2575322"/>
          </a:xfrm>
        </p:grpSpPr>
        <p:grpSp>
          <p:nvGrpSpPr>
            <p:cNvPr id="3006" name="Group"/>
            <p:cNvGrpSpPr/>
            <p:nvPr/>
          </p:nvGrpSpPr>
          <p:grpSpPr>
            <a:xfrm>
              <a:off x="0" y="303411"/>
              <a:ext cx="12084098" cy="1968501"/>
              <a:chOff x="0" y="0"/>
              <a:chExt cx="12084097" cy="1968500"/>
            </a:xfrm>
          </p:grpSpPr>
          <p:sp>
            <p:nvSpPr>
              <p:cNvPr id="3004" name="2022"/>
              <p:cNvSpPr txBox="1"/>
              <p:nvPr/>
            </p:nvSpPr>
            <p:spPr>
              <a:xfrm>
                <a:off x="0" y="431799"/>
                <a:ext cx="3031368" cy="1104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r">
                  <a:lnSpc>
                    <a:spcPct val="90000"/>
                  </a:lnSpc>
                  <a:defRPr sz="6500" spc="0">
                    <a:latin typeface="+mn-lt"/>
                    <a:ea typeface="+mn-ea"/>
                    <a:cs typeface="+mn-cs"/>
                    <a:sym typeface="Montserrat Bold"/>
                  </a:defRPr>
                </a:lvl1pPr>
              </a:lstStyle>
              <a:p>
                <a:r>
                  <a:t>2022</a:t>
                </a:r>
              </a:p>
            </p:txBody>
          </p:sp>
          <p:sp>
            <p:nvSpPr>
              <p:cNvPr id="3005" name="Lorem ipsum dolor sit elit, consect loreretur adipiscing nisi aute. ipsum sit elit, Lorem ipsum dolor sit elit, Lorem ipsum dolor sit elit, consect"/>
              <p:cNvSpPr txBox="1"/>
              <p:nvPr/>
            </p:nvSpPr>
            <p:spPr>
              <a:xfrm>
                <a:off x="8221312" y="0"/>
                <a:ext cx="3862786" cy="1968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Lorem ipsum dolor sit elit, consect loreretur adipiscing nisi aute. ipsum sit elit, Lorem ipsum dolor sit elit, Lorem ipsum dolor sit elit, consect</a:t>
                </a:r>
              </a:p>
            </p:txBody>
          </p:sp>
        </p:grpSp>
        <p:pic>
          <p:nvPicPr>
            <p:cNvPr id="3007" name="luke-pamer-5951.jpg"/>
            <p:cNvPicPr>
              <a:picLocks noChangeAspect="1"/>
            </p:cNvPicPr>
            <p:nvPr/>
          </p:nvPicPr>
          <p:blipFill>
            <a:blip r:embed="rId2" cstate="print">
              <a:extLst>
                <a:ext uri="{28A0092B-C50C-407E-A947-70E740481C1C}">
                  <a14:useLocalDpi xmlns:a14="http://schemas.microsoft.com/office/drawing/2010/main" val="0"/>
                </a:ext>
              </a:extLst>
            </a:blip>
            <a:srcRect l="7815" r="7815"/>
            <a:stretch/>
          </p:blipFill>
          <p:spPr>
            <a:xfrm>
              <a:off x="3694948" y="0"/>
              <a:ext cx="3862786" cy="2575322"/>
            </a:xfrm>
            <a:custGeom>
              <a:avLst/>
              <a:gdLst/>
              <a:ahLst/>
              <a:cxnLst>
                <a:cxn ang="0">
                  <a:pos x="wd2" y="hd2"/>
                </a:cxn>
                <a:cxn ang="5400000">
                  <a:pos x="wd2" y="hd2"/>
                </a:cxn>
                <a:cxn ang="10800000">
                  <a:pos x="wd2" y="hd2"/>
                </a:cxn>
                <a:cxn ang="16200000">
                  <a:pos x="wd2" y="hd2"/>
                </a:cxn>
              </a:cxnLst>
              <a:rect l="0" t="0" r="r" b="b"/>
              <a:pathLst>
                <a:path w="21600" h="21600" extrusionOk="0">
                  <a:moveTo>
                    <a:pt x="5457" y="0"/>
                  </a:moveTo>
                  <a:cubicBezTo>
                    <a:pt x="3856" y="0"/>
                    <a:pt x="2895" y="2"/>
                    <a:pt x="2255" y="403"/>
                  </a:cubicBezTo>
                  <a:cubicBezTo>
                    <a:pt x="1331" y="907"/>
                    <a:pt x="605" y="1997"/>
                    <a:pt x="269" y="3382"/>
                  </a:cubicBezTo>
                  <a:cubicBezTo>
                    <a:pt x="1" y="4343"/>
                    <a:pt x="0" y="5783"/>
                    <a:pt x="0" y="8185"/>
                  </a:cubicBezTo>
                  <a:lnTo>
                    <a:pt x="0" y="13415"/>
                  </a:lnTo>
                  <a:cubicBezTo>
                    <a:pt x="0" y="15817"/>
                    <a:pt x="1" y="17257"/>
                    <a:pt x="269" y="18218"/>
                  </a:cubicBezTo>
                  <a:cubicBezTo>
                    <a:pt x="605" y="19603"/>
                    <a:pt x="1331" y="20693"/>
                    <a:pt x="2255" y="21197"/>
                  </a:cubicBezTo>
                  <a:cubicBezTo>
                    <a:pt x="2895" y="21598"/>
                    <a:pt x="3856" y="21600"/>
                    <a:pt x="5457" y="21600"/>
                  </a:cubicBezTo>
                  <a:lnTo>
                    <a:pt x="16143" y="21600"/>
                  </a:lnTo>
                  <a:cubicBezTo>
                    <a:pt x="17744" y="21600"/>
                    <a:pt x="18705" y="21598"/>
                    <a:pt x="19345" y="21197"/>
                  </a:cubicBezTo>
                  <a:cubicBezTo>
                    <a:pt x="20269" y="20693"/>
                    <a:pt x="20995" y="19603"/>
                    <a:pt x="21331" y="18218"/>
                  </a:cubicBezTo>
                  <a:cubicBezTo>
                    <a:pt x="21599" y="17257"/>
                    <a:pt x="21600" y="15817"/>
                    <a:pt x="21600" y="13415"/>
                  </a:cubicBezTo>
                  <a:lnTo>
                    <a:pt x="21600" y="8185"/>
                  </a:lnTo>
                  <a:cubicBezTo>
                    <a:pt x="21600" y="5783"/>
                    <a:pt x="21599" y="4343"/>
                    <a:pt x="21331" y="3382"/>
                  </a:cubicBezTo>
                  <a:cubicBezTo>
                    <a:pt x="20995" y="1997"/>
                    <a:pt x="20269" y="907"/>
                    <a:pt x="19345" y="403"/>
                  </a:cubicBezTo>
                  <a:cubicBezTo>
                    <a:pt x="18705" y="2"/>
                    <a:pt x="17744" y="0"/>
                    <a:pt x="16143" y="0"/>
                  </a:cubicBezTo>
                  <a:lnTo>
                    <a:pt x="5457" y="0"/>
                  </a:ln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push dir="r"/>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withEffect">
                                  <p:stCondLst>
                                    <p:cond delay="0"/>
                                  </p:stCondLst>
                                  <p:iterate>
                                    <p:tmAbs val="0"/>
                                  </p:iterate>
                                  <p:childTnLst>
                                    <p:set>
                                      <p:cBhvr>
                                        <p:cTn id="6" fill="hold"/>
                                        <p:tgtEl>
                                          <p:spTgt spid="2981"/>
                                        </p:tgtEl>
                                        <p:attrNameLst>
                                          <p:attrName>style.visibility</p:attrName>
                                        </p:attrNameLst>
                                      </p:cBhvr>
                                      <p:to>
                                        <p:strVal val="visible"/>
                                      </p:to>
                                    </p:set>
                                    <p:anim calcmode="lin" valueType="num">
                                      <p:cBhvr>
                                        <p:cTn id="7" dur="1000" fill="hold"/>
                                        <p:tgtEl>
                                          <p:spTgt spid="2981"/>
                                        </p:tgtEl>
                                        <p:attrNameLst>
                                          <p:attrName>ppt_x</p:attrName>
                                        </p:attrNameLst>
                                      </p:cBhvr>
                                      <p:tavLst>
                                        <p:tav tm="0">
                                          <p:val>
                                            <p:strVal val="0-#ppt_w/2"/>
                                          </p:val>
                                        </p:tav>
                                        <p:tav tm="100000">
                                          <p:val>
                                            <p:strVal val="#ppt_x"/>
                                          </p:val>
                                        </p:tav>
                                      </p:tavLst>
                                    </p:anim>
                                    <p:anim calcmode="lin" valueType="num">
                                      <p:cBhvr>
                                        <p:cTn id="8" dur="1000" fill="hold"/>
                                        <p:tgtEl>
                                          <p:spTgt spid="2981"/>
                                        </p:tgtEl>
                                        <p:attrNameLst>
                                          <p:attrName>ppt_y</p:attrName>
                                        </p:attrNameLst>
                                      </p:cBhvr>
                                      <p:tavLst>
                                        <p:tav tm="0">
                                          <p:val>
                                            <p:strVal val="#ppt_y"/>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2988"/>
                                        </p:tgtEl>
                                        <p:attrNameLst>
                                          <p:attrName>style.visibility</p:attrName>
                                        </p:attrNameLst>
                                      </p:cBhvr>
                                      <p:to>
                                        <p:strVal val="visible"/>
                                      </p:to>
                                    </p:set>
                                    <p:anim calcmode="lin" valueType="num">
                                      <p:cBhvr>
                                        <p:cTn id="11" dur="1000" fill="hold"/>
                                        <p:tgtEl>
                                          <p:spTgt spid="2988"/>
                                        </p:tgtEl>
                                        <p:attrNameLst>
                                          <p:attrName>ppt_x</p:attrName>
                                        </p:attrNameLst>
                                      </p:cBhvr>
                                      <p:tavLst>
                                        <p:tav tm="0">
                                          <p:val>
                                            <p:strVal val="#ppt_x"/>
                                          </p:val>
                                        </p:tav>
                                        <p:tav tm="100000">
                                          <p:val>
                                            <p:strVal val="#ppt_x"/>
                                          </p:val>
                                        </p:tav>
                                      </p:tavLst>
                                    </p:anim>
                                    <p:anim calcmode="lin" valueType="num">
                                      <p:cBhvr>
                                        <p:cTn id="12" dur="1000" fill="hold"/>
                                        <p:tgtEl>
                                          <p:spTgt spid="2988"/>
                                        </p:tgtEl>
                                        <p:attrNameLst>
                                          <p:attrName>ppt_y</p:attrName>
                                        </p:attrNameLst>
                                      </p:cBhvr>
                                      <p:tavLst>
                                        <p:tav tm="0">
                                          <p:val>
                                            <p:strVal val="1+#ppt_h/2"/>
                                          </p:val>
                                        </p:tav>
                                        <p:tav tm="100000">
                                          <p:val>
                                            <p:strVal val="#ppt_y"/>
                                          </p:val>
                                        </p:tav>
                                      </p:tavLst>
                                    </p:anim>
                                  </p:childTnLst>
                                </p:cTn>
                              </p:par>
                              <p:par>
                                <p:cTn id="13" presetID="2" presetClass="entr" presetSubtype="1" accel="50000" decel="50000" fill="hold" grpId="3" nodeType="withEffect">
                                  <p:stCondLst>
                                    <p:cond delay="1000"/>
                                  </p:stCondLst>
                                  <p:iterate>
                                    <p:tmAbs val="0"/>
                                  </p:iterate>
                                  <p:childTnLst>
                                    <p:set>
                                      <p:cBhvr>
                                        <p:cTn id="14" fill="hold"/>
                                        <p:tgtEl>
                                          <p:spTgt spid="2982"/>
                                        </p:tgtEl>
                                        <p:attrNameLst>
                                          <p:attrName>style.visibility</p:attrName>
                                        </p:attrNameLst>
                                      </p:cBhvr>
                                      <p:to>
                                        <p:strVal val="visible"/>
                                      </p:to>
                                    </p:set>
                                    <p:anim calcmode="lin" valueType="num">
                                      <p:cBhvr>
                                        <p:cTn id="15" dur="1000" fill="hold"/>
                                        <p:tgtEl>
                                          <p:spTgt spid="2982"/>
                                        </p:tgtEl>
                                        <p:attrNameLst>
                                          <p:attrName>ppt_x</p:attrName>
                                        </p:attrNameLst>
                                      </p:cBhvr>
                                      <p:tavLst>
                                        <p:tav tm="0">
                                          <p:val>
                                            <p:strVal val="#ppt_x"/>
                                          </p:val>
                                        </p:tav>
                                        <p:tav tm="100000">
                                          <p:val>
                                            <p:strVal val="#ppt_x"/>
                                          </p:val>
                                        </p:tav>
                                      </p:tavLst>
                                    </p:anim>
                                    <p:anim calcmode="lin" valueType="num">
                                      <p:cBhvr>
                                        <p:cTn id="16" dur="1000" fill="hold"/>
                                        <p:tgtEl>
                                          <p:spTgt spid="2982"/>
                                        </p:tgtEl>
                                        <p:attrNameLst>
                                          <p:attrName>ppt_y</p:attrName>
                                        </p:attrNameLst>
                                      </p:cBhvr>
                                      <p:tavLst>
                                        <p:tav tm="0">
                                          <p:val>
                                            <p:strVal val="0-#ppt_h/2"/>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2998"/>
                                        </p:tgtEl>
                                        <p:attrNameLst>
                                          <p:attrName>style.visibility</p:attrName>
                                        </p:attrNameLst>
                                      </p:cBhvr>
                                      <p:to>
                                        <p:strVal val="visible"/>
                                      </p:to>
                                    </p:set>
                                    <p:anim calcmode="lin" valueType="num">
                                      <p:cBhvr>
                                        <p:cTn id="19" dur="1000" fill="hold"/>
                                        <p:tgtEl>
                                          <p:spTgt spid="2998"/>
                                        </p:tgtEl>
                                        <p:attrNameLst>
                                          <p:attrName>ppt_x</p:attrName>
                                        </p:attrNameLst>
                                      </p:cBhvr>
                                      <p:tavLst>
                                        <p:tav tm="0">
                                          <p:val>
                                            <p:strVal val="#ppt_x"/>
                                          </p:val>
                                        </p:tav>
                                        <p:tav tm="100000">
                                          <p:val>
                                            <p:strVal val="#ppt_x"/>
                                          </p:val>
                                        </p:tav>
                                      </p:tavLst>
                                    </p:anim>
                                    <p:anim calcmode="lin" valueType="num">
                                      <p:cBhvr>
                                        <p:cTn id="20" dur="1000" fill="hold"/>
                                        <p:tgtEl>
                                          <p:spTgt spid="2998"/>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3003"/>
                                        </p:tgtEl>
                                        <p:attrNameLst>
                                          <p:attrName>style.visibility</p:attrName>
                                        </p:attrNameLst>
                                      </p:cBhvr>
                                      <p:to>
                                        <p:strVal val="visible"/>
                                      </p:to>
                                    </p:set>
                                    <p:anim calcmode="lin" valueType="num">
                                      <p:cBhvr>
                                        <p:cTn id="23" dur="1000" fill="hold"/>
                                        <p:tgtEl>
                                          <p:spTgt spid="3003"/>
                                        </p:tgtEl>
                                        <p:attrNameLst>
                                          <p:attrName>ppt_x</p:attrName>
                                        </p:attrNameLst>
                                      </p:cBhvr>
                                      <p:tavLst>
                                        <p:tav tm="0">
                                          <p:val>
                                            <p:strVal val="#ppt_x"/>
                                          </p:val>
                                        </p:tav>
                                        <p:tav tm="100000">
                                          <p:val>
                                            <p:strVal val="#ppt_x"/>
                                          </p:val>
                                        </p:tav>
                                      </p:tavLst>
                                    </p:anim>
                                    <p:anim calcmode="lin" valueType="num">
                                      <p:cBhvr>
                                        <p:cTn id="24" dur="1000" fill="hold"/>
                                        <p:tgtEl>
                                          <p:spTgt spid="3003"/>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6" nodeType="withEffect">
                                  <p:stCondLst>
                                    <p:cond delay="2500"/>
                                  </p:stCondLst>
                                  <p:iterate>
                                    <p:tmAbs val="0"/>
                                  </p:iterate>
                                  <p:childTnLst>
                                    <p:set>
                                      <p:cBhvr>
                                        <p:cTn id="26" fill="hold"/>
                                        <p:tgtEl>
                                          <p:spTgt spid="3008"/>
                                        </p:tgtEl>
                                        <p:attrNameLst>
                                          <p:attrName>style.visibility</p:attrName>
                                        </p:attrNameLst>
                                      </p:cBhvr>
                                      <p:to>
                                        <p:strVal val="visible"/>
                                      </p:to>
                                    </p:set>
                                    <p:anim calcmode="lin" valueType="num">
                                      <p:cBhvr>
                                        <p:cTn id="27" dur="1000" fill="hold"/>
                                        <p:tgtEl>
                                          <p:spTgt spid="3008"/>
                                        </p:tgtEl>
                                        <p:attrNameLst>
                                          <p:attrName>ppt_x</p:attrName>
                                        </p:attrNameLst>
                                      </p:cBhvr>
                                      <p:tavLst>
                                        <p:tav tm="0">
                                          <p:val>
                                            <p:strVal val="#ppt_x"/>
                                          </p:val>
                                        </p:tav>
                                        <p:tav tm="100000">
                                          <p:val>
                                            <p:strVal val="#ppt_x"/>
                                          </p:val>
                                        </p:tav>
                                      </p:tavLst>
                                    </p:anim>
                                    <p:anim calcmode="lin" valueType="num">
                                      <p:cBhvr>
                                        <p:cTn id="28" dur="1000" fill="hold"/>
                                        <p:tgtEl>
                                          <p:spTgt spid="30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1" grpId="1" animBg="1" advAuto="0"/>
      <p:bldP spid="2982" grpId="3" animBg="1" advAuto="0"/>
      <p:bldP spid="2988" grpId="2" animBg="1" advAuto="0"/>
      <p:bldP spid="2998" grpId="4" animBg="1" advAuto="0"/>
      <p:bldP spid="3003" grpId="5" animBg="1" advAuto="0"/>
      <p:bldP spid="3008" grpId="6"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3" name="Continuity history timeline"/>
          <p:cNvSpPr txBox="1"/>
          <p:nvPr/>
        </p:nvSpPr>
        <p:spPr>
          <a:xfrm>
            <a:off x="1962337" y="4851400"/>
            <a:ext cx="6906674" cy="4013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t>Continuity history timeline</a:t>
            </a:r>
          </a:p>
        </p:txBody>
      </p:sp>
      <p:sp>
        <p:nvSpPr>
          <p:cNvPr id="3094" name="Awesome template"/>
          <p:cNvSpPr txBox="1"/>
          <p:nvPr/>
        </p:nvSpPr>
        <p:spPr>
          <a:xfrm>
            <a:off x="1962337" y="4127234"/>
            <a:ext cx="6906674"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Awesome template</a:t>
            </a:r>
          </a:p>
        </p:txBody>
      </p:sp>
      <p:sp>
        <p:nvSpPr>
          <p:cNvPr id="3095" name="Rounded Rectangle"/>
          <p:cNvSpPr/>
          <p:nvPr/>
        </p:nvSpPr>
        <p:spPr>
          <a:xfrm>
            <a:off x="9742586" y="6735882"/>
            <a:ext cx="14801905" cy="244237"/>
          </a:xfrm>
          <a:prstGeom prst="roundRect">
            <a:avLst>
              <a:gd name="adj" fmla="val 50000"/>
            </a:avLst>
          </a:pr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3101" name="Group"/>
          <p:cNvGrpSpPr/>
          <p:nvPr/>
        </p:nvGrpSpPr>
        <p:grpSpPr>
          <a:xfrm>
            <a:off x="10772741" y="6382543"/>
            <a:ext cx="3810002" cy="3447715"/>
            <a:chOff x="0" y="0"/>
            <a:chExt cx="3810000" cy="3447713"/>
          </a:xfrm>
        </p:grpSpPr>
        <p:sp>
          <p:nvSpPr>
            <p:cNvPr id="3096" name="Shape"/>
            <p:cNvSpPr/>
            <p:nvPr/>
          </p:nvSpPr>
          <p:spPr>
            <a:xfrm>
              <a:off x="0" y="0"/>
              <a:ext cx="580629" cy="950967"/>
            </a:xfrm>
            <a:custGeom>
              <a:avLst/>
              <a:gdLst/>
              <a:ahLst/>
              <a:cxnLst>
                <a:cxn ang="0">
                  <a:pos x="wd2" y="hd2"/>
                </a:cxn>
                <a:cxn ang="5400000">
                  <a:pos x="wd2" y="hd2"/>
                </a:cxn>
                <a:cxn ang="10800000">
                  <a:pos x="wd2" y="hd2"/>
                </a:cxn>
                <a:cxn ang="16200000">
                  <a:pos x="wd2" y="hd2"/>
                </a:cxn>
              </a:cxnLst>
              <a:rect l="0" t="0" r="r" b="b"/>
              <a:pathLst>
                <a:path w="21600" h="21543" extrusionOk="0">
                  <a:moveTo>
                    <a:pt x="3913" y="0"/>
                  </a:moveTo>
                  <a:cubicBezTo>
                    <a:pt x="3346" y="0"/>
                    <a:pt x="2783" y="76"/>
                    <a:pt x="2259" y="225"/>
                  </a:cubicBezTo>
                  <a:cubicBezTo>
                    <a:pt x="1846" y="342"/>
                    <a:pt x="1459" y="505"/>
                    <a:pt x="1137" y="701"/>
                  </a:cubicBezTo>
                  <a:cubicBezTo>
                    <a:pt x="815" y="897"/>
                    <a:pt x="561" y="1124"/>
                    <a:pt x="369" y="1376"/>
                  </a:cubicBezTo>
                  <a:cubicBezTo>
                    <a:pt x="125" y="1695"/>
                    <a:pt x="0" y="2038"/>
                    <a:pt x="0" y="2383"/>
                  </a:cubicBezTo>
                  <a:cubicBezTo>
                    <a:pt x="0" y="2727"/>
                    <a:pt x="125" y="3070"/>
                    <a:pt x="369" y="3390"/>
                  </a:cubicBezTo>
                  <a:cubicBezTo>
                    <a:pt x="527" y="3587"/>
                    <a:pt x="781" y="3804"/>
                    <a:pt x="1152" y="4055"/>
                  </a:cubicBezTo>
                  <a:cubicBezTo>
                    <a:pt x="1522" y="4306"/>
                    <a:pt x="2010" y="4596"/>
                    <a:pt x="2613" y="4963"/>
                  </a:cubicBezTo>
                  <a:lnTo>
                    <a:pt x="12151" y="10771"/>
                  </a:lnTo>
                  <a:lnTo>
                    <a:pt x="2613" y="16579"/>
                  </a:lnTo>
                  <a:cubicBezTo>
                    <a:pt x="2010" y="16946"/>
                    <a:pt x="1522" y="17236"/>
                    <a:pt x="1152" y="17487"/>
                  </a:cubicBezTo>
                  <a:cubicBezTo>
                    <a:pt x="781" y="17739"/>
                    <a:pt x="527" y="17955"/>
                    <a:pt x="369" y="18153"/>
                  </a:cubicBezTo>
                  <a:cubicBezTo>
                    <a:pt x="125" y="18472"/>
                    <a:pt x="0" y="18815"/>
                    <a:pt x="0" y="19160"/>
                  </a:cubicBezTo>
                  <a:cubicBezTo>
                    <a:pt x="0" y="19504"/>
                    <a:pt x="125" y="19847"/>
                    <a:pt x="369" y="20167"/>
                  </a:cubicBezTo>
                  <a:cubicBezTo>
                    <a:pt x="561" y="20418"/>
                    <a:pt x="815" y="20645"/>
                    <a:pt x="1137" y="20841"/>
                  </a:cubicBezTo>
                  <a:cubicBezTo>
                    <a:pt x="1459" y="21037"/>
                    <a:pt x="1846" y="21200"/>
                    <a:pt x="2259" y="21317"/>
                  </a:cubicBezTo>
                  <a:cubicBezTo>
                    <a:pt x="3045" y="21541"/>
                    <a:pt x="3935" y="21600"/>
                    <a:pt x="4769" y="21488"/>
                  </a:cubicBezTo>
                  <a:cubicBezTo>
                    <a:pt x="5047" y="21451"/>
                    <a:pt x="5321" y="21393"/>
                    <a:pt x="5581" y="21317"/>
                  </a:cubicBezTo>
                  <a:cubicBezTo>
                    <a:pt x="5905" y="21221"/>
                    <a:pt x="6246" y="21067"/>
                    <a:pt x="6659" y="20841"/>
                  </a:cubicBezTo>
                  <a:cubicBezTo>
                    <a:pt x="7071" y="20615"/>
                    <a:pt x="7547" y="20318"/>
                    <a:pt x="8150" y="19951"/>
                  </a:cubicBezTo>
                  <a:lnTo>
                    <a:pt x="18987" y="13343"/>
                  </a:lnTo>
                  <a:cubicBezTo>
                    <a:pt x="19265" y="13173"/>
                    <a:pt x="19517" y="13032"/>
                    <a:pt x="19740" y="12893"/>
                  </a:cubicBezTo>
                  <a:cubicBezTo>
                    <a:pt x="19962" y="12754"/>
                    <a:pt x="20166" y="12626"/>
                    <a:pt x="20345" y="12506"/>
                  </a:cubicBezTo>
                  <a:cubicBezTo>
                    <a:pt x="20380" y="12487"/>
                    <a:pt x="20415" y="12482"/>
                    <a:pt x="20448" y="12461"/>
                  </a:cubicBezTo>
                  <a:cubicBezTo>
                    <a:pt x="20771" y="12265"/>
                    <a:pt x="21038" y="12030"/>
                    <a:pt x="21231" y="11778"/>
                  </a:cubicBezTo>
                  <a:cubicBezTo>
                    <a:pt x="21476" y="11459"/>
                    <a:pt x="21600" y="11116"/>
                    <a:pt x="21600" y="10771"/>
                  </a:cubicBezTo>
                  <a:cubicBezTo>
                    <a:pt x="21600" y="10599"/>
                    <a:pt x="21573" y="10419"/>
                    <a:pt x="21511" y="10250"/>
                  </a:cubicBezTo>
                  <a:cubicBezTo>
                    <a:pt x="21450" y="10080"/>
                    <a:pt x="21353" y="9915"/>
                    <a:pt x="21231" y="9755"/>
                  </a:cubicBezTo>
                  <a:cubicBezTo>
                    <a:pt x="21038" y="9503"/>
                    <a:pt x="20771" y="9278"/>
                    <a:pt x="20448" y="9081"/>
                  </a:cubicBezTo>
                  <a:cubicBezTo>
                    <a:pt x="20415" y="9060"/>
                    <a:pt x="20380" y="9056"/>
                    <a:pt x="20345" y="9036"/>
                  </a:cubicBezTo>
                  <a:cubicBezTo>
                    <a:pt x="20166" y="8917"/>
                    <a:pt x="19962" y="8788"/>
                    <a:pt x="19740" y="8649"/>
                  </a:cubicBezTo>
                  <a:cubicBezTo>
                    <a:pt x="19517" y="8511"/>
                    <a:pt x="19265" y="8360"/>
                    <a:pt x="18987" y="8191"/>
                  </a:cubicBezTo>
                  <a:lnTo>
                    <a:pt x="8150" y="1591"/>
                  </a:lnTo>
                  <a:cubicBezTo>
                    <a:pt x="7547" y="1224"/>
                    <a:pt x="7071" y="927"/>
                    <a:pt x="6659" y="701"/>
                  </a:cubicBezTo>
                  <a:cubicBezTo>
                    <a:pt x="6246" y="475"/>
                    <a:pt x="5905" y="321"/>
                    <a:pt x="5581" y="225"/>
                  </a:cubicBezTo>
                  <a:cubicBezTo>
                    <a:pt x="5056" y="76"/>
                    <a:pt x="4479" y="0"/>
                    <a:pt x="3913" y="0"/>
                  </a:cubicBezTo>
                  <a:close/>
                </a:path>
              </a:pathLst>
            </a:cu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3100" name="Group"/>
            <p:cNvGrpSpPr/>
            <p:nvPr/>
          </p:nvGrpSpPr>
          <p:grpSpPr>
            <a:xfrm>
              <a:off x="0" y="1326289"/>
              <a:ext cx="3810001" cy="2121425"/>
              <a:chOff x="0" y="0"/>
              <a:chExt cx="3810000" cy="2121423"/>
            </a:xfrm>
          </p:grpSpPr>
          <p:sp>
            <p:nvSpPr>
              <p:cNvPr id="3097" name="2017"/>
              <p:cNvSpPr/>
              <p:nvPr/>
            </p:nvSpPr>
            <p:spPr>
              <a:xfrm>
                <a:off x="0" y="0"/>
                <a:ext cx="381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9000" spc="0">
                    <a:solidFill>
                      <a:srgbClr val="D5D5D5"/>
                    </a:solidFill>
                    <a:latin typeface="+mn-lt"/>
                    <a:ea typeface="+mn-ea"/>
                    <a:cs typeface="+mn-cs"/>
                    <a:sym typeface="Montserrat Bold"/>
                  </a:defRPr>
                </a:lvl1pPr>
              </a:lstStyle>
              <a:p>
                <a:r>
                  <a:t>2017</a:t>
                </a:r>
              </a:p>
            </p:txBody>
          </p:sp>
          <p:sp>
            <p:nvSpPr>
              <p:cNvPr id="3098" name="Insert Title"/>
              <p:cNvSpPr/>
              <p:nvPr/>
            </p:nvSpPr>
            <p:spPr>
              <a:xfrm>
                <a:off x="0" y="1562108"/>
                <a:ext cx="3810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a:t>
                </a:r>
              </a:p>
            </p:txBody>
          </p:sp>
          <p:sp>
            <p:nvSpPr>
              <p:cNvPr id="3099" name="Aute irure lorem dolor in reprehenderit in voluptate velit. Lorem ipsum dolor sit amet, consectetur,"/>
              <p:cNvSpPr/>
              <p:nvPr/>
            </p:nvSpPr>
            <p:spPr>
              <a:xfrm>
                <a:off x="0" y="2121423"/>
                <a:ext cx="3810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Aute irure lorem dolor in reprehenderit in voluptate velit. Lorem ipsum dolor sit amet, consectetur,</a:t>
                </a:r>
              </a:p>
            </p:txBody>
          </p:sp>
        </p:grpSp>
      </p:grpSp>
      <p:grpSp>
        <p:nvGrpSpPr>
          <p:cNvPr id="3107" name="Group"/>
          <p:cNvGrpSpPr/>
          <p:nvPr/>
        </p:nvGrpSpPr>
        <p:grpSpPr>
          <a:xfrm>
            <a:off x="14681982" y="1994203"/>
            <a:ext cx="3810001" cy="5498845"/>
            <a:chOff x="0" y="0"/>
            <a:chExt cx="3810000" cy="5498844"/>
          </a:xfrm>
        </p:grpSpPr>
        <p:sp>
          <p:nvSpPr>
            <p:cNvPr id="3102" name="Shape"/>
            <p:cNvSpPr/>
            <p:nvPr/>
          </p:nvSpPr>
          <p:spPr>
            <a:xfrm>
              <a:off x="-1" y="4228796"/>
              <a:ext cx="740512" cy="1270049"/>
            </a:xfrm>
            <a:custGeom>
              <a:avLst/>
              <a:gdLst/>
              <a:ahLst/>
              <a:cxnLst>
                <a:cxn ang="0">
                  <a:pos x="wd2" y="hd2"/>
                </a:cxn>
                <a:cxn ang="5400000">
                  <a:pos x="wd2" y="hd2"/>
                </a:cxn>
                <a:cxn ang="10800000">
                  <a:pos x="wd2" y="hd2"/>
                </a:cxn>
                <a:cxn ang="16200000">
                  <a:pos x="wd2" y="hd2"/>
                </a:cxn>
              </a:cxnLst>
              <a:rect l="0" t="0" r="r" b="b"/>
              <a:pathLst>
                <a:path w="21505" h="21558" extrusionOk="0">
                  <a:moveTo>
                    <a:pt x="3065" y="0"/>
                  </a:moveTo>
                  <a:cubicBezTo>
                    <a:pt x="2623" y="0"/>
                    <a:pt x="2172" y="57"/>
                    <a:pt x="1762" y="168"/>
                  </a:cubicBezTo>
                  <a:cubicBezTo>
                    <a:pt x="1439" y="257"/>
                    <a:pt x="1150" y="378"/>
                    <a:pt x="898" y="525"/>
                  </a:cubicBezTo>
                  <a:cubicBezTo>
                    <a:pt x="646" y="673"/>
                    <a:pt x="438" y="842"/>
                    <a:pt x="287" y="1031"/>
                  </a:cubicBezTo>
                  <a:cubicBezTo>
                    <a:pt x="-95" y="1509"/>
                    <a:pt x="-95" y="2061"/>
                    <a:pt x="287" y="2540"/>
                  </a:cubicBezTo>
                  <a:cubicBezTo>
                    <a:pt x="410" y="2688"/>
                    <a:pt x="620" y="2850"/>
                    <a:pt x="909" y="3038"/>
                  </a:cubicBezTo>
                  <a:cubicBezTo>
                    <a:pt x="1199" y="3226"/>
                    <a:pt x="1580" y="3443"/>
                    <a:pt x="2050" y="3719"/>
                  </a:cubicBezTo>
                  <a:lnTo>
                    <a:pt x="14129" y="10778"/>
                  </a:lnTo>
                  <a:lnTo>
                    <a:pt x="2050" y="17838"/>
                  </a:lnTo>
                  <a:cubicBezTo>
                    <a:pt x="1580" y="18113"/>
                    <a:pt x="1199" y="18330"/>
                    <a:pt x="909" y="18519"/>
                  </a:cubicBezTo>
                  <a:cubicBezTo>
                    <a:pt x="620" y="18707"/>
                    <a:pt x="410" y="18869"/>
                    <a:pt x="287" y="19017"/>
                  </a:cubicBezTo>
                  <a:cubicBezTo>
                    <a:pt x="-95" y="19496"/>
                    <a:pt x="-95" y="20047"/>
                    <a:pt x="287" y="20526"/>
                  </a:cubicBezTo>
                  <a:cubicBezTo>
                    <a:pt x="438" y="20715"/>
                    <a:pt x="646" y="20884"/>
                    <a:pt x="898" y="21031"/>
                  </a:cubicBezTo>
                  <a:cubicBezTo>
                    <a:pt x="1150" y="21179"/>
                    <a:pt x="1439" y="21300"/>
                    <a:pt x="1762" y="21388"/>
                  </a:cubicBezTo>
                  <a:cubicBezTo>
                    <a:pt x="2376" y="21556"/>
                    <a:pt x="3071" y="21600"/>
                    <a:pt x="3721" y="21516"/>
                  </a:cubicBezTo>
                  <a:cubicBezTo>
                    <a:pt x="3938" y="21488"/>
                    <a:pt x="4151" y="21444"/>
                    <a:pt x="4355" y="21388"/>
                  </a:cubicBezTo>
                  <a:cubicBezTo>
                    <a:pt x="4609" y="21316"/>
                    <a:pt x="4875" y="21200"/>
                    <a:pt x="5197" y="21031"/>
                  </a:cubicBezTo>
                  <a:cubicBezTo>
                    <a:pt x="5519" y="20862"/>
                    <a:pt x="5890" y="20639"/>
                    <a:pt x="6361" y="20364"/>
                  </a:cubicBezTo>
                  <a:lnTo>
                    <a:pt x="19465" y="12705"/>
                  </a:lnTo>
                  <a:cubicBezTo>
                    <a:pt x="19683" y="12578"/>
                    <a:pt x="19879" y="12472"/>
                    <a:pt x="20053" y="12368"/>
                  </a:cubicBezTo>
                  <a:cubicBezTo>
                    <a:pt x="20226" y="12264"/>
                    <a:pt x="20374" y="12168"/>
                    <a:pt x="20514" y="12078"/>
                  </a:cubicBezTo>
                  <a:cubicBezTo>
                    <a:pt x="20541" y="12064"/>
                    <a:pt x="20580" y="12060"/>
                    <a:pt x="20606" y="12045"/>
                  </a:cubicBezTo>
                  <a:cubicBezTo>
                    <a:pt x="20858" y="11897"/>
                    <a:pt x="21066" y="11722"/>
                    <a:pt x="21217" y="11533"/>
                  </a:cubicBezTo>
                  <a:cubicBezTo>
                    <a:pt x="21408" y="11293"/>
                    <a:pt x="21505" y="11037"/>
                    <a:pt x="21505" y="10778"/>
                  </a:cubicBezTo>
                  <a:cubicBezTo>
                    <a:pt x="21505" y="10649"/>
                    <a:pt x="21484" y="10514"/>
                    <a:pt x="21436" y="10388"/>
                  </a:cubicBezTo>
                  <a:cubicBezTo>
                    <a:pt x="21388" y="10261"/>
                    <a:pt x="21312" y="10137"/>
                    <a:pt x="21217" y="10017"/>
                  </a:cubicBezTo>
                  <a:cubicBezTo>
                    <a:pt x="21066" y="9828"/>
                    <a:pt x="20858" y="9659"/>
                    <a:pt x="20606" y="9512"/>
                  </a:cubicBezTo>
                  <a:cubicBezTo>
                    <a:pt x="20580" y="9496"/>
                    <a:pt x="20541" y="9493"/>
                    <a:pt x="20514" y="9478"/>
                  </a:cubicBezTo>
                  <a:cubicBezTo>
                    <a:pt x="20374" y="9389"/>
                    <a:pt x="20226" y="9292"/>
                    <a:pt x="20053" y="9189"/>
                  </a:cubicBezTo>
                  <a:cubicBezTo>
                    <a:pt x="19879" y="9085"/>
                    <a:pt x="19683" y="8972"/>
                    <a:pt x="19465" y="8845"/>
                  </a:cubicBezTo>
                  <a:lnTo>
                    <a:pt x="6361" y="1192"/>
                  </a:lnTo>
                  <a:cubicBezTo>
                    <a:pt x="5890" y="917"/>
                    <a:pt x="5519" y="695"/>
                    <a:pt x="5197" y="525"/>
                  </a:cubicBezTo>
                  <a:cubicBezTo>
                    <a:pt x="4875" y="356"/>
                    <a:pt x="4609" y="240"/>
                    <a:pt x="4355" y="168"/>
                  </a:cubicBezTo>
                  <a:cubicBezTo>
                    <a:pt x="3946" y="57"/>
                    <a:pt x="3506" y="0"/>
                    <a:pt x="3065" y="0"/>
                  </a:cubicBezTo>
                  <a:close/>
                </a:path>
              </a:pathLst>
            </a:cu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3106" name="Group"/>
            <p:cNvGrpSpPr/>
            <p:nvPr/>
          </p:nvGrpSpPr>
          <p:grpSpPr>
            <a:xfrm>
              <a:off x="0" y="0"/>
              <a:ext cx="3810000" cy="2121424"/>
              <a:chOff x="0" y="0"/>
              <a:chExt cx="3810000" cy="2121423"/>
            </a:xfrm>
          </p:grpSpPr>
          <p:sp>
            <p:nvSpPr>
              <p:cNvPr id="3103" name="2018"/>
              <p:cNvSpPr/>
              <p:nvPr/>
            </p:nvSpPr>
            <p:spPr>
              <a:xfrm>
                <a:off x="0" y="0"/>
                <a:ext cx="381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9000" spc="0">
                    <a:solidFill>
                      <a:srgbClr val="D5D5D5"/>
                    </a:solidFill>
                    <a:latin typeface="+mn-lt"/>
                    <a:ea typeface="+mn-ea"/>
                    <a:cs typeface="+mn-cs"/>
                    <a:sym typeface="Montserrat Bold"/>
                  </a:defRPr>
                </a:lvl1pPr>
              </a:lstStyle>
              <a:p>
                <a:r>
                  <a:t>2018</a:t>
                </a:r>
              </a:p>
            </p:txBody>
          </p:sp>
          <p:sp>
            <p:nvSpPr>
              <p:cNvPr id="3104" name="Insert Title"/>
              <p:cNvSpPr/>
              <p:nvPr/>
            </p:nvSpPr>
            <p:spPr>
              <a:xfrm>
                <a:off x="0" y="1562108"/>
                <a:ext cx="3810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a:t>
                </a:r>
              </a:p>
            </p:txBody>
          </p:sp>
          <p:sp>
            <p:nvSpPr>
              <p:cNvPr id="3105" name="Aute irure lorem dolor in reprehenderit in voluptate velit. Lorem ipsum dolor sit amet, consectetur,"/>
              <p:cNvSpPr/>
              <p:nvPr/>
            </p:nvSpPr>
            <p:spPr>
              <a:xfrm>
                <a:off x="0" y="2121423"/>
                <a:ext cx="3810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Aute irure lorem dolor in reprehenderit in voluptate velit. Lorem ipsum dolor sit amet, consectetur,</a:t>
                </a:r>
              </a:p>
            </p:txBody>
          </p:sp>
        </p:grpSp>
      </p:grpSp>
      <p:grpSp>
        <p:nvGrpSpPr>
          <p:cNvPr id="3113" name="Group"/>
          <p:cNvGrpSpPr/>
          <p:nvPr/>
        </p:nvGrpSpPr>
        <p:grpSpPr>
          <a:xfrm>
            <a:off x="18751106" y="6382543"/>
            <a:ext cx="3810001" cy="3447715"/>
            <a:chOff x="0" y="0"/>
            <a:chExt cx="3810000" cy="3447713"/>
          </a:xfrm>
        </p:grpSpPr>
        <p:sp>
          <p:nvSpPr>
            <p:cNvPr id="3108" name="Shape"/>
            <p:cNvSpPr/>
            <p:nvPr/>
          </p:nvSpPr>
          <p:spPr>
            <a:xfrm>
              <a:off x="0" y="0"/>
              <a:ext cx="580629" cy="950967"/>
            </a:xfrm>
            <a:custGeom>
              <a:avLst/>
              <a:gdLst/>
              <a:ahLst/>
              <a:cxnLst>
                <a:cxn ang="0">
                  <a:pos x="wd2" y="hd2"/>
                </a:cxn>
                <a:cxn ang="5400000">
                  <a:pos x="wd2" y="hd2"/>
                </a:cxn>
                <a:cxn ang="10800000">
                  <a:pos x="wd2" y="hd2"/>
                </a:cxn>
                <a:cxn ang="16200000">
                  <a:pos x="wd2" y="hd2"/>
                </a:cxn>
              </a:cxnLst>
              <a:rect l="0" t="0" r="r" b="b"/>
              <a:pathLst>
                <a:path w="21600" h="21543" extrusionOk="0">
                  <a:moveTo>
                    <a:pt x="3913" y="0"/>
                  </a:moveTo>
                  <a:cubicBezTo>
                    <a:pt x="3346" y="0"/>
                    <a:pt x="2783" y="76"/>
                    <a:pt x="2259" y="225"/>
                  </a:cubicBezTo>
                  <a:cubicBezTo>
                    <a:pt x="1846" y="342"/>
                    <a:pt x="1459" y="505"/>
                    <a:pt x="1137" y="701"/>
                  </a:cubicBezTo>
                  <a:cubicBezTo>
                    <a:pt x="815" y="897"/>
                    <a:pt x="561" y="1124"/>
                    <a:pt x="369" y="1376"/>
                  </a:cubicBezTo>
                  <a:cubicBezTo>
                    <a:pt x="125" y="1695"/>
                    <a:pt x="0" y="2038"/>
                    <a:pt x="0" y="2383"/>
                  </a:cubicBezTo>
                  <a:cubicBezTo>
                    <a:pt x="0" y="2727"/>
                    <a:pt x="125" y="3070"/>
                    <a:pt x="369" y="3390"/>
                  </a:cubicBezTo>
                  <a:cubicBezTo>
                    <a:pt x="527" y="3587"/>
                    <a:pt x="781" y="3804"/>
                    <a:pt x="1152" y="4055"/>
                  </a:cubicBezTo>
                  <a:cubicBezTo>
                    <a:pt x="1522" y="4306"/>
                    <a:pt x="2010" y="4596"/>
                    <a:pt x="2613" y="4963"/>
                  </a:cubicBezTo>
                  <a:lnTo>
                    <a:pt x="12151" y="10771"/>
                  </a:lnTo>
                  <a:lnTo>
                    <a:pt x="2613" y="16579"/>
                  </a:lnTo>
                  <a:cubicBezTo>
                    <a:pt x="2010" y="16946"/>
                    <a:pt x="1522" y="17236"/>
                    <a:pt x="1152" y="17487"/>
                  </a:cubicBezTo>
                  <a:cubicBezTo>
                    <a:pt x="781" y="17739"/>
                    <a:pt x="527" y="17955"/>
                    <a:pt x="369" y="18153"/>
                  </a:cubicBezTo>
                  <a:cubicBezTo>
                    <a:pt x="125" y="18472"/>
                    <a:pt x="0" y="18815"/>
                    <a:pt x="0" y="19160"/>
                  </a:cubicBezTo>
                  <a:cubicBezTo>
                    <a:pt x="0" y="19504"/>
                    <a:pt x="125" y="19847"/>
                    <a:pt x="369" y="20167"/>
                  </a:cubicBezTo>
                  <a:cubicBezTo>
                    <a:pt x="561" y="20418"/>
                    <a:pt x="815" y="20645"/>
                    <a:pt x="1137" y="20841"/>
                  </a:cubicBezTo>
                  <a:cubicBezTo>
                    <a:pt x="1459" y="21037"/>
                    <a:pt x="1846" y="21200"/>
                    <a:pt x="2259" y="21317"/>
                  </a:cubicBezTo>
                  <a:cubicBezTo>
                    <a:pt x="3045" y="21541"/>
                    <a:pt x="3935" y="21600"/>
                    <a:pt x="4769" y="21488"/>
                  </a:cubicBezTo>
                  <a:cubicBezTo>
                    <a:pt x="5047" y="21451"/>
                    <a:pt x="5321" y="21393"/>
                    <a:pt x="5581" y="21317"/>
                  </a:cubicBezTo>
                  <a:cubicBezTo>
                    <a:pt x="5905" y="21221"/>
                    <a:pt x="6246" y="21067"/>
                    <a:pt x="6659" y="20841"/>
                  </a:cubicBezTo>
                  <a:cubicBezTo>
                    <a:pt x="7071" y="20615"/>
                    <a:pt x="7547" y="20318"/>
                    <a:pt x="8150" y="19951"/>
                  </a:cubicBezTo>
                  <a:lnTo>
                    <a:pt x="18987" y="13343"/>
                  </a:lnTo>
                  <a:cubicBezTo>
                    <a:pt x="19265" y="13173"/>
                    <a:pt x="19517" y="13032"/>
                    <a:pt x="19740" y="12893"/>
                  </a:cubicBezTo>
                  <a:cubicBezTo>
                    <a:pt x="19962" y="12754"/>
                    <a:pt x="20166" y="12626"/>
                    <a:pt x="20345" y="12506"/>
                  </a:cubicBezTo>
                  <a:cubicBezTo>
                    <a:pt x="20380" y="12487"/>
                    <a:pt x="20415" y="12482"/>
                    <a:pt x="20448" y="12461"/>
                  </a:cubicBezTo>
                  <a:cubicBezTo>
                    <a:pt x="20771" y="12265"/>
                    <a:pt x="21038" y="12030"/>
                    <a:pt x="21231" y="11778"/>
                  </a:cubicBezTo>
                  <a:cubicBezTo>
                    <a:pt x="21476" y="11459"/>
                    <a:pt x="21600" y="11116"/>
                    <a:pt x="21600" y="10771"/>
                  </a:cubicBezTo>
                  <a:cubicBezTo>
                    <a:pt x="21600" y="10599"/>
                    <a:pt x="21573" y="10419"/>
                    <a:pt x="21511" y="10250"/>
                  </a:cubicBezTo>
                  <a:cubicBezTo>
                    <a:pt x="21450" y="10080"/>
                    <a:pt x="21353" y="9915"/>
                    <a:pt x="21231" y="9755"/>
                  </a:cubicBezTo>
                  <a:cubicBezTo>
                    <a:pt x="21038" y="9503"/>
                    <a:pt x="20771" y="9278"/>
                    <a:pt x="20448" y="9081"/>
                  </a:cubicBezTo>
                  <a:cubicBezTo>
                    <a:pt x="20415" y="9060"/>
                    <a:pt x="20380" y="9056"/>
                    <a:pt x="20345" y="9036"/>
                  </a:cubicBezTo>
                  <a:cubicBezTo>
                    <a:pt x="20166" y="8917"/>
                    <a:pt x="19962" y="8788"/>
                    <a:pt x="19740" y="8649"/>
                  </a:cubicBezTo>
                  <a:cubicBezTo>
                    <a:pt x="19517" y="8511"/>
                    <a:pt x="19265" y="8360"/>
                    <a:pt x="18987" y="8191"/>
                  </a:cubicBezTo>
                  <a:lnTo>
                    <a:pt x="8150" y="1591"/>
                  </a:lnTo>
                  <a:cubicBezTo>
                    <a:pt x="7547" y="1224"/>
                    <a:pt x="7071" y="927"/>
                    <a:pt x="6659" y="701"/>
                  </a:cubicBezTo>
                  <a:cubicBezTo>
                    <a:pt x="6246" y="475"/>
                    <a:pt x="5905" y="321"/>
                    <a:pt x="5581" y="225"/>
                  </a:cubicBezTo>
                  <a:cubicBezTo>
                    <a:pt x="5056" y="76"/>
                    <a:pt x="4479" y="0"/>
                    <a:pt x="3913" y="0"/>
                  </a:cubicBezTo>
                  <a:close/>
                </a:path>
              </a:pathLst>
            </a:cu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3112" name="Group"/>
            <p:cNvGrpSpPr/>
            <p:nvPr/>
          </p:nvGrpSpPr>
          <p:grpSpPr>
            <a:xfrm>
              <a:off x="0" y="1326289"/>
              <a:ext cx="3810000" cy="2121425"/>
              <a:chOff x="0" y="0"/>
              <a:chExt cx="3810000" cy="2121423"/>
            </a:xfrm>
          </p:grpSpPr>
          <p:sp>
            <p:nvSpPr>
              <p:cNvPr id="3109" name="2019"/>
              <p:cNvSpPr/>
              <p:nvPr/>
            </p:nvSpPr>
            <p:spPr>
              <a:xfrm>
                <a:off x="0" y="0"/>
                <a:ext cx="381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9000" spc="0">
                    <a:solidFill>
                      <a:srgbClr val="D5D5D5"/>
                    </a:solidFill>
                    <a:latin typeface="+mn-lt"/>
                    <a:ea typeface="+mn-ea"/>
                    <a:cs typeface="+mn-cs"/>
                    <a:sym typeface="Montserrat Bold"/>
                  </a:defRPr>
                </a:lvl1pPr>
              </a:lstStyle>
              <a:p>
                <a:r>
                  <a:t>2019</a:t>
                </a:r>
              </a:p>
            </p:txBody>
          </p:sp>
          <p:sp>
            <p:nvSpPr>
              <p:cNvPr id="3110" name="Insert Title"/>
              <p:cNvSpPr/>
              <p:nvPr/>
            </p:nvSpPr>
            <p:spPr>
              <a:xfrm>
                <a:off x="0" y="1562108"/>
                <a:ext cx="3810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a:t>
                </a:r>
              </a:p>
            </p:txBody>
          </p:sp>
          <p:sp>
            <p:nvSpPr>
              <p:cNvPr id="3111" name="Aute irure lorem dolor in reprehenderit in voluptate velit. Lorem ipsum dolor sit amet, consectetur,"/>
              <p:cNvSpPr/>
              <p:nvPr/>
            </p:nvSpPr>
            <p:spPr>
              <a:xfrm>
                <a:off x="0" y="2121423"/>
                <a:ext cx="3810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Aute irure lorem dolor in reprehenderit in voluptate velit. Lorem ipsum dolor sit amet, consectetur,</a:t>
                </a:r>
              </a:p>
            </p:txBody>
          </p:sp>
        </p:grpSp>
      </p:grpSp>
    </p:spTree>
  </p:cSld>
  <p:clrMapOvr>
    <a:masterClrMapping/>
  </p:clrMapOvr>
  <mc:AlternateContent xmlns:mc="http://schemas.openxmlformats.org/markup-compatibility/2006" xmlns:p14="http://schemas.microsoft.com/office/powerpoint/2010/main">
    <mc:Choice Requires="p14">
      <p:transition spd="slow">
        <p:push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1" nodeType="withEffect">
                                  <p:stCondLst>
                                    <p:cond delay="0"/>
                                  </p:stCondLst>
                                  <p:iterate>
                                    <p:tmAbs val="0"/>
                                  </p:iterate>
                                  <p:childTnLst>
                                    <p:set>
                                      <p:cBhvr>
                                        <p:cTn id="6" fill="hold"/>
                                        <p:tgtEl>
                                          <p:spTgt spid="3095"/>
                                        </p:tgtEl>
                                        <p:attrNameLst>
                                          <p:attrName>style.visibility</p:attrName>
                                        </p:attrNameLst>
                                      </p:cBhvr>
                                      <p:to>
                                        <p:strVal val="visible"/>
                                      </p:to>
                                    </p:set>
                                    <p:anim calcmode="lin" valueType="num">
                                      <p:cBhvr>
                                        <p:cTn id="7" dur="1000" fill="hold"/>
                                        <p:tgtEl>
                                          <p:spTgt spid="3095"/>
                                        </p:tgtEl>
                                        <p:attrNameLst>
                                          <p:attrName>ppt_x</p:attrName>
                                        </p:attrNameLst>
                                      </p:cBhvr>
                                      <p:tavLst>
                                        <p:tav tm="0">
                                          <p:val>
                                            <p:strVal val="1+#ppt_w/2"/>
                                          </p:val>
                                        </p:tav>
                                        <p:tav tm="100000">
                                          <p:val>
                                            <p:strVal val="#ppt_x"/>
                                          </p:val>
                                        </p:tav>
                                      </p:tavLst>
                                    </p:anim>
                                    <p:anim calcmode="lin" valueType="num">
                                      <p:cBhvr>
                                        <p:cTn id="8" dur="1000" fill="hold"/>
                                        <p:tgtEl>
                                          <p:spTgt spid="3095"/>
                                        </p:tgtEl>
                                        <p:attrNameLst>
                                          <p:attrName>ppt_y</p:attrName>
                                        </p:attrNameLst>
                                      </p:cBhvr>
                                      <p:tavLst>
                                        <p:tav tm="0">
                                          <p:val>
                                            <p:strVal val="#ppt_y"/>
                                          </p:val>
                                        </p:tav>
                                        <p:tav tm="100000">
                                          <p:val>
                                            <p:strVal val="#ppt_y"/>
                                          </p:val>
                                        </p:tav>
                                      </p:tavLst>
                                    </p:anim>
                                  </p:childTnLst>
                                </p:cTn>
                              </p:par>
                              <p:par>
                                <p:cTn id="9" presetID="2" presetClass="entr" presetSubtype="2" accel="50000" decel="50000" fill="hold" grpId="2" nodeType="withEffect">
                                  <p:stCondLst>
                                    <p:cond delay="500"/>
                                  </p:stCondLst>
                                  <p:iterate>
                                    <p:tmAbs val="0"/>
                                  </p:iterate>
                                  <p:childTnLst>
                                    <p:set>
                                      <p:cBhvr>
                                        <p:cTn id="10" fill="hold"/>
                                        <p:tgtEl>
                                          <p:spTgt spid="3101"/>
                                        </p:tgtEl>
                                        <p:attrNameLst>
                                          <p:attrName>style.visibility</p:attrName>
                                        </p:attrNameLst>
                                      </p:cBhvr>
                                      <p:to>
                                        <p:strVal val="visible"/>
                                      </p:to>
                                    </p:set>
                                    <p:anim calcmode="lin" valueType="num">
                                      <p:cBhvr>
                                        <p:cTn id="11" dur="1000" fill="hold"/>
                                        <p:tgtEl>
                                          <p:spTgt spid="3101"/>
                                        </p:tgtEl>
                                        <p:attrNameLst>
                                          <p:attrName>ppt_x</p:attrName>
                                        </p:attrNameLst>
                                      </p:cBhvr>
                                      <p:tavLst>
                                        <p:tav tm="0">
                                          <p:val>
                                            <p:strVal val="1+#ppt_w/2"/>
                                          </p:val>
                                        </p:tav>
                                        <p:tav tm="100000">
                                          <p:val>
                                            <p:strVal val="#ppt_x"/>
                                          </p:val>
                                        </p:tav>
                                      </p:tavLst>
                                    </p:anim>
                                    <p:anim calcmode="lin" valueType="num">
                                      <p:cBhvr>
                                        <p:cTn id="12" dur="1000" fill="hold"/>
                                        <p:tgtEl>
                                          <p:spTgt spid="3101"/>
                                        </p:tgtEl>
                                        <p:attrNameLst>
                                          <p:attrName>ppt_y</p:attrName>
                                        </p:attrNameLst>
                                      </p:cBhvr>
                                      <p:tavLst>
                                        <p:tav tm="0">
                                          <p:val>
                                            <p:strVal val="#ppt_y"/>
                                          </p:val>
                                        </p:tav>
                                        <p:tav tm="100000">
                                          <p:val>
                                            <p:strVal val="#ppt_y"/>
                                          </p:val>
                                        </p:tav>
                                      </p:tavLst>
                                    </p:anim>
                                  </p:childTnLst>
                                </p:cTn>
                              </p:par>
                              <p:par>
                                <p:cTn id="13" presetID="2" presetClass="entr" presetSubtype="2" accel="50000" decel="50000" fill="hold" grpId="3" nodeType="withEffect">
                                  <p:stCondLst>
                                    <p:cond delay="1000"/>
                                  </p:stCondLst>
                                  <p:iterate>
                                    <p:tmAbs val="0"/>
                                  </p:iterate>
                                  <p:childTnLst>
                                    <p:set>
                                      <p:cBhvr>
                                        <p:cTn id="14" fill="hold"/>
                                        <p:tgtEl>
                                          <p:spTgt spid="3107"/>
                                        </p:tgtEl>
                                        <p:attrNameLst>
                                          <p:attrName>style.visibility</p:attrName>
                                        </p:attrNameLst>
                                      </p:cBhvr>
                                      <p:to>
                                        <p:strVal val="visible"/>
                                      </p:to>
                                    </p:set>
                                    <p:anim calcmode="lin" valueType="num">
                                      <p:cBhvr>
                                        <p:cTn id="15" dur="1000" fill="hold"/>
                                        <p:tgtEl>
                                          <p:spTgt spid="3107"/>
                                        </p:tgtEl>
                                        <p:attrNameLst>
                                          <p:attrName>ppt_x</p:attrName>
                                        </p:attrNameLst>
                                      </p:cBhvr>
                                      <p:tavLst>
                                        <p:tav tm="0">
                                          <p:val>
                                            <p:strVal val="1+#ppt_w/2"/>
                                          </p:val>
                                        </p:tav>
                                        <p:tav tm="100000">
                                          <p:val>
                                            <p:strVal val="#ppt_x"/>
                                          </p:val>
                                        </p:tav>
                                      </p:tavLst>
                                    </p:anim>
                                    <p:anim calcmode="lin" valueType="num">
                                      <p:cBhvr>
                                        <p:cTn id="16" dur="1000" fill="hold"/>
                                        <p:tgtEl>
                                          <p:spTgt spid="3107"/>
                                        </p:tgtEl>
                                        <p:attrNameLst>
                                          <p:attrName>ppt_y</p:attrName>
                                        </p:attrNameLst>
                                      </p:cBhvr>
                                      <p:tavLst>
                                        <p:tav tm="0">
                                          <p:val>
                                            <p:strVal val="#ppt_y"/>
                                          </p:val>
                                        </p:tav>
                                        <p:tav tm="100000">
                                          <p:val>
                                            <p:strVal val="#ppt_y"/>
                                          </p:val>
                                        </p:tav>
                                      </p:tavLst>
                                    </p:anim>
                                  </p:childTnLst>
                                </p:cTn>
                              </p:par>
                              <p:par>
                                <p:cTn id="17" presetID="2" presetClass="entr" presetSubtype="2" accel="50000" decel="50000" fill="hold" grpId="4" nodeType="withEffect">
                                  <p:stCondLst>
                                    <p:cond delay="1500"/>
                                  </p:stCondLst>
                                  <p:iterate>
                                    <p:tmAbs val="0"/>
                                  </p:iterate>
                                  <p:childTnLst>
                                    <p:set>
                                      <p:cBhvr>
                                        <p:cTn id="18" fill="hold"/>
                                        <p:tgtEl>
                                          <p:spTgt spid="3113"/>
                                        </p:tgtEl>
                                        <p:attrNameLst>
                                          <p:attrName>style.visibility</p:attrName>
                                        </p:attrNameLst>
                                      </p:cBhvr>
                                      <p:to>
                                        <p:strVal val="visible"/>
                                      </p:to>
                                    </p:set>
                                    <p:anim calcmode="lin" valueType="num">
                                      <p:cBhvr>
                                        <p:cTn id="19" dur="1000" fill="hold"/>
                                        <p:tgtEl>
                                          <p:spTgt spid="3113"/>
                                        </p:tgtEl>
                                        <p:attrNameLst>
                                          <p:attrName>ppt_x</p:attrName>
                                        </p:attrNameLst>
                                      </p:cBhvr>
                                      <p:tavLst>
                                        <p:tav tm="0">
                                          <p:val>
                                            <p:strVal val="1+#ppt_w/2"/>
                                          </p:val>
                                        </p:tav>
                                        <p:tav tm="100000">
                                          <p:val>
                                            <p:strVal val="#ppt_x"/>
                                          </p:val>
                                        </p:tav>
                                      </p:tavLst>
                                    </p:anim>
                                    <p:anim calcmode="lin" valueType="num">
                                      <p:cBhvr>
                                        <p:cTn id="20" dur="1000" fill="hold"/>
                                        <p:tgtEl>
                                          <p:spTgt spid="31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5" grpId="1" animBg="1" advAuto="0"/>
      <p:bldP spid="3101" grpId="2" animBg="1" advAuto="0"/>
      <p:bldP spid="3107" grpId="3" animBg="1" advAuto="0"/>
      <p:bldP spid="3113" grpId="4"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5" name="Shape"/>
          <p:cNvSpPr/>
          <p:nvPr/>
        </p:nvSpPr>
        <p:spPr>
          <a:xfrm>
            <a:off x="7671105" y="6223000"/>
            <a:ext cx="740512" cy="1270048"/>
          </a:xfrm>
          <a:custGeom>
            <a:avLst/>
            <a:gdLst/>
            <a:ahLst/>
            <a:cxnLst>
              <a:cxn ang="0">
                <a:pos x="wd2" y="hd2"/>
              </a:cxn>
              <a:cxn ang="5400000">
                <a:pos x="wd2" y="hd2"/>
              </a:cxn>
              <a:cxn ang="10800000">
                <a:pos x="wd2" y="hd2"/>
              </a:cxn>
              <a:cxn ang="16200000">
                <a:pos x="wd2" y="hd2"/>
              </a:cxn>
            </a:cxnLst>
            <a:rect l="0" t="0" r="r" b="b"/>
            <a:pathLst>
              <a:path w="21505" h="21558" extrusionOk="0">
                <a:moveTo>
                  <a:pt x="3065" y="0"/>
                </a:moveTo>
                <a:cubicBezTo>
                  <a:pt x="2623" y="0"/>
                  <a:pt x="2172" y="57"/>
                  <a:pt x="1762" y="168"/>
                </a:cubicBezTo>
                <a:cubicBezTo>
                  <a:pt x="1439" y="257"/>
                  <a:pt x="1150" y="378"/>
                  <a:pt x="898" y="525"/>
                </a:cubicBezTo>
                <a:cubicBezTo>
                  <a:pt x="646" y="673"/>
                  <a:pt x="438" y="842"/>
                  <a:pt x="287" y="1031"/>
                </a:cubicBezTo>
                <a:cubicBezTo>
                  <a:pt x="-95" y="1509"/>
                  <a:pt x="-95" y="2061"/>
                  <a:pt x="287" y="2540"/>
                </a:cubicBezTo>
                <a:cubicBezTo>
                  <a:pt x="410" y="2688"/>
                  <a:pt x="620" y="2850"/>
                  <a:pt x="909" y="3038"/>
                </a:cubicBezTo>
                <a:cubicBezTo>
                  <a:pt x="1199" y="3226"/>
                  <a:pt x="1580" y="3443"/>
                  <a:pt x="2050" y="3719"/>
                </a:cubicBezTo>
                <a:lnTo>
                  <a:pt x="14129" y="10778"/>
                </a:lnTo>
                <a:lnTo>
                  <a:pt x="2050" y="17838"/>
                </a:lnTo>
                <a:cubicBezTo>
                  <a:pt x="1580" y="18113"/>
                  <a:pt x="1199" y="18330"/>
                  <a:pt x="909" y="18519"/>
                </a:cubicBezTo>
                <a:cubicBezTo>
                  <a:pt x="620" y="18707"/>
                  <a:pt x="410" y="18869"/>
                  <a:pt x="287" y="19017"/>
                </a:cubicBezTo>
                <a:cubicBezTo>
                  <a:pt x="-95" y="19496"/>
                  <a:pt x="-95" y="20047"/>
                  <a:pt x="287" y="20526"/>
                </a:cubicBezTo>
                <a:cubicBezTo>
                  <a:pt x="438" y="20715"/>
                  <a:pt x="646" y="20884"/>
                  <a:pt x="898" y="21031"/>
                </a:cubicBezTo>
                <a:cubicBezTo>
                  <a:pt x="1150" y="21179"/>
                  <a:pt x="1439" y="21300"/>
                  <a:pt x="1762" y="21388"/>
                </a:cubicBezTo>
                <a:cubicBezTo>
                  <a:pt x="2376" y="21556"/>
                  <a:pt x="3071" y="21600"/>
                  <a:pt x="3721" y="21516"/>
                </a:cubicBezTo>
                <a:cubicBezTo>
                  <a:pt x="3938" y="21488"/>
                  <a:pt x="4151" y="21444"/>
                  <a:pt x="4355" y="21388"/>
                </a:cubicBezTo>
                <a:cubicBezTo>
                  <a:pt x="4609" y="21316"/>
                  <a:pt x="4875" y="21200"/>
                  <a:pt x="5197" y="21031"/>
                </a:cubicBezTo>
                <a:cubicBezTo>
                  <a:pt x="5519" y="20862"/>
                  <a:pt x="5890" y="20639"/>
                  <a:pt x="6361" y="20364"/>
                </a:cubicBezTo>
                <a:lnTo>
                  <a:pt x="19465" y="12705"/>
                </a:lnTo>
                <a:cubicBezTo>
                  <a:pt x="19683" y="12578"/>
                  <a:pt x="19879" y="12472"/>
                  <a:pt x="20053" y="12368"/>
                </a:cubicBezTo>
                <a:cubicBezTo>
                  <a:pt x="20226" y="12264"/>
                  <a:pt x="20374" y="12168"/>
                  <a:pt x="20514" y="12078"/>
                </a:cubicBezTo>
                <a:cubicBezTo>
                  <a:pt x="20541" y="12064"/>
                  <a:pt x="20580" y="12060"/>
                  <a:pt x="20606" y="12045"/>
                </a:cubicBezTo>
                <a:cubicBezTo>
                  <a:pt x="20858" y="11897"/>
                  <a:pt x="21066" y="11722"/>
                  <a:pt x="21217" y="11533"/>
                </a:cubicBezTo>
                <a:cubicBezTo>
                  <a:pt x="21408" y="11293"/>
                  <a:pt x="21505" y="11037"/>
                  <a:pt x="21505" y="10778"/>
                </a:cubicBezTo>
                <a:cubicBezTo>
                  <a:pt x="21505" y="10649"/>
                  <a:pt x="21484" y="10514"/>
                  <a:pt x="21436" y="10388"/>
                </a:cubicBezTo>
                <a:cubicBezTo>
                  <a:pt x="21388" y="10261"/>
                  <a:pt x="21312" y="10137"/>
                  <a:pt x="21217" y="10017"/>
                </a:cubicBezTo>
                <a:cubicBezTo>
                  <a:pt x="21066" y="9828"/>
                  <a:pt x="20858" y="9659"/>
                  <a:pt x="20606" y="9512"/>
                </a:cubicBezTo>
                <a:cubicBezTo>
                  <a:pt x="20580" y="9496"/>
                  <a:pt x="20541" y="9493"/>
                  <a:pt x="20514" y="9478"/>
                </a:cubicBezTo>
                <a:cubicBezTo>
                  <a:pt x="20374" y="9389"/>
                  <a:pt x="20226" y="9292"/>
                  <a:pt x="20053" y="9189"/>
                </a:cubicBezTo>
                <a:cubicBezTo>
                  <a:pt x="19879" y="9085"/>
                  <a:pt x="19683" y="8972"/>
                  <a:pt x="19465" y="8845"/>
                </a:cubicBezTo>
                <a:lnTo>
                  <a:pt x="6361" y="1192"/>
                </a:lnTo>
                <a:cubicBezTo>
                  <a:pt x="5890" y="917"/>
                  <a:pt x="5519" y="695"/>
                  <a:pt x="5197" y="525"/>
                </a:cubicBezTo>
                <a:cubicBezTo>
                  <a:pt x="4875" y="356"/>
                  <a:pt x="4609" y="240"/>
                  <a:pt x="4355" y="168"/>
                </a:cubicBezTo>
                <a:cubicBezTo>
                  <a:pt x="3946" y="57"/>
                  <a:pt x="3506" y="0"/>
                  <a:pt x="3065" y="0"/>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116" name="Shape"/>
          <p:cNvSpPr/>
          <p:nvPr/>
        </p:nvSpPr>
        <p:spPr>
          <a:xfrm>
            <a:off x="3343403" y="6382543"/>
            <a:ext cx="580629" cy="950968"/>
          </a:xfrm>
          <a:custGeom>
            <a:avLst/>
            <a:gdLst/>
            <a:ahLst/>
            <a:cxnLst>
              <a:cxn ang="0">
                <a:pos x="wd2" y="hd2"/>
              </a:cxn>
              <a:cxn ang="5400000">
                <a:pos x="wd2" y="hd2"/>
              </a:cxn>
              <a:cxn ang="10800000">
                <a:pos x="wd2" y="hd2"/>
              </a:cxn>
              <a:cxn ang="16200000">
                <a:pos x="wd2" y="hd2"/>
              </a:cxn>
            </a:cxnLst>
            <a:rect l="0" t="0" r="r" b="b"/>
            <a:pathLst>
              <a:path w="21600" h="21543" extrusionOk="0">
                <a:moveTo>
                  <a:pt x="3913" y="0"/>
                </a:moveTo>
                <a:cubicBezTo>
                  <a:pt x="3346" y="0"/>
                  <a:pt x="2783" y="76"/>
                  <a:pt x="2259" y="225"/>
                </a:cubicBezTo>
                <a:cubicBezTo>
                  <a:pt x="1846" y="342"/>
                  <a:pt x="1459" y="505"/>
                  <a:pt x="1137" y="701"/>
                </a:cubicBezTo>
                <a:cubicBezTo>
                  <a:pt x="815" y="897"/>
                  <a:pt x="561" y="1124"/>
                  <a:pt x="369" y="1376"/>
                </a:cubicBezTo>
                <a:cubicBezTo>
                  <a:pt x="125" y="1695"/>
                  <a:pt x="0" y="2038"/>
                  <a:pt x="0" y="2383"/>
                </a:cubicBezTo>
                <a:cubicBezTo>
                  <a:pt x="0" y="2727"/>
                  <a:pt x="125" y="3070"/>
                  <a:pt x="369" y="3390"/>
                </a:cubicBezTo>
                <a:cubicBezTo>
                  <a:pt x="527" y="3587"/>
                  <a:pt x="781" y="3804"/>
                  <a:pt x="1152" y="4055"/>
                </a:cubicBezTo>
                <a:cubicBezTo>
                  <a:pt x="1522" y="4306"/>
                  <a:pt x="2010" y="4596"/>
                  <a:pt x="2613" y="4963"/>
                </a:cubicBezTo>
                <a:lnTo>
                  <a:pt x="12151" y="10771"/>
                </a:lnTo>
                <a:lnTo>
                  <a:pt x="2613" y="16579"/>
                </a:lnTo>
                <a:cubicBezTo>
                  <a:pt x="2010" y="16946"/>
                  <a:pt x="1522" y="17236"/>
                  <a:pt x="1152" y="17487"/>
                </a:cubicBezTo>
                <a:cubicBezTo>
                  <a:pt x="781" y="17739"/>
                  <a:pt x="527" y="17955"/>
                  <a:pt x="369" y="18153"/>
                </a:cubicBezTo>
                <a:cubicBezTo>
                  <a:pt x="125" y="18472"/>
                  <a:pt x="0" y="18815"/>
                  <a:pt x="0" y="19160"/>
                </a:cubicBezTo>
                <a:cubicBezTo>
                  <a:pt x="0" y="19504"/>
                  <a:pt x="125" y="19847"/>
                  <a:pt x="369" y="20167"/>
                </a:cubicBezTo>
                <a:cubicBezTo>
                  <a:pt x="561" y="20418"/>
                  <a:pt x="815" y="20645"/>
                  <a:pt x="1137" y="20841"/>
                </a:cubicBezTo>
                <a:cubicBezTo>
                  <a:pt x="1459" y="21037"/>
                  <a:pt x="1846" y="21200"/>
                  <a:pt x="2259" y="21317"/>
                </a:cubicBezTo>
                <a:cubicBezTo>
                  <a:pt x="3045" y="21541"/>
                  <a:pt x="3935" y="21600"/>
                  <a:pt x="4769" y="21488"/>
                </a:cubicBezTo>
                <a:cubicBezTo>
                  <a:pt x="5047" y="21451"/>
                  <a:pt x="5321" y="21393"/>
                  <a:pt x="5581" y="21317"/>
                </a:cubicBezTo>
                <a:cubicBezTo>
                  <a:pt x="5905" y="21221"/>
                  <a:pt x="6246" y="21067"/>
                  <a:pt x="6659" y="20841"/>
                </a:cubicBezTo>
                <a:cubicBezTo>
                  <a:pt x="7071" y="20615"/>
                  <a:pt x="7547" y="20318"/>
                  <a:pt x="8150" y="19951"/>
                </a:cubicBezTo>
                <a:lnTo>
                  <a:pt x="18987" y="13343"/>
                </a:lnTo>
                <a:cubicBezTo>
                  <a:pt x="19265" y="13173"/>
                  <a:pt x="19517" y="13032"/>
                  <a:pt x="19740" y="12893"/>
                </a:cubicBezTo>
                <a:cubicBezTo>
                  <a:pt x="19962" y="12754"/>
                  <a:pt x="20166" y="12626"/>
                  <a:pt x="20345" y="12506"/>
                </a:cubicBezTo>
                <a:cubicBezTo>
                  <a:pt x="20380" y="12487"/>
                  <a:pt x="20415" y="12482"/>
                  <a:pt x="20448" y="12461"/>
                </a:cubicBezTo>
                <a:cubicBezTo>
                  <a:pt x="20771" y="12265"/>
                  <a:pt x="21038" y="12030"/>
                  <a:pt x="21231" y="11778"/>
                </a:cubicBezTo>
                <a:cubicBezTo>
                  <a:pt x="21476" y="11459"/>
                  <a:pt x="21600" y="11116"/>
                  <a:pt x="21600" y="10771"/>
                </a:cubicBezTo>
                <a:cubicBezTo>
                  <a:pt x="21600" y="10599"/>
                  <a:pt x="21573" y="10419"/>
                  <a:pt x="21511" y="10250"/>
                </a:cubicBezTo>
                <a:cubicBezTo>
                  <a:pt x="21450" y="10080"/>
                  <a:pt x="21353" y="9915"/>
                  <a:pt x="21231" y="9755"/>
                </a:cubicBezTo>
                <a:cubicBezTo>
                  <a:pt x="21038" y="9503"/>
                  <a:pt x="20771" y="9278"/>
                  <a:pt x="20448" y="9081"/>
                </a:cubicBezTo>
                <a:cubicBezTo>
                  <a:pt x="20415" y="9060"/>
                  <a:pt x="20380" y="9056"/>
                  <a:pt x="20345" y="9036"/>
                </a:cubicBezTo>
                <a:cubicBezTo>
                  <a:pt x="20166" y="8917"/>
                  <a:pt x="19962" y="8788"/>
                  <a:pt x="19740" y="8649"/>
                </a:cubicBezTo>
                <a:cubicBezTo>
                  <a:pt x="19517" y="8511"/>
                  <a:pt x="19265" y="8360"/>
                  <a:pt x="18987" y="8191"/>
                </a:cubicBezTo>
                <a:lnTo>
                  <a:pt x="8150" y="1591"/>
                </a:lnTo>
                <a:cubicBezTo>
                  <a:pt x="7547" y="1224"/>
                  <a:pt x="7071" y="927"/>
                  <a:pt x="6659" y="701"/>
                </a:cubicBezTo>
                <a:cubicBezTo>
                  <a:pt x="6246" y="475"/>
                  <a:pt x="5905" y="321"/>
                  <a:pt x="5581" y="225"/>
                </a:cubicBezTo>
                <a:cubicBezTo>
                  <a:pt x="5056" y="76"/>
                  <a:pt x="4479" y="0"/>
                  <a:pt x="3913" y="0"/>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117" name="Rounded Rectangle"/>
          <p:cNvSpPr/>
          <p:nvPr/>
        </p:nvSpPr>
        <p:spPr>
          <a:xfrm>
            <a:off x="-508000" y="6735882"/>
            <a:ext cx="17798094" cy="244237"/>
          </a:xfrm>
          <a:prstGeom prst="roundRect">
            <a:avLst>
              <a:gd name="adj" fmla="val 50000"/>
            </a:avLst>
          </a:pr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118" name="Shape"/>
          <p:cNvSpPr/>
          <p:nvPr/>
        </p:nvSpPr>
        <p:spPr>
          <a:xfrm>
            <a:off x="16877062" y="6222999"/>
            <a:ext cx="1179415" cy="1270001"/>
          </a:xfrm>
          <a:custGeom>
            <a:avLst/>
            <a:gdLst/>
            <a:ahLst/>
            <a:cxnLst>
              <a:cxn ang="0">
                <a:pos x="wd2" y="hd2"/>
              </a:cxn>
              <a:cxn ang="5400000">
                <a:pos x="wd2" y="hd2"/>
              </a:cxn>
              <a:cxn ang="10800000">
                <a:pos x="wd2" y="hd2"/>
              </a:cxn>
              <a:cxn ang="16200000">
                <a:pos x="wd2" y="hd2"/>
              </a:cxn>
            </a:cxnLst>
            <a:rect l="0" t="0" r="r" b="b"/>
            <a:pathLst>
              <a:path w="21540" h="21558" extrusionOk="0">
                <a:moveTo>
                  <a:pt x="9944" y="0"/>
                </a:moveTo>
                <a:cubicBezTo>
                  <a:pt x="9666" y="0"/>
                  <a:pt x="9386" y="56"/>
                  <a:pt x="9128" y="168"/>
                </a:cubicBezTo>
                <a:cubicBezTo>
                  <a:pt x="8925" y="256"/>
                  <a:pt x="8742" y="375"/>
                  <a:pt x="8583" y="523"/>
                </a:cubicBezTo>
                <a:cubicBezTo>
                  <a:pt x="8424" y="670"/>
                  <a:pt x="8296" y="840"/>
                  <a:pt x="8201" y="1029"/>
                </a:cubicBezTo>
                <a:cubicBezTo>
                  <a:pt x="7961" y="1508"/>
                  <a:pt x="7961" y="2062"/>
                  <a:pt x="8201" y="2541"/>
                </a:cubicBezTo>
                <a:cubicBezTo>
                  <a:pt x="8278" y="2689"/>
                  <a:pt x="8405" y="2847"/>
                  <a:pt x="8587" y="3036"/>
                </a:cubicBezTo>
                <a:cubicBezTo>
                  <a:pt x="8769" y="3224"/>
                  <a:pt x="9008" y="3443"/>
                  <a:pt x="9304" y="3718"/>
                </a:cubicBezTo>
                <a:lnTo>
                  <a:pt x="16901" y="10778"/>
                </a:lnTo>
                <a:lnTo>
                  <a:pt x="9304" y="17838"/>
                </a:lnTo>
                <a:cubicBezTo>
                  <a:pt x="9008" y="18114"/>
                  <a:pt x="8769" y="18332"/>
                  <a:pt x="8587" y="18521"/>
                </a:cubicBezTo>
                <a:cubicBezTo>
                  <a:pt x="8405" y="18709"/>
                  <a:pt x="8278" y="18867"/>
                  <a:pt x="8201" y="19015"/>
                </a:cubicBezTo>
                <a:cubicBezTo>
                  <a:pt x="7961" y="19494"/>
                  <a:pt x="7961" y="20048"/>
                  <a:pt x="8201" y="20527"/>
                </a:cubicBezTo>
                <a:cubicBezTo>
                  <a:pt x="8296" y="20716"/>
                  <a:pt x="8424" y="20886"/>
                  <a:pt x="8583" y="21034"/>
                </a:cubicBezTo>
                <a:cubicBezTo>
                  <a:pt x="8742" y="21181"/>
                  <a:pt x="8925" y="21301"/>
                  <a:pt x="9128" y="21389"/>
                </a:cubicBezTo>
                <a:cubicBezTo>
                  <a:pt x="9514" y="21556"/>
                  <a:pt x="9951" y="21600"/>
                  <a:pt x="10360" y="21516"/>
                </a:cubicBezTo>
                <a:cubicBezTo>
                  <a:pt x="10496" y="21488"/>
                  <a:pt x="10630" y="21444"/>
                  <a:pt x="10759" y="21389"/>
                </a:cubicBezTo>
                <a:cubicBezTo>
                  <a:pt x="10918" y="21317"/>
                  <a:pt x="11084" y="21199"/>
                  <a:pt x="11287" y="21030"/>
                </a:cubicBezTo>
                <a:cubicBezTo>
                  <a:pt x="11489" y="20860"/>
                  <a:pt x="11725" y="20639"/>
                  <a:pt x="12021" y="20363"/>
                </a:cubicBezTo>
                <a:lnTo>
                  <a:pt x="20257" y="12709"/>
                </a:lnTo>
                <a:cubicBezTo>
                  <a:pt x="20394" y="12582"/>
                  <a:pt x="20517" y="12470"/>
                  <a:pt x="20626" y="12366"/>
                </a:cubicBezTo>
                <a:cubicBezTo>
                  <a:pt x="20735" y="12262"/>
                  <a:pt x="20834" y="12168"/>
                  <a:pt x="20922" y="12078"/>
                </a:cubicBezTo>
                <a:cubicBezTo>
                  <a:pt x="20939" y="12064"/>
                  <a:pt x="20961" y="12058"/>
                  <a:pt x="20978" y="12043"/>
                </a:cubicBezTo>
                <a:cubicBezTo>
                  <a:pt x="21136" y="11895"/>
                  <a:pt x="21265" y="11725"/>
                  <a:pt x="21360" y="11536"/>
                </a:cubicBezTo>
                <a:cubicBezTo>
                  <a:pt x="21480" y="11297"/>
                  <a:pt x="21540" y="11036"/>
                  <a:pt x="21540" y="10778"/>
                </a:cubicBezTo>
                <a:cubicBezTo>
                  <a:pt x="21540" y="10649"/>
                  <a:pt x="21527" y="10518"/>
                  <a:pt x="21497" y="10391"/>
                </a:cubicBezTo>
                <a:cubicBezTo>
                  <a:pt x="21467" y="10264"/>
                  <a:pt x="21420" y="10140"/>
                  <a:pt x="21360" y="10020"/>
                </a:cubicBezTo>
                <a:cubicBezTo>
                  <a:pt x="21265" y="9831"/>
                  <a:pt x="21136" y="9661"/>
                  <a:pt x="20978" y="9514"/>
                </a:cubicBezTo>
                <a:cubicBezTo>
                  <a:pt x="20961" y="9498"/>
                  <a:pt x="20939" y="9493"/>
                  <a:pt x="20922" y="9478"/>
                </a:cubicBezTo>
                <a:cubicBezTo>
                  <a:pt x="20834" y="9388"/>
                  <a:pt x="20735" y="9294"/>
                  <a:pt x="20626" y="9190"/>
                </a:cubicBezTo>
                <a:cubicBezTo>
                  <a:pt x="20517" y="9087"/>
                  <a:pt x="20394" y="8975"/>
                  <a:pt x="20257" y="8847"/>
                </a:cubicBezTo>
                <a:lnTo>
                  <a:pt x="12021" y="1193"/>
                </a:lnTo>
                <a:cubicBezTo>
                  <a:pt x="11725" y="918"/>
                  <a:pt x="11489" y="696"/>
                  <a:pt x="11287" y="527"/>
                </a:cubicBezTo>
                <a:cubicBezTo>
                  <a:pt x="11084" y="357"/>
                  <a:pt x="10918" y="239"/>
                  <a:pt x="10759" y="168"/>
                </a:cubicBezTo>
                <a:cubicBezTo>
                  <a:pt x="10501" y="56"/>
                  <a:pt x="10221" y="0"/>
                  <a:pt x="9944" y="0"/>
                </a:cubicBezTo>
                <a:close/>
                <a:moveTo>
                  <a:pt x="1922" y="2708"/>
                </a:moveTo>
                <a:cubicBezTo>
                  <a:pt x="1644" y="2708"/>
                  <a:pt x="1364" y="2764"/>
                  <a:pt x="1107" y="2876"/>
                </a:cubicBezTo>
                <a:cubicBezTo>
                  <a:pt x="904" y="2964"/>
                  <a:pt x="720" y="3084"/>
                  <a:pt x="562" y="3231"/>
                </a:cubicBezTo>
                <a:cubicBezTo>
                  <a:pt x="403" y="3378"/>
                  <a:pt x="274" y="3549"/>
                  <a:pt x="180" y="3738"/>
                </a:cubicBezTo>
                <a:cubicBezTo>
                  <a:pt x="-60" y="4217"/>
                  <a:pt x="-60" y="4770"/>
                  <a:pt x="180" y="5249"/>
                </a:cubicBezTo>
                <a:cubicBezTo>
                  <a:pt x="257" y="5398"/>
                  <a:pt x="384" y="5556"/>
                  <a:pt x="566" y="5744"/>
                </a:cubicBezTo>
                <a:cubicBezTo>
                  <a:pt x="748" y="5932"/>
                  <a:pt x="987" y="6151"/>
                  <a:pt x="1283" y="6426"/>
                </a:cubicBezTo>
                <a:lnTo>
                  <a:pt x="5965" y="10778"/>
                </a:lnTo>
                <a:lnTo>
                  <a:pt x="1283" y="15130"/>
                </a:lnTo>
                <a:cubicBezTo>
                  <a:pt x="987" y="15405"/>
                  <a:pt x="748" y="15624"/>
                  <a:pt x="566" y="15812"/>
                </a:cubicBezTo>
                <a:cubicBezTo>
                  <a:pt x="384" y="16000"/>
                  <a:pt x="257" y="16159"/>
                  <a:pt x="180" y="16307"/>
                </a:cubicBezTo>
                <a:cubicBezTo>
                  <a:pt x="-60" y="16786"/>
                  <a:pt x="-60" y="17339"/>
                  <a:pt x="180" y="17819"/>
                </a:cubicBezTo>
                <a:cubicBezTo>
                  <a:pt x="274" y="18007"/>
                  <a:pt x="403" y="18178"/>
                  <a:pt x="562" y="18325"/>
                </a:cubicBezTo>
                <a:cubicBezTo>
                  <a:pt x="720" y="18472"/>
                  <a:pt x="904" y="18592"/>
                  <a:pt x="1107" y="18680"/>
                </a:cubicBezTo>
                <a:cubicBezTo>
                  <a:pt x="1493" y="18848"/>
                  <a:pt x="1929" y="18892"/>
                  <a:pt x="2338" y="18808"/>
                </a:cubicBezTo>
                <a:cubicBezTo>
                  <a:pt x="2475" y="18780"/>
                  <a:pt x="2610" y="18737"/>
                  <a:pt x="2738" y="18680"/>
                </a:cubicBezTo>
                <a:cubicBezTo>
                  <a:pt x="2897" y="18608"/>
                  <a:pt x="3063" y="18490"/>
                  <a:pt x="3265" y="18321"/>
                </a:cubicBezTo>
                <a:cubicBezTo>
                  <a:pt x="3468" y="18152"/>
                  <a:pt x="3703" y="17930"/>
                  <a:pt x="3999" y="17655"/>
                </a:cubicBezTo>
                <a:lnTo>
                  <a:pt x="9321" y="12709"/>
                </a:lnTo>
                <a:cubicBezTo>
                  <a:pt x="9458" y="12582"/>
                  <a:pt x="9581" y="12470"/>
                  <a:pt x="9690" y="12366"/>
                </a:cubicBezTo>
                <a:cubicBezTo>
                  <a:pt x="9799" y="12262"/>
                  <a:pt x="9898" y="12168"/>
                  <a:pt x="9986" y="12078"/>
                </a:cubicBezTo>
                <a:cubicBezTo>
                  <a:pt x="10004" y="12064"/>
                  <a:pt x="10026" y="12058"/>
                  <a:pt x="10042" y="12043"/>
                </a:cubicBezTo>
                <a:cubicBezTo>
                  <a:pt x="10201" y="11895"/>
                  <a:pt x="10329" y="11725"/>
                  <a:pt x="10424" y="11536"/>
                </a:cubicBezTo>
                <a:cubicBezTo>
                  <a:pt x="10544" y="11297"/>
                  <a:pt x="10604" y="11036"/>
                  <a:pt x="10604" y="10778"/>
                </a:cubicBezTo>
                <a:cubicBezTo>
                  <a:pt x="10604" y="10649"/>
                  <a:pt x="10592" y="10518"/>
                  <a:pt x="10562" y="10391"/>
                </a:cubicBezTo>
                <a:cubicBezTo>
                  <a:pt x="10532" y="10264"/>
                  <a:pt x="10484" y="10140"/>
                  <a:pt x="10424" y="10020"/>
                </a:cubicBezTo>
                <a:cubicBezTo>
                  <a:pt x="10329" y="9831"/>
                  <a:pt x="10201" y="9661"/>
                  <a:pt x="10042" y="9514"/>
                </a:cubicBezTo>
                <a:cubicBezTo>
                  <a:pt x="10026" y="9498"/>
                  <a:pt x="10004" y="9493"/>
                  <a:pt x="9986" y="9478"/>
                </a:cubicBezTo>
                <a:cubicBezTo>
                  <a:pt x="9898" y="9388"/>
                  <a:pt x="9799" y="9294"/>
                  <a:pt x="9690" y="9190"/>
                </a:cubicBezTo>
                <a:cubicBezTo>
                  <a:pt x="9581" y="9087"/>
                  <a:pt x="9458" y="8975"/>
                  <a:pt x="9321" y="8847"/>
                </a:cubicBezTo>
                <a:lnTo>
                  <a:pt x="3999" y="3901"/>
                </a:lnTo>
                <a:cubicBezTo>
                  <a:pt x="3703" y="3626"/>
                  <a:pt x="3468" y="3404"/>
                  <a:pt x="3265" y="3235"/>
                </a:cubicBezTo>
                <a:cubicBezTo>
                  <a:pt x="3063" y="3066"/>
                  <a:pt x="2897" y="2948"/>
                  <a:pt x="2738" y="2876"/>
                </a:cubicBezTo>
                <a:cubicBezTo>
                  <a:pt x="2480" y="2764"/>
                  <a:pt x="2200" y="2708"/>
                  <a:pt x="1922" y="2708"/>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3119" name="Shape"/>
          <p:cNvSpPr/>
          <p:nvPr/>
        </p:nvSpPr>
        <p:spPr>
          <a:xfrm>
            <a:off x="12459317" y="6382543"/>
            <a:ext cx="580629" cy="950968"/>
          </a:xfrm>
          <a:custGeom>
            <a:avLst/>
            <a:gdLst/>
            <a:ahLst/>
            <a:cxnLst>
              <a:cxn ang="0">
                <a:pos x="wd2" y="hd2"/>
              </a:cxn>
              <a:cxn ang="5400000">
                <a:pos x="wd2" y="hd2"/>
              </a:cxn>
              <a:cxn ang="10800000">
                <a:pos x="wd2" y="hd2"/>
              </a:cxn>
              <a:cxn ang="16200000">
                <a:pos x="wd2" y="hd2"/>
              </a:cxn>
            </a:cxnLst>
            <a:rect l="0" t="0" r="r" b="b"/>
            <a:pathLst>
              <a:path w="21600" h="21543" extrusionOk="0">
                <a:moveTo>
                  <a:pt x="3913" y="0"/>
                </a:moveTo>
                <a:cubicBezTo>
                  <a:pt x="3346" y="0"/>
                  <a:pt x="2783" y="76"/>
                  <a:pt x="2259" y="225"/>
                </a:cubicBezTo>
                <a:cubicBezTo>
                  <a:pt x="1846" y="342"/>
                  <a:pt x="1459" y="505"/>
                  <a:pt x="1137" y="701"/>
                </a:cubicBezTo>
                <a:cubicBezTo>
                  <a:pt x="815" y="897"/>
                  <a:pt x="561" y="1124"/>
                  <a:pt x="369" y="1376"/>
                </a:cubicBezTo>
                <a:cubicBezTo>
                  <a:pt x="125" y="1695"/>
                  <a:pt x="0" y="2038"/>
                  <a:pt x="0" y="2383"/>
                </a:cubicBezTo>
                <a:cubicBezTo>
                  <a:pt x="0" y="2727"/>
                  <a:pt x="125" y="3070"/>
                  <a:pt x="369" y="3390"/>
                </a:cubicBezTo>
                <a:cubicBezTo>
                  <a:pt x="527" y="3587"/>
                  <a:pt x="781" y="3804"/>
                  <a:pt x="1152" y="4055"/>
                </a:cubicBezTo>
                <a:cubicBezTo>
                  <a:pt x="1522" y="4306"/>
                  <a:pt x="2010" y="4596"/>
                  <a:pt x="2613" y="4963"/>
                </a:cubicBezTo>
                <a:lnTo>
                  <a:pt x="12151" y="10771"/>
                </a:lnTo>
                <a:lnTo>
                  <a:pt x="2613" y="16579"/>
                </a:lnTo>
                <a:cubicBezTo>
                  <a:pt x="2010" y="16946"/>
                  <a:pt x="1522" y="17236"/>
                  <a:pt x="1152" y="17487"/>
                </a:cubicBezTo>
                <a:cubicBezTo>
                  <a:pt x="781" y="17739"/>
                  <a:pt x="527" y="17955"/>
                  <a:pt x="369" y="18153"/>
                </a:cubicBezTo>
                <a:cubicBezTo>
                  <a:pt x="125" y="18472"/>
                  <a:pt x="0" y="18815"/>
                  <a:pt x="0" y="19160"/>
                </a:cubicBezTo>
                <a:cubicBezTo>
                  <a:pt x="0" y="19504"/>
                  <a:pt x="125" y="19847"/>
                  <a:pt x="369" y="20167"/>
                </a:cubicBezTo>
                <a:cubicBezTo>
                  <a:pt x="561" y="20418"/>
                  <a:pt x="815" y="20645"/>
                  <a:pt x="1137" y="20841"/>
                </a:cubicBezTo>
                <a:cubicBezTo>
                  <a:pt x="1459" y="21037"/>
                  <a:pt x="1846" y="21200"/>
                  <a:pt x="2259" y="21317"/>
                </a:cubicBezTo>
                <a:cubicBezTo>
                  <a:pt x="3045" y="21541"/>
                  <a:pt x="3935" y="21600"/>
                  <a:pt x="4769" y="21488"/>
                </a:cubicBezTo>
                <a:cubicBezTo>
                  <a:pt x="5047" y="21451"/>
                  <a:pt x="5321" y="21393"/>
                  <a:pt x="5581" y="21317"/>
                </a:cubicBezTo>
                <a:cubicBezTo>
                  <a:pt x="5905" y="21221"/>
                  <a:pt x="6246" y="21067"/>
                  <a:pt x="6659" y="20841"/>
                </a:cubicBezTo>
                <a:cubicBezTo>
                  <a:pt x="7071" y="20615"/>
                  <a:pt x="7547" y="20318"/>
                  <a:pt x="8150" y="19951"/>
                </a:cubicBezTo>
                <a:lnTo>
                  <a:pt x="18987" y="13343"/>
                </a:lnTo>
                <a:cubicBezTo>
                  <a:pt x="19265" y="13173"/>
                  <a:pt x="19517" y="13032"/>
                  <a:pt x="19740" y="12893"/>
                </a:cubicBezTo>
                <a:cubicBezTo>
                  <a:pt x="19962" y="12754"/>
                  <a:pt x="20166" y="12626"/>
                  <a:pt x="20345" y="12506"/>
                </a:cubicBezTo>
                <a:cubicBezTo>
                  <a:pt x="20380" y="12487"/>
                  <a:pt x="20415" y="12482"/>
                  <a:pt x="20448" y="12461"/>
                </a:cubicBezTo>
                <a:cubicBezTo>
                  <a:pt x="20771" y="12265"/>
                  <a:pt x="21038" y="12030"/>
                  <a:pt x="21231" y="11778"/>
                </a:cubicBezTo>
                <a:cubicBezTo>
                  <a:pt x="21476" y="11459"/>
                  <a:pt x="21600" y="11116"/>
                  <a:pt x="21600" y="10771"/>
                </a:cubicBezTo>
                <a:cubicBezTo>
                  <a:pt x="21600" y="10599"/>
                  <a:pt x="21573" y="10419"/>
                  <a:pt x="21511" y="10250"/>
                </a:cubicBezTo>
                <a:cubicBezTo>
                  <a:pt x="21450" y="10080"/>
                  <a:pt x="21353" y="9915"/>
                  <a:pt x="21231" y="9755"/>
                </a:cubicBezTo>
                <a:cubicBezTo>
                  <a:pt x="21038" y="9503"/>
                  <a:pt x="20771" y="9278"/>
                  <a:pt x="20448" y="9081"/>
                </a:cubicBezTo>
                <a:cubicBezTo>
                  <a:pt x="20415" y="9060"/>
                  <a:pt x="20380" y="9056"/>
                  <a:pt x="20345" y="9036"/>
                </a:cubicBezTo>
                <a:cubicBezTo>
                  <a:pt x="20166" y="8917"/>
                  <a:pt x="19962" y="8788"/>
                  <a:pt x="19740" y="8649"/>
                </a:cubicBezTo>
                <a:cubicBezTo>
                  <a:pt x="19517" y="8511"/>
                  <a:pt x="19265" y="8360"/>
                  <a:pt x="18987" y="8191"/>
                </a:cubicBezTo>
                <a:lnTo>
                  <a:pt x="8150" y="1591"/>
                </a:lnTo>
                <a:cubicBezTo>
                  <a:pt x="7547" y="1224"/>
                  <a:pt x="7071" y="927"/>
                  <a:pt x="6659" y="701"/>
                </a:cubicBezTo>
                <a:cubicBezTo>
                  <a:pt x="6246" y="475"/>
                  <a:pt x="5905" y="321"/>
                  <a:pt x="5581" y="225"/>
                </a:cubicBezTo>
                <a:cubicBezTo>
                  <a:pt x="5056" y="76"/>
                  <a:pt x="4479" y="0"/>
                  <a:pt x="3913" y="0"/>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3123" name="Group"/>
          <p:cNvGrpSpPr/>
          <p:nvPr/>
        </p:nvGrpSpPr>
        <p:grpSpPr>
          <a:xfrm>
            <a:off x="3343403" y="1994203"/>
            <a:ext cx="3810001" cy="2121425"/>
            <a:chOff x="0" y="0"/>
            <a:chExt cx="3810000" cy="2121423"/>
          </a:xfrm>
        </p:grpSpPr>
        <p:sp>
          <p:nvSpPr>
            <p:cNvPr id="3120" name="2020"/>
            <p:cNvSpPr/>
            <p:nvPr/>
          </p:nvSpPr>
          <p:spPr>
            <a:xfrm>
              <a:off x="0" y="0"/>
              <a:ext cx="381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9000" spc="0">
                  <a:solidFill>
                    <a:srgbClr val="D5D5D5"/>
                  </a:solidFill>
                  <a:latin typeface="+mn-lt"/>
                  <a:ea typeface="+mn-ea"/>
                  <a:cs typeface="+mn-cs"/>
                  <a:sym typeface="Montserrat Bold"/>
                </a:defRPr>
              </a:lvl1pPr>
            </a:lstStyle>
            <a:p>
              <a:r>
                <a:t>2020</a:t>
              </a:r>
            </a:p>
          </p:txBody>
        </p:sp>
        <p:sp>
          <p:nvSpPr>
            <p:cNvPr id="3121" name="Insert Title"/>
            <p:cNvSpPr/>
            <p:nvPr/>
          </p:nvSpPr>
          <p:spPr>
            <a:xfrm>
              <a:off x="0" y="1562108"/>
              <a:ext cx="3810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a:t>
              </a:r>
            </a:p>
          </p:txBody>
        </p:sp>
        <p:sp>
          <p:nvSpPr>
            <p:cNvPr id="3122" name="Aute irure lorem dolor in reprehenderit in voluptate velit. Lorem ipsum dolor sit amet, consectetur,"/>
            <p:cNvSpPr/>
            <p:nvPr/>
          </p:nvSpPr>
          <p:spPr>
            <a:xfrm>
              <a:off x="0" y="2121423"/>
              <a:ext cx="3810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Aute irure lorem dolor in reprehenderit in voluptate velit. Lorem ipsum dolor sit amet, consectetur,</a:t>
              </a:r>
            </a:p>
          </p:txBody>
        </p:sp>
      </p:grpSp>
      <p:grpSp>
        <p:nvGrpSpPr>
          <p:cNvPr id="3127" name="Group"/>
          <p:cNvGrpSpPr/>
          <p:nvPr/>
        </p:nvGrpSpPr>
        <p:grpSpPr>
          <a:xfrm>
            <a:off x="7671105" y="7708833"/>
            <a:ext cx="3810001" cy="2121425"/>
            <a:chOff x="0" y="0"/>
            <a:chExt cx="3810000" cy="2121423"/>
          </a:xfrm>
        </p:grpSpPr>
        <p:sp>
          <p:nvSpPr>
            <p:cNvPr id="3124" name="2021"/>
            <p:cNvSpPr/>
            <p:nvPr/>
          </p:nvSpPr>
          <p:spPr>
            <a:xfrm>
              <a:off x="0" y="0"/>
              <a:ext cx="381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9000" spc="0">
                  <a:solidFill>
                    <a:srgbClr val="D5D5D5"/>
                  </a:solidFill>
                  <a:latin typeface="+mn-lt"/>
                  <a:ea typeface="+mn-ea"/>
                  <a:cs typeface="+mn-cs"/>
                  <a:sym typeface="Montserrat Bold"/>
                </a:defRPr>
              </a:lvl1pPr>
            </a:lstStyle>
            <a:p>
              <a:r>
                <a:t>2021</a:t>
              </a:r>
            </a:p>
          </p:txBody>
        </p:sp>
        <p:sp>
          <p:nvSpPr>
            <p:cNvPr id="3125" name="Insert Title"/>
            <p:cNvSpPr/>
            <p:nvPr/>
          </p:nvSpPr>
          <p:spPr>
            <a:xfrm>
              <a:off x="0" y="1562108"/>
              <a:ext cx="3810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a:t>
              </a:r>
            </a:p>
          </p:txBody>
        </p:sp>
        <p:sp>
          <p:nvSpPr>
            <p:cNvPr id="3126" name="Aute irure lorem dolor in reprehenderit in voluptate velit. Lorem ipsum dolor sit amet, consectetur,"/>
            <p:cNvSpPr/>
            <p:nvPr/>
          </p:nvSpPr>
          <p:spPr>
            <a:xfrm>
              <a:off x="0" y="2121423"/>
              <a:ext cx="3810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Aute irure lorem dolor in reprehenderit in voluptate velit. Lorem ipsum dolor sit amet, consectetur,</a:t>
              </a:r>
            </a:p>
          </p:txBody>
        </p:sp>
      </p:grpSp>
      <p:grpSp>
        <p:nvGrpSpPr>
          <p:cNvPr id="3131" name="Group"/>
          <p:cNvGrpSpPr/>
          <p:nvPr/>
        </p:nvGrpSpPr>
        <p:grpSpPr>
          <a:xfrm>
            <a:off x="12459317" y="1994203"/>
            <a:ext cx="3810001" cy="2121425"/>
            <a:chOff x="0" y="0"/>
            <a:chExt cx="3810000" cy="2121423"/>
          </a:xfrm>
        </p:grpSpPr>
        <p:sp>
          <p:nvSpPr>
            <p:cNvPr id="3128" name="2022"/>
            <p:cNvSpPr/>
            <p:nvPr/>
          </p:nvSpPr>
          <p:spPr>
            <a:xfrm>
              <a:off x="0" y="0"/>
              <a:ext cx="381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9000" spc="0">
                  <a:solidFill>
                    <a:srgbClr val="D5D5D5"/>
                  </a:solidFill>
                  <a:latin typeface="+mn-lt"/>
                  <a:ea typeface="+mn-ea"/>
                  <a:cs typeface="+mn-cs"/>
                  <a:sym typeface="Montserrat Bold"/>
                </a:defRPr>
              </a:lvl1pPr>
            </a:lstStyle>
            <a:p>
              <a:r>
                <a:t>2022</a:t>
              </a:r>
            </a:p>
          </p:txBody>
        </p:sp>
        <p:sp>
          <p:nvSpPr>
            <p:cNvPr id="3129" name="Insert Title"/>
            <p:cNvSpPr/>
            <p:nvPr/>
          </p:nvSpPr>
          <p:spPr>
            <a:xfrm>
              <a:off x="0" y="1562108"/>
              <a:ext cx="3810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a:t>
              </a:r>
            </a:p>
          </p:txBody>
        </p:sp>
        <p:sp>
          <p:nvSpPr>
            <p:cNvPr id="3130" name="Aute irure lorem dolor in reprehenderit in voluptate velit. Lorem ipsum dolor sit amet, consectetur,"/>
            <p:cNvSpPr/>
            <p:nvPr/>
          </p:nvSpPr>
          <p:spPr>
            <a:xfrm>
              <a:off x="0" y="2121423"/>
              <a:ext cx="3810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Aute irure lorem dolor in reprehenderit in voluptate velit. Lorem ipsum dolor sit amet, consectetur,</a:t>
              </a:r>
            </a:p>
          </p:txBody>
        </p:sp>
      </p:grpSp>
      <p:grpSp>
        <p:nvGrpSpPr>
          <p:cNvPr id="3136" name="Group"/>
          <p:cNvGrpSpPr/>
          <p:nvPr/>
        </p:nvGrpSpPr>
        <p:grpSpPr>
          <a:xfrm>
            <a:off x="18664220" y="3317646"/>
            <a:ext cx="3862787" cy="6506329"/>
            <a:chOff x="0" y="0"/>
            <a:chExt cx="3862785" cy="6506328"/>
          </a:xfrm>
        </p:grpSpPr>
        <p:sp>
          <p:nvSpPr>
            <p:cNvPr id="3132" name="2023"/>
            <p:cNvSpPr txBox="1"/>
            <p:nvPr/>
          </p:nvSpPr>
          <p:spPr>
            <a:xfrm>
              <a:off x="0" y="2816453"/>
              <a:ext cx="3810000" cy="149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9000" spc="0">
                  <a:latin typeface="+mn-lt"/>
                  <a:ea typeface="+mn-ea"/>
                  <a:cs typeface="+mn-cs"/>
                  <a:sym typeface="Montserrat Bold"/>
                </a:defRPr>
              </a:lvl1pPr>
            </a:lstStyle>
            <a:p>
              <a:r>
                <a:t>2023</a:t>
              </a:r>
            </a:p>
          </p:txBody>
        </p:sp>
        <p:sp>
          <p:nvSpPr>
            <p:cNvPr id="3133" name="Insert Title"/>
            <p:cNvSpPr txBox="1"/>
            <p:nvPr/>
          </p:nvSpPr>
          <p:spPr>
            <a:xfrm>
              <a:off x="0" y="4378561"/>
              <a:ext cx="3810000"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a:t>
              </a:r>
            </a:p>
          </p:txBody>
        </p:sp>
        <p:sp>
          <p:nvSpPr>
            <p:cNvPr id="3134" name="Aute irure lorem dolor in reprehenderit in voluptate velit. Lorem ipsum dolor sit amet, consectetur,"/>
            <p:cNvSpPr txBox="1"/>
            <p:nvPr/>
          </p:nvSpPr>
          <p:spPr>
            <a:xfrm>
              <a:off x="0" y="4937877"/>
              <a:ext cx="3810000"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Aute irure lorem dolor in reprehenderit in voluptate velit. Lorem ipsum dolor sit amet, consectetur,</a:t>
              </a:r>
            </a:p>
          </p:txBody>
        </p:sp>
        <p:pic>
          <p:nvPicPr>
            <p:cNvPr id="3135" name="Meeting 4.jpg"/>
            <p:cNvPicPr>
              <a:picLocks noChangeAspect="1"/>
            </p:cNvPicPr>
            <p:nvPr/>
          </p:nvPicPr>
          <p:blipFill>
            <a:blip r:embed="rId2" cstate="print">
              <a:extLst>
                <a:ext uri="{28A0092B-C50C-407E-A947-70E740481C1C}">
                  <a14:useLocalDpi xmlns:a14="http://schemas.microsoft.com/office/drawing/2010/main" val="0"/>
                </a:ext>
              </a:extLst>
            </a:blip>
            <a:srcRect l="7815" r="7815"/>
            <a:stretch/>
          </p:blipFill>
          <p:spPr>
            <a:xfrm>
              <a:off x="0" y="0"/>
              <a:ext cx="3862785" cy="2575322"/>
            </a:xfrm>
            <a:custGeom>
              <a:avLst/>
              <a:gdLst/>
              <a:ahLst/>
              <a:cxnLst>
                <a:cxn ang="0">
                  <a:pos x="wd2" y="hd2"/>
                </a:cxn>
                <a:cxn ang="5400000">
                  <a:pos x="wd2" y="hd2"/>
                </a:cxn>
                <a:cxn ang="10800000">
                  <a:pos x="wd2" y="hd2"/>
                </a:cxn>
                <a:cxn ang="16200000">
                  <a:pos x="wd2" y="hd2"/>
                </a:cxn>
              </a:cxnLst>
              <a:rect l="0" t="0" r="r" b="b"/>
              <a:pathLst>
                <a:path w="21600" h="21600" extrusionOk="0">
                  <a:moveTo>
                    <a:pt x="5457" y="0"/>
                  </a:moveTo>
                  <a:cubicBezTo>
                    <a:pt x="3856" y="0"/>
                    <a:pt x="2895" y="2"/>
                    <a:pt x="2255" y="403"/>
                  </a:cubicBezTo>
                  <a:cubicBezTo>
                    <a:pt x="1331" y="907"/>
                    <a:pt x="605" y="1997"/>
                    <a:pt x="269" y="3382"/>
                  </a:cubicBezTo>
                  <a:cubicBezTo>
                    <a:pt x="1" y="4343"/>
                    <a:pt x="0" y="5783"/>
                    <a:pt x="0" y="8185"/>
                  </a:cubicBezTo>
                  <a:lnTo>
                    <a:pt x="0" y="13415"/>
                  </a:lnTo>
                  <a:cubicBezTo>
                    <a:pt x="0" y="15817"/>
                    <a:pt x="1" y="17257"/>
                    <a:pt x="269" y="18218"/>
                  </a:cubicBezTo>
                  <a:cubicBezTo>
                    <a:pt x="605" y="19603"/>
                    <a:pt x="1331" y="20693"/>
                    <a:pt x="2255" y="21197"/>
                  </a:cubicBezTo>
                  <a:cubicBezTo>
                    <a:pt x="2895" y="21598"/>
                    <a:pt x="3856" y="21600"/>
                    <a:pt x="5457" y="21600"/>
                  </a:cubicBezTo>
                  <a:lnTo>
                    <a:pt x="16143" y="21600"/>
                  </a:lnTo>
                  <a:cubicBezTo>
                    <a:pt x="17744" y="21600"/>
                    <a:pt x="18705" y="21598"/>
                    <a:pt x="19345" y="21197"/>
                  </a:cubicBezTo>
                  <a:cubicBezTo>
                    <a:pt x="20269" y="20693"/>
                    <a:pt x="20995" y="19603"/>
                    <a:pt x="21331" y="18218"/>
                  </a:cubicBezTo>
                  <a:cubicBezTo>
                    <a:pt x="21599" y="17257"/>
                    <a:pt x="21600" y="15817"/>
                    <a:pt x="21600" y="13415"/>
                  </a:cubicBezTo>
                  <a:lnTo>
                    <a:pt x="21600" y="8185"/>
                  </a:lnTo>
                  <a:cubicBezTo>
                    <a:pt x="21600" y="5783"/>
                    <a:pt x="21599" y="4343"/>
                    <a:pt x="21331" y="3382"/>
                  </a:cubicBezTo>
                  <a:cubicBezTo>
                    <a:pt x="20995" y="1997"/>
                    <a:pt x="20269" y="907"/>
                    <a:pt x="19345" y="403"/>
                  </a:cubicBezTo>
                  <a:cubicBezTo>
                    <a:pt x="18705" y="2"/>
                    <a:pt x="17744" y="0"/>
                    <a:pt x="16143" y="0"/>
                  </a:cubicBezTo>
                  <a:lnTo>
                    <a:pt x="5457" y="0"/>
                  </a:ln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8" name="Rectangle"/>
          <p:cNvSpPr/>
          <p:nvPr/>
        </p:nvSpPr>
        <p:spPr>
          <a:xfrm>
            <a:off x="15730010" y="-1"/>
            <a:ext cx="8653990" cy="13716001"/>
          </a:xfrm>
          <a:prstGeom prst="rect">
            <a:avLst/>
          </a:pr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139" name="Continuity history timeline"/>
          <p:cNvSpPr txBox="1"/>
          <p:nvPr/>
        </p:nvSpPr>
        <p:spPr>
          <a:xfrm>
            <a:off x="2310338" y="7296367"/>
            <a:ext cx="6906675" cy="401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t>Continuity history timeline</a:t>
            </a:r>
          </a:p>
        </p:txBody>
      </p:sp>
      <p:sp>
        <p:nvSpPr>
          <p:cNvPr id="3140" name="Awesome template"/>
          <p:cNvSpPr txBox="1"/>
          <p:nvPr/>
        </p:nvSpPr>
        <p:spPr>
          <a:xfrm>
            <a:off x="2310338" y="6572201"/>
            <a:ext cx="6906675"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Awesome template</a:t>
            </a:r>
          </a:p>
        </p:txBody>
      </p:sp>
      <p:sp>
        <p:nvSpPr>
          <p:cNvPr id="3141" name="Rounded Rectangle"/>
          <p:cNvSpPr/>
          <p:nvPr/>
        </p:nvSpPr>
        <p:spPr>
          <a:xfrm rot="16200000">
            <a:off x="8329059" y="6735882"/>
            <a:ext cx="14801905" cy="244237"/>
          </a:xfrm>
          <a:prstGeom prst="roundRect">
            <a:avLst>
              <a:gd name="adj" fmla="val 50000"/>
            </a:avLst>
          </a:pr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3145" name="Group"/>
          <p:cNvGrpSpPr/>
          <p:nvPr/>
        </p:nvGrpSpPr>
        <p:grpSpPr>
          <a:xfrm>
            <a:off x="10582819" y="9741117"/>
            <a:ext cx="11224505" cy="1568451"/>
            <a:chOff x="0" y="0"/>
            <a:chExt cx="11224503" cy="1568450"/>
          </a:xfrm>
        </p:grpSpPr>
        <p:sp>
          <p:nvSpPr>
            <p:cNvPr id="3142" name="Shape"/>
            <p:cNvSpPr/>
            <p:nvPr/>
          </p:nvSpPr>
          <p:spPr>
            <a:xfrm rot="16200000">
              <a:off x="4856877" y="308741"/>
              <a:ext cx="580630" cy="950968"/>
            </a:xfrm>
            <a:custGeom>
              <a:avLst/>
              <a:gdLst/>
              <a:ahLst/>
              <a:cxnLst>
                <a:cxn ang="0">
                  <a:pos x="wd2" y="hd2"/>
                </a:cxn>
                <a:cxn ang="5400000">
                  <a:pos x="wd2" y="hd2"/>
                </a:cxn>
                <a:cxn ang="10800000">
                  <a:pos x="wd2" y="hd2"/>
                </a:cxn>
                <a:cxn ang="16200000">
                  <a:pos x="wd2" y="hd2"/>
                </a:cxn>
              </a:cxnLst>
              <a:rect l="0" t="0" r="r" b="b"/>
              <a:pathLst>
                <a:path w="21600" h="21543" extrusionOk="0">
                  <a:moveTo>
                    <a:pt x="3913" y="0"/>
                  </a:moveTo>
                  <a:cubicBezTo>
                    <a:pt x="3346" y="0"/>
                    <a:pt x="2783" y="76"/>
                    <a:pt x="2259" y="225"/>
                  </a:cubicBezTo>
                  <a:cubicBezTo>
                    <a:pt x="1846" y="342"/>
                    <a:pt x="1459" y="505"/>
                    <a:pt x="1137" y="701"/>
                  </a:cubicBezTo>
                  <a:cubicBezTo>
                    <a:pt x="815" y="897"/>
                    <a:pt x="561" y="1124"/>
                    <a:pt x="369" y="1376"/>
                  </a:cubicBezTo>
                  <a:cubicBezTo>
                    <a:pt x="125" y="1695"/>
                    <a:pt x="0" y="2038"/>
                    <a:pt x="0" y="2383"/>
                  </a:cubicBezTo>
                  <a:cubicBezTo>
                    <a:pt x="0" y="2727"/>
                    <a:pt x="125" y="3070"/>
                    <a:pt x="369" y="3390"/>
                  </a:cubicBezTo>
                  <a:cubicBezTo>
                    <a:pt x="527" y="3587"/>
                    <a:pt x="781" y="3804"/>
                    <a:pt x="1152" y="4055"/>
                  </a:cubicBezTo>
                  <a:cubicBezTo>
                    <a:pt x="1522" y="4306"/>
                    <a:pt x="2010" y="4596"/>
                    <a:pt x="2613" y="4963"/>
                  </a:cubicBezTo>
                  <a:lnTo>
                    <a:pt x="12151" y="10771"/>
                  </a:lnTo>
                  <a:lnTo>
                    <a:pt x="2613" y="16579"/>
                  </a:lnTo>
                  <a:cubicBezTo>
                    <a:pt x="2010" y="16946"/>
                    <a:pt x="1522" y="17236"/>
                    <a:pt x="1152" y="17487"/>
                  </a:cubicBezTo>
                  <a:cubicBezTo>
                    <a:pt x="781" y="17739"/>
                    <a:pt x="527" y="17955"/>
                    <a:pt x="369" y="18153"/>
                  </a:cubicBezTo>
                  <a:cubicBezTo>
                    <a:pt x="125" y="18472"/>
                    <a:pt x="0" y="18815"/>
                    <a:pt x="0" y="19160"/>
                  </a:cubicBezTo>
                  <a:cubicBezTo>
                    <a:pt x="0" y="19504"/>
                    <a:pt x="125" y="19847"/>
                    <a:pt x="369" y="20167"/>
                  </a:cubicBezTo>
                  <a:cubicBezTo>
                    <a:pt x="561" y="20418"/>
                    <a:pt x="815" y="20645"/>
                    <a:pt x="1137" y="20841"/>
                  </a:cubicBezTo>
                  <a:cubicBezTo>
                    <a:pt x="1459" y="21037"/>
                    <a:pt x="1846" y="21200"/>
                    <a:pt x="2259" y="21317"/>
                  </a:cubicBezTo>
                  <a:cubicBezTo>
                    <a:pt x="3045" y="21541"/>
                    <a:pt x="3935" y="21600"/>
                    <a:pt x="4769" y="21488"/>
                  </a:cubicBezTo>
                  <a:cubicBezTo>
                    <a:pt x="5047" y="21451"/>
                    <a:pt x="5321" y="21393"/>
                    <a:pt x="5581" y="21317"/>
                  </a:cubicBezTo>
                  <a:cubicBezTo>
                    <a:pt x="5905" y="21221"/>
                    <a:pt x="6246" y="21067"/>
                    <a:pt x="6659" y="20841"/>
                  </a:cubicBezTo>
                  <a:cubicBezTo>
                    <a:pt x="7071" y="20615"/>
                    <a:pt x="7547" y="20318"/>
                    <a:pt x="8150" y="19951"/>
                  </a:cubicBezTo>
                  <a:lnTo>
                    <a:pt x="18987" y="13343"/>
                  </a:lnTo>
                  <a:cubicBezTo>
                    <a:pt x="19265" y="13173"/>
                    <a:pt x="19517" y="13032"/>
                    <a:pt x="19740" y="12893"/>
                  </a:cubicBezTo>
                  <a:cubicBezTo>
                    <a:pt x="19962" y="12754"/>
                    <a:pt x="20166" y="12626"/>
                    <a:pt x="20345" y="12506"/>
                  </a:cubicBezTo>
                  <a:cubicBezTo>
                    <a:pt x="20380" y="12487"/>
                    <a:pt x="20415" y="12482"/>
                    <a:pt x="20448" y="12461"/>
                  </a:cubicBezTo>
                  <a:cubicBezTo>
                    <a:pt x="20771" y="12265"/>
                    <a:pt x="21038" y="12030"/>
                    <a:pt x="21231" y="11778"/>
                  </a:cubicBezTo>
                  <a:cubicBezTo>
                    <a:pt x="21476" y="11459"/>
                    <a:pt x="21600" y="11116"/>
                    <a:pt x="21600" y="10771"/>
                  </a:cubicBezTo>
                  <a:cubicBezTo>
                    <a:pt x="21600" y="10599"/>
                    <a:pt x="21573" y="10419"/>
                    <a:pt x="21511" y="10250"/>
                  </a:cubicBezTo>
                  <a:cubicBezTo>
                    <a:pt x="21450" y="10080"/>
                    <a:pt x="21353" y="9915"/>
                    <a:pt x="21231" y="9755"/>
                  </a:cubicBezTo>
                  <a:cubicBezTo>
                    <a:pt x="21038" y="9503"/>
                    <a:pt x="20771" y="9278"/>
                    <a:pt x="20448" y="9081"/>
                  </a:cubicBezTo>
                  <a:cubicBezTo>
                    <a:pt x="20415" y="9060"/>
                    <a:pt x="20380" y="9056"/>
                    <a:pt x="20345" y="9036"/>
                  </a:cubicBezTo>
                  <a:cubicBezTo>
                    <a:pt x="20166" y="8917"/>
                    <a:pt x="19962" y="8788"/>
                    <a:pt x="19740" y="8649"/>
                  </a:cubicBezTo>
                  <a:cubicBezTo>
                    <a:pt x="19517" y="8511"/>
                    <a:pt x="19265" y="8360"/>
                    <a:pt x="18987" y="8191"/>
                  </a:cubicBezTo>
                  <a:lnTo>
                    <a:pt x="8150" y="1591"/>
                  </a:lnTo>
                  <a:cubicBezTo>
                    <a:pt x="7547" y="1224"/>
                    <a:pt x="7071" y="927"/>
                    <a:pt x="6659" y="701"/>
                  </a:cubicBezTo>
                  <a:cubicBezTo>
                    <a:pt x="6246" y="475"/>
                    <a:pt x="5905" y="321"/>
                    <a:pt x="5581" y="225"/>
                  </a:cubicBezTo>
                  <a:cubicBezTo>
                    <a:pt x="5056" y="76"/>
                    <a:pt x="4479" y="0"/>
                    <a:pt x="3913" y="0"/>
                  </a:cubicBezTo>
                  <a:close/>
                </a:path>
              </a:pathLst>
            </a:cu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143" name="2017"/>
            <p:cNvSpPr txBox="1"/>
            <p:nvPr/>
          </p:nvSpPr>
          <p:spPr>
            <a:xfrm>
              <a:off x="0" y="34925"/>
              <a:ext cx="4148879" cy="149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r">
                <a:lnSpc>
                  <a:spcPct val="90000"/>
                </a:lnSpc>
                <a:defRPr sz="9000" spc="0">
                  <a:solidFill>
                    <a:srgbClr val="D5D5D5"/>
                  </a:solidFill>
                  <a:latin typeface="+mn-lt"/>
                  <a:ea typeface="+mn-ea"/>
                  <a:cs typeface="+mn-cs"/>
                  <a:sym typeface="Montserrat Bold"/>
                </a:defRPr>
              </a:lvl1pPr>
            </a:lstStyle>
            <a:p>
              <a:r>
                <a:t>2017</a:t>
              </a:r>
            </a:p>
          </p:txBody>
        </p:sp>
        <p:sp>
          <p:nvSpPr>
            <p:cNvPr id="3144" name="Lorem ipsum dolor sit elit, consect loreretur adipiscing nisi aute. ipsum sit elit, Lorem ipsum dolor sit elit, Lorem ipsum dolor sit elit, consect"/>
            <p:cNvSpPr txBox="1"/>
            <p:nvPr/>
          </p:nvSpPr>
          <p:spPr>
            <a:xfrm>
              <a:off x="6145504" y="-1"/>
              <a:ext cx="5079000"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Lorem ipsum dolor sit elit, consect loreretur adipiscing nisi aute. ipsum sit elit, Lorem ipsum dolor sit elit, Lorem ipsum dolor sit elit, consect</a:t>
              </a:r>
            </a:p>
          </p:txBody>
        </p:sp>
      </p:grpSp>
      <p:grpSp>
        <p:nvGrpSpPr>
          <p:cNvPr id="3149" name="Group"/>
          <p:cNvGrpSpPr/>
          <p:nvPr/>
        </p:nvGrpSpPr>
        <p:grpSpPr>
          <a:xfrm>
            <a:off x="10582819" y="6108700"/>
            <a:ext cx="11224505" cy="1119556"/>
            <a:chOff x="0" y="635000"/>
            <a:chExt cx="11224503" cy="1119555"/>
          </a:xfrm>
        </p:grpSpPr>
        <p:sp>
          <p:nvSpPr>
            <p:cNvPr id="3146" name="Shape"/>
            <p:cNvSpPr/>
            <p:nvPr/>
          </p:nvSpPr>
          <p:spPr>
            <a:xfrm rot="16200000">
              <a:off x="4776935" y="749276"/>
              <a:ext cx="740512" cy="1270048"/>
            </a:xfrm>
            <a:custGeom>
              <a:avLst/>
              <a:gdLst/>
              <a:ahLst/>
              <a:cxnLst>
                <a:cxn ang="0">
                  <a:pos x="wd2" y="hd2"/>
                </a:cxn>
                <a:cxn ang="5400000">
                  <a:pos x="wd2" y="hd2"/>
                </a:cxn>
                <a:cxn ang="10800000">
                  <a:pos x="wd2" y="hd2"/>
                </a:cxn>
                <a:cxn ang="16200000">
                  <a:pos x="wd2" y="hd2"/>
                </a:cxn>
              </a:cxnLst>
              <a:rect l="0" t="0" r="r" b="b"/>
              <a:pathLst>
                <a:path w="21505" h="21558" extrusionOk="0">
                  <a:moveTo>
                    <a:pt x="3065" y="0"/>
                  </a:moveTo>
                  <a:cubicBezTo>
                    <a:pt x="2623" y="0"/>
                    <a:pt x="2172" y="57"/>
                    <a:pt x="1762" y="168"/>
                  </a:cubicBezTo>
                  <a:cubicBezTo>
                    <a:pt x="1439" y="257"/>
                    <a:pt x="1150" y="378"/>
                    <a:pt x="898" y="525"/>
                  </a:cubicBezTo>
                  <a:cubicBezTo>
                    <a:pt x="646" y="673"/>
                    <a:pt x="438" y="842"/>
                    <a:pt x="287" y="1031"/>
                  </a:cubicBezTo>
                  <a:cubicBezTo>
                    <a:pt x="-95" y="1509"/>
                    <a:pt x="-95" y="2061"/>
                    <a:pt x="287" y="2540"/>
                  </a:cubicBezTo>
                  <a:cubicBezTo>
                    <a:pt x="410" y="2688"/>
                    <a:pt x="620" y="2850"/>
                    <a:pt x="909" y="3038"/>
                  </a:cubicBezTo>
                  <a:cubicBezTo>
                    <a:pt x="1199" y="3226"/>
                    <a:pt x="1580" y="3443"/>
                    <a:pt x="2050" y="3719"/>
                  </a:cubicBezTo>
                  <a:lnTo>
                    <a:pt x="14129" y="10778"/>
                  </a:lnTo>
                  <a:lnTo>
                    <a:pt x="2050" y="17838"/>
                  </a:lnTo>
                  <a:cubicBezTo>
                    <a:pt x="1580" y="18113"/>
                    <a:pt x="1199" y="18330"/>
                    <a:pt x="909" y="18519"/>
                  </a:cubicBezTo>
                  <a:cubicBezTo>
                    <a:pt x="620" y="18707"/>
                    <a:pt x="410" y="18869"/>
                    <a:pt x="287" y="19017"/>
                  </a:cubicBezTo>
                  <a:cubicBezTo>
                    <a:pt x="-95" y="19496"/>
                    <a:pt x="-95" y="20047"/>
                    <a:pt x="287" y="20526"/>
                  </a:cubicBezTo>
                  <a:cubicBezTo>
                    <a:pt x="438" y="20715"/>
                    <a:pt x="646" y="20884"/>
                    <a:pt x="898" y="21031"/>
                  </a:cubicBezTo>
                  <a:cubicBezTo>
                    <a:pt x="1150" y="21179"/>
                    <a:pt x="1439" y="21300"/>
                    <a:pt x="1762" y="21388"/>
                  </a:cubicBezTo>
                  <a:cubicBezTo>
                    <a:pt x="2376" y="21556"/>
                    <a:pt x="3071" y="21600"/>
                    <a:pt x="3721" y="21516"/>
                  </a:cubicBezTo>
                  <a:cubicBezTo>
                    <a:pt x="3938" y="21488"/>
                    <a:pt x="4151" y="21444"/>
                    <a:pt x="4355" y="21388"/>
                  </a:cubicBezTo>
                  <a:cubicBezTo>
                    <a:pt x="4609" y="21316"/>
                    <a:pt x="4875" y="21200"/>
                    <a:pt x="5197" y="21031"/>
                  </a:cubicBezTo>
                  <a:cubicBezTo>
                    <a:pt x="5519" y="20862"/>
                    <a:pt x="5890" y="20639"/>
                    <a:pt x="6361" y="20364"/>
                  </a:cubicBezTo>
                  <a:lnTo>
                    <a:pt x="19465" y="12705"/>
                  </a:lnTo>
                  <a:cubicBezTo>
                    <a:pt x="19683" y="12578"/>
                    <a:pt x="19879" y="12472"/>
                    <a:pt x="20053" y="12368"/>
                  </a:cubicBezTo>
                  <a:cubicBezTo>
                    <a:pt x="20226" y="12264"/>
                    <a:pt x="20374" y="12168"/>
                    <a:pt x="20514" y="12078"/>
                  </a:cubicBezTo>
                  <a:cubicBezTo>
                    <a:pt x="20541" y="12064"/>
                    <a:pt x="20580" y="12060"/>
                    <a:pt x="20606" y="12045"/>
                  </a:cubicBezTo>
                  <a:cubicBezTo>
                    <a:pt x="20858" y="11897"/>
                    <a:pt x="21066" y="11722"/>
                    <a:pt x="21217" y="11533"/>
                  </a:cubicBezTo>
                  <a:cubicBezTo>
                    <a:pt x="21408" y="11293"/>
                    <a:pt x="21505" y="11037"/>
                    <a:pt x="21505" y="10778"/>
                  </a:cubicBezTo>
                  <a:cubicBezTo>
                    <a:pt x="21505" y="10649"/>
                    <a:pt x="21484" y="10514"/>
                    <a:pt x="21436" y="10388"/>
                  </a:cubicBezTo>
                  <a:cubicBezTo>
                    <a:pt x="21388" y="10261"/>
                    <a:pt x="21312" y="10137"/>
                    <a:pt x="21217" y="10017"/>
                  </a:cubicBezTo>
                  <a:cubicBezTo>
                    <a:pt x="21066" y="9828"/>
                    <a:pt x="20858" y="9659"/>
                    <a:pt x="20606" y="9512"/>
                  </a:cubicBezTo>
                  <a:cubicBezTo>
                    <a:pt x="20580" y="9496"/>
                    <a:pt x="20541" y="9493"/>
                    <a:pt x="20514" y="9478"/>
                  </a:cubicBezTo>
                  <a:cubicBezTo>
                    <a:pt x="20374" y="9389"/>
                    <a:pt x="20226" y="9292"/>
                    <a:pt x="20053" y="9189"/>
                  </a:cubicBezTo>
                  <a:cubicBezTo>
                    <a:pt x="19879" y="9085"/>
                    <a:pt x="19683" y="8972"/>
                    <a:pt x="19465" y="8845"/>
                  </a:cubicBezTo>
                  <a:lnTo>
                    <a:pt x="6361" y="1192"/>
                  </a:lnTo>
                  <a:cubicBezTo>
                    <a:pt x="5890" y="917"/>
                    <a:pt x="5519" y="695"/>
                    <a:pt x="5197" y="525"/>
                  </a:cubicBezTo>
                  <a:cubicBezTo>
                    <a:pt x="4875" y="356"/>
                    <a:pt x="4609" y="240"/>
                    <a:pt x="4355" y="168"/>
                  </a:cubicBezTo>
                  <a:cubicBezTo>
                    <a:pt x="3946" y="57"/>
                    <a:pt x="3506" y="0"/>
                    <a:pt x="3065" y="0"/>
                  </a:cubicBezTo>
                  <a:close/>
                </a:path>
              </a:pathLst>
            </a:cu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147" name="2018"/>
            <p:cNvSpPr/>
            <p:nvPr/>
          </p:nvSpPr>
          <p:spPr>
            <a:xfrm>
              <a:off x="0" y="635000"/>
              <a:ext cx="414887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r">
                <a:lnSpc>
                  <a:spcPct val="90000"/>
                </a:lnSpc>
                <a:defRPr sz="9000" spc="0">
                  <a:solidFill>
                    <a:srgbClr val="D5D5D5"/>
                  </a:solidFill>
                  <a:latin typeface="+mn-lt"/>
                  <a:ea typeface="+mn-ea"/>
                  <a:cs typeface="+mn-cs"/>
                  <a:sym typeface="Montserrat Bold"/>
                </a:defRPr>
              </a:lvl1pPr>
            </a:lstStyle>
            <a:p>
              <a:r>
                <a:t>2018</a:t>
              </a:r>
            </a:p>
          </p:txBody>
        </p:sp>
        <p:sp>
          <p:nvSpPr>
            <p:cNvPr id="3148" name="Lorem ipsum dolor sit elit, consect loreretur adipiscing nisi aute. ipsum sit elit, Lorem ipsum dolor sit elit, Lorem ipsum dolor sit elit, consect Lorem ipsum dolor sit elit, consect loreretur adipiscing nisi aute. ipsum sit elit, Lorem ipsum dolor sit "/>
            <p:cNvSpPr/>
            <p:nvPr/>
          </p:nvSpPr>
          <p:spPr>
            <a:xfrm>
              <a:off x="6145504" y="1384300"/>
              <a:ext cx="5079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Lorem ipsum dolor sit elit, consect loreretur adipiscing nisi aute. ipsum sit elit, Lorem ipsum dolor sit elit, Lorem ipsum dolor sit elit, consect Lorem ipsum dolor sit elit, consect loreretur adipiscing nisi aute. ipsum sit elit, Lorem ipsum dolor sit elit, Lorem ipsum dolor sit elit, consect</a:t>
              </a:r>
            </a:p>
          </p:txBody>
        </p:sp>
      </p:grpSp>
      <p:grpSp>
        <p:nvGrpSpPr>
          <p:cNvPr id="3153" name="Group"/>
          <p:cNvGrpSpPr/>
          <p:nvPr/>
        </p:nvGrpSpPr>
        <p:grpSpPr>
          <a:xfrm>
            <a:off x="10582819" y="2406432"/>
            <a:ext cx="11224505" cy="1568451"/>
            <a:chOff x="0" y="0"/>
            <a:chExt cx="11224503" cy="1568450"/>
          </a:xfrm>
        </p:grpSpPr>
        <p:sp>
          <p:nvSpPr>
            <p:cNvPr id="3150" name="Shape"/>
            <p:cNvSpPr/>
            <p:nvPr/>
          </p:nvSpPr>
          <p:spPr>
            <a:xfrm rot="16200000">
              <a:off x="4856877" y="308741"/>
              <a:ext cx="580630" cy="950968"/>
            </a:xfrm>
            <a:custGeom>
              <a:avLst/>
              <a:gdLst/>
              <a:ahLst/>
              <a:cxnLst>
                <a:cxn ang="0">
                  <a:pos x="wd2" y="hd2"/>
                </a:cxn>
                <a:cxn ang="5400000">
                  <a:pos x="wd2" y="hd2"/>
                </a:cxn>
                <a:cxn ang="10800000">
                  <a:pos x="wd2" y="hd2"/>
                </a:cxn>
                <a:cxn ang="16200000">
                  <a:pos x="wd2" y="hd2"/>
                </a:cxn>
              </a:cxnLst>
              <a:rect l="0" t="0" r="r" b="b"/>
              <a:pathLst>
                <a:path w="21600" h="21543" extrusionOk="0">
                  <a:moveTo>
                    <a:pt x="3913" y="0"/>
                  </a:moveTo>
                  <a:cubicBezTo>
                    <a:pt x="3346" y="0"/>
                    <a:pt x="2783" y="76"/>
                    <a:pt x="2259" y="225"/>
                  </a:cubicBezTo>
                  <a:cubicBezTo>
                    <a:pt x="1846" y="342"/>
                    <a:pt x="1459" y="505"/>
                    <a:pt x="1137" y="701"/>
                  </a:cubicBezTo>
                  <a:cubicBezTo>
                    <a:pt x="815" y="897"/>
                    <a:pt x="561" y="1124"/>
                    <a:pt x="369" y="1376"/>
                  </a:cubicBezTo>
                  <a:cubicBezTo>
                    <a:pt x="125" y="1695"/>
                    <a:pt x="0" y="2038"/>
                    <a:pt x="0" y="2383"/>
                  </a:cubicBezTo>
                  <a:cubicBezTo>
                    <a:pt x="0" y="2727"/>
                    <a:pt x="125" y="3070"/>
                    <a:pt x="369" y="3390"/>
                  </a:cubicBezTo>
                  <a:cubicBezTo>
                    <a:pt x="527" y="3587"/>
                    <a:pt x="781" y="3804"/>
                    <a:pt x="1152" y="4055"/>
                  </a:cubicBezTo>
                  <a:cubicBezTo>
                    <a:pt x="1522" y="4306"/>
                    <a:pt x="2010" y="4596"/>
                    <a:pt x="2613" y="4963"/>
                  </a:cubicBezTo>
                  <a:lnTo>
                    <a:pt x="12151" y="10771"/>
                  </a:lnTo>
                  <a:lnTo>
                    <a:pt x="2613" y="16579"/>
                  </a:lnTo>
                  <a:cubicBezTo>
                    <a:pt x="2010" y="16946"/>
                    <a:pt x="1522" y="17236"/>
                    <a:pt x="1152" y="17487"/>
                  </a:cubicBezTo>
                  <a:cubicBezTo>
                    <a:pt x="781" y="17739"/>
                    <a:pt x="527" y="17955"/>
                    <a:pt x="369" y="18153"/>
                  </a:cubicBezTo>
                  <a:cubicBezTo>
                    <a:pt x="125" y="18472"/>
                    <a:pt x="0" y="18815"/>
                    <a:pt x="0" y="19160"/>
                  </a:cubicBezTo>
                  <a:cubicBezTo>
                    <a:pt x="0" y="19504"/>
                    <a:pt x="125" y="19847"/>
                    <a:pt x="369" y="20167"/>
                  </a:cubicBezTo>
                  <a:cubicBezTo>
                    <a:pt x="561" y="20418"/>
                    <a:pt x="815" y="20645"/>
                    <a:pt x="1137" y="20841"/>
                  </a:cubicBezTo>
                  <a:cubicBezTo>
                    <a:pt x="1459" y="21037"/>
                    <a:pt x="1846" y="21200"/>
                    <a:pt x="2259" y="21317"/>
                  </a:cubicBezTo>
                  <a:cubicBezTo>
                    <a:pt x="3045" y="21541"/>
                    <a:pt x="3935" y="21600"/>
                    <a:pt x="4769" y="21488"/>
                  </a:cubicBezTo>
                  <a:cubicBezTo>
                    <a:pt x="5047" y="21451"/>
                    <a:pt x="5321" y="21393"/>
                    <a:pt x="5581" y="21317"/>
                  </a:cubicBezTo>
                  <a:cubicBezTo>
                    <a:pt x="5905" y="21221"/>
                    <a:pt x="6246" y="21067"/>
                    <a:pt x="6659" y="20841"/>
                  </a:cubicBezTo>
                  <a:cubicBezTo>
                    <a:pt x="7071" y="20615"/>
                    <a:pt x="7547" y="20318"/>
                    <a:pt x="8150" y="19951"/>
                  </a:cubicBezTo>
                  <a:lnTo>
                    <a:pt x="18987" y="13343"/>
                  </a:lnTo>
                  <a:cubicBezTo>
                    <a:pt x="19265" y="13173"/>
                    <a:pt x="19517" y="13032"/>
                    <a:pt x="19740" y="12893"/>
                  </a:cubicBezTo>
                  <a:cubicBezTo>
                    <a:pt x="19962" y="12754"/>
                    <a:pt x="20166" y="12626"/>
                    <a:pt x="20345" y="12506"/>
                  </a:cubicBezTo>
                  <a:cubicBezTo>
                    <a:pt x="20380" y="12487"/>
                    <a:pt x="20415" y="12482"/>
                    <a:pt x="20448" y="12461"/>
                  </a:cubicBezTo>
                  <a:cubicBezTo>
                    <a:pt x="20771" y="12265"/>
                    <a:pt x="21038" y="12030"/>
                    <a:pt x="21231" y="11778"/>
                  </a:cubicBezTo>
                  <a:cubicBezTo>
                    <a:pt x="21476" y="11459"/>
                    <a:pt x="21600" y="11116"/>
                    <a:pt x="21600" y="10771"/>
                  </a:cubicBezTo>
                  <a:cubicBezTo>
                    <a:pt x="21600" y="10599"/>
                    <a:pt x="21573" y="10419"/>
                    <a:pt x="21511" y="10250"/>
                  </a:cubicBezTo>
                  <a:cubicBezTo>
                    <a:pt x="21450" y="10080"/>
                    <a:pt x="21353" y="9915"/>
                    <a:pt x="21231" y="9755"/>
                  </a:cubicBezTo>
                  <a:cubicBezTo>
                    <a:pt x="21038" y="9503"/>
                    <a:pt x="20771" y="9278"/>
                    <a:pt x="20448" y="9081"/>
                  </a:cubicBezTo>
                  <a:cubicBezTo>
                    <a:pt x="20415" y="9060"/>
                    <a:pt x="20380" y="9056"/>
                    <a:pt x="20345" y="9036"/>
                  </a:cubicBezTo>
                  <a:cubicBezTo>
                    <a:pt x="20166" y="8917"/>
                    <a:pt x="19962" y="8788"/>
                    <a:pt x="19740" y="8649"/>
                  </a:cubicBezTo>
                  <a:cubicBezTo>
                    <a:pt x="19517" y="8511"/>
                    <a:pt x="19265" y="8360"/>
                    <a:pt x="18987" y="8191"/>
                  </a:cubicBezTo>
                  <a:lnTo>
                    <a:pt x="8150" y="1591"/>
                  </a:lnTo>
                  <a:cubicBezTo>
                    <a:pt x="7547" y="1224"/>
                    <a:pt x="7071" y="927"/>
                    <a:pt x="6659" y="701"/>
                  </a:cubicBezTo>
                  <a:cubicBezTo>
                    <a:pt x="6246" y="475"/>
                    <a:pt x="5905" y="321"/>
                    <a:pt x="5581" y="225"/>
                  </a:cubicBezTo>
                  <a:cubicBezTo>
                    <a:pt x="5056" y="76"/>
                    <a:pt x="4479" y="0"/>
                    <a:pt x="3913" y="0"/>
                  </a:cubicBezTo>
                  <a:close/>
                </a:path>
              </a:pathLst>
            </a:cu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151" name="2019"/>
            <p:cNvSpPr txBox="1"/>
            <p:nvPr/>
          </p:nvSpPr>
          <p:spPr>
            <a:xfrm>
              <a:off x="0" y="34925"/>
              <a:ext cx="4148879" cy="149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r">
                <a:lnSpc>
                  <a:spcPct val="90000"/>
                </a:lnSpc>
                <a:defRPr sz="9000" spc="0">
                  <a:solidFill>
                    <a:srgbClr val="D5D5D5"/>
                  </a:solidFill>
                  <a:latin typeface="+mn-lt"/>
                  <a:ea typeface="+mn-ea"/>
                  <a:cs typeface="+mn-cs"/>
                  <a:sym typeface="Montserrat Bold"/>
                </a:defRPr>
              </a:lvl1pPr>
            </a:lstStyle>
            <a:p>
              <a:r>
                <a:t>2019</a:t>
              </a:r>
            </a:p>
          </p:txBody>
        </p:sp>
        <p:sp>
          <p:nvSpPr>
            <p:cNvPr id="3152" name="Lorem ipsum dolor sit elit, consect loreretur adipiscing nisi aute. ipsum sit elit, Lorem ipsum dolor sit elit, Lorem ipsum dolor sit elit, consect"/>
            <p:cNvSpPr txBox="1"/>
            <p:nvPr/>
          </p:nvSpPr>
          <p:spPr>
            <a:xfrm>
              <a:off x="6145504" y="-1"/>
              <a:ext cx="5079000"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Lorem ipsum dolor sit elit, consect loreretur adipiscing nisi aute. ipsum sit elit, Lorem ipsum dolor sit elit, Lorem ipsum dolor sit elit, consect</a:t>
              </a: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1" nodeType="withEffect">
                                  <p:stCondLst>
                                    <p:cond delay="0"/>
                                  </p:stCondLst>
                                  <p:iterate>
                                    <p:tmAbs val="0"/>
                                  </p:iterate>
                                  <p:childTnLst>
                                    <p:set>
                                      <p:cBhvr>
                                        <p:cTn id="6" fill="hold"/>
                                        <p:tgtEl>
                                          <p:spTgt spid="3138"/>
                                        </p:tgtEl>
                                        <p:attrNameLst>
                                          <p:attrName>style.visibility</p:attrName>
                                        </p:attrNameLst>
                                      </p:cBhvr>
                                      <p:to>
                                        <p:strVal val="visible"/>
                                      </p:to>
                                    </p:set>
                                    <p:anim calcmode="lin" valueType="num">
                                      <p:cBhvr>
                                        <p:cTn id="7" dur="1000" fill="hold"/>
                                        <p:tgtEl>
                                          <p:spTgt spid="3138"/>
                                        </p:tgtEl>
                                        <p:attrNameLst>
                                          <p:attrName>ppt_x</p:attrName>
                                        </p:attrNameLst>
                                      </p:cBhvr>
                                      <p:tavLst>
                                        <p:tav tm="0">
                                          <p:val>
                                            <p:strVal val="#ppt_x"/>
                                          </p:val>
                                        </p:tav>
                                        <p:tav tm="100000">
                                          <p:val>
                                            <p:strVal val="#ppt_x"/>
                                          </p:val>
                                        </p:tav>
                                      </p:tavLst>
                                    </p:anim>
                                    <p:anim calcmode="lin" valueType="num">
                                      <p:cBhvr>
                                        <p:cTn id="8" dur="1000" fill="hold"/>
                                        <p:tgtEl>
                                          <p:spTgt spid="3138"/>
                                        </p:tgtEl>
                                        <p:attrNameLst>
                                          <p:attrName>ppt_y</p:attrName>
                                        </p:attrNameLst>
                                      </p:cBhvr>
                                      <p:tavLst>
                                        <p:tav tm="0">
                                          <p:val>
                                            <p:strVal val="0-#ppt_h/2"/>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3141"/>
                                        </p:tgtEl>
                                        <p:attrNameLst>
                                          <p:attrName>style.visibility</p:attrName>
                                        </p:attrNameLst>
                                      </p:cBhvr>
                                      <p:to>
                                        <p:strVal val="visible"/>
                                      </p:to>
                                    </p:set>
                                    <p:anim calcmode="lin" valueType="num">
                                      <p:cBhvr>
                                        <p:cTn id="11" dur="1000" fill="hold"/>
                                        <p:tgtEl>
                                          <p:spTgt spid="3141"/>
                                        </p:tgtEl>
                                        <p:attrNameLst>
                                          <p:attrName>ppt_x</p:attrName>
                                        </p:attrNameLst>
                                      </p:cBhvr>
                                      <p:tavLst>
                                        <p:tav tm="0">
                                          <p:val>
                                            <p:strVal val="#ppt_x"/>
                                          </p:val>
                                        </p:tav>
                                        <p:tav tm="100000">
                                          <p:val>
                                            <p:strVal val="#ppt_x"/>
                                          </p:val>
                                        </p:tav>
                                      </p:tavLst>
                                    </p:anim>
                                    <p:anim calcmode="lin" valueType="num">
                                      <p:cBhvr>
                                        <p:cTn id="12" dur="1000" fill="hold"/>
                                        <p:tgtEl>
                                          <p:spTgt spid="3141"/>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3153"/>
                                        </p:tgtEl>
                                        <p:attrNameLst>
                                          <p:attrName>style.visibility</p:attrName>
                                        </p:attrNameLst>
                                      </p:cBhvr>
                                      <p:to>
                                        <p:strVal val="visible"/>
                                      </p:to>
                                    </p:set>
                                    <p:anim calcmode="lin" valueType="num">
                                      <p:cBhvr>
                                        <p:cTn id="15" dur="1000" fill="hold"/>
                                        <p:tgtEl>
                                          <p:spTgt spid="3153"/>
                                        </p:tgtEl>
                                        <p:attrNameLst>
                                          <p:attrName>ppt_x</p:attrName>
                                        </p:attrNameLst>
                                      </p:cBhvr>
                                      <p:tavLst>
                                        <p:tav tm="0">
                                          <p:val>
                                            <p:strVal val="#ppt_x"/>
                                          </p:val>
                                        </p:tav>
                                        <p:tav tm="100000">
                                          <p:val>
                                            <p:strVal val="#ppt_x"/>
                                          </p:val>
                                        </p:tav>
                                      </p:tavLst>
                                    </p:anim>
                                    <p:anim calcmode="lin" valueType="num">
                                      <p:cBhvr>
                                        <p:cTn id="16" dur="1000" fill="hold"/>
                                        <p:tgtEl>
                                          <p:spTgt spid="3153"/>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3149"/>
                                        </p:tgtEl>
                                        <p:attrNameLst>
                                          <p:attrName>style.visibility</p:attrName>
                                        </p:attrNameLst>
                                      </p:cBhvr>
                                      <p:to>
                                        <p:strVal val="visible"/>
                                      </p:to>
                                    </p:set>
                                    <p:anim calcmode="lin" valueType="num">
                                      <p:cBhvr>
                                        <p:cTn id="19" dur="1000" fill="hold"/>
                                        <p:tgtEl>
                                          <p:spTgt spid="3149"/>
                                        </p:tgtEl>
                                        <p:attrNameLst>
                                          <p:attrName>ppt_x</p:attrName>
                                        </p:attrNameLst>
                                      </p:cBhvr>
                                      <p:tavLst>
                                        <p:tav tm="0">
                                          <p:val>
                                            <p:strVal val="#ppt_x"/>
                                          </p:val>
                                        </p:tav>
                                        <p:tav tm="100000">
                                          <p:val>
                                            <p:strVal val="#ppt_x"/>
                                          </p:val>
                                        </p:tav>
                                      </p:tavLst>
                                    </p:anim>
                                    <p:anim calcmode="lin" valueType="num">
                                      <p:cBhvr>
                                        <p:cTn id="20" dur="1000" fill="hold"/>
                                        <p:tgtEl>
                                          <p:spTgt spid="3149"/>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3145"/>
                                        </p:tgtEl>
                                        <p:attrNameLst>
                                          <p:attrName>style.visibility</p:attrName>
                                        </p:attrNameLst>
                                      </p:cBhvr>
                                      <p:to>
                                        <p:strVal val="visible"/>
                                      </p:to>
                                    </p:set>
                                    <p:anim calcmode="lin" valueType="num">
                                      <p:cBhvr>
                                        <p:cTn id="23" dur="1000" fill="hold"/>
                                        <p:tgtEl>
                                          <p:spTgt spid="3145"/>
                                        </p:tgtEl>
                                        <p:attrNameLst>
                                          <p:attrName>ppt_x</p:attrName>
                                        </p:attrNameLst>
                                      </p:cBhvr>
                                      <p:tavLst>
                                        <p:tav tm="0">
                                          <p:val>
                                            <p:strVal val="#ppt_x"/>
                                          </p:val>
                                        </p:tav>
                                        <p:tav tm="100000">
                                          <p:val>
                                            <p:strVal val="#ppt_x"/>
                                          </p:val>
                                        </p:tav>
                                      </p:tavLst>
                                    </p:anim>
                                    <p:anim calcmode="lin" valueType="num">
                                      <p:cBhvr>
                                        <p:cTn id="24" dur="1000" fill="hold"/>
                                        <p:tgtEl>
                                          <p:spTgt spid="31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8" grpId="1" animBg="1" advAuto="0"/>
      <p:bldP spid="3141" grpId="2" animBg="1" advAuto="0"/>
      <p:bldP spid="3145" grpId="5" animBg="1" advAuto="0"/>
      <p:bldP spid="3149" grpId="4" animBg="1" advAuto="0"/>
      <p:bldP spid="3153" grpId="3"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5" name="Rectangle"/>
          <p:cNvSpPr/>
          <p:nvPr/>
        </p:nvSpPr>
        <p:spPr>
          <a:xfrm>
            <a:off x="15730010" y="-1"/>
            <a:ext cx="8653990" cy="13716001"/>
          </a:xfrm>
          <a:prstGeom prst="rect">
            <a:avLst/>
          </a:pr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156" name="Rounded Rectangle"/>
          <p:cNvSpPr/>
          <p:nvPr/>
        </p:nvSpPr>
        <p:spPr>
          <a:xfrm rot="16200000">
            <a:off x="9893965" y="9174442"/>
            <a:ext cx="11672092" cy="244236"/>
          </a:xfrm>
          <a:prstGeom prst="roundRect">
            <a:avLst>
              <a:gd name="adj" fmla="val 50000"/>
            </a:avLst>
          </a:pr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3160" name="Group"/>
          <p:cNvGrpSpPr/>
          <p:nvPr/>
        </p:nvGrpSpPr>
        <p:grpSpPr>
          <a:xfrm>
            <a:off x="10582819" y="9776042"/>
            <a:ext cx="11224505" cy="1039615"/>
            <a:chOff x="0" y="635000"/>
            <a:chExt cx="11224503" cy="1039613"/>
          </a:xfrm>
        </p:grpSpPr>
        <p:sp>
          <p:nvSpPr>
            <p:cNvPr id="3157" name="Shape"/>
            <p:cNvSpPr/>
            <p:nvPr/>
          </p:nvSpPr>
          <p:spPr>
            <a:xfrm rot="16200000">
              <a:off x="4856877" y="908816"/>
              <a:ext cx="580630" cy="950968"/>
            </a:xfrm>
            <a:custGeom>
              <a:avLst/>
              <a:gdLst/>
              <a:ahLst/>
              <a:cxnLst>
                <a:cxn ang="0">
                  <a:pos x="wd2" y="hd2"/>
                </a:cxn>
                <a:cxn ang="5400000">
                  <a:pos x="wd2" y="hd2"/>
                </a:cxn>
                <a:cxn ang="10800000">
                  <a:pos x="wd2" y="hd2"/>
                </a:cxn>
                <a:cxn ang="16200000">
                  <a:pos x="wd2" y="hd2"/>
                </a:cxn>
              </a:cxnLst>
              <a:rect l="0" t="0" r="r" b="b"/>
              <a:pathLst>
                <a:path w="21600" h="21543" extrusionOk="0">
                  <a:moveTo>
                    <a:pt x="3913" y="0"/>
                  </a:moveTo>
                  <a:cubicBezTo>
                    <a:pt x="3346" y="0"/>
                    <a:pt x="2783" y="76"/>
                    <a:pt x="2259" y="225"/>
                  </a:cubicBezTo>
                  <a:cubicBezTo>
                    <a:pt x="1846" y="342"/>
                    <a:pt x="1459" y="505"/>
                    <a:pt x="1137" y="701"/>
                  </a:cubicBezTo>
                  <a:cubicBezTo>
                    <a:pt x="815" y="897"/>
                    <a:pt x="561" y="1124"/>
                    <a:pt x="369" y="1376"/>
                  </a:cubicBezTo>
                  <a:cubicBezTo>
                    <a:pt x="125" y="1695"/>
                    <a:pt x="0" y="2038"/>
                    <a:pt x="0" y="2383"/>
                  </a:cubicBezTo>
                  <a:cubicBezTo>
                    <a:pt x="0" y="2727"/>
                    <a:pt x="125" y="3070"/>
                    <a:pt x="369" y="3390"/>
                  </a:cubicBezTo>
                  <a:cubicBezTo>
                    <a:pt x="527" y="3587"/>
                    <a:pt x="781" y="3804"/>
                    <a:pt x="1152" y="4055"/>
                  </a:cubicBezTo>
                  <a:cubicBezTo>
                    <a:pt x="1522" y="4306"/>
                    <a:pt x="2010" y="4596"/>
                    <a:pt x="2613" y="4963"/>
                  </a:cubicBezTo>
                  <a:lnTo>
                    <a:pt x="12151" y="10771"/>
                  </a:lnTo>
                  <a:lnTo>
                    <a:pt x="2613" y="16579"/>
                  </a:lnTo>
                  <a:cubicBezTo>
                    <a:pt x="2010" y="16946"/>
                    <a:pt x="1522" y="17236"/>
                    <a:pt x="1152" y="17487"/>
                  </a:cubicBezTo>
                  <a:cubicBezTo>
                    <a:pt x="781" y="17739"/>
                    <a:pt x="527" y="17955"/>
                    <a:pt x="369" y="18153"/>
                  </a:cubicBezTo>
                  <a:cubicBezTo>
                    <a:pt x="125" y="18472"/>
                    <a:pt x="0" y="18815"/>
                    <a:pt x="0" y="19160"/>
                  </a:cubicBezTo>
                  <a:cubicBezTo>
                    <a:pt x="0" y="19504"/>
                    <a:pt x="125" y="19847"/>
                    <a:pt x="369" y="20167"/>
                  </a:cubicBezTo>
                  <a:cubicBezTo>
                    <a:pt x="561" y="20418"/>
                    <a:pt x="815" y="20645"/>
                    <a:pt x="1137" y="20841"/>
                  </a:cubicBezTo>
                  <a:cubicBezTo>
                    <a:pt x="1459" y="21037"/>
                    <a:pt x="1846" y="21200"/>
                    <a:pt x="2259" y="21317"/>
                  </a:cubicBezTo>
                  <a:cubicBezTo>
                    <a:pt x="3045" y="21541"/>
                    <a:pt x="3935" y="21600"/>
                    <a:pt x="4769" y="21488"/>
                  </a:cubicBezTo>
                  <a:cubicBezTo>
                    <a:pt x="5047" y="21451"/>
                    <a:pt x="5321" y="21393"/>
                    <a:pt x="5581" y="21317"/>
                  </a:cubicBezTo>
                  <a:cubicBezTo>
                    <a:pt x="5905" y="21221"/>
                    <a:pt x="6246" y="21067"/>
                    <a:pt x="6659" y="20841"/>
                  </a:cubicBezTo>
                  <a:cubicBezTo>
                    <a:pt x="7071" y="20615"/>
                    <a:pt x="7547" y="20318"/>
                    <a:pt x="8150" y="19951"/>
                  </a:cubicBezTo>
                  <a:lnTo>
                    <a:pt x="18987" y="13343"/>
                  </a:lnTo>
                  <a:cubicBezTo>
                    <a:pt x="19265" y="13173"/>
                    <a:pt x="19517" y="13032"/>
                    <a:pt x="19740" y="12893"/>
                  </a:cubicBezTo>
                  <a:cubicBezTo>
                    <a:pt x="19962" y="12754"/>
                    <a:pt x="20166" y="12626"/>
                    <a:pt x="20345" y="12506"/>
                  </a:cubicBezTo>
                  <a:cubicBezTo>
                    <a:pt x="20380" y="12487"/>
                    <a:pt x="20415" y="12482"/>
                    <a:pt x="20448" y="12461"/>
                  </a:cubicBezTo>
                  <a:cubicBezTo>
                    <a:pt x="20771" y="12265"/>
                    <a:pt x="21038" y="12030"/>
                    <a:pt x="21231" y="11778"/>
                  </a:cubicBezTo>
                  <a:cubicBezTo>
                    <a:pt x="21476" y="11459"/>
                    <a:pt x="21600" y="11116"/>
                    <a:pt x="21600" y="10771"/>
                  </a:cubicBezTo>
                  <a:cubicBezTo>
                    <a:pt x="21600" y="10599"/>
                    <a:pt x="21573" y="10419"/>
                    <a:pt x="21511" y="10250"/>
                  </a:cubicBezTo>
                  <a:cubicBezTo>
                    <a:pt x="21450" y="10080"/>
                    <a:pt x="21353" y="9915"/>
                    <a:pt x="21231" y="9755"/>
                  </a:cubicBezTo>
                  <a:cubicBezTo>
                    <a:pt x="21038" y="9503"/>
                    <a:pt x="20771" y="9278"/>
                    <a:pt x="20448" y="9081"/>
                  </a:cubicBezTo>
                  <a:cubicBezTo>
                    <a:pt x="20415" y="9060"/>
                    <a:pt x="20380" y="9056"/>
                    <a:pt x="20345" y="9036"/>
                  </a:cubicBezTo>
                  <a:cubicBezTo>
                    <a:pt x="20166" y="8917"/>
                    <a:pt x="19962" y="8788"/>
                    <a:pt x="19740" y="8649"/>
                  </a:cubicBezTo>
                  <a:cubicBezTo>
                    <a:pt x="19517" y="8511"/>
                    <a:pt x="19265" y="8360"/>
                    <a:pt x="18987" y="8191"/>
                  </a:cubicBezTo>
                  <a:lnTo>
                    <a:pt x="8150" y="1591"/>
                  </a:lnTo>
                  <a:cubicBezTo>
                    <a:pt x="7547" y="1224"/>
                    <a:pt x="7071" y="927"/>
                    <a:pt x="6659" y="701"/>
                  </a:cubicBezTo>
                  <a:cubicBezTo>
                    <a:pt x="6246" y="475"/>
                    <a:pt x="5905" y="321"/>
                    <a:pt x="5581" y="225"/>
                  </a:cubicBezTo>
                  <a:cubicBezTo>
                    <a:pt x="5056" y="76"/>
                    <a:pt x="4479" y="0"/>
                    <a:pt x="3913" y="0"/>
                  </a:cubicBezTo>
                  <a:close/>
                </a:path>
              </a:pathLst>
            </a:cu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158" name="2020"/>
            <p:cNvSpPr/>
            <p:nvPr/>
          </p:nvSpPr>
          <p:spPr>
            <a:xfrm>
              <a:off x="0" y="635000"/>
              <a:ext cx="414887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r">
                <a:lnSpc>
                  <a:spcPct val="90000"/>
                </a:lnSpc>
                <a:defRPr sz="9000" spc="0">
                  <a:solidFill>
                    <a:srgbClr val="D5D5D5"/>
                  </a:solidFill>
                  <a:latin typeface="+mn-lt"/>
                  <a:ea typeface="+mn-ea"/>
                  <a:cs typeface="+mn-cs"/>
                  <a:sym typeface="Montserrat Bold"/>
                </a:defRPr>
              </a:lvl1pPr>
            </a:lstStyle>
            <a:p>
              <a:r>
                <a:t>2020</a:t>
              </a:r>
            </a:p>
          </p:txBody>
        </p:sp>
        <p:sp>
          <p:nvSpPr>
            <p:cNvPr id="3159" name="Lorem ipsum dolor sit elit, consect loreretur adipiscing nisi aute. ipsum sit elit, Lorem ipsum dolor sit elit, Lorem ipsum dolor sit elit, consect Lorem ipsum dolor sit elit, consect loreretur adipiscing nisi aute. ipsum sit elit, Lorem ipsum dolor sit "/>
            <p:cNvSpPr/>
            <p:nvPr/>
          </p:nvSpPr>
          <p:spPr>
            <a:xfrm>
              <a:off x="6145504" y="1384300"/>
              <a:ext cx="5079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Lorem ipsum dolor sit elit, consect loreretur adipiscing nisi aute. ipsum sit elit, Lorem ipsum dolor sit elit, Lorem ipsum dolor sit elit, consect Lorem ipsum dolor sit elit, consect loreretur adipiscing nisi aute. ipsum sit elit, Lorem ipsum dolor sit elit, Lorem ipsum dolor sit elit, consect</a:t>
              </a:r>
            </a:p>
          </p:txBody>
        </p:sp>
      </p:grpSp>
      <p:grpSp>
        <p:nvGrpSpPr>
          <p:cNvPr id="3164" name="Group"/>
          <p:cNvGrpSpPr/>
          <p:nvPr/>
        </p:nvGrpSpPr>
        <p:grpSpPr>
          <a:xfrm>
            <a:off x="10582819" y="6073774"/>
            <a:ext cx="11224505" cy="1568451"/>
            <a:chOff x="0" y="0"/>
            <a:chExt cx="11224503" cy="1568450"/>
          </a:xfrm>
        </p:grpSpPr>
        <p:sp>
          <p:nvSpPr>
            <p:cNvPr id="3161" name="Shape"/>
            <p:cNvSpPr/>
            <p:nvPr/>
          </p:nvSpPr>
          <p:spPr>
            <a:xfrm rot="16200000">
              <a:off x="4776935" y="149200"/>
              <a:ext cx="740512" cy="1270049"/>
            </a:xfrm>
            <a:custGeom>
              <a:avLst/>
              <a:gdLst/>
              <a:ahLst/>
              <a:cxnLst>
                <a:cxn ang="0">
                  <a:pos x="wd2" y="hd2"/>
                </a:cxn>
                <a:cxn ang="5400000">
                  <a:pos x="wd2" y="hd2"/>
                </a:cxn>
                <a:cxn ang="10800000">
                  <a:pos x="wd2" y="hd2"/>
                </a:cxn>
                <a:cxn ang="16200000">
                  <a:pos x="wd2" y="hd2"/>
                </a:cxn>
              </a:cxnLst>
              <a:rect l="0" t="0" r="r" b="b"/>
              <a:pathLst>
                <a:path w="21505" h="21558" extrusionOk="0">
                  <a:moveTo>
                    <a:pt x="3065" y="0"/>
                  </a:moveTo>
                  <a:cubicBezTo>
                    <a:pt x="2623" y="0"/>
                    <a:pt x="2172" y="57"/>
                    <a:pt x="1762" y="168"/>
                  </a:cubicBezTo>
                  <a:cubicBezTo>
                    <a:pt x="1439" y="257"/>
                    <a:pt x="1150" y="378"/>
                    <a:pt x="898" y="525"/>
                  </a:cubicBezTo>
                  <a:cubicBezTo>
                    <a:pt x="646" y="673"/>
                    <a:pt x="438" y="842"/>
                    <a:pt x="287" y="1031"/>
                  </a:cubicBezTo>
                  <a:cubicBezTo>
                    <a:pt x="-95" y="1509"/>
                    <a:pt x="-95" y="2061"/>
                    <a:pt x="287" y="2540"/>
                  </a:cubicBezTo>
                  <a:cubicBezTo>
                    <a:pt x="410" y="2688"/>
                    <a:pt x="620" y="2850"/>
                    <a:pt x="909" y="3038"/>
                  </a:cubicBezTo>
                  <a:cubicBezTo>
                    <a:pt x="1199" y="3226"/>
                    <a:pt x="1580" y="3443"/>
                    <a:pt x="2050" y="3719"/>
                  </a:cubicBezTo>
                  <a:lnTo>
                    <a:pt x="14129" y="10778"/>
                  </a:lnTo>
                  <a:lnTo>
                    <a:pt x="2050" y="17838"/>
                  </a:lnTo>
                  <a:cubicBezTo>
                    <a:pt x="1580" y="18113"/>
                    <a:pt x="1199" y="18330"/>
                    <a:pt x="909" y="18519"/>
                  </a:cubicBezTo>
                  <a:cubicBezTo>
                    <a:pt x="620" y="18707"/>
                    <a:pt x="410" y="18869"/>
                    <a:pt x="287" y="19017"/>
                  </a:cubicBezTo>
                  <a:cubicBezTo>
                    <a:pt x="-95" y="19496"/>
                    <a:pt x="-95" y="20047"/>
                    <a:pt x="287" y="20526"/>
                  </a:cubicBezTo>
                  <a:cubicBezTo>
                    <a:pt x="438" y="20715"/>
                    <a:pt x="646" y="20884"/>
                    <a:pt x="898" y="21031"/>
                  </a:cubicBezTo>
                  <a:cubicBezTo>
                    <a:pt x="1150" y="21179"/>
                    <a:pt x="1439" y="21300"/>
                    <a:pt x="1762" y="21388"/>
                  </a:cubicBezTo>
                  <a:cubicBezTo>
                    <a:pt x="2376" y="21556"/>
                    <a:pt x="3071" y="21600"/>
                    <a:pt x="3721" y="21516"/>
                  </a:cubicBezTo>
                  <a:cubicBezTo>
                    <a:pt x="3938" y="21488"/>
                    <a:pt x="4151" y="21444"/>
                    <a:pt x="4355" y="21388"/>
                  </a:cubicBezTo>
                  <a:cubicBezTo>
                    <a:pt x="4609" y="21316"/>
                    <a:pt x="4875" y="21200"/>
                    <a:pt x="5197" y="21031"/>
                  </a:cubicBezTo>
                  <a:cubicBezTo>
                    <a:pt x="5519" y="20862"/>
                    <a:pt x="5890" y="20639"/>
                    <a:pt x="6361" y="20364"/>
                  </a:cubicBezTo>
                  <a:lnTo>
                    <a:pt x="19465" y="12705"/>
                  </a:lnTo>
                  <a:cubicBezTo>
                    <a:pt x="19683" y="12578"/>
                    <a:pt x="19879" y="12472"/>
                    <a:pt x="20053" y="12368"/>
                  </a:cubicBezTo>
                  <a:cubicBezTo>
                    <a:pt x="20226" y="12264"/>
                    <a:pt x="20374" y="12168"/>
                    <a:pt x="20514" y="12078"/>
                  </a:cubicBezTo>
                  <a:cubicBezTo>
                    <a:pt x="20541" y="12064"/>
                    <a:pt x="20580" y="12060"/>
                    <a:pt x="20606" y="12045"/>
                  </a:cubicBezTo>
                  <a:cubicBezTo>
                    <a:pt x="20858" y="11897"/>
                    <a:pt x="21066" y="11722"/>
                    <a:pt x="21217" y="11533"/>
                  </a:cubicBezTo>
                  <a:cubicBezTo>
                    <a:pt x="21408" y="11293"/>
                    <a:pt x="21505" y="11037"/>
                    <a:pt x="21505" y="10778"/>
                  </a:cubicBezTo>
                  <a:cubicBezTo>
                    <a:pt x="21505" y="10649"/>
                    <a:pt x="21484" y="10514"/>
                    <a:pt x="21436" y="10388"/>
                  </a:cubicBezTo>
                  <a:cubicBezTo>
                    <a:pt x="21388" y="10261"/>
                    <a:pt x="21312" y="10137"/>
                    <a:pt x="21217" y="10017"/>
                  </a:cubicBezTo>
                  <a:cubicBezTo>
                    <a:pt x="21066" y="9828"/>
                    <a:pt x="20858" y="9659"/>
                    <a:pt x="20606" y="9512"/>
                  </a:cubicBezTo>
                  <a:cubicBezTo>
                    <a:pt x="20580" y="9496"/>
                    <a:pt x="20541" y="9493"/>
                    <a:pt x="20514" y="9478"/>
                  </a:cubicBezTo>
                  <a:cubicBezTo>
                    <a:pt x="20374" y="9389"/>
                    <a:pt x="20226" y="9292"/>
                    <a:pt x="20053" y="9189"/>
                  </a:cubicBezTo>
                  <a:cubicBezTo>
                    <a:pt x="19879" y="9085"/>
                    <a:pt x="19683" y="8972"/>
                    <a:pt x="19465" y="8845"/>
                  </a:cubicBezTo>
                  <a:lnTo>
                    <a:pt x="6361" y="1192"/>
                  </a:lnTo>
                  <a:cubicBezTo>
                    <a:pt x="5890" y="917"/>
                    <a:pt x="5519" y="695"/>
                    <a:pt x="5197" y="525"/>
                  </a:cubicBezTo>
                  <a:cubicBezTo>
                    <a:pt x="4875" y="356"/>
                    <a:pt x="4609" y="240"/>
                    <a:pt x="4355" y="168"/>
                  </a:cubicBezTo>
                  <a:cubicBezTo>
                    <a:pt x="3946" y="57"/>
                    <a:pt x="3506" y="0"/>
                    <a:pt x="3065" y="0"/>
                  </a:cubicBezTo>
                  <a:close/>
                </a:path>
              </a:pathLst>
            </a:cu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162" name="2021"/>
            <p:cNvSpPr txBox="1"/>
            <p:nvPr/>
          </p:nvSpPr>
          <p:spPr>
            <a:xfrm>
              <a:off x="0" y="34925"/>
              <a:ext cx="4148879" cy="149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r">
                <a:lnSpc>
                  <a:spcPct val="90000"/>
                </a:lnSpc>
                <a:defRPr sz="9000" spc="0">
                  <a:solidFill>
                    <a:srgbClr val="D5D5D5"/>
                  </a:solidFill>
                  <a:latin typeface="+mn-lt"/>
                  <a:ea typeface="+mn-ea"/>
                  <a:cs typeface="+mn-cs"/>
                  <a:sym typeface="Montserrat Bold"/>
                </a:defRPr>
              </a:lvl1pPr>
            </a:lstStyle>
            <a:p>
              <a:r>
                <a:t>2021</a:t>
              </a:r>
            </a:p>
          </p:txBody>
        </p:sp>
        <p:sp>
          <p:nvSpPr>
            <p:cNvPr id="3163" name="Lorem ipsum dolor sit elit, consect loreretur adipiscing nisi aute. ipsum sit elit, Lorem ipsum dolor sit elit, Lorem ipsum dolor sit elit, consect"/>
            <p:cNvSpPr txBox="1"/>
            <p:nvPr/>
          </p:nvSpPr>
          <p:spPr>
            <a:xfrm>
              <a:off x="6145504" y="-1"/>
              <a:ext cx="5079000"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Lorem ipsum dolor sit elit, consect loreretur adipiscing nisi aute. ipsum sit elit, Lorem ipsum dolor sit elit, Lorem ipsum dolor sit elit, consect</a:t>
              </a:r>
            </a:p>
          </p:txBody>
        </p:sp>
      </p:grpSp>
      <p:grpSp>
        <p:nvGrpSpPr>
          <p:cNvPr id="3168" name="Group"/>
          <p:cNvGrpSpPr/>
          <p:nvPr/>
        </p:nvGrpSpPr>
        <p:grpSpPr>
          <a:xfrm>
            <a:off x="10582819" y="2406432"/>
            <a:ext cx="11224505" cy="1568451"/>
            <a:chOff x="0" y="0"/>
            <a:chExt cx="11224503" cy="1568450"/>
          </a:xfrm>
        </p:grpSpPr>
        <p:sp>
          <p:nvSpPr>
            <p:cNvPr id="3165" name="Shape"/>
            <p:cNvSpPr/>
            <p:nvPr/>
          </p:nvSpPr>
          <p:spPr>
            <a:xfrm rot="16200000">
              <a:off x="4557508" y="185045"/>
              <a:ext cx="1179414" cy="1270001"/>
            </a:xfrm>
            <a:custGeom>
              <a:avLst/>
              <a:gdLst/>
              <a:ahLst/>
              <a:cxnLst>
                <a:cxn ang="0">
                  <a:pos x="wd2" y="hd2"/>
                </a:cxn>
                <a:cxn ang="5400000">
                  <a:pos x="wd2" y="hd2"/>
                </a:cxn>
                <a:cxn ang="10800000">
                  <a:pos x="wd2" y="hd2"/>
                </a:cxn>
                <a:cxn ang="16200000">
                  <a:pos x="wd2" y="hd2"/>
                </a:cxn>
              </a:cxnLst>
              <a:rect l="0" t="0" r="r" b="b"/>
              <a:pathLst>
                <a:path w="21540" h="21558" extrusionOk="0">
                  <a:moveTo>
                    <a:pt x="9944" y="0"/>
                  </a:moveTo>
                  <a:cubicBezTo>
                    <a:pt x="9666" y="0"/>
                    <a:pt x="9386" y="56"/>
                    <a:pt x="9128" y="168"/>
                  </a:cubicBezTo>
                  <a:cubicBezTo>
                    <a:pt x="8925" y="256"/>
                    <a:pt x="8742" y="375"/>
                    <a:pt x="8583" y="523"/>
                  </a:cubicBezTo>
                  <a:cubicBezTo>
                    <a:pt x="8424" y="670"/>
                    <a:pt x="8296" y="840"/>
                    <a:pt x="8201" y="1029"/>
                  </a:cubicBezTo>
                  <a:cubicBezTo>
                    <a:pt x="7961" y="1508"/>
                    <a:pt x="7961" y="2062"/>
                    <a:pt x="8201" y="2541"/>
                  </a:cubicBezTo>
                  <a:cubicBezTo>
                    <a:pt x="8278" y="2689"/>
                    <a:pt x="8405" y="2847"/>
                    <a:pt x="8587" y="3036"/>
                  </a:cubicBezTo>
                  <a:cubicBezTo>
                    <a:pt x="8769" y="3224"/>
                    <a:pt x="9008" y="3443"/>
                    <a:pt x="9304" y="3718"/>
                  </a:cubicBezTo>
                  <a:lnTo>
                    <a:pt x="16901" y="10778"/>
                  </a:lnTo>
                  <a:lnTo>
                    <a:pt x="9304" y="17838"/>
                  </a:lnTo>
                  <a:cubicBezTo>
                    <a:pt x="9008" y="18114"/>
                    <a:pt x="8769" y="18332"/>
                    <a:pt x="8587" y="18521"/>
                  </a:cubicBezTo>
                  <a:cubicBezTo>
                    <a:pt x="8405" y="18709"/>
                    <a:pt x="8278" y="18867"/>
                    <a:pt x="8201" y="19015"/>
                  </a:cubicBezTo>
                  <a:cubicBezTo>
                    <a:pt x="7961" y="19494"/>
                    <a:pt x="7961" y="20048"/>
                    <a:pt x="8201" y="20527"/>
                  </a:cubicBezTo>
                  <a:cubicBezTo>
                    <a:pt x="8296" y="20716"/>
                    <a:pt x="8424" y="20886"/>
                    <a:pt x="8583" y="21034"/>
                  </a:cubicBezTo>
                  <a:cubicBezTo>
                    <a:pt x="8742" y="21181"/>
                    <a:pt x="8925" y="21301"/>
                    <a:pt x="9128" y="21389"/>
                  </a:cubicBezTo>
                  <a:cubicBezTo>
                    <a:pt x="9514" y="21556"/>
                    <a:pt x="9951" y="21600"/>
                    <a:pt x="10360" y="21516"/>
                  </a:cubicBezTo>
                  <a:cubicBezTo>
                    <a:pt x="10496" y="21488"/>
                    <a:pt x="10630" y="21444"/>
                    <a:pt x="10759" y="21389"/>
                  </a:cubicBezTo>
                  <a:cubicBezTo>
                    <a:pt x="10918" y="21317"/>
                    <a:pt x="11084" y="21199"/>
                    <a:pt x="11287" y="21030"/>
                  </a:cubicBezTo>
                  <a:cubicBezTo>
                    <a:pt x="11489" y="20860"/>
                    <a:pt x="11725" y="20639"/>
                    <a:pt x="12021" y="20363"/>
                  </a:cubicBezTo>
                  <a:lnTo>
                    <a:pt x="20257" y="12709"/>
                  </a:lnTo>
                  <a:cubicBezTo>
                    <a:pt x="20394" y="12582"/>
                    <a:pt x="20517" y="12470"/>
                    <a:pt x="20626" y="12366"/>
                  </a:cubicBezTo>
                  <a:cubicBezTo>
                    <a:pt x="20735" y="12262"/>
                    <a:pt x="20834" y="12168"/>
                    <a:pt x="20922" y="12078"/>
                  </a:cubicBezTo>
                  <a:cubicBezTo>
                    <a:pt x="20939" y="12064"/>
                    <a:pt x="20961" y="12058"/>
                    <a:pt x="20978" y="12043"/>
                  </a:cubicBezTo>
                  <a:cubicBezTo>
                    <a:pt x="21136" y="11895"/>
                    <a:pt x="21265" y="11725"/>
                    <a:pt x="21360" y="11536"/>
                  </a:cubicBezTo>
                  <a:cubicBezTo>
                    <a:pt x="21480" y="11297"/>
                    <a:pt x="21540" y="11036"/>
                    <a:pt x="21540" y="10778"/>
                  </a:cubicBezTo>
                  <a:cubicBezTo>
                    <a:pt x="21540" y="10649"/>
                    <a:pt x="21527" y="10518"/>
                    <a:pt x="21497" y="10391"/>
                  </a:cubicBezTo>
                  <a:cubicBezTo>
                    <a:pt x="21467" y="10264"/>
                    <a:pt x="21420" y="10140"/>
                    <a:pt x="21360" y="10020"/>
                  </a:cubicBezTo>
                  <a:cubicBezTo>
                    <a:pt x="21265" y="9831"/>
                    <a:pt x="21136" y="9661"/>
                    <a:pt x="20978" y="9514"/>
                  </a:cubicBezTo>
                  <a:cubicBezTo>
                    <a:pt x="20961" y="9498"/>
                    <a:pt x="20939" y="9493"/>
                    <a:pt x="20922" y="9478"/>
                  </a:cubicBezTo>
                  <a:cubicBezTo>
                    <a:pt x="20834" y="9388"/>
                    <a:pt x="20735" y="9294"/>
                    <a:pt x="20626" y="9190"/>
                  </a:cubicBezTo>
                  <a:cubicBezTo>
                    <a:pt x="20517" y="9087"/>
                    <a:pt x="20394" y="8975"/>
                    <a:pt x="20257" y="8847"/>
                  </a:cubicBezTo>
                  <a:lnTo>
                    <a:pt x="12021" y="1193"/>
                  </a:lnTo>
                  <a:cubicBezTo>
                    <a:pt x="11725" y="918"/>
                    <a:pt x="11489" y="696"/>
                    <a:pt x="11287" y="527"/>
                  </a:cubicBezTo>
                  <a:cubicBezTo>
                    <a:pt x="11084" y="357"/>
                    <a:pt x="10918" y="239"/>
                    <a:pt x="10759" y="168"/>
                  </a:cubicBezTo>
                  <a:cubicBezTo>
                    <a:pt x="10501" y="56"/>
                    <a:pt x="10221" y="0"/>
                    <a:pt x="9944" y="0"/>
                  </a:cubicBezTo>
                  <a:close/>
                  <a:moveTo>
                    <a:pt x="1922" y="2708"/>
                  </a:moveTo>
                  <a:cubicBezTo>
                    <a:pt x="1644" y="2708"/>
                    <a:pt x="1364" y="2764"/>
                    <a:pt x="1107" y="2876"/>
                  </a:cubicBezTo>
                  <a:cubicBezTo>
                    <a:pt x="904" y="2964"/>
                    <a:pt x="720" y="3084"/>
                    <a:pt x="562" y="3231"/>
                  </a:cubicBezTo>
                  <a:cubicBezTo>
                    <a:pt x="403" y="3378"/>
                    <a:pt x="274" y="3549"/>
                    <a:pt x="180" y="3738"/>
                  </a:cubicBezTo>
                  <a:cubicBezTo>
                    <a:pt x="-60" y="4217"/>
                    <a:pt x="-60" y="4770"/>
                    <a:pt x="180" y="5249"/>
                  </a:cubicBezTo>
                  <a:cubicBezTo>
                    <a:pt x="257" y="5398"/>
                    <a:pt x="384" y="5556"/>
                    <a:pt x="566" y="5744"/>
                  </a:cubicBezTo>
                  <a:cubicBezTo>
                    <a:pt x="748" y="5932"/>
                    <a:pt x="987" y="6151"/>
                    <a:pt x="1283" y="6426"/>
                  </a:cubicBezTo>
                  <a:lnTo>
                    <a:pt x="5965" y="10778"/>
                  </a:lnTo>
                  <a:lnTo>
                    <a:pt x="1283" y="15130"/>
                  </a:lnTo>
                  <a:cubicBezTo>
                    <a:pt x="987" y="15405"/>
                    <a:pt x="748" y="15624"/>
                    <a:pt x="566" y="15812"/>
                  </a:cubicBezTo>
                  <a:cubicBezTo>
                    <a:pt x="384" y="16000"/>
                    <a:pt x="257" y="16159"/>
                    <a:pt x="180" y="16307"/>
                  </a:cubicBezTo>
                  <a:cubicBezTo>
                    <a:pt x="-60" y="16786"/>
                    <a:pt x="-60" y="17339"/>
                    <a:pt x="180" y="17819"/>
                  </a:cubicBezTo>
                  <a:cubicBezTo>
                    <a:pt x="274" y="18007"/>
                    <a:pt x="403" y="18178"/>
                    <a:pt x="562" y="18325"/>
                  </a:cubicBezTo>
                  <a:cubicBezTo>
                    <a:pt x="720" y="18472"/>
                    <a:pt x="904" y="18592"/>
                    <a:pt x="1107" y="18680"/>
                  </a:cubicBezTo>
                  <a:cubicBezTo>
                    <a:pt x="1493" y="18848"/>
                    <a:pt x="1929" y="18892"/>
                    <a:pt x="2338" y="18808"/>
                  </a:cubicBezTo>
                  <a:cubicBezTo>
                    <a:pt x="2475" y="18780"/>
                    <a:pt x="2610" y="18737"/>
                    <a:pt x="2738" y="18680"/>
                  </a:cubicBezTo>
                  <a:cubicBezTo>
                    <a:pt x="2897" y="18608"/>
                    <a:pt x="3063" y="18490"/>
                    <a:pt x="3265" y="18321"/>
                  </a:cubicBezTo>
                  <a:cubicBezTo>
                    <a:pt x="3468" y="18152"/>
                    <a:pt x="3703" y="17930"/>
                    <a:pt x="3999" y="17655"/>
                  </a:cubicBezTo>
                  <a:lnTo>
                    <a:pt x="9321" y="12709"/>
                  </a:lnTo>
                  <a:cubicBezTo>
                    <a:pt x="9458" y="12582"/>
                    <a:pt x="9581" y="12470"/>
                    <a:pt x="9690" y="12366"/>
                  </a:cubicBezTo>
                  <a:cubicBezTo>
                    <a:pt x="9799" y="12262"/>
                    <a:pt x="9898" y="12168"/>
                    <a:pt x="9986" y="12078"/>
                  </a:cubicBezTo>
                  <a:cubicBezTo>
                    <a:pt x="10004" y="12064"/>
                    <a:pt x="10026" y="12058"/>
                    <a:pt x="10042" y="12043"/>
                  </a:cubicBezTo>
                  <a:cubicBezTo>
                    <a:pt x="10201" y="11895"/>
                    <a:pt x="10329" y="11725"/>
                    <a:pt x="10424" y="11536"/>
                  </a:cubicBezTo>
                  <a:cubicBezTo>
                    <a:pt x="10544" y="11297"/>
                    <a:pt x="10604" y="11036"/>
                    <a:pt x="10604" y="10778"/>
                  </a:cubicBezTo>
                  <a:cubicBezTo>
                    <a:pt x="10604" y="10649"/>
                    <a:pt x="10592" y="10518"/>
                    <a:pt x="10562" y="10391"/>
                  </a:cubicBezTo>
                  <a:cubicBezTo>
                    <a:pt x="10532" y="10264"/>
                    <a:pt x="10484" y="10140"/>
                    <a:pt x="10424" y="10020"/>
                  </a:cubicBezTo>
                  <a:cubicBezTo>
                    <a:pt x="10329" y="9831"/>
                    <a:pt x="10201" y="9661"/>
                    <a:pt x="10042" y="9514"/>
                  </a:cubicBezTo>
                  <a:cubicBezTo>
                    <a:pt x="10026" y="9498"/>
                    <a:pt x="10004" y="9493"/>
                    <a:pt x="9986" y="9478"/>
                  </a:cubicBezTo>
                  <a:cubicBezTo>
                    <a:pt x="9898" y="9388"/>
                    <a:pt x="9799" y="9294"/>
                    <a:pt x="9690" y="9190"/>
                  </a:cubicBezTo>
                  <a:cubicBezTo>
                    <a:pt x="9581" y="9087"/>
                    <a:pt x="9458" y="8975"/>
                    <a:pt x="9321" y="8847"/>
                  </a:cubicBezTo>
                  <a:lnTo>
                    <a:pt x="3999" y="3901"/>
                  </a:lnTo>
                  <a:cubicBezTo>
                    <a:pt x="3703" y="3626"/>
                    <a:pt x="3468" y="3404"/>
                    <a:pt x="3265" y="3235"/>
                  </a:cubicBezTo>
                  <a:cubicBezTo>
                    <a:pt x="3063" y="3066"/>
                    <a:pt x="2897" y="2948"/>
                    <a:pt x="2738" y="2876"/>
                  </a:cubicBezTo>
                  <a:cubicBezTo>
                    <a:pt x="2480" y="2764"/>
                    <a:pt x="2200" y="2708"/>
                    <a:pt x="1922" y="2708"/>
                  </a:cubicBezTo>
                  <a:close/>
                </a:path>
              </a:pathLst>
            </a:cu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166" name="2022"/>
            <p:cNvSpPr txBox="1"/>
            <p:nvPr/>
          </p:nvSpPr>
          <p:spPr>
            <a:xfrm>
              <a:off x="0" y="34925"/>
              <a:ext cx="4148879" cy="149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r">
                <a:lnSpc>
                  <a:spcPct val="90000"/>
                </a:lnSpc>
                <a:defRPr sz="9000" spc="0">
                  <a:latin typeface="+mn-lt"/>
                  <a:ea typeface="+mn-ea"/>
                  <a:cs typeface="+mn-cs"/>
                  <a:sym typeface="Montserrat Bold"/>
                </a:defRPr>
              </a:lvl1pPr>
            </a:lstStyle>
            <a:p>
              <a:r>
                <a:t>2022</a:t>
              </a:r>
            </a:p>
          </p:txBody>
        </p:sp>
        <p:sp>
          <p:nvSpPr>
            <p:cNvPr id="3167" name="Lorem ipsum dolor sit elit, consect loreretur adipiscing nisi aute. ipsum sit elit, Lorem ipsum dolor sit elit, Lorem ipsum dolor sit elit, consect"/>
            <p:cNvSpPr txBox="1"/>
            <p:nvPr/>
          </p:nvSpPr>
          <p:spPr>
            <a:xfrm>
              <a:off x="6145504" y="-1"/>
              <a:ext cx="5079000"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Lorem ipsum dolor sit elit, consect loreretur adipiscing nisi aute. ipsum sit elit, Lorem ipsum dolor sit elit, Lorem ipsum dolor sit elit, consect</a:t>
              </a:r>
            </a:p>
          </p:txBody>
        </p:sp>
      </p:grpSp>
      <p:grpSp>
        <p:nvGrpSpPr>
          <p:cNvPr id="3171" name="Group"/>
          <p:cNvGrpSpPr/>
          <p:nvPr/>
        </p:nvGrpSpPr>
        <p:grpSpPr>
          <a:xfrm>
            <a:off x="2310338" y="2406432"/>
            <a:ext cx="5675215" cy="7220169"/>
            <a:chOff x="0" y="0"/>
            <a:chExt cx="5675214" cy="7220168"/>
          </a:xfrm>
        </p:grpSpPr>
        <p:sp>
          <p:nvSpPr>
            <p:cNvPr id="3169" name="Lorem ipsum dolor sit elit, consect loreretur adipiscing nisi aute. ipsum sit elit, Lorem ipsum dolor sit elit…"/>
            <p:cNvSpPr txBox="1"/>
            <p:nvPr/>
          </p:nvSpPr>
          <p:spPr>
            <a:xfrm>
              <a:off x="0" y="3251417"/>
              <a:ext cx="5675214" cy="39687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rPr b="1"/>
                <a:t>Lorem ipsum dolor sit elit, consect loreretur adipiscing nisi aute. ipsum sit elit, Lorem ipsum dolor sit elit</a:t>
              </a:r>
            </a:p>
            <a:p>
              <a:endParaRPr b="1"/>
            </a:p>
            <a:p>
              <a:r>
                <a:t> Lorem ipsum dolor sit elit, consect Lorem ipsum dolor sit elit, consect loreretur adipiscing nisi aute. ipsum sit elit, Lorem ipsum dolor sit elit, Lorem ipsum dolor sit elit, Lorem ipsum dolor sit elit, consect loreretur adipiscing nisi aute. ipsum sit elit, Lorem ipsum dolor sit elit, Lorem ipsum</a:t>
              </a:r>
            </a:p>
          </p:txBody>
        </p:sp>
        <p:pic>
          <p:nvPicPr>
            <p:cNvPr id="3170" name="Meeting.jpg"/>
            <p:cNvPicPr>
              <a:picLocks noChangeAspect="1"/>
            </p:cNvPicPr>
            <p:nvPr/>
          </p:nvPicPr>
          <p:blipFill>
            <a:blip r:embed="rId2" cstate="print">
              <a:extLst>
                <a:ext uri="{28A0092B-C50C-407E-A947-70E740481C1C}">
                  <a14:useLocalDpi xmlns:a14="http://schemas.microsoft.com/office/drawing/2010/main" val="0"/>
                </a:ext>
              </a:extLst>
            </a:blip>
            <a:srcRect l="7815" r="7815"/>
            <a:stretch/>
          </p:blipFill>
          <p:spPr>
            <a:xfrm>
              <a:off x="0" y="0"/>
              <a:ext cx="3862785" cy="2575322"/>
            </a:xfrm>
            <a:custGeom>
              <a:avLst/>
              <a:gdLst/>
              <a:ahLst/>
              <a:cxnLst>
                <a:cxn ang="0">
                  <a:pos x="wd2" y="hd2"/>
                </a:cxn>
                <a:cxn ang="5400000">
                  <a:pos x="wd2" y="hd2"/>
                </a:cxn>
                <a:cxn ang="10800000">
                  <a:pos x="wd2" y="hd2"/>
                </a:cxn>
                <a:cxn ang="16200000">
                  <a:pos x="wd2" y="hd2"/>
                </a:cxn>
              </a:cxnLst>
              <a:rect l="0" t="0" r="r" b="b"/>
              <a:pathLst>
                <a:path w="21600" h="21600" extrusionOk="0">
                  <a:moveTo>
                    <a:pt x="5457" y="0"/>
                  </a:moveTo>
                  <a:cubicBezTo>
                    <a:pt x="3856" y="0"/>
                    <a:pt x="2895" y="2"/>
                    <a:pt x="2255" y="403"/>
                  </a:cubicBezTo>
                  <a:cubicBezTo>
                    <a:pt x="1331" y="907"/>
                    <a:pt x="605" y="1997"/>
                    <a:pt x="269" y="3382"/>
                  </a:cubicBezTo>
                  <a:cubicBezTo>
                    <a:pt x="1" y="4343"/>
                    <a:pt x="0" y="5783"/>
                    <a:pt x="0" y="8185"/>
                  </a:cubicBezTo>
                  <a:lnTo>
                    <a:pt x="0" y="13415"/>
                  </a:lnTo>
                  <a:cubicBezTo>
                    <a:pt x="0" y="15817"/>
                    <a:pt x="1" y="17257"/>
                    <a:pt x="269" y="18218"/>
                  </a:cubicBezTo>
                  <a:cubicBezTo>
                    <a:pt x="605" y="19603"/>
                    <a:pt x="1331" y="20693"/>
                    <a:pt x="2255" y="21197"/>
                  </a:cubicBezTo>
                  <a:cubicBezTo>
                    <a:pt x="2895" y="21598"/>
                    <a:pt x="3856" y="21600"/>
                    <a:pt x="5457" y="21600"/>
                  </a:cubicBezTo>
                  <a:lnTo>
                    <a:pt x="16143" y="21600"/>
                  </a:lnTo>
                  <a:cubicBezTo>
                    <a:pt x="17744" y="21600"/>
                    <a:pt x="18705" y="21598"/>
                    <a:pt x="19345" y="21197"/>
                  </a:cubicBezTo>
                  <a:cubicBezTo>
                    <a:pt x="20269" y="20693"/>
                    <a:pt x="20995" y="19603"/>
                    <a:pt x="21331" y="18218"/>
                  </a:cubicBezTo>
                  <a:cubicBezTo>
                    <a:pt x="21599" y="17257"/>
                    <a:pt x="21600" y="15817"/>
                    <a:pt x="21600" y="13415"/>
                  </a:cubicBezTo>
                  <a:lnTo>
                    <a:pt x="21600" y="8185"/>
                  </a:lnTo>
                  <a:cubicBezTo>
                    <a:pt x="21600" y="5783"/>
                    <a:pt x="21599" y="4343"/>
                    <a:pt x="21331" y="3382"/>
                  </a:cubicBezTo>
                  <a:cubicBezTo>
                    <a:pt x="20995" y="1997"/>
                    <a:pt x="20269" y="907"/>
                    <a:pt x="19345" y="403"/>
                  </a:cubicBezTo>
                  <a:cubicBezTo>
                    <a:pt x="18705" y="2"/>
                    <a:pt x="17744" y="0"/>
                    <a:pt x="16143" y="0"/>
                  </a:cubicBezTo>
                  <a:lnTo>
                    <a:pt x="5457" y="0"/>
                  </a:ln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push dir="d"/>
      </p:transition>
    </mc:Choice>
    <mc:Fallback xmlns="" xmlns:m="http://schemas.openxmlformats.org/officeDocument/2006/math" xmlns:a14="http://schemas.microsoft.com/office/drawing/2010/main">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 name="annie-spratt-608001-unsplash.jpg"/>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24384000" cy="13715982"/>
          </a:xfrm>
          <a:prstGeom prst="rect">
            <a:avLst/>
          </a:prstGeom>
          <a:ln w="12700">
            <a:miter lim="400000"/>
          </a:ln>
        </p:spPr>
      </p:pic>
      <p:sp>
        <p:nvSpPr>
          <p:cNvPr id="3226" name="Shape"/>
          <p:cNvSpPr/>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rgbClr val="FFFFFF"/>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227" name="Rectangle"/>
          <p:cNvSpPr/>
          <p:nvPr/>
        </p:nvSpPr>
        <p:spPr>
          <a:xfrm>
            <a:off x="12192000" y="-1"/>
            <a:ext cx="12192000" cy="13716001"/>
          </a:xfrm>
          <a:prstGeom prst="rect">
            <a:avLst/>
          </a:prstGeom>
          <a:solidFill>
            <a:srgbClr val="454546">
              <a:alpha val="80000"/>
            </a:srgbClr>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228" name="Monthly calendar slide"/>
          <p:cNvSpPr txBox="1"/>
          <p:nvPr/>
        </p:nvSpPr>
        <p:spPr>
          <a:xfrm>
            <a:off x="3137399" y="3263666"/>
            <a:ext cx="6350001" cy="401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solidFill>
                  <a:srgbClr val="FFFFFF"/>
                </a:solidFill>
                <a:latin typeface="+mn-lt"/>
                <a:ea typeface="+mn-ea"/>
                <a:cs typeface="+mn-cs"/>
                <a:sym typeface="Montserrat Bold"/>
              </a:defRPr>
            </a:lvl1pPr>
          </a:lstStyle>
          <a:p>
            <a:r>
              <a:rPr dirty="0"/>
              <a:t>Monthly calendar slide</a:t>
            </a:r>
          </a:p>
        </p:txBody>
      </p:sp>
      <p:sp>
        <p:nvSpPr>
          <p:cNvPr id="3229" name="Lorem ipsum dolor sit elit, consect loreretur adipiscing nisi aute. ipsum sit elit, Lorem ipsum dolor sit elit,"/>
          <p:cNvSpPr txBox="1"/>
          <p:nvPr/>
        </p:nvSpPr>
        <p:spPr>
          <a:xfrm>
            <a:off x="3137399" y="9302320"/>
            <a:ext cx="6350000" cy="14335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defRPr>
                <a:solidFill>
                  <a:srgbClr val="FFFFFF"/>
                </a:solidFill>
              </a:defRPr>
            </a:lvl1pPr>
          </a:lstStyle>
          <a:p>
            <a:r>
              <a:rPr sz="2000" b="1" dirty="0"/>
              <a:t>Lorem ipsum dolor sit </a:t>
            </a:r>
            <a:r>
              <a:rPr sz="2000" b="1" dirty="0" err="1"/>
              <a:t>elit</a:t>
            </a:r>
            <a:r>
              <a:rPr sz="2000" b="1" dirty="0"/>
              <a:t>, </a:t>
            </a:r>
            <a:r>
              <a:rPr sz="2000" b="1" dirty="0" err="1"/>
              <a:t>consect</a:t>
            </a:r>
            <a:r>
              <a:rPr sz="2000" b="1" dirty="0"/>
              <a:t> </a:t>
            </a:r>
            <a:r>
              <a:rPr sz="2000" b="1" dirty="0" err="1"/>
              <a:t>loreretur</a:t>
            </a:r>
            <a:r>
              <a:rPr sz="2000" b="1" dirty="0"/>
              <a:t> </a:t>
            </a:r>
            <a:r>
              <a:rPr sz="2000" b="1" dirty="0" err="1"/>
              <a:t>adipiscing</a:t>
            </a:r>
            <a:r>
              <a:rPr sz="2000" b="1" dirty="0"/>
              <a:t> nisi </a:t>
            </a:r>
            <a:r>
              <a:rPr sz="2000" b="1" dirty="0" err="1"/>
              <a:t>aute</a:t>
            </a:r>
            <a:r>
              <a:rPr sz="2000" b="1" dirty="0"/>
              <a:t>. ipsum sit </a:t>
            </a:r>
            <a:r>
              <a:rPr sz="2000" b="1" dirty="0" err="1"/>
              <a:t>elit</a:t>
            </a:r>
            <a:r>
              <a:rPr sz="2000" b="1" dirty="0"/>
              <a:t>, Lorem ipsum dolor sit </a:t>
            </a:r>
            <a:r>
              <a:rPr sz="2000" b="1" dirty="0" err="1"/>
              <a:t>elit</a:t>
            </a:r>
            <a:r>
              <a:rPr sz="2000" b="1" dirty="0"/>
              <a:t>,</a:t>
            </a:r>
          </a:p>
        </p:txBody>
      </p:sp>
      <p:sp>
        <p:nvSpPr>
          <p:cNvPr id="3230" name="Rectangle"/>
          <p:cNvSpPr/>
          <p:nvPr/>
        </p:nvSpPr>
        <p:spPr>
          <a:xfrm>
            <a:off x="14495412" y="7276865"/>
            <a:ext cx="6476880" cy="1079261"/>
          </a:xfrm>
          <a:prstGeom prst="roundRect">
            <a:avLst>
              <a:gd name="adj" fmla="val 0"/>
            </a:avLst>
          </a:pr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3273" name="Group"/>
          <p:cNvGrpSpPr/>
          <p:nvPr/>
        </p:nvGrpSpPr>
        <p:grpSpPr>
          <a:xfrm>
            <a:off x="13492430" y="3431632"/>
            <a:ext cx="8547135" cy="5136430"/>
            <a:chOff x="0" y="0"/>
            <a:chExt cx="8547134" cy="5136428"/>
          </a:xfrm>
        </p:grpSpPr>
        <p:sp>
          <p:nvSpPr>
            <p:cNvPr id="3231" name="14"/>
            <p:cNvSpPr/>
            <p:nvPr/>
          </p:nvSpPr>
          <p:spPr>
            <a:xfrm>
              <a:off x="1255190" y="3150697"/>
              <a:ext cx="1016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14</a:t>
              </a:r>
            </a:p>
          </p:txBody>
        </p:sp>
        <p:sp>
          <p:nvSpPr>
            <p:cNvPr id="3232" name="13"/>
            <p:cNvSpPr/>
            <p:nvPr/>
          </p:nvSpPr>
          <p:spPr>
            <a:xfrm>
              <a:off x="0" y="3150697"/>
              <a:ext cx="1016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13</a:t>
              </a:r>
            </a:p>
          </p:txBody>
        </p:sp>
        <p:sp>
          <p:nvSpPr>
            <p:cNvPr id="3233" name="15"/>
            <p:cNvSpPr/>
            <p:nvPr/>
          </p:nvSpPr>
          <p:spPr>
            <a:xfrm>
              <a:off x="2510378" y="3150697"/>
              <a:ext cx="1016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15</a:t>
              </a:r>
            </a:p>
          </p:txBody>
        </p:sp>
        <p:sp>
          <p:nvSpPr>
            <p:cNvPr id="3234" name="16"/>
            <p:cNvSpPr/>
            <p:nvPr/>
          </p:nvSpPr>
          <p:spPr>
            <a:xfrm>
              <a:off x="3765567" y="3150697"/>
              <a:ext cx="1016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16</a:t>
              </a:r>
            </a:p>
          </p:txBody>
        </p:sp>
        <p:sp>
          <p:nvSpPr>
            <p:cNvPr id="3235" name="17"/>
            <p:cNvSpPr/>
            <p:nvPr/>
          </p:nvSpPr>
          <p:spPr>
            <a:xfrm>
              <a:off x="5020757" y="3150697"/>
              <a:ext cx="1016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17</a:t>
              </a:r>
            </a:p>
          </p:txBody>
        </p:sp>
        <p:sp>
          <p:nvSpPr>
            <p:cNvPr id="3236" name="18"/>
            <p:cNvSpPr/>
            <p:nvPr/>
          </p:nvSpPr>
          <p:spPr>
            <a:xfrm>
              <a:off x="6275945" y="3150697"/>
              <a:ext cx="1016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18</a:t>
              </a:r>
            </a:p>
          </p:txBody>
        </p:sp>
        <p:sp>
          <p:nvSpPr>
            <p:cNvPr id="3237" name="19"/>
            <p:cNvSpPr/>
            <p:nvPr/>
          </p:nvSpPr>
          <p:spPr>
            <a:xfrm>
              <a:off x="7531134" y="3150697"/>
              <a:ext cx="1016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19</a:t>
              </a:r>
            </a:p>
          </p:txBody>
        </p:sp>
        <p:sp>
          <p:nvSpPr>
            <p:cNvPr id="3238" name="mon"/>
            <p:cNvSpPr/>
            <p:nvPr/>
          </p:nvSpPr>
          <p:spPr>
            <a:xfrm>
              <a:off x="1255190" y="0"/>
              <a:ext cx="101600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r>
                <a:t>mon</a:t>
              </a:r>
            </a:p>
          </p:txBody>
        </p:sp>
        <p:sp>
          <p:nvSpPr>
            <p:cNvPr id="3239" name="sun"/>
            <p:cNvSpPr/>
            <p:nvPr/>
          </p:nvSpPr>
          <p:spPr>
            <a:xfrm>
              <a:off x="0" y="0"/>
              <a:ext cx="1016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r>
                <a:t>sun</a:t>
              </a:r>
            </a:p>
          </p:txBody>
        </p:sp>
        <p:sp>
          <p:nvSpPr>
            <p:cNvPr id="3240" name="tue"/>
            <p:cNvSpPr/>
            <p:nvPr/>
          </p:nvSpPr>
          <p:spPr>
            <a:xfrm>
              <a:off x="2510378" y="0"/>
              <a:ext cx="101600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r>
                <a:t>tue</a:t>
              </a:r>
            </a:p>
          </p:txBody>
        </p:sp>
        <p:sp>
          <p:nvSpPr>
            <p:cNvPr id="3241" name="wed"/>
            <p:cNvSpPr/>
            <p:nvPr/>
          </p:nvSpPr>
          <p:spPr>
            <a:xfrm>
              <a:off x="3765567" y="0"/>
              <a:ext cx="101600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r>
                <a:t>wed</a:t>
              </a:r>
            </a:p>
          </p:txBody>
        </p:sp>
        <p:sp>
          <p:nvSpPr>
            <p:cNvPr id="3242" name="thu"/>
            <p:cNvSpPr/>
            <p:nvPr/>
          </p:nvSpPr>
          <p:spPr>
            <a:xfrm>
              <a:off x="5020757" y="0"/>
              <a:ext cx="101600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r>
                <a:t>thu</a:t>
              </a:r>
            </a:p>
          </p:txBody>
        </p:sp>
        <p:sp>
          <p:nvSpPr>
            <p:cNvPr id="3243" name="fri"/>
            <p:cNvSpPr/>
            <p:nvPr/>
          </p:nvSpPr>
          <p:spPr>
            <a:xfrm>
              <a:off x="6275945" y="0"/>
              <a:ext cx="101600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r>
                <a:t>fri</a:t>
              </a:r>
            </a:p>
          </p:txBody>
        </p:sp>
        <p:sp>
          <p:nvSpPr>
            <p:cNvPr id="3244" name="sat"/>
            <p:cNvSpPr/>
            <p:nvPr/>
          </p:nvSpPr>
          <p:spPr>
            <a:xfrm>
              <a:off x="7531134" y="0"/>
              <a:ext cx="101600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r>
                <a:t>sat</a:t>
              </a:r>
            </a:p>
          </p:txBody>
        </p:sp>
        <p:sp>
          <p:nvSpPr>
            <p:cNvPr id="3245" name="21"/>
            <p:cNvSpPr/>
            <p:nvPr/>
          </p:nvSpPr>
          <p:spPr>
            <a:xfrm>
              <a:off x="1255190" y="4143562"/>
              <a:ext cx="1016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21</a:t>
              </a:r>
            </a:p>
          </p:txBody>
        </p:sp>
        <p:sp>
          <p:nvSpPr>
            <p:cNvPr id="3246" name="20"/>
            <p:cNvSpPr/>
            <p:nvPr/>
          </p:nvSpPr>
          <p:spPr>
            <a:xfrm>
              <a:off x="0" y="4143562"/>
              <a:ext cx="1016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20</a:t>
              </a:r>
            </a:p>
          </p:txBody>
        </p:sp>
        <p:sp>
          <p:nvSpPr>
            <p:cNvPr id="3247" name="22"/>
            <p:cNvSpPr/>
            <p:nvPr/>
          </p:nvSpPr>
          <p:spPr>
            <a:xfrm>
              <a:off x="2510378" y="4143562"/>
              <a:ext cx="1016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22</a:t>
              </a:r>
            </a:p>
          </p:txBody>
        </p:sp>
        <p:sp>
          <p:nvSpPr>
            <p:cNvPr id="3248" name="23"/>
            <p:cNvSpPr/>
            <p:nvPr/>
          </p:nvSpPr>
          <p:spPr>
            <a:xfrm>
              <a:off x="3765567" y="4143562"/>
              <a:ext cx="1016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23</a:t>
              </a:r>
            </a:p>
          </p:txBody>
        </p:sp>
        <p:sp>
          <p:nvSpPr>
            <p:cNvPr id="3249" name="24"/>
            <p:cNvSpPr/>
            <p:nvPr/>
          </p:nvSpPr>
          <p:spPr>
            <a:xfrm>
              <a:off x="5020757" y="4143562"/>
              <a:ext cx="1016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24</a:t>
              </a:r>
            </a:p>
          </p:txBody>
        </p:sp>
        <p:sp>
          <p:nvSpPr>
            <p:cNvPr id="3250" name="25"/>
            <p:cNvSpPr/>
            <p:nvPr/>
          </p:nvSpPr>
          <p:spPr>
            <a:xfrm>
              <a:off x="6275945" y="4143562"/>
              <a:ext cx="1016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25</a:t>
              </a:r>
            </a:p>
          </p:txBody>
        </p:sp>
        <p:sp>
          <p:nvSpPr>
            <p:cNvPr id="3251" name="26"/>
            <p:cNvSpPr/>
            <p:nvPr/>
          </p:nvSpPr>
          <p:spPr>
            <a:xfrm>
              <a:off x="7531134" y="4143562"/>
              <a:ext cx="1016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26</a:t>
              </a:r>
            </a:p>
          </p:txBody>
        </p:sp>
        <p:sp>
          <p:nvSpPr>
            <p:cNvPr id="3252" name="7"/>
            <p:cNvSpPr/>
            <p:nvPr/>
          </p:nvSpPr>
          <p:spPr>
            <a:xfrm>
              <a:off x="1255190" y="2157831"/>
              <a:ext cx="1016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7</a:t>
              </a:r>
            </a:p>
          </p:txBody>
        </p:sp>
        <p:sp>
          <p:nvSpPr>
            <p:cNvPr id="3253" name="6"/>
            <p:cNvSpPr/>
            <p:nvPr/>
          </p:nvSpPr>
          <p:spPr>
            <a:xfrm>
              <a:off x="0" y="2157831"/>
              <a:ext cx="1016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6</a:t>
              </a:r>
            </a:p>
          </p:txBody>
        </p:sp>
        <p:sp>
          <p:nvSpPr>
            <p:cNvPr id="3254" name="8"/>
            <p:cNvSpPr/>
            <p:nvPr/>
          </p:nvSpPr>
          <p:spPr>
            <a:xfrm>
              <a:off x="2510378" y="2157831"/>
              <a:ext cx="1016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8</a:t>
              </a:r>
            </a:p>
          </p:txBody>
        </p:sp>
        <p:sp>
          <p:nvSpPr>
            <p:cNvPr id="3255" name="9"/>
            <p:cNvSpPr/>
            <p:nvPr/>
          </p:nvSpPr>
          <p:spPr>
            <a:xfrm>
              <a:off x="3765567" y="2157831"/>
              <a:ext cx="1016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9</a:t>
              </a:r>
            </a:p>
          </p:txBody>
        </p:sp>
        <p:sp>
          <p:nvSpPr>
            <p:cNvPr id="3256" name="10"/>
            <p:cNvSpPr/>
            <p:nvPr/>
          </p:nvSpPr>
          <p:spPr>
            <a:xfrm>
              <a:off x="5020757" y="2157831"/>
              <a:ext cx="1016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10</a:t>
              </a:r>
            </a:p>
          </p:txBody>
        </p:sp>
        <p:sp>
          <p:nvSpPr>
            <p:cNvPr id="3257" name="11"/>
            <p:cNvSpPr/>
            <p:nvPr/>
          </p:nvSpPr>
          <p:spPr>
            <a:xfrm>
              <a:off x="6275945" y="2157831"/>
              <a:ext cx="1016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11</a:t>
              </a:r>
            </a:p>
          </p:txBody>
        </p:sp>
        <p:sp>
          <p:nvSpPr>
            <p:cNvPr id="3258" name="12"/>
            <p:cNvSpPr/>
            <p:nvPr/>
          </p:nvSpPr>
          <p:spPr>
            <a:xfrm>
              <a:off x="7531134" y="2157831"/>
              <a:ext cx="1016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12</a:t>
              </a:r>
            </a:p>
          </p:txBody>
        </p:sp>
        <p:sp>
          <p:nvSpPr>
            <p:cNvPr id="3259" name="31"/>
            <p:cNvSpPr/>
            <p:nvPr/>
          </p:nvSpPr>
          <p:spPr>
            <a:xfrm>
              <a:off x="1255190" y="1164966"/>
              <a:ext cx="1016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Regular"/>
                  <a:ea typeface="Montserrat Regular"/>
                  <a:cs typeface="Montserrat Regular"/>
                  <a:sym typeface="Montserrat Regular"/>
                </a:defRPr>
              </a:lvl1pPr>
            </a:lstStyle>
            <a:p>
              <a:r>
                <a:t>31</a:t>
              </a:r>
            </a:p>
          </p:txBody>
        </p:sp>
        <p:sp>
          <p:nvSpPr>
            <p:cNvPr id="3260" name="30"/>
            <p:cNvSpPr/>
            <p:nvPr/>
          </p:nvSpPr>
          <p:spPr>
            <a:xfrm>
              <a:off x="0" y="1164966"/>
              <a:ext cx="1016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Regular"/>
                  <a:ea typeface="Montserrat Regular"/>
                  <a:cs typeface="Montserrat Regular"/>
                  <a:sym typeface="Montserrat Regular"/>
                </a:defRPr>
              </a:lvl1pPr>
            </a:lstStyle>
            <a:p>
              <a:r>
                <a:t>30</a:t>
              </a:r>
            </a:p>
          </p:txBody>
        </p:sp>
        <p:sp>
          <p:nvSpPr>
            <p:cNvPr id="3261" name="1"/>
            <p:cNvSpPr/>
            <p:nvPr/>
          </p:nvSpPr>
          <p:spPr>
            <a:xfrm>
              <a:off x="2510378" y="1164966"/>
              <a:ext cx="1016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1</a:t>
              </a:r>
            </a:p>
          </p:txBody>
        </p:sp>
        <p:sp>
          <p:nvSpPr>
            <p:cNvPr id="3262" name="2"/>
            <p:cNvSpPr/>
            <p:nvPr/>
          </p:nvSpPr>
          <p:spPr>
            <a:xfrm>
              <a:off x="3765567" y="1164966"/>
              <a:ext cx="1016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2</a:t>
              </a:r>
            </a:p>
          </p:txBody>
        </p:sp>
        <p:sp>
          <p:nvSpPr>
            <p:cNvPr id="3263" name="3"/>
            <p:cNvSpPr/>
            <p:nvPr/>
          </p:nvSpPr>
          <p:spPr>
            <a:xfrm>
              <a:off x="5020757" y="1164966"/>
              <a:ext cx="1016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3</a:t>
              </a:r>
            </a:p>
          </p:txBody>
        </p:sp>
        <p:sp>
          <p:nvSpPr>
            <p:cNvPr id="3264" name="4"/>
            <p:cNvSpPr/>
            <p:nvPr/>
          </p:nvSpPr>
          <p:spPr>
            <a:xfrm>
              <a:off x="6275945" y="1164966"/>
              <a:ext cx="1016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4</a:t>
              </a:r>
            </a:p>
          </p:txBody>
        </p:sp>
        <p:sp>
          <p:nvSpPr>
            <p:cNvPr id="3265" name="5"/>
            <p:cNvSpPr/>
            <p:nvPr/>
          </p:nvSpPr>
          <p:spPr>
            <a:xfrm>
              <a:off x="7531134" y="1164966"/>
              <a:ext cx="1016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5</a:t>
              </a:r>
            </a:p>
          </p:txBody>
        </p:sp>
        <p:sp>
          <p:nvSpPr>
            <p:cNvPr id="3266" name="28"/>
            <p:cNvSpPr/>
            <p:nvPr/>
          </p:nvSpPr>
          <p:spPr>
            <a:xfrm>
              <a:off x="1255190" y="5136428"/>
              <a:ext cx="1016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28</a:t>
              </a:r>
            </a:p>
          </p:txBody>
        </p:sp>
        <p:sp>
          <p:nvSpPr>
            <p:cNvPr id="3267" name="27"/>
            <p:cNvSpPr/>
            <p:nvPr/>
          </p:nvSpPr>
          <p:spPr>
            <a:xfrm>
              <a:off x="0" y="5136428"/>
              <a:ext cx="1016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27</a:t>
              </a:r>
            </a:p>
          </p:txBody>
        </p:sp>
        <p:sp>
          <p:nvSpPr>
            <p:cNvPr id="3268" name="29"/>
            <p:cNvSpPr/>
            <p:nvPr/>
          </p:nvSpPr>
          <p:spPr>
            <a:xfrm>
              <a:off x="2510378" y="5136428"/>
              <a:ext cx="1016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29</a:t>
              </a:r>
            </a:p>
          </p:txBody>
        </p:sp>
        <p:sp>
          <p:nvSpPr>
            <p:cNvPr id="3269" name="30"/>
            <p:cNvSpPr/>
            <p:nvPr/>
          </p:nvSpPr>
          <p:spPr>
            <a:xfrm>
              <a:off x="3765567" y="5136428"/>
              <a:ext cx="1016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30</a:t>
              </a:r>
            </a:p>
          </p:txBody>
        </p:sp>
        <p:sp>
          <p:nvSpPr>
            <p:cNvPr id="3270" name="31"/>
            <p:cNvSpPr/>
            <p:nvPr/>
          </p:nvSpPr>
          <p:spPr>
            <a:xfrm>
              <a:off x="5020757" y="5136428"/>
              <a:ext cx="1016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31</a:t>
              </a:r>
            </a:p>
          </p:txBody>
        </p:sp>
        <p:sp>
          <p:nvSpPr>
            <p:cNvPr id="3271" name="1"/>
            <p:cNvSpPr/>
            <p:nvPr/>
          </p:nvSpPr>
          <p:spPr>
            <a:xfrm>
              <a:off x="6275945" y="5136428"/>
              <a:ext cx="1016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Regular"/>
                  <a:ea typeface="Montserrat Regular"/>
                  <a:cs typeface="Montserrat Regular"/>
                  <a:sym typeface="Montserrat Regular"/>
                </a:defRPr>
              </a:lvl1pPr>
            </a:lstStyle>
            <a:p>
              <a:r>
                <a:t>1</a:t>
              </a:r>
            </a:p>
          </p:txBody>
        </p:sp>
        <p:sp>
          <p:nvSpPr>
            <p:cNvPr id="3272" name="2"/>
            <p:cNvSpPr/>
            <p:nvPr/>
          </p:nvSpPr>
          <p:spPr>
            <a:xfrm>
              <a:off x="7531134" y="5136428"/>
              <a:ext cx="1016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Regular"/>
                  <a:ea typeface="Montserrat Regular"/>
                  <a:cs typeface="Montserrat Regular"/>
                  <a:sym typeface="Montserrat Regular"/>
                </a:defRPr>
              </a:lvl1pPr>
            </a:lstStyle>
            <a:p>
              <a:r>
                <a:t>2</a:t>
              </a:r>
            </a:p>
          </p:txBody>
        </p:sp>
      </p:grpSp>
      <p:grpSp>
        <p:nvGrpSpPr>
          <p:cNvPr id="3" name="Group 2">
            <a:extLst>
              <a:ext uri="{FF2B5EF4-FFF2-40B4-BE49-F238E27FC236}">
                <a16:creationId xmlns:a16="http://schemas.microsoft.com/office/drawing/2014/main" id="{B7AAB4FE-5AC7-864B-63FC-D607D710A1CA}"/>
              </a:ext>
            </a:extLst>
          </p:cNvPr>
          <p:cNvGrpSpPr/>
          <p:nvPr/>
        </p:nvGrpSpPr>
        <p:grpSpPr>
          <a:xfrm>
            <a:off x="13688203" y="9812657"/>
            <a:ext cx="7096174" cy="659419"/>
            <a:chOff x="13688203" y="9812657"/>
            <a:chExt cx="7096174" cy="659419"/>
          </a:xfrm>
        </p:grpSpPr>
        <p:sp>
          <p:nvSpPr>
            <p:cNvPr id="3274" name="Shape"/>
            <p:cNvSpPr/>
            <p:nvPr/>
          </p:nvSpPr>
          <p:spPr>
            <a:xfrm>
              <a:off x="13688203" y="9812657"/>
              <a:ext cx="659684" cy="659419"/>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8033" y="0"/>
                    <a:pt x="5269" y="1053"/>
                    <a:pt x="3161" y="3162"/>
                  </a:cubicBezTo>
                  <a:cubicBezTo>
                    <a:pt x="1053" y="5271"/>
                    <a:pt x="0" y="8036"/>
                    <a:pt x="0" y="10800"/>
                  </a:cubicBezTo>
                  <a:cubicBezTo>
                    <a:pt x="0" y="13564"/>
                    <a:pt x="1053" y="16329"/>
                    <a:pt x="3161" y="18438"/>
                  </a:cubicBezTo>
                  <a:cubicBezTo>
                    <a:pt x="5269" y="20547"/>
                    <a:pt x="8036" y="21600"/>
                    <a:pt x="10800" y="21600"/>
                  </a:cubicBezTo>
                  <a:cubicBezTo>
                    <a:pt x="13564" y="21600"/>
                    <a:pt x="16327" y="20547"/>
                    <a:pt x="18435" y="18438"/>
                  </a:cubicBezTo>
                  <a:cubicBezTo>
                    <a:pt x="20543" y="16329"/>
                    <a:pt x="21600" y="13564"/>
                    <a:pt x="21600" y="10800"/>
                  </a:cubicBezTo>
                  <a:cubicBezTo>
                    <a:pt x="21600" y="8036"/>
                    <a:pt x="20543" y="5271"/>
                    <a:pt x="18435" y="3162"/>
                  </a:cubicBezTo>
                  <a:cubicBezTo>
                    <a:pt x="16327" y="1053"/>
                    <a:pt x="13559" y="0"/>
                    <a:pt x="10796" y="0"/>
                  </a:cubicBezTo>
                  <a:close/>
                  <a:moveTo>
                    <a:pt x="11270" y="6072"/>
                  </a:moveTo>
                  <a:cubicBezTo>
                    <a:pt x="11376" y="6073"/>
                    <a:pt x="11484" y="6096"/>
                    <a:pt x="11583" y="6142"/>
                  </a:cubicBezTo>
                  <a:cubicBezTo>
                    <a:pt x="11704" y="6201"/>
                    <a:pt x="11839" y="6337"/>
                    <a:pt x="12065" y="6564"/>
                  </a:cubicBezTo>
                  <a:lnTo>
                    <a:pt x="15504" y="10008"/>
                  </a:lnTo>
                  <a:cubicBezTo>
                    <a:pt x="15608" y="10112"/>
                    <a:pt x="15690" y="10192"/>
                    <a:pt x="15757" y="10265"/>
                  </a:cubicBezTo>
                  <a:cubicBezTo>
                    <a:pt x="15764" y="10272"/>
                    <a:pt x="15775" y="10271"/>
                    <a:pt x="15783" y="10278"/>
                  </a:cubicBezTo>
                  <a:cubicBezTo>
                    <a:pt x="15843" y="10339"/>
                    <a:pt x="15890" y="10413"/>
                    <a:pt x="15926" y="10491"/>
                  </a:cubicBezTo>
                  <a:cubicBezTo>
                    <a:pt x="16018" y="10688"/>
                    <a:pt x="16018" y="10912"/>
                    <a:pt x="15926" y="11109"/>
                  </a:cubicBezTo>
                  <a:cubicBezTo>
                    <a:pt x="15890" y="11187"/>
                    <a:pt x="15843" y="11257"/>
                    <a:pt x="15783" y="11318"/>
                  </a:cubicBezTo>
                  <a:cubicBezTo>
                    <a:pt x="15779" y="11321"/>
                    <a:pt x="15773" y="11323"/>
                    <a:pt x="15770" y="11326"/>
                  </a:cubicBezTo>
                  <a:cubicBezTo>
                    <a:pt x="15701" y="11401"/>
                    <a:pt x="15612" y="11488"/>
                    <a:pt x="15504" y="11596"/>
                  </a:cubicBezTo>
                  <a:lnTo>
                    <a:pt x="12065" y="15036"/>
                  </a:lnTo>
                  <a:cubicBezTo>
                    <a:pt x="11839" y="15263"/>
                    <a:pt x="11704" y="15399"/>
                    <a:pt x="11583" y="15458"/>
                  </a:cubicBezTo>
                  <a:cubicBezTo>
                    <a:pt x="11386" y="15550"/>
                    <a:pt x="11158" y="15550"/>
                    <a:pt x="10961" y="15458"/>
                  </a:cubicBezTo>
                  <a:cubicBezTo>
                    <a:pt x="10883" y="15422"/>
                    <a:pt x="10813" y="15371"/>
                    <a:pt x="10752" y="15311"/>
                  </a:cubicBezTo>
                  <a:cubicBezTo>
                    <a:pt x="10692" y="15250"/>
                    <a:pt x="10641" y="15179"/>
                    <a:pt x="10604" y="15102"/>
                  </a:cubicBezTo>
                  <a:cubicBezTo>
                    <a:pt x="10513" y="14905"/>
                    <a:pt x="10508" y="14677"/>
                    <a:pt x="10600" y="14480"/>
                  </a:cubicBezTo>
                  <a:cubicBezTo>
                    <a:pt x="10659" y="14358"/>
                    <a:pt x="10800" y="14223"/>
                    <a:pt x="11026" y="13997"/>
                  </a:cubicBezTo>
                  <a:lnTo>
                    <a:pt x="13487" y="11535"/>
                  </a:lnTo>
                  <a:lnTo>
                    <a:pt x="6722" y="11535"/>
                  </a:lnTo>
                  <a:cubicBezTo>
                    <a:pt x="6402" y="11535"/>
                    <a:pt x="6211" y="11532"/>
                    <a:pt x="6083" y="11487"/>
                  </a:cubicBezTo>
                  <a:cubicBezTo>
                    <a:pt x="5879" y="11413"/>
                    <a:pt x="5718" y="11256"/>
                    <a:pt x="5643" y="11052"/>
                  </a:cubicBezTo>
                  <a:cubicBezTo>
                    <a:pt x="5614" y="10972"/>
                    <a:pt x="5600" y="10886"/>
                    <a:pt x="5600" y="10800"/>
                  </a:cubicBezTo>
                  <a:cubicBezTo>
                    <a:pt x="5600" y="10714"/>
                    <a:pt x="5614" y="10628"/>
                    <a:pt x="5643" y="10548"/>
                  </a:cubicBezTo>
                  <a:cubicBezTo>
                    <a:pt x="5718" y="10344"/>
                    <a:pt x="5879" y="10183"/>
                    <a:pt x="6083" y="10108"/>
                  </a:cubicBezTo>
                  <a:cubicBezTo>
                    <a:pt x="6211" y="10064"/>
                    <a:pt x="6402" y="10065"/>
                    <a:pt x="6722" y="10065"/>
                  </a:cubicBezTo>
                  <a:lnTo>
                    <a:pt x="13483" y="10065"/>
                  </a:lnTo>
                  <a:lnTo>
                    <a:pt x="11026" y="7603"/>
                  </a:lnTo>
                  <a:cubicBezTo>
                    <a:pt x="10800" y="7377"/>
                    <a:pt x="10663" y="7238"/>
                    <a:pt x="10604" y="7116"/>
                  </a:cubicBezTo>
                  <a:cubicBezTo>
                    <a:pt x="10513" y="6919"/>
                    <a:pt x="10513" y="6695"/>
                    <a:pt x="10604" y="6498"/>
                  </a:cubicBezTo>
                  <a:cubicBezTo>
                    <a:pt x="10641" y="6421"/>
                    <a:pt x="10692" y="6346"/>
                    <a:pt x="10752" y="6285"/>
                  </a:cubicBezTo>
                  <a:cubicBezTo>
                    <a:pt x="10813" y="6225"/>
                    <a:pt x="10883" y="6173"/>
                    <a:pt x="10961" y="6137"/>
                  </a:cubicBezTo>
                  <a:cubicBezTo>
                    <a:pt x="11059" y="6091"/>
                    <a:pt x="11164" y="6071"/>
                    <a:pt x="11270" y="6072"/>
                  </a:cubicBezTo>
                  <a:close/>
                </a:path>
              </a:pathLst>
            </a:cu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3275" name="Lrem sit amet, consectetur"/>
            <p:cNvSpPr txBox="1"/>
            <p:nvPr/>
          </p:nvSpPr>
          <p:spPr>
            <a:xfrm>
              <a:off x="14733931" y="9958216"/>
              <a:ext cx="6050446" cy="51020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rPr sz="2000" b="1" dirty="0" err="1"/>
                <a:t>Lrem</a:t>
              </a:r>
              <a:r>
                <a:rPr sz="2000" b="1" dirty="0"/>
                <a:t> sit </a:t>
              </a:r>
              <a:r>
                <a:rPr sz="2000" b="1" dirty="0" err="1"/>
                <a:t>amet</a:t>
              </a:r>
              <a:r>
                <a:rPr sz="2000" b="1" dirty="0"/>
                <a:t>, </a:t>
              </a:r>
              <a:r>
                <a:rPr sz="2000" b="1" dirty="0" err="1"/>
                <a:t>consectetur</a:t>
              </a:r>
              <a:endParaRPr sz="2000" b="1" dirty="0"/>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withEffect">
                                  <p:stCondLst>
                                    <p:cond delay="0"/>
                                  </p:stCondLst>
                                  <p:iterate>
                                    <p:tmAbs val="0"/>
                                  </p:iterate>
                                  <p:childTnLst>
                                    <p:set>
                                      <p:cBhvr>
                                        <p:cTn id="6" fill="hold"/>
                                        <p:tgtEl>
                                          <p:spTgt spid="3225"/>
                                        </p:tgtEl>
                                        <p:attrNameLst>
                                          <p:attrName>style.visibility</p:attrName>
                                        </p:attrNameLst>
                                      </p:cBhvr>
                                      <p:to>
                                        <p:strVal val="visible"/>
                                      </p:to>
                                    </p:set>
                                    <p:anim calcmode="lin" valueType="num">
                                      <p:cBhvr>
                                        <p:cTn id="7" dur="1000" fill="hold"/>
                                        <p:tgtEl>
                                          <p:spTgt spid="3225"/>
                                        </p:tgtEl>
                                        <p:attrNameLst>
                                          <p:attrName>ppt_x</p:attrName>
                                        </p:attrNameLst>
                                      </p:cBhvr>
                                      <p:tavLst>
                                        <p:tav tm="0">
                                          <p:val>
                                            <p:strVal val="0-#ppt_w/2"/>
                                          </p:val>
                                        </p:tav>
                                        <p:tav tm="100000">
                                          <p:val>
                                            <p:strVal val="#ppt_x"/>
                                          </p:val>
                                        </p:tav>
                                      </p:tavLst>
                                    </p:anim>
                                    <p:anim calcmode="lin" valueType="num">
                                      <p:cBhvr>
                                        <p:cTn id="8" dur="1000" fill="hold"/>
                                        <p:tgtEl>
                                          <p:spTgt spid="3225"/>
                                        </p:tgtEl>
                                        <p:attrNameLst>
                                          <p:attrName>ppt_y</p:attrName>
                                        </p:attrNameLst>
                                      </p:cBhvr>
                                      <p:tavLst>
                                        <p:tav tm="0">
                                          <p:val>
                                            <p:strVal val="#ppt_y"/>
                                          </p:val>
                                        </p:tav>
                                        <p:tav tm="100000">
                                          <p:val>
                                            <p:strVal val="#ppt_y"/>
                                          </p:val>
                                        </p:tav>
                                      </p:tavLst>
                                    </p:anim>
                                  </p:childTnLst>
                                </p:cTn>
                              </p:par>
                              <p:par>
                                <p:cTn id="9" presetID="2" presetClass="entr" presetSubtype="2" accel="50000" decel="50000" fill="hold" grpId="2" nodeType="withEffect">
                                  <p:stCondLst>
                                    <p:cond delay="500"/>
                                  </p:stCondLst>
                                  <p:iterate>
                                    <p:tmAbs val="0"/>
                                  </p:iterate>
                                  <p:childTnLst>
                                    <p:set>
                                      <p:cBhvr>
                                        <p:cTn id="10" fill="hold"/>
                                        <p:tgtEl>
                                          <p:spTgt spid="3227"/>
                                        </p:tgtEl>
                                        <p:attrNameLst>
                                          <p:attrName>style.visibility</p:attrName>
                                        </p:attrNameLst>
                                      </p:cBhvr>
                                      <p:to>
                                        <p:strVal val="visible"/>
                                      </p:to>
                                    </p:set>
                                    <p:anim calcmode="lin" valueType="num">
                                      <p:cBhvr>
                                        <p:cTn id="11" dur="1000" fill="hold"/>
                                        <p:tgtEl>
                                          <p:spTgt spid="3227"/>
                                        </p:tgtEl>
                                        <p:attrNameLst>
                                          <p:attrName>ppt_x</p:attrName>
                                        </p:attrNameLst>
                                      </p:cBhvr>
                                      <p:tavLst>
                                        <p:tav tm="0">
                                          <p:val>
                                            <p:strVal val="1+#ppt_w/2"/>
                                          </p:val>
                                        </p:tav>
                                        <p:tav tm="100000">
                                          <p:val>
                                            <p:strVal val="#ppt_x"/>
                                          </p:val>
                                        </p:tav>
                                      </p:tavLst>
                                    </p:anim>
                                    <p:anim calcmode="lin" valueType="num">
                                      <p:cBhvr>
                                        <p:cTn id="12" dur="1000" fill="hold"/>
                                        <p:tgtEl>
                                          <p:spTgt spid="3227"/>
                                        </p:tgtEl>
                                        <p:attrNameLst>
                                          <p:attrName>ppt_y</p:attrName>
                                        </p:attrNameLst>
                                      </p:cBhvr>
                                      <p:tavLst>
                                        <p:tav tm="0">
                                          <p:val>
                                            <p:strVal val="#ppt_y"/>
                                          </p:val>
                                        </p:tav>
                                        <p:tav tm="100000">
                                          <p:val>
                                            <p:strVal val="#ppt_y"/>
                                          </p:val>
                                        </p:tav>
                                      </p:tavLst>
                                    </p:anim>
                                  </p:childTnLst>
                                </p:cTn>
                              </p:par>
                              <p:par>
                                <p:cTn id="13" presetID="2" presetClass="entr" presetSubtype="1" accel="50000" decel="50000" fill="hold" grpId="3" nodeType="withEffect">
                                  <p:stCondLst>
                                    <p:cond delay="1000"/>
                                  </p:stCondLst>
                                  <p:iterate>
                                    <p:tmAbs val="0"/>
                                  </p:iterate>
                                  <p:childTnLst>
                                    <p:set>
                                      <p:cBhvr>
                                        <p:cTn id="14" fill="hold"/>
                                        <p:tgtEl>
                                          <p:spTgt spid="3230"/>
                                        </p:tgtEl>
                                        <p:attrNameLst>
                                          <p:attrName>style.visibility</p:attrName>
                                        </p:attrNameLst>
                                      </p:cBhvr>
                                      <p:to>
                                        <p:strVal val="visible"/>
                                      </p:to>
                                    </p:set>
                                    <p:anim calcmode="lin" valueType="num">
                                      <p:cBhvr>
                                        <p:cTn id="15" dur="1000" fill="hold"/>
                                        <p:tgtEl>
                                          <p:spTgt spid="3230"/>
                                        </p:tgtEl>
                                        <p:attrNameLst>
                                          <p:attrName>ppt_x</p:attrName>
                                        </p:attrNameLst>
                                      </p:cBhvr>
                                      <p:tavLst>
                                        <p:tav tm="0">
                                          <p:val>
                                            <p:strVal val="#ppt_x"/>
                                          </p:val>
                                        </p:tav>
                                        <p:tav tm="100000">
                                          <p:val>
                                            <p:strVal val="#ppt_x"/>
                                          </p:val>
                                        </p:tav>
                                      </p:tavLst>
                                    </p:anim>
                                    <p:anim calcmode="lin" valueType="num">
                                      <p:cBhvr>
                                        <p:cTn id="16" dur="1000" fill="hold"/>
                                        <p:tgtEl>
                                          <p:spTgt spid="3230"/>
                                        </p:tgtEl>
                                        <p:attrNameLst>
                                          <p:attrName>ppt_y</p:attrName>
                                        </p:attrNameLst>
                                      </p:cBhvr>
                                      <p:tavLst>
                                        <p:tav tm="0">
                                          <p:val>
                                            <p:strVal val="0-#ppt_h/2"/>
                                          </p:val>
                                        </p:tav>
                                        <p:tav tm="100000">
                                          <p:val>
                                            <p:strVal val="#ppt_y"/>
                                          </p:val>
                                        </p:tav>
                                      </p:tavLst>
                                    </p:anim>
                                  </p:childTnLst>
                                </p:cTn>
                              </p:par>
                              <p:par>
                                <p:cTn id="17" presetID="10" presetClass="entr" presetSubtype="0" fill="hold" nodeType="withEffect">
                                  <p:stCondLst>
                                    <p:cond delay="10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 grpId="1" animBg="1" advAuto="0"/>
      <p:bldP spid="3227" grpId="2" animBg="1" advAuto="0"/>
      <p:bldP spid="3230" grpId="3"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8" name="Rectangle"/>
          <p:cNvSpPr/>
          <p:nvPr/>
        </p:nvSpPr>
        <p:spPr>
          <a:xfrm>
            <a:off x="12192000" y="-1"/>
            <a:ext cx="12192000" cy="9144001"/>
          </a:xfrm>
          <a:prstGeom prst="rect">
            <a:avLst/>
          </a:prstGeom>
          <a:solidFill>
            <a:srgbClr val="454546"/>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pic>
        <p:nvPicPr>
          <p:cNvPr id="3279" name="stefan-stefancik-257625-unsplash.jpg"/>
          <p:cNvPicPr>
            <a:picLocks noChangeAspect="1"/>
          </p:cNvPicPr>
          <p:nvPr/>
        </p:nvPicPr>
        <p:blipFill>
          <a:blip r:embed="rId2">
            <a:extLst>
              <a:ext uri="{28A0092B-C50C-407E-A947-70E740481C1C}">
                <a14:useLocalDpi xmlns:a14="http://schemas.microsoft.com/office/drawing/2010/main" val="0"/>
              </a:ext>
            </a:extLst>
          </a:blip>
          <a:srcRect t="33333" b="33333"/>
          <a:stretch/>
        </p:blipFill>
        <p:spPr>
          <a:xfrm>
            <a:off x="0" y="9144000"/>
            <a:ext cx="24384000" cy="4572001"/>
          </a:xfrm>
          <a:prstGeom prst="rect">
            <a:avLst/>
          </a:prstGeom>
          <a:ln w="12700">
            <a:miter lim="400000"/>
          </a:ln>
        </p:spPr>
      </p:pic>
      <p:sp>
        <p:nvSpPr>
          <p:cNvPr id="3280" name="Monthly calendar slide"/>
          <p:cNvSpPr txBox="1"/>
          <p:nvPr/>
        </p:nvSpPr>
        <p:spPr>
          <a:xfrm>
            <a:off x="3984464" y="1717777"/>
            <a:ext cx="5719918" cy="401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t>Monthly calendar slide</a:t>
            </a:r>
          </a:p>
        </p:txBody>
      </p:sp>
      <p:sp>
        <p:nvSpPr>
          <p:cNvPr id="3281" name="Shape"/>
          <p:cNvSpPr/>
          <p:nvPr/>
        </p:nvSpPr>
        <p:spPr>
          <a:xfrm>
            <a:off x="2154183" y="1825727"/>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rgbClr val="F47920"/>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282" name="Lorem ipsum dolor sit elit, consect loreretur adipiscing nisi aute. ipsum sit elit, Lorem ipsum dolor sit elit,"/>
          <p:cNvSpPr txBox="1"/>
          <p:nvPr/>
        </p:nvSpPr>
        <p:spPr>
          <a:xfrm>
            <a:off x="3984464" y="5857771"/>
            <a:ext cx="3826219"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a:t>
            </a:r>
          </a:p>
        </p:txBody>
      </p:sp>
      <p:sp>
        <p:nvSpPr>
          <p:cNvPr id="3283" name="Rectangle"/>
          <p:cNvSpPr/>
          <p:nvPr/>
        </p:nvSpPr>
        <p:spPr>
          <a:xfrm>
            <a:off x="16624479" y="5240835"/>
            <a:ext cx="4434063" cy="786736"/>
          </a:xfrm>
          <a:prstGeom prst="roundRect">
            <a:avLst>
              <a:gd name="adj" fmla="val 0"/>
            </a:avLst>
          </a:pr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3326" name="Group"/>
          <p:cNvGrpSpPr/>
          <p:nvPr/>
        </p:nvGrpSpPr>
        <p:grpSpPr>
          <a:xfrm>
            <a:off x="14649432" y="2962171"/>
            <a:ext cx="7277136" cy="4464051"/>
            <a:chOff x="0" y="0"/>
            <a:chExt cx="7277134" cy="4464050"/>
          </a:xfrm>
        </p:grpSpPr>
        <p:sp>
          <p:nvSpPr>
            <p:cNvPr id="3284" name="8"/>
            <p:cNvSpPr txBox="1"/>
            <p:nvPr/>
          </p:nvSpPr>
          <p:spPr>
            <a:xfrm>
              <a:off x="1107022" y="1655371"/>
              <a:ext cx="635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8</a:t>
              </a:r>
            </a:p>
          </p:txBody>
        </p:sp>
        <p:sp>
          <p:nvSpPr>
            <p:cNvPr id="3285" name="7"/>
            <p:cNvSpPr txBox="1"/>
            <p:nvPr/>
          </p:nvSpPr>
          <p:spPr>
            <a:xfrm>
              <a:off x="0" y="1655371"/>
              <a:ext cx="635000"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7</a:t>
              </a:r>
            </a:p>
          </p:txBody>
        </p:sp>
        <p:sp>
          <p:nvSpPr>
            <p:cNvPr id="3286" name="9"/>
            <p:cNvSpPr txBox="1"/>
            <p:nvPr/>
          </p:nvSpPr>
          <p:spPr>
            <a:xfrm>
              <a:off x="2214044" y="1655371"/>
              <a:ext cx="635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9</a:t>
              </a:r>
            </a:p>
          </p:txBody>
        </p:sp>
        <p:sp>
          <p:nvSpPr>
            <p:cNvPr id="3287" name="10"/>
            <p:cNvSpPr txBox="1"/>
            <p:nvPr/>
          </p:nvSpPr>
          <p:spPr>
            <a:xfrm>
              <a:off x="3321067" y="1655371"/>
              <a:ext cx="635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10</a:t>
              </a:r>
            </a:p>
          </p:txBody>
        </p:sp>
        <p:sp>
          <p:nvSpPr>
            <p:cNvPr id="3288" name="11"/>
            <p:cNvSpPr txBox="1"/>
            <p:nvPr/>
          </p:nvSpPr>
          <p:spPr>
            <a:xfrm>
              <a:off x="4428089" y="1655371"/>
              <a:ext cx="635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11</a:t>
              </a:r>
            </a:p>
          </p:txBody>
        </p:sp>
        <p:sp>
          <p:nvSpPr>
            <p:cNvPr id="3289" name="12"/>
            <p:cNvSpPr txBox="1"/>
            <p:nvPr/>
          </p:nvSpPr>
          <p:spPr>
            <a:xfrm>
              <a:off x="5535111" y="1655371"/>
              <a:ext cx="635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12</a:t>
              </a:r>
            </a:p>
          </p:txBody>
        </p:sp>
        <p:sp>
          <p:nvSpPr>
            <p:cNvPr id="3290" name="13"/>
            <p:cNvSpPr txBox="1"/>
            <p:nvPr/>
          </p:nvSpPr>
          <p:spPr>
            <a:xfrm>
              <a:off x="6642134" y="1655371"/>
              <a:ext cx="635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13</a:t>
              </a:r>
            </a:p>
          </p:txBody>
        </p:sp>
        <p:sp>
          <p:nvSpPr>
            <p:cNvPr id="3291" name="mon"/>
            <p:cNvSpPr txBox="1"/>
            <p:nvPr/>
          </p:nvSpPr>
          <p:spPr>
            <a:xfrm>
              <a:off x="1107022" y="0"/>
              <a:ext cx="635001"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r>
                <a:t>mon</a:t>
              </a:r>
            </a:p>
          </p:txBody>
        </p:sp>
        <p:sp>
          <p:nvSpPr>
            <p:cNvPr id="3292" name="sun"/>
            <p:cNvSpPr txBox="1"/>
            <p:nvPr/>
          </p:nvSpPr>
          <p:spPr>
            <a:xfrm>
              <a:off x="0" y="0"/>
              <a:ext cx="635000"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r>
                <a:t>sun</a:t>
              </a:r>
            </a:p>
          </p:txBody>
        </p:sp>
        <p:sp>
          <p:nvSpPr>
            <p:cNvPr id="3293" name="tue"/>
            <p:cNvSpPr txBox="1"/>
            <p:nvPr/>
          </p:nvSpPr>
          <p:spPr>
            <a:xfrm>
              <a:off x="2214044" y="0"/>
              <a:ext cx="635001"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r>
                <a:t>tue</a:t>
              </a:r>
            </a:p>
          </p:txBody>
        </p:sp>
        <p:sp>
          <p:nvSpPr>
            <p:cNvPr id="3294" name="wed"/>
            <p:cNvSpPr txBox="1"/>
            <p:nvPr/>
          </p:nvSpPr>
          <p:spPr>
            <a:xfrm>
              <a:off x="3321067" y="0"/>
              <a:ext cx="635001"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r>
                <a:t>wed</a:t>
              </a:r>
            </a:p>
          </p:txBody>
        </p:sp>
        <p:sp>
          <p:nvSpPr>
            <p:cNvPr id="3295" name="thu"/>
            <p:cNvSpPr txBox="1"/>
            <p:nvPr/>
          </p:nvSpPr>
          <p:spPr>
            <a:xfrm>
              <a:off x="4428089" y="0"/>
              <a:ext cx="635001"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r>
                <a:t>thu</a:t>
              </a:r>
            </a:p>
          </p:txBody>
        </p:sp>
        <p:sp>
          <p:nvSpPr>
            <p:cNvPr id="3296" name="fri"/>
            <p:cNvSpPr txBox="1"/>
            <p:nvPr/>
          </p:nvSpPr>
          <p:spPr>
            <a:xfrm>
              <a:off x="5535111" y="0"/>
              <a:ext cx="635001"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r>
                <a:t>fri</a:t>
              </a:r>
            </a:p>
          </p:txBody>
        </p:sp>
        <p:sp>
          <p:nvSpPr>
            <p:cNvPr id="3297" name="sat"/>
            <p:cNvSpPr txBox="1"/>
            <p:nvPr/>
          </p:nvSpPr>
          <p:spPr>
            <a:xfrm>
              <a:off x="6642134" y="0"/>
              <a:ext cx="635001"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r>
                <a:t>sat</a:t>
              </a:r>
            </a:p>
          </p:txBody>
        </p:sp>
        <p:sp>
          <p:nvSpPr>
            <p:cNvPr id="3298" name="15"/>
            <p:cNvSpPr txBox="1"/>
            <p:nvPr/>
          </p:nvSpPr>
          <p:spPr>
            <a:xfrm>
              <a:off x="1107022" y="2430731"/>
              <a:ext cx="635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15</a:t>
              </a:r>
            </a:p>
          </p:txBody>
        </p:sp>
        <p:sp>
          <p:nvSpPr>
            <p:cNvPr id="3299" name="14"/>
            <p:cNvSpPr txBox="1"/>
            <p:nvPr/>
          </p:nvSpPr>
          <p:spPr>
            <a:xfrm>
              <a:off x="0" y="2430731"/>
              <a:ext cx="635000"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14</a:t>
              </a:r>
            </a:p>
          </p:txBody>
        </p:sp>
        <p:sp>
          <p:nvSpPr>
            <p:cNvPr id="3300" name="16"/>
            <p:cNvSpPr txBox="1"/>
            <p:nvPr/>
          </p:nvSpPr>
          <p:spPr>
            <a:xfrm>
              <a:off x="2214044" y="2430731"/>
              <a:ext cx="635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16</a:t>
              </a:r>
            </a:p>
          </p:txBody>
        </p:sp>
        <p:sp>
          <p:nvSpPr>
            <p:cNvPr id="3301" name="17"/>
            <p:cNvSpPr txBox="1"/>
            <p:nvPr/>
          </p:nvSpPr>
          <p:spPr>
            <a:xfrm>
              <a:off x="3321067" y="2430731"/>
              <a:ext cx="635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17</a:t>
              </a:r>
            </a:p>
          </p:txBody>
        </p:sp>
        <p:sp>
          <p:nvSpPr>
            <p:cNvPr id="3302" name="18"/>
            <p:cNvSpPr txBox="1"/>
            <p:nvPr/>
          </p:nvSpPr>
          <p:spPr>
            <a:xfrm>
              <a:off x="4428089" y="2430731"/>
              <a:ext cx="635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18</a:t>
              </a:r>
            </a:p>
          </p:txBody>
        </p:sp>
        <p:sp>
          <p:nvSpPr>
            <p:cNvPr id="3303" name="19"/>
            <p:cNvSpPr txBox="1"/>
            <p:nvPr/>
          </p:nvSpPr>
          <p:spPr>
            <a:xfrm>
              <a:off x="5535111" y="2430731"/>
              <a:ext cx="635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19</a:t>
              </a:r>
            </a:p>
          </p:txBody>
        </p:sp>
        <p:sp>
          <p:nvSpPr>
            <p:cNvPr id="3304" name="20"/>
            <p:cNvSpPr txBox="1"/>
            <p:nvPr/>
          </p:nvSpPr>
          <p:spPr>
            <a:xfrm>
              <a:off x="6642134" y="2430731"/>
              <a:ext cx="635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20</a:t>
              </a:r>
            </a:p>
          </p:txBody>
        </p:sp>
        <p:sp>
          <p:nvSpPr>
            <p:cNvPr id="3305" name="22"/>
            <p:cNvSpPr txBox="1"/>
            <p:nvPr/>
          </p:nvSpPr>
          <p:spPr>
            <a:xfrm>
              <a:off x="1107022" y="3206091"/>
              <a:ext cx="635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22</a:t>
              </a:r>
            </a:p>
          </p:txBody>
        </p:sp>
        <p:sp>
          <p:nvSpPr>
            <p:cNvPr id="3306" name="21"/>
            <p:cNvSpPr txBox="1"/>
            <p:nvPr/>
          </p:nvSpPr>
          <p:spPr>
            <a:xfrm>
              <a:off x="0" y="3206091"/>
              <a:ext cx="635000"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21</a:t>
              </a:r>
            </a:p>
          </p:txBody>
        </p:sp>
        <p:sp>
          <p:nvSpPr>
            <p:cNvPr id="3307" name="23"/>
            <p:cNvSpPr txBox="1"/>
            <p:nvPr/>
          </p:nvSpPr>
          <p:spPr>
            <a:xfrm>
              <a:off x="2214044" y="3206091"/>
              <a:ext cx="635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23</a:t>
              </a:r>
            </a:p>
          </p:txBody>
        </p:sp>
        <p:sp>
          <p:nvSpPr>
            <p:cNvPr id="3308" name="24"/>
            <p:cNvSpPr txBox="1"/>
            <p:nvPr/>
          </p:nvSpPr>
          <p:spPr>
            <a:xfrm>
              <a:off x="3321067" y="3206091"/>
              <a:ext cx="635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24</a:t>
              </a:r>
            </a:p>
          </p:txBody>
        </p:sp>
        <p:sp>
          <p:nvSpPr>
            <p:cNvPr id="3309" name="25"/>
            <p:cNvSpPr txBox="1"/>
            <p:nvPr/>
          </p:nvSpPr>
          <p:spPr>
            <a:xfrm>
              <a:off x="4428089" y="3206091"/>
              <a:ext cx="635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25</a:t>
              </a:r>
            </a:p>
          </p:txBody>
        </p:sp>
        <p:sp>
          <p:nvSpPr>
            <p:cNvPr id="3310" name="26"/>
            <p:cNvSpPr txBox="1"/>
            <p:nvPr/>
          </p:nvSpPr>
          <p:spPr>
            <a:xfrm>
              <a:off x="5535111" y="3206091"/>
              <a:ext cx="635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26</a:t>
              </a:r>
            </a:p>
          </p:txBody>
        </p:sp>
        <p:sp>
          <p:nvSpPr>
            <p:cNvPr id="3311" name="27"/>
            <p:cNvSpPr txBox="1"/>
            <p:nvPr/>
          </p:nvSpPr>
          <p:spPr>
            <a:xfrm>
              <a:off x="6642134" y="3206091"/>
              <a:ext cx="635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27</a:t>
              </a:r>
            </a:p>
          </p:txBody>
        </p:sp>
        <p:sp>
          <p:nvSpPr>
            <p:cNvPr id="3312" name="29"/>
            <p:cNvSpPr txBox="1"/>
            <p:nvPr/>
          </p:nvSpPr>
          <p:spPr>
            <a:xfrm>
              <a:off x="1107022" y="3981450"/>
              <a:ext cx="635001"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29</a:t>
              </a:r>
            </a:p>
          </p:txBody>
        </p:sp>
        <p:sp>
          <p:nvSpPr>
            <p:cNvPr id="3313" name="28"/>
            <p:cNvSpPr txBox="1"/>
            <p:nvPr/>
          </p:nvSpPr>
          <p:spPr>
            <a:xfrm>
              <a:off x="0" y="3981450"/>
              <a:ext cx="6350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28</a:t>
              </a:r>
            </a:p>
          </p:txBody>
        </p:sp>
        <p:sp>
          <p:nvSpPr>
            <p:cNvPr id="3314" name="30"/>
            <p:cNvSpPr txBox="1"/>
            <p:nvPr/>
          </p:nvSpPr>
          <p:spPr>
            <a:xfrm>
              <a:off x="2214044" y="3981450"/>
              <a:ext cx="635001"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30</a:t>
              </a:r>
            </a:p>
          </p:txBody>
        </p:sp>
        <p:sp>
          <p:nvSpPr>
            <p:cNvPr id="3315" name="31"/>
            <p:cNvSpPr txBox="1"/>
            <p:nvPr/>
          </p:nvSpPr>
          <p:spPr>
            <a:xfrm>
              <a:off x="3321067" y="3981450"/>
              <a:ext cx="635001"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31</a:t>
              </a:r>
            </a:p>
          </p:txBody>
        </p:sp>
        <p:sp>
          <p:nvSpPr>
            <p:cNvPr id="3316" name="1"/>
            <p:cNvSpPr txBox="1"/>
            <p:nvPr/>
          </p:nvSpPr>
          <p:spPr>
            <a:xfrm>
              <a:off x="4428089" y="3981450"/>
              <a:ext cx="635001"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Regular"/>
                  <a:ea typeface="Montserrat Regular"/>
                  <a:cs typeface="Montserrat Regular"/>
                  <a:sym typeface="Montserrat Regular"/>
                </a:defRPr>
              </a:lvl1pPr>
            </a:lstStyle>
            <a:p>
              <a:r>
                <a:t>1</a:t>
              </a:r>
            </a:p>
          </p:txBody>
        </p:sp>
        <p:sp>
          <p:nvSpPr>
            <p:cNvPr id="3317" name="2"/>
            <p:cNvSpPr txBox="1"/>
            <p:nvPr/>
          </p:nvSpPr>
          <p:spPr>
            <a:xfrm>
              <a:off x="5535111" y="3981450"/>
              <a:ext cx="635001"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Regular"/>
                  <a:ea typeface="Montserrat Regular"/>
                  <a:cs typeface="Montserrat Regular"/>
                  <a:sym typeface="Montserrat Regular"/>
                </a:defRPr>
              </a:lvl1pPr>
            </a:lstStyle>
            <a:p>
              <a:r>
                <a:t>2</a:t>
              </a:r>
            </a:p>
          </p:txBody>
        </p:sp>
        <p:sp>
          <p:nvSpPr>
            <p:cNvPr id="3318" name="3"/>
            <p:cNvSpPr txBox="1"/>
            <p:nvPr/>
          </p:nvSpPr>
          <p:spPr>
            <a:xfrm>
              <a:off x="6642134" y="3981450"/>
              <a:ext cx="635001"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Regular"/>
                  <a:ea typeface="Montserrat Regular"/>
                  <a:cs typeface="Montserrat Regular"/>
                  <a:sym typeface="Montserrat Regular"/>
                </a:defRPr>
              </a:lvl1pPr>
            </a:lstStyle>
            <a:p>
              <a:r>
                <a:t>3</a:t>
              </a:r>
            </a:p>
          </p:txBody>
        </p:sp>
        <p:sp>
          <p:nvSpPr>
            <p:cNvPr id="3319" name="1"/>
            <p:cNvSpPr txBox="1"/>
            <p:nvPr/>
          </p:nvSpPr>
          <p:spPr>
            <a:xfrm>
              <a:off x="1107022" y="880012"/>
              <a:ext cx="635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1</a:t>
              </a:r>
            </a:p>
          </p:txBody>
        </p:sp>
        <p:sp>
          <p:nvSpPr>
            <p:cNvPr id="3320" name="31"/>
            <p:cNvSpPr txBox="1"/>
            <p:nvPr/>
          </p:nvSpPr>
          <p:spPr>
            <a:xfrm>
              <a:off x="0" y="880012"/>
              <a:ext cx="635000"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Regular"/>
                  <a:ea typeface="Montserrat Regular"/>
                  <a:cs typeface="Montserrat Regular"/>
                  <a:sym typeface="Montserrat Regular"/>
                </a:defRPr>
              </a:lvl1pPr>
            </a:lstStyle>
            <a:p>
              <a:r>
                <a:t>31</a:t>
              </a:r>
            </a:p>
          </p:txBody>
        </p:sp>
        <p:sp>
          <p:nvSpPr>
            <p:cNvPr id="3321" name="2"/>
            <p:cNvSpPr txBox="1"/>
            <p:nvPr/>
          </p:nvSpPr>
          <p:spPr>
            <a:xfrm>
              <a:off x="2214044" y="880012"/>
              <a:ext cx="635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2</a:t>
              </a:r>
            </a:p>
          </p:txBody>
        </p:sp>
        <p:sp>
          <p:nvSpPr>
            <p:cNvPr id="3322" name="3"/>
            <p:cNvSpPr txBox="1"/>
            <p:nvPr/>
          </p:nvSpPr>
          <p:spPr>
            <a:xfrm>
              <a:off x="3321067" y="880012"/>
              <a:ext cx="635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3</a:t>
              </a:r>
            </a:p>
          </p:txBody>
        </p:sp>
        <p:sp>
          <p:nvSpPr>
            <p:cNvPr id="3323" name="4"/>
            <p:cNvSpPr txBox="1"/>
            <p:nvPr/>
          </p:nvSpPr>
          <p:spPr>
            <a:xfrm>
              <a:off x="4428089" y="880012"/>
              <a:ext cx="635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4</a:t>
              </a:r>
            </a:p>
          </p:txBody>
        </p:sp>
        <p:sp>
          <p:nvSpPr>
            <p:cNvPr id="3324" name="5"/>
            <p:cNvSpPr txBox="1"/>
            <p:nvPr/>
          </p:nvSpPr>
          <p:spPr>
            <a:xfrm>
              <a:off x="5535111" y="880012"/>
              <a:ext cx="635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5</a:t>
              </a:r>
            </a:p>
          </p:txBody>
        </p:sp>
        <p:sp>
          <p:nvSpPr>
            <p:cNvPr id="3325" name="6"/>
            <p:cNvSpPr txBox="1"/>
            <p:nvPr/>
          </p:nvSpPr>
          <p:spPr>
            <a:xfrm>
              <a:off x="6642134" y="880012"/>
              <a:ext cx="635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6</a:t>
              </a:r>
            </a:p>
          </p:txBody>
        </p:sp>
      </p:grpSp>
      <p:sp>
        <p:nvSpPr>
          <p:cNvPr id="3327" name="August"/>
          <p:cNvSpPr txBox="1"/>
          <p:nvPr/>
        </p:nvSpPr>
        <p:spPr>
          <a:xfrm>
            <a:off x="14649432" y="1482827"/>
            <a:ext cx="7277136" cy="1104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lnSpc>
                <a:spcPct val="90000"/>
              </a:lnSpc>
              <a:defRPr sz="6500" spc="0">
                <a:solidFill>
                  <a:srgbClr val="929292"/>
                </a:solidFill>
                <a:latin typeface="+mn-lt"/>
                <a:ea typeface="+mn-ea"/>
                <a:cs typeface="+mn-cs"/>
                <a:sym typeface="Montserrat Bold"/>
              </a:defRPr>
            </a:lvl1pPr>
          </a:lstStyle>
          <a:p>
            <a:r>
              <a:t>August</a:t>
            </a:r>
          </a:p>
        </p:txBody>
      </p:sp>
    </p:spTree>
  </p:cSld>
  <p:clrMapOvr>
    <a:masterClrMapping/>
  </p:clrMapOvr>
  <mc:AlternateContent xmlns:mc="http://schemas.openxmlformats.org/markup-compatibility/2006" xmlns:p14="http://schemas.microsoft.com/office/powerpoint/2010/main">
    <mc:Choice Requires="p14">
      <p:transition spd="slow">
        <p:push dir="r"/>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withEffect">
                                  <p:stCondLst>
                                    <p:cond delay="0"/>
                                  </p:stCondLst>
                                  <p:iterate>
                                    <p:tmAbs val="0"/>
                                  </p:iterate>
                                  <p:childTnLst>
                                    <p:set>
                                      <p:cBhvr>
                                        <p:cTn id="6" fill="hold"/>
                                        <p:tgtEl>
                                          <p:spTgt spid="3279"/>
                                        </p:tgtEl>
                                        <p:attrNameLst>
                                          <p:attrName>style.visibility</p:attrName>
                                        </p:attrNameLst>
                                      </p:cBhvr>
                                      <p:to>
                                        <p:strVal val="visible"/>
                                      </p:to>
                                    </p:set>
                                    <p:anim calcmode="lin" valueType="num">
                                      <p:cBhvr>
                                        <p:cTn id="7" dur="1000" fill="hold"/>
                                        <p:tgtEl>
                                          <p:spTgt spid="3279"/>
                                        </p:tgtEl>
                                        <p:attrNameLst>
                                          <p:attrName>ppt_x</p:attrName>
                                        </p:attrNameLst>
                                      </p:cBhvr>
                                      <p:tavLst>
                                        <p:tav tm="0">
                                          <p:val>
                                            <p:strVal val="#ppt_x"/>
                                          </p:val>
                                        </p:tav>
                                        <p:tav tm="100000">
                                          <p:val>
                                            <p:strVal val="#ppt_x"/>
                                          </p:val>
                                        </p:tav>
                                      </p:tavLst>
                                    </p:anim>
                                    <p:anim calcmode="lin" valueType="num">
                                      <p:cBhvr>
                                        <p:cTn id="8" dur="1000" fill="hold"/>
                                        <p:tgtEl>
                                          <p:spTgt spid="3279"/>
                                        </p:tgtEl>
                                        <p:attrNameLst>
                                          <p:attrName>ppt_y</p:attrName>
                                        </p:attrNameLst>
                                      </p:cBhvr>
                                      <p:tavLst>
                                        <p:tav tm="0">
                                          <p:val>
                                            <p:strVal val="1+#ppt_h/2"/>
                                          </p:val>
                                        </p:tav>
                                        <p:tav tm="100000">
                                          <p:val>
                                            <p:strVal val="#ppt_y"/>
                                          </p:val>
                                        </p:tav>
                                      </p:tavLst>
                                    </p:anim>
                                  </p:childTnLst>
                                </p:cTn>
                              </p:par>
                              <p:par>
                                <p:cTn id="9" presetID="2" presetClass="entr" presetSubtype="1" accel="50000" decel="50000" fill="hold" grpId="2" nodeType="withEffect">
                                  <p:stCondLst>
                                    <p:cond delay="500"/>
                                  </p:stCondLst>
                                  <p:iterate>
                                    <p:tmAbs val="0"/>
                                  </p:iterate>
                                  <p:childTnLst>
                                    <p:set>
                                      <p:cBhvr>
                                        <p:cTn id="10" fill="hold"/>
                                        <p:tgtEl>
                                          <p:spTgt spid="3278"/>
                                        </p:tgtEl>
                                        <p:attrNameLst>
                                          <p:attrName>style.visibility</p:attrName>
                                        </p:attrNameLst>
                                      </p:cBhvr>
                                      <p:to>
                                        <p:strVal val="visible"/>
                                      </p:to>
                                    </p:set>
                                    <p:anim calcmode="lin" valueType="num">
                                      <p:cBhvr>
                                        <p:cTn id="11" dur="1000" fill="hold"/>
                                        <p:tgtEl>
                                          <p:spTgt spid="3278"/>
                                        </p:tgtEl>
                                        <p:attrNameLst>
                                          <p:attrName>ppt_x</p:attrName>
                                        </p:attrNameLst>
                                      </p:cBhvr>
                                      <p:tavLst>
                                        <p:tav tm="0">
                                          <p:val>
                                            <p:strVal val="#ppt_x"/>
                                          </p:val>
                                        </p:tav>
                                        <p:tav tm="100000">
                                          <p:val>
                                            <p:strVal val="#ppt_x"/>
                                          </p:val>
                                        </p:tav>
                                      </p:tavLst>
                                    </p:anim>
                                    <p:anim calcmode="lin" valueType="num">
                                      <p:cBhvr>
                                        <p:cTn id="12" dur="1000" fill="hold"/>
                                        <p:tgtEl>
                                          <p:spTgt spid="3278"/>
                                        </p:tgtEl>
                                        <p:attrNameLst>
                                          <p:attrName>ppt_y</p:attrName>
                                        </p:attrNameLst>
                                      </p:cBhvr>
                                      <p:tavLst>
                                        <p:tav tm="0">
                                          <p:val>
                                            <p:strVal val="0-#ppt_h/2"/>
                                          </p:val>
                                        </p:tav>
                                        <p:tav tm="100000">
                                          <p:val>
                                            <p:strVal val="#ppt_y"/>
                                          </p:val>
                                        </p:tav>
                                      </p:tavLst>
                                    </p:anim>
                                  </p:childTnLst>
                                </p:cTn>
                              </p:par>
                              <p:par>
                                <p:cTn id="13" presetID="2" presetClass="entr" presetSubtype="8" accel="50000" decel="50000" fill="hold" grpId="3" nodeType="withEffect">
                                  <p:stCondLst>
                                    <p:cond delay="1000"/>
                                  </p:stCondLst>
                                  <p:iterate>
                                    <p:tmAbs val="0"/>
                                  </p:iterate>
                                  <p:childTnLst>
                                    <p:set>
                                      <p:cBhvr>
                                        <p:cTn id="14" fill="hold"/>
                                        <p:tgtEl>
                                          <p:spTgt spid="3281"/>
                                        </p:tgtEl>
                                        <p:attrNameLst>
                                          <p:attrName>style.visibility</p:attrName>
                                        </p:attrNameLst>
                                      </p:cBhvr>
                                      <p:to>
                                        <p:strVal val="visible"/>
                                      </p:to>
                                    </p:set>
                                    <p:anim calcmode="lin" valueType="num">
                                      <p:cBhvr>
                                        <p:cTn id="15" dur="1000" fill="hold"/>
                                        <p:tgtEl>
                                          <p:spTgt spid="3281"/>
                                        </p:tgtEl>
                                        <p:attrNameLst>
                                          <p:attrName>ppt_x</p:attrName>
                                        </p:attrNameLst>
                                      </p:cBhvr>
                                      <p:tavLst>
                                        <p:tav tm="0">
                                          <p:val>
                                            <p:strVal val="0-#ppt_w/2"/>
                                          </p:val>
                                        </p:tav>
                                        <p:tav tm="100000">
                                          <p:val>
                                            <p:strVal val="#ppt_x"/>
                                          </p:val>
                                        </p:tav>
                                      </p:tavLst>
                                    </p:anim>
                                    <p:anim calcmode="lin" valueType="num">
                                      <p:cBhvr>
                                        <p:cTn id="16" dur="1000" fill="hold"/>
                                        <p:tgtEl>
                                          <p:spTgt spid="3281"/>
                                        </p:tgtEl>
                                        <p:attrNameLst>
                                          <p:attrName>ppt_y</p:attrName>
                                        </p:attrNameLst>
                                      </p:cBhvr>
                                      <p:tavLst>
                                        <p:tav tm="0">
                                          <p:val>
                                            <p:strVal val="#ppt_y"/>
                                          </p:val>
                                        </p:tav>
                                        <p:tav tm="100000">
                                          <p:val>
                                            <p:strVal val="#ppt_y"/>
                                          </p:val>
                                        </p:tav>
                                      </p:tavLst>
                                    </p:anim>
                                  </p:childTnLst>
                                </p:cTn>
                              </p:par>
                              <p:par>
                                <p:cTn id="17" presetID="2" presetClass="entr" presetSubtype="2" accel="50000" decel="50000" fill="hold" grpId="4" nodeType="withEffect">
                                  <p:stCondLst>
                                    <p:cond delay="1500"/>
                                  </p:stCondLst>
                                  <p:iterate>
                                    <p:tmAbs val="0"/>
                                  </p:iterate>
                                  <p:childTnLst>
                                    <p:set>
                                      <p:cBhvr>
                                        <p:cTn id="18" fill="hold"/>
                                        <p:tgtEl>
                                          <p:spTgt spid="3283"/>
                                        </p:tgtEl>
                                        <p:attrNameLst>
                                          <p:attrName>style.visibility</p:attrName>
                                        </p:attrNameLst>
                                      </p:cBhvr>
                                      <p:to>
                                        <p:strVal val="visible"/>
                                      </p:to>
                                    </p:set>
                                    <p:anim calcmode="lin" valueType="num">
                                      <p:cBhvr>
                                        <p:cTn id="19" dur="1000" fill="hold"/>
                                        <p:tgtEl>
                                          <p:spTgt spid="3283"/>
                                        </p:tgtEl>
                                        <p:attrNameLst>
                                          <p:attrName>ppt_x</p:attrName>
                                        </p:attrNameLst>
                                      </p:cBhvr>
                                      <p:tavLst>
                                        <p:tav tm="0">
                                          <p:val>
                                            <p:strVal val="1+#ppt_w/2"/>
                                          </p:val>
                                        </p:tav>
                                        <p:tav tm="100000">
                                          <p:val>
                                            <p:strVal val="#ppt_x"/>
                                          </p:val>
                                        </p:tav>
                                      </p:tavLst>
                                    </p:anim>
                                    <p:anim calcmode="lin" valueType="num">
                                      <p:cBhvr>
                                        <p:cTn id="20" dur="1000" fill="hold"/>
                                        <p:tgtEl>
                                          <p:spTgt spid="3283"/>
                                        </p:tgtEl>
                                        <p:attrNameLst>
                                          <p:attrName>ppt_y</p:attrName>
                                        </p:attrNameLst>
                                      </p:cBhvr>
                                      <p:tavLst>
                                        <p:tav tm="0">
                                          <p:val>
                                            <p:strVal val="#ppt_y"/>
                                          </p:val>
                                        </p:tav>
                                        <p:tav tm="100000">
                                          <p:val>
                                            <p:strVal val="#ppt_y"/>
                                          </p:val>
                                        </p:tav>
                                      </p:tavLst>
                                    </p:anim>
                                  </p:childTnLst>
                                </p:cTn>
                              </p:par>
                              <p:par>
                                <p:cTn id="21" presetID="2" presetClass="entr" presetSubtype="1" accel="50000" decel="50000" fill="hold" grpId="5" nodeType="withEffect">
                                  <p:stCondLst>
                                    <p:cond delay="2000"/>
                                  </p:stCondLst>
                                  <p:iterate>
                                    <p:tmAbs val="0"/>
                                  </p:iterate>
                                  <p:childTnLst>
                                    <p:set>
                                      <p:cBhvr>
                                        <p:cTn id="22" fill="hold"/>
                                        <p:tgtEl>
                                          <p:spTgt spid="3327"/>
                                        </p:tgtEl>
                                        <p:attrNameLst>
                                          <p:attrName>style.visibility</p:attrName>
                                        </p:attrNameLst>
                                      </p:cBhvr>
                                      <p:to>
                                        <p:strVal val="visible"/>
                                      </p:to>
                                    </p:set>
                                    <p:anim calcmode="lin" valueType="num">
                                      <p:cBhvr>
                                        <p:cTn id="23" dur="1000" fill="hold"/>
                                        <p:tgtEl>
                                          <p:spTgt spid="3327"/>
                                        </p:tgtEl>
                                        <p:attrNameLst>
                                          <p:attrName>ppt_x</p:attrName>
                                        </p:attrNameLst>
                                      </p:cBhvr>
                                      <p:tavLst>
                                        <p:tav tm="0">
                                          <p:val>
                                            <p:strVal val="#ppt_x"/>
                                          </p:val>
                                        </p:tav>
                                        <p:tav tm="100000">
                                          <p:val>
                                            <p:strVal val="#ppt_x"/>
                                          </p:val>
                                        </p:tav>
                                      </p:tavLst>
                                    </p:anim>
                                    <p:anim calcmode="lin" valueType="num">
                                      <p:cBhvr>
                                        <p:cTn id="24" dur="1000" fill="hold"/>
                                        <p:tgtEl>
                                          <p:spTgt spid="33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 grpId="2" animBg="1" advAuto="0"/>
      <p:bldP spid="3279" grpId="1" animBg="1" advAuto="0"/>
      <p:bldP spid="3281" grpId="3" animBg="1" advAuto="0"/>
      <p:bldP spid="3283" grpId="4" animBg="1" advAuto="0"/>
      <p:bldP spid="3327" grpId="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9" name="Rectangle"/>
          <p:cNvSpPr/>
          <p:nvPr/>
        </p:nvSpPr>
        <p:spPr>
          <a:xfrm>
            <a:off x="1271196" y="-1"/>
            <a:ext cx="12864972" cy="13716001"/>
          </a:xfrm>
          <a:prstGeom prst="rect">
            <a:avLst/>
          </a:prstGeom>
          <a:gradFill>
            <a:gsLst>
              <a:gs pos="0">
                <a:srgbClr val="FFFFFF"/>
              </a:gs>
              <a:gs pos="100000">
                <a:srgbClr val="EBEBEB"/>
              </a:gs>
            </a:gsLst>
          </a:gra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331" name="Rectangle"/>
          <p:cNvSpPr/>
          <p:nvPr/>
        </p:nvSpPr>
        <p:spPr>
          <a:xfrm>
            <a:off x="6956493" y="5854534"/>
            <a:ext cx="3953483" cy="1079261"/>
          </a:xfrm>
          <a:prstGeom prst="roundRect">
            <a:avLst>
              <a:gd name="adj" fmla="val 0"/>
            </a:avLst>
          </a:prstGeom>
          <a:solidFill>
            <a:srgbClr val="D5D5D5"/>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332" name="Rectangle"/>
          <p:cNvSpPr/>
          <p:nvPr/>
        </p:nvSpPr>
        <p:spPr>
          <a:xfrm>
            <a:off x="4433097" y="9203478"/>
            <a:ext cx="1486420" cy="1079261"/>
          </a:xfrm>
          <a:prstGeom prst="roundRect">
            <a:avLst>
              <a:gd name="adj" fmla="val 0"/>
            </a:avLst>
          </a:pr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3375" name="Group"/>
          <p:cNvGrpSpPr/>
          <p:nvPr/>
        </p:nvGrpSpPr>
        <p:grpSpPr>
          <a:xfrm>
            <a:off x="3430115" y="3870280"/>
            <a:ext cx="8547135" cy="6127030"/>
            <a:chOff x="0" y="0"/>
            <a:chExt cx="8547134" cy="6127028"/>
          </a:xfrm>
        </p:grpSpPr>
        <p:sp>
          <p:nvSpPr>
            <p:cNvPr id="3333" name="14"/>
            <p:cNvSpPr txBox="1"/>
            <p:nvPr/>
          </p:nvSpPr>
          <p:spPr>
            <a:xfrm>
              <a:off x="1255190" y="3404697"/>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latin typeface="Montserrat ExtraBold"/>
                  <a:ea typeface="Montserrat ExtraBold"/>
                  <a:cs typeface="Montserrat ExtraBold"/>
                  <a:sym typeface="Montserrat ExtraBold"/>
                </a:defRPr>
              </a:lvl1pPr>
            </a:lstStyle>
            <a:p>
              <a:r>
                <a:t>14</a:t>
              </a:r>
            </a:p>
          </p:txBody>
        </p:sp>
        <p:sp>
          <p:nvSpPr>
            <p:cNvPr id="3334" name="13"/>
            <p:cNvSpPr txBox="1"/>
            <p:nvPr/>
          </p:nvSpPr>
          <p:spPr>
            <a:xfrm>
              <a:off x="0" y="3404697"/>
              <a:ext cx="1016000"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D5D5D5"/>
                  </a:solidFill>
                  <a:latin typeface="Montserrat ExtraBold"/>
                  <a:ea typeface="Montserrat ExtraBold"/>
                  <a:cs typeface="Montserrat ExtraBold"/>
                  <a:sym typeface="Montserrat ExtraBold"/>
                </a:defRPr>
              </a:lvl1pPr>
            </a:lstStyle>
            <a:p>
              <a:r>
                <a:t>13</a:t>
              </a:r>
            </a:p>
          </p:txBody>
        </p:sp>
        <p:sp>
          <p:nvSpPr>
            <p:cNvPr id="3335" name="15"/>
            <p:cNvSpPr txBox="1"/>
            <p:nvPr/>
          </p:nvSpPr>
          <p:spPr>
            <a:xfrm>
              <a:off x="2510378" y="3404697"/>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latin typeface="Montserrat ExtraBold"/>
                  <a:ea typeface="Montserrat ExtraBold"/>
                  <a:cs typeface="Montserrat ExtraBold"/>
                  <a:sym typeface="Montserrat ExtraBold"/>
                </a:defRPr>
              </a:lvl1pPr>
            </a:lstStyle>
            <a:p>
              <a:r>
                <a:t>15</a:t>
              </a:r>
            </a:p>
          </p:txBody>
        </p:sp>
        <p:sp>
          <p:nvSpPr>
            <p:cNvPr id="3336" name="16"/>
            <p:cNvSpPr txBox="1"/>
            <p:nvPr/>
          </p:nvSpPr>
          <p:spPr>
            <a:xfrm>
              <a:off x="3765567" y="3404697"/>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latin typeface="Montserrat ExtraBold"/>
                  <a:ea typeface="Montserrat ExtraBold"/>
                  <a:cs typeface="Montserrat ExtraBold"/>
                  <a:sym typeface="Montserrat ExtraBold"/>
                </a:defRPr>
              </a:lvl1pPr>
            </a:lstStyle>
            <a:p>
              <a:r>
                <a:t>16</a:t>
              </a:r>
            </a:p>
          </p:txBody>
        </p:sp>
        <p:sp>
          <p:nvSpPr>
            <p:cNvPr id="3337" name="17"/>
            <p:cNvSpPr txBox="1"/>
            <p:nvPr/>
          </p:nvSpPr>
          <p:spPr>
            <a:xfrm>
              <a:off x="5020757" y="3404697"/>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latin typeface="Montserrat ExtraBold"/>
                  <a:ea typeface="Montserrat ExtraBold"/>
                  <a:cs typeface="Montserrat ExtraBold"/>
                  <a:sym typeface="Montserrat ExtraBold"/>
                </a:defRPr>
              </a:lvl1pPr>
            </a:lstStyle>
            <a:p>
              <a:r>
                <a:t>17</a:t>
              </a:r>
            </a:p>
          </p:txBody>
        </p:sp>
        <p:sp>
          <p:nvSpPr>
            <p:cNvPr id="3338" name="18"/>
            <p:cNvSpPr txBox="1"/>
            <p:nvPr/>
          </p:nvSpPr>
          <p:spPr>
            <a:xfrm>
              <a:off x="6275945" y="3404697"/>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latin typeface="Montserrat ExtraBold"/>
                  <a:ea typeface="Montserrat ExtraBold"/>
                  <a:cs typeface="Montserrat ExtraBold"/>
                  <a:sym typeface="Montserrat ExtraBold"/>
                </a:defRPr>
              </a:lvl1pPr>
            </a:lstStyle>
            <a:p>
              <a:r>
                <a:t>18</a:t>
              </a:r>
            </a:p>
          </p:txBody>
        </p:sp>
        <p:sp>
          <p:nvSpPr>
            <p:cNvPr id="3339" name="19"/>
            <p:cNvSpPr txBox="1"/>
            <p:nvPr/>
          </p:nvSpPr>
          <p:spPr>
            <a:xfrm>
              <a:off x="7531134" y="3404697"/>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latin typeface="Montserrat ExtraBold"/>
                  <a:ea typeface="Montserrat ExtraBold"/>
                  <a:cs typeface="Montserrat ExtraBold"/>
                  <a:sym typeface="Montserrat ExtraBold"/>
                </a:defRPr>
              </a:lvl1pPr>
            </a:lstStyle>
            <a:p>
              <a:r>
                <a:t>19</a:t>
              </a:r>
            </a:p>
          </p:txBody>
        </p:sp>
        <p:sp>
          <p:nvSpPr>
            <p:cNvPr id="3340" name="mon"/>
            <p:cNvSpPr txBox="1"/>
            <p:nvPr/>
          </p:nvSpPr>
          <p:spPr>
            <a:xfrm>
              <a:off x="1255190" y="0"/>
              <a:ext cx="1016001"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stStyle>
            <a:p>
              <a:r>
                <a:t>mon</a:t>
              </a:r>
            </a:p>
          </p:txBody>
        </p:sp>
        <p:sp>
          <p:nvSpPr>
            <p:cNvPr id="3341" name="sun"/>
            <p:cNvSpPr txBox="1"/>
            <p:nvPr/>
          </p:nvSpPr>
          <p:spPr>
            <a:xfrm>
              <a:off x="0" y="0"/>
              <a:ext cx="1016000"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stStyle>
            <a:p>
              <a:r>
                <a:t>sun</a:t>
              </a:r>
            </a:p>
          </p:txBody>
        </p:sp>
        <p:sp>
          <p:nvSpPr>
            <p:cNvPr id="3342" name="tue"/>
            <p:cNvSpPr txBox="1"/>
            <p:nvPr/>
          </p:nvSpPr>
          <p:spPr>
            <a:xfrm>
              <a:off x="2510378" y="0"/>
              <a:ext cx="1016001"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stStyle>
            <a:p>
              <a:r>
                <a:t>tue</a:t>
              </a:r>
            </a:p>
          </p:txBody>
        </p:sp>
        <p:sp>
          <p:nvSpPr>
            <p:cNvPr id="3343" name="wed"/>
            <p:cNvSpPr txBox="1"/>
            <p:nvPr/>
          </p:nvSpPr>
          <p:spPr>
            <a:xfrm>
              <a:off x="3765567" y="0"/>
              <a:ext cx="1016001"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stStyle>
            <a:p>
              <a:r>
                <a:t>wed</a:t>
              </a:r>
            </a:p>
          </p:txBody>
        </p:sp>
        <p:sp>
          <p:nvSpPr>
            <p:cNvPr id="3344" name="thu"/>
            <p:cNvSpPr txBox="1"/>
            <p:nvPr/>
          </p:nvSpPr>
          <p:spPr>
            <a:xfrm>
              <a:off x="5020757" y="0"/>
              <a:ext cx="1016001"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stStyle>
            <a:p>
              <a:r>
                <a:t>thu</a:t>
              </a:r>
            </a:p>
          </p:txBody>
        </p:sp>
        <p:sp>
          <p:nvSpPr>
            <p:cNvPr id="3345" name="fri"/>
            <p:cNvSpPr txBox="1"/>
            <p:nvPr/>
          </p:nvSpPr>
          <p:spPr>
            <a:xfrm>
              <a:off x="6275945" y="0"/>
              <a:ext cx="1016001"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stStyle>
            <a:p>
              <a:r>
                <a:t>fri</a:t>
              </a:r>
            </a:p>
          </p:txBody>
        </p:sp>
        <p:sp>
          <p:nvSpPr>
            <p:cNvPr id="3346" name="sat"/>
            <p:cNvSpPr txBox="1"/>
            <p:nvPr/>
          </p:nvSpPr>
          <p:spPr>
            <a:xfrm>
              <a:off x="7531134" y="0"/>
              <a:ext cx="1016001"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stStyle>
            <a:p>
              <a:r>
                <a:t>sat</a:t>
              </a:r>
            </a:p>
          </p:txBody>
        </p:sp>
        <p:sp>
          <p:nvSpPr>
            <p:cNvPr id="3347" name="21"/>
            <p:cNvSpPr txBox="1"/>
            <p:nvPr/>
          </p:nvSpPr>
          <p:spPr>
            <a:xfrm>
              <a:off x="1255190" y="4524562"/>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latin typeface="Montserrat ExtraBold"/>
                  <a:ea typeface="Montserrat ExtraBold"/>
                  <a:cs typeface="Montserrat ExtraBold"/>
                  <a:sym typeface="Montserrat ExtraBold"/>
                </a:defRPr>
              </a:lvl1pPr>
            </a:lstStyle>
            <a:p>
              <a:r>
                <a:t>21</a:t>
              </a:r>
            </a:p>
          </p:txBody>
        </p:sp>
        <p:sp>
          <p:nvSpPr>
            <p:cNvPr id="3348" name="20"/>
            <p:cNvSpPr txBox="1"/>
            <p:nvPr/>
          </p:nvSpPr>
          <p:spPr>
            <a:xfrm>
              <a:off x="0" y="4524562"/>
              <a:ext cx="1016000"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D5D5D5"/>
                  </a:solidFill>
                  <a:latin typeface="Montserrat ExtraBold"/>
                  <a:ea typeface="Montserrat ExtraBold"/>
                  <a:cs typeface="Montserrat ExtraBold"/>
                  <a:sym typeface="Montserrat ExtraBold"/>
                </a:defRPr>
              </a:lvl1pPr>
            </a:lstStyle>
            <a:p>
              <a:r>
                <a:t>20</a:t>
              </a:r>
            </a:p>
          </p:txBody>
        </p:sp>
        <p:sp>
          <p:nvSpPr>
            <p:cNvPr id="3349" name="22"/>
            <p:cNvSpPr txBox="1"/>
            <p:nvPr/>
          </p:nvSpPr>
          <p:spPr>
            <a:xfrm>
              <a:off x="2510378" y="4524562"/>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latin typeface="Montserrat ExtraBold"/>
                  <a:ea typeface="Montserrat ExtraBold"/>
                  <a:cs typeface="Montserrat ExtraBold"/>
                  <a:sym typeface="Montserrat ExtraBold"/>
                </a:defRPr>
              </a:lvl1pPr>
            </a:lstStyle>
            <a:p>
              <a:r>
                <a:t>22</a:t>
              </a:r>
            </a:p>
          </p:txBody>
        </p:sp>
        <p:sp>
          <p:nvSpPr>
            <p:cNvPr id="3350" name="23"/>
            <p:cNvSpPr txBox="1"/>
            <p:nvPr/>
          </p:nvSpPr>
          <p:spPr>
            <a:xfrm>
              <a:off x="3765567" y="4524562"/>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latin typeface="Montserrat ExtraBold"/>
                  <a:ea typeface="Montserrat ExtraBold"/>
                  <a:cs typeface="Montserrat ExtraBold"/>
                  <a:sym typeface="Montserrat ExtraBold"/>
                </a:defRPr>
              </a:lvl1pPr>
            </a:lstStyle>
            <a:p>
              <a:r>
                <a:t>23</a:t>
              </a:r>
            </a:p>
          </p:txBody>
        </p:sp>
        <p:sp>
          <p:nvSpPr>
            <p:cNvPr id="3351" name="24"/>
            <p:cNvSpPr txBox="1"/>
            <p:nvPr/>
          </p:nvSpPr>
          <p:spPr>
            <a:xfrm>
              <a:off x="5020757" y="4524562"/>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latin typeface="Montserrat ExtraBold"/>
                  <a:ea typeface="Montserrat ExtraBold"/>
                  <a:cs typeface="Montserrat ExtraBold"/>
                  <a:sym typeface="Montserrat ExtraBold"/>
                </a:defRPr>
              </a:lvl1pPr>
            </a:lstStyle>
            <a:p>
              <a:r>
                <a:t>24</a:t>
              </a:r>
            </a:p>
          </p:txBody>
        </p:sp>
        <p:sp>
          <p:nvSpPr>
            <p:cNvPr id="3352" name="25"/>
            <p:cNvSpPr txBox="1"/>
            <p:nvPr/>
          </p:nvSpPr>
          <p:spPr>
            <a:xfrm>
              <a:off x="6275945" y="4524562"/>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latin typeface="Montserrat ExtraBold"/>
                  <a:ea typeface="Montserrat ExtraBold"/>
                  <a:cs typeface="Montserrat ExtraBold"/>
                  <a:sym typeface="Montserrat ExtraBold"/>
                </a:defRPr>
              </a:lvl1pPr>
            </a:lstStyle>
            <a:p>
              <a:r>
                <a:t>25</a:t>
              </a:r>
            </a:p>
          </p:txBody>
        </p:sp>
        <p:sp>
          <p:nvSpPr>
            <p:cNvPr id="3353" name="26"/>
            <p:cNvSpPr txBox="1"/>
            <p:nvPr/>
          </p:nvSpPr>
          <p:spPr>
            <a:xfrm>
              <a:off x="7531134" y="4524562"/>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latin typeface="Montserrat ExtraBold"/>
                  <a:ea typeface="Montserrat ExtraBold"/>
                  <a:cs typeface="Montserrat ExtraBold"/>
                  <a:sym typeface="Montserrat ExtraBold"/>
                </a:defRPr>
              </a:lvl1pPr>
            </a:lstStyle>
            <a:p>
              <a:r>
                <a:t>26</a:t>
              </a:r>
            </a:p>
          </p:txBody>
        </p:sp>
        <p:sp>
          <p:nvSpPr>
            <p:cNvPr id="3354" name="7"/>
            <p:cNvSpPr txBox="1"/>
            <p:nvPr/>
          </p:nvSpPr>
          <p:spPr>
            <a:xfrm>
              <a:off x="1255190" y="2284831"/>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latin typeface="Montserrat ExtraBold"/>
                  <a:ea typeface="Montserrat ExtraBold"/>
                  <a:cs typeface="Montserrat ExtraBold"/>
                  <a:sym typeface="Montserrat ExtraBold"/>
                </a:defRPr>
              </a:lvl1pPr>
            </a:lstStyle>
            <a:p>
              <a:r>
                <a:t>7</a:t>
              </a:r>
            </a:p>
          </p:txBody>
        </p:sp>
        <p:sp>
          <p:nvSpPr>
            <p:cNvPr id="3355" name="6"/>
            <p:cNvSpPr txBox="1"/>
            <p:nvPr/>
          </p:nvSpPr>
          <p:spPr>
            <a:xfrm>
              <a:off x="0" y="2284831"/>
              <a:ext cx="1016000"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D5D5D5"/>
                  </a:solidFill>
                  <a:latin typeface="Montserrat ExtraBold"/>
                  <a:ea typeface="Montserrat ExtraBold"/>
                  <a:cs typeface="Montserrat ExtraBold"/>
                  <a:sym typeface="Montserrat ExtraBold"/>
                </a:defRPr>
              </a:lvl1pPr>
            </a:lstStyle>
            <a:p>
              <a:r>
                <a:t>6</a:t>
              </a:r>
            </a:p>
          </p:txBody>
        </p:sp>
        <p:sp>
          <p:nvSpPr>
            <p:cNvPr id="3356" name="8"/>
            <p:cNvSpPr txBox="1"/>
            <p:nvPr/>
          </p:nvSpPr>
          <p:spPr>
            <a:xfrm>
              <a:off x="2510378" y="2284831"/>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latin typeface="Montserrat ExtraBold"/>
                  <a:ea typeface="Montserrat ExtraBold"/>
                  <a:cs typeface="Montserrat ExtraBold"/>
                  <a:sym typeface="Montserrat ExtraBold"/>
                </a:defRPr>
              </a:lvl1pPr>
            </a:lstStyle>
            <a:p>
              <a:r>
                <a:t>8</a:t>
              </a:r>
            </a:p>
          </p:txBody>
        </p:sp>
        <p:sp>
          <p:nvSpPr>
            <p:cNvPr id="3357" name="9"/>
            <p:cNvSpPr txBox="1"/>
            <p:nvPr/>
          </p:nvSpPr>
          <p:spPr>
            <a:xfrm>
              <a:off x="3765567" y="2284831"/>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latin typeface="Montserrat ExtraBold"/>
                  <a:ea typeface="Montserrat ExtraBold"/>
                  <a:cs typeface="Montserrat ExtraBold"/>
                  <a:sym typeface="Montserrat ExtraBold"/>
                </a:defRPr>
              </a:lvl1pPr>
            </a:lstStyle>
            <a:p>
              <a:r>
                <a:t>9</a:t>
              </a:r>
            </a:p>
          </p:txBody>
        </p:sp>
        <p:sp>
          <p:nvSpPr>
            <p:cNvPr id="3358" name="10"/>
            <p:cNvSpPr txBox="1"/>
            <p:nvPr/>
          </p:nvSpPr>
          <p:spPr>
            <a:xfrm>
              <a:off x="5020757" y="2284831"/>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latin typeface="Montserrat ExtraBold"/>
                  <a:ea typeface="Montserrat ExtraBold"/>
                  <a:cs typeface="Montserrat ExtraBold"/>
                  <a:sym typeface="Montserrat ExtraBold"/>
                </a:defRPr>
              </a:lvl1pPr>
            </a:lstStyle>
            <a:p>
              <a:r>
                <a:t>10</a:t>
              </a:r>
            </a:p>
          </p:txBody>
        </p:sp>
        <p:sp>
          <p:nvSpPr>
            <p:cNvPr id="3359" name="11"/>
            <p:cNvSpPr txBox="1"/>
            <p:nvPr/>
          </p:nvSpPr>
          <p:spPr>
            <a:xfrm>
              <a:off x="6275945" y="2284831"/>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latin typeface="Montserrat ExtraBold"/>
                  <a:ea typeface="Montserrat ExtraBold"/>
                  <a:cs typeface="Montserrat ExtraBold"/>
                  <a:sym typeface="Montserrat ExtraBold"/>
                </a:defRPr>
              </a:lvl1pPr>
            </a:lstStyle>
            <a:p>
              <a:r>
                <a:t>11</a:t>
              </a:r>
            </a:p>
          </p:txBody>
        </p:sp>
        <p:sp>
          <p:nvSpPr>
            <p:cNvPr id="3360" name="12"/>
            <p:cNvSpPr txBox="1"/>
            <p:nvPr/>
          </p:nvSpPr>
          <p:spPr>
            <a:xfrm>
              <a:off x="7531134" y="2284831"/>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latin typeface="Montserrat ExtraBold"/>
                  <a:ea typeface="Montserrat ExtraBold"/>
                  <a:cs typeface="Montserrat ExtraBold"/>
                  <a:sym typeface="Montserrat ExtraBold"/>
                </a:defRPr>
              </a:lvl1pPr>
            </a:lstStyle>
            <a:p>
              <a:r>
                <a:rPr dirty="0"/>
                <a:t>12</a:t>
              </a:r>
            </a:p>
          </p:txBody>
        </p:sp>
        <p:sp>
          <p:nvSpPr>
            <p:cNvPr id="3361" name="31"/>
            <p:cNvSpPr txBox="1"/>
            <p:nvPr/>
          </p:nvSpPr>
          <p:spPr>
            <a:xfrm>
              <a:off x="1255190" y="1164966"/>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latin typeface="Montserrat Regular"/>
                  <a:ea typeface="Montserrat Regular"/>
                  <a:cs typeface="Montserrat Regular"/>
                  <a:sym typeface="Montserrat Regular"/>
                </a:defRPr>
              </a:lvl1pPr>
            </a:lstStyle>
            <a:p>
              <a:r>
                <a:t>31</a:t>
              </a:r>
            </a:p>
          </p:txBody>
        </p:sp>
        <p:sp>
          <p:nvSpPr>
            <p:cNvPr id="3362" name="30"/>
            <p:cNvSpPr txBox="1"/>
            <p:nvPr/>
          </p:nvSpPr>
          <p:spPr>
            <a:xfrm>
              <a:off x="0" y="1164966"/>
              <a:ext cx="1016000"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D5D5D5"/>
                  </a:solidFill>
                  <a:latin typeface="Montserrat Regular"/>
                  <a:ea typeface="Montserrat Regular"/>
                  <a:cs typeface="Montserrat Regular"/>
                  <a:sym typeface="Montserrat Regular"/>
                </a:defRPr>
              </a:lvl1pPr>
            </a:lstStyle>
            <a:p>
              <a:r>
                <a:t>30</a:t>
              </a:r>
            </a:p>
          </p:txBody>
        </p:sp>
        <p:sp>
          <p:nvSpPr>
            <p:cNvPr id="3363" name="1"/>
            <p:cNvSpPr txBox="1"/>
            <p:nvPr/>
          </p:nvSpPr>
          <p:spPr>
            <a:xfrm>
              <a:off x="2510378" y="1164966"/>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latin typeface="Montserrat ExtraBold"/>
                  <a:ea typeface="Montserrat ExtraBold"/>
                  <a:cs typeface="Montserrat ExtraBold"/>
                  <a:sym typeface="Montserrat ExtraBold"/>
                </a:defRPr>
              </a:lvl1pPr>
            </a:lstStyle>
            <a:p>
              <a:r>
                <a:t>1</a:t>
              </a:r>
            </a:p>
          </p:txBody>
        </p:sp>
        <p:sp>
          <p:nvSpPr>
            <p:cNvPr id="3364" name="2"/>
            <p:cNvSpPr txBox="1"/>
            <p:nvPr/>
          </p:nvSpPr>
          <p:spPr>
            <a:xfrm>
              <a:off x="3765567" y="1164966"/>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latin typeface="Montserrat ExtraBold"/>
                  <a:ea typeface="Montserrat ExtraBold"/>
                  <a:cs typeface="Montserrat ExtraBold"/>
                  <a:sym typeface="Montserrat ExtraBold"/>
                </a:defRPr>
              </a:lvl1pPr>
            </a:lstStyle>
            <a:p>
              <a:r>
                <a:t>2</a:t>
              </a:r>
            </a:p>
          </p:txBody>
        </p:sp>
        <p:sp>
          <p:nvSpPr>
            <p:cNvPr id="3365" name="3"/>
            <p:cNvSpPr txBox="1"/>
            <p:nvPr/>
          </p:nvSpPr>
          <p:spPr>
            <a:xfrm>
              <a:off x="5020757" y="1164966"/>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latin typeface="Montserrat ExtraBold"/>
                  <a:ea typeface="Montserrat ExtraBold"/>
                  <a:cs typeface="Montserrat ExtraBold"/>
                  <a:sym typeface="Montserrat ExtraBold"/>
                </a:defRPr>
              </a:lvl1pPr>
            </a:lstStyle>
            <a:p>
              <a:r>
                <a:t>3</a:t>
              </a:r>
            </a:p>
          </p:txBody>
        </p:sp>
        <p:sp>
          <p:nvSpPr>
            <p:cNvPr id="3366" name="4"/>
            <p:cNvSpPr txBox="1"/>
            <p:nvPr/>
          </p:nvSpPr>
          <p:spPr>
            <a:xfrm>
              <a:off x="6275945" y="1164966"/>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latin typeface="Montserrat ExtraBold"/>
                  <a:ea typeface="Montserrat ExtraBold"/>
                  <a:cs typeface="Montserrat ExtraBold"/>
                  <a:sym typeface="Montserrat ExtraBold"/>
                </a:defRPr>
              </a:lvl1pPr>
            </a:lstStyle>
            <a:p>
              <a:r>
                <a:t>4</a:t>
              </a:r>
            </a:p>
          </p:txBody>
        </p:sp>
        <p:sp>
          <p:nvSpPr>
            <p:cNvPr id="3367" name="5"/>
            <p:cNvSpPr txBox="1"/>
            <p:nvPr/>
          </p:nvSpPr>
          <p:spPr>
            <a:xfrm>
              <a:off x="7531134" y="1164966"/>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latin typeface="Montserrat ExtraBold"/>
                  <a:ea typeface="Montserrat ExtraBold"/>
                  <a:cs typeface="Montserrat ExtraBold"/>
                  <a:sym typeface="Montserrat ExtraBold"/>
                </a:defRPr>
              </a:lvl1pPr>
            </a:lstStyle>
            <a:p>
              <a:r>
                <a:t>5</a:t>
              </a:r>
            </a:p>
          </p:txBody>
        </p:sp>
        <p:sp>
          <p:nvSpPr>
            <p:cNvPr id="3368" name="28"/>
            <p:cNvSpPr txBox="1"/>
            <p:nvPr/>
          </p:nvSpPr>
          <p:spPr>
            <a:xfrm>
              <a:off x="1255190" y="5644428"/>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latin typeface="Montserrat ExtraBold"/>
                  <a:ea typeface="Montserrat ExtraBold"/>
                  <a:cs typeface="Montserrat ExtraBold"/>
                  <a:sym typeface="Montserrat ExtraBold"/>
                </a:defRPr>
              </a:lvl1pPr>
            </a:lstStyle>
            <a:p>
              <a:r>
                <a:t>28</a:t>
              </a:r>
            </a:p>
          </p:txBody>
        </p:sp>
        <p:sp>
          <p:nvSpPr>
            <p:cNvPr id="3369" name="27"/>
            <p:cNvSpPr txBox="1"/>
            <p:nvPr/>
          </p:nvSpPr>
          <p:spPr>
            <a:xfrm>
              <a:off x="0" y="5644428"/>
              <a:ext cx="1016000"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D5D5D5"/>
                  </a:solidFill>
                  <a:latin typeface="Montserrat ExtraBold"/>
                  <a:ea typeface="Montserrat ExtraBold"/>
                  <a:cs typeface="Montserrat ExtraBold"/>
                  <a:sym typeface="Montserrat ExtraBold"/>
                </a:defRPr>
              </a:lvl1pPr>
            </a:lstStyle>
            <a:p>
              <a:r>
                <a:t>27</a:t>
              </a:r>
            </a:p>
          </p:txBody>
        </p:sp>
        <p:sp>
          <p:nvSpPr>
            <p:cNvPr id="3370" name="29"/>
            <p:cNvSpPr txBox="1"/>
            <p:nvPr/>
          </p:nvSpPr>
          <p:spPr>
            <a:xfrm>
              <a:off x="2510378" y="5644428"/>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latin typeface="Montserrat ExtraBold"/>
                  <a:ea typeface="Montserrat ExtraBold"/>
                  <a:cs typeface="Montserrat ExtraBold"/>
                  <a:sym typeface="Montserrat ExtraBold"/>
                </a:defRPr>
              </a:lvl1pPr>
            </a:lstStyle>
            <a:p>
              <a:r>
                <a:t>29</a:t>
              </a:r>
            </a:p>
          </p:txBody>
        </p:sp>
        <p:sp>
          <p:nvSpPr>
            <p:cNvPr id="3371" name="30"/>
            <p:cNvSpPr txBox="1"/>
            <p:nvPr/>
          </p:nvSpPr>
          <p:spPr>
            <a:xfrm>
              <a:off x="3765567" y="5644428"/>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latin typeface="Montserrat ExtraBold"/>
                  <a:ea typeface="Montserrat ExtraBold"/>
                  <a:cs typeface="Montserrat ExtraBold"/>
                  <a:sym typeface="Montserrat ExtraBold"/>
                </a:defRPr>
              </a:lvl1pPr>
            </a:lstStyle>
            <a:p>
              <a:r>
                <a:t>30</a:t>
              </a:r>
            </a:p>
          </p:txBody>
        </p:sp>
        <p:sp>
          <p:nvSpPr>
            <p:cNvPr id="3372" name="31"/>
            <p:cNvSpPr txBox="1"/>
            <p:nvPr/>
          </p:nvSpPr>
          <p:spPr>
            <a:xfrm>
              <a:off x="5020757" y="5644428"/>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latin typeface="Montserrat ExtraBold"/>
                  <a:ea typeface="Montserrat ExtraBold"/>
                  <a:cs typeface="Montserrat ExtraBold"/>
                  <a:sym typeface="Montserrat ExtraBold"/>
                </a:defRPr>
              </a:lvl1pPr>
            </a:lstStyle>
            <a:p>
              <a:r>
                <a:t>31</a:t>
              </a:r>
            </a:p>
          </p:txBody>
        </p:sp>
        <p:sp>
          <p:nvSpPr>
            <p:cNvPr id="3373" name="1"/>
            <p:cNvSpPr txBox="1"/>
            <p:nvPr/>
          </p:nvSpPr>
          <p:spPr>
            <a:xfrm>
              <a:off x="6275945" y="5644428"/>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latin typeface="Montserrat Regular"/>
                  <a:ea typeface="Montserrat Regular"/>
                  <a:cs typeface="Montserrat Regular"/>
                  <a:sym typeface="Montserrat Regular"/>
                </a:defRPr>
              </a:lvl1pPr>
            </a:lstStyle>
            <a:p>
              <a:r>
                <a:t>1</a:t>
              </a:r>
            </a:p>
          </p:txBody>
        </p:sp>
        <p:sp>
          <p:nvSpPr>
            <p:cNvPr id="3374" name="2"/>
            <p:cNvSpPr txBox="1"/>
            <p:nvPr/>
          </p:nvSpPr>
          <p:spPr>
            <a:xfrm>
              <a:off x="7531134" y="5644428"/>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latin typeface="Montserrat Regular"/>
                  <a:ea typeface="Montserrat Regular"/>
                  <a:cs typeface="Montserrat Regular"/>
                  <a:sym typeface="Montserrat Regular"/>
                </a:defRPr>
              </a:lvl1pPr>
            </a:lstStyle>
            <a:p>
              <a:r>
                <a:t>2</a:t>
              </a:r>
            </a:p>
          </p:txBody>
        </p:sp>
      </p:grpSp>
      <p:sp>
        <p:nvSpPr>
          <p:cNvPr id="3376" name="October"/>
          <p:cNvSpPr txBox="1"/>
          <p:nvPr/>
        </p:nvSpPr>
        <p:spPr>
          <a:xfrm>
            <a:off x="3616381" y="2008115"/>
            <a:ext cx="8110311" cy="1270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defRPr sz="7500" spc="0">
                <a:latin typeface="+mn-lt"/>
                <a:ea typeface="+mn-ea"/>
                <a:cs typeface="+mn-cs"/>
                <a:sym typeface="Montserrat Bold"/>
              </a:defRPr>
            </a:lvl1pPr>
          </a:lstStyle>
          <a:p>
            <a:r>
              <a:t>October</a:t>
            </a:r>
          </a:p>
        </p:txBody>
      </p:sp>
      <p:grpSp>
        <p:nvGrpSpPr>
          <p:cNvPr id="3379" name="Group"/>
          <p:cNvGrpSpPr/>
          <p:nvPr/>
        </p:nvGrpSpPr>
        <p:grpSpPr>
          <a:xfrm>
            <a:off x="3616381" y="10793975"/>
            <a:ext cx="3155813" cy="913910"/>
            <a:chOff x="0" y="0"/>
            <a:chExt cx="3155812" cy="913909"/>
          </a:xfrm>
        </p:grpSpPr>
        <p:sp>
          <p:nvSpPr>
            <p:cNvPr id="3377" name="Lrem sit amet, consectetur"/>
            <p:cNvSpPr txBox="1"/>
            <p:nvPr/>
          </p:nvSpPr>
          <p:spPr>
            <a:xfrm>
              <a:off x="1030251" y="145559"/>
              <a:ext cx="2125562"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Lrem sit amet, consectetur</a:t>
              </a:r>
            </a:p>
          </p:txBody>
        </p:sp>
        <p:sp>
          <p:nvSpPr>
            <p:cNvPr id="3378" name="Shape"/>
            <p:cNvSpPr/>
            <p:nvPr/>
          </p:nvSpPr>
          <p:spPr>
            <a:xfrm>
              <a:off x="0" y="0"/>
              <a:ext cx="659684" cy="659418"/>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8033" y="0"/>
                    <a:pt x="5269" y="1053"/>
                    <a:pt x="3161" y="3162"/>
                  </a:cubicBezTo>
                  <a:cubicBezTo>
                    <a:pt x="1053" y="5271"/>
                    <a:pt x="0" y="8036"/>
                    <a:pt x="0" y="10800"/>
                  </a:cubicBezTo>
                  <a:cubicBezTo>
                    <a:pt x="0" y="13564"/>
                    <a:pt x="1053" y="16329"/>
                    <a:pt x="3161" y="18438"/>
                  </a:cubicBezTo>
                  <a:cubicBezTo>
                    <a:pt x="5269" y="20547"/>
                    <a:pt x="8036" y="21600"/>
                    <a:pt x="10800" y="21600"/>
                  </a:cubicBezTo>
                  <a:cubicBezTo>
                    <a:pt x="13564" y="21600"/>
                    <a:pt x="16327" y="20547"/>
                    <a:pt x="18435" y="18438"/>
                  </a:cubicBezTo>
                  <a:cubicBezTo>
                    <a:pt x="20543" y="16329"/>
                    <a:pt x="21600" y="13564"/>
                    <a:pt x="21600" y="10800"/>
                  </a:cubicBezTo>
                  <a:cubicBezTo>
                    <a:pt x="21600" y="8036"/>
                    <a:pt x="20543" y="5271"/>
                    <a:pt x="18435" y="3162"/>
                  </a:cubicBezTo>
                  <a:cubicBezTo>
                    <a:pt x="16327" y="1053"/>
                    <a:pt x="13559" y="0"/>
                    <a:pt x="10796" y="0"/>
                  </a:cubicBezTo>
                  <a:close/>
                  <a:moveTo>
                    <a:pt x="11270" y="6072"/>
                  </a:moveTo>
                  <a:cubicBezTo>
                    <a:pt x="11376" y="6073"/>
                    <a:pt x="11484" y="6096"/>
                    <a:pt x="11583" y="6142"/>
                  </a:cubicBezTo>
                  <a:cubicBezTo>
                    <a:pt x="11704" y="6201"/>
                    <a:pt x="11839" y="6337"/>
                    <a:pt x="12065" y="6564"/>
                  </a:cubicBezTo>
                  <a:lnTo>
                    <a:pt x="15504" y="10008"/>
                  </a:lnTo>
                  <a:cubicBezTo>
                    <a:pt x="15608" y="10112"/>
                    <a:pt x="15690" y="10192"/>
                    <a:pt x="15757" y="10265"/>
                  </a:cubicBezTo>
                  <a:cubicBezTo>
                    <a:pt x="15764" y="10272"/>
                    <a:pt x="15775" y="10271"/>
                    <a:pt x="15783" y="10278"/>
                  </a:cubicBezTo>
                  <a:cubicBezTo>
                    <a:pt x="15843" y="10339"/>
                    <a:pt x="15890" y="10413"/>
                    <a:pt x="15926" y="10491"/>
                  </a:cubicBezTo>
                  <a:cubicBezTo>
                    <a:pt x="16018" y="10688"/>
                    <a:pt x="16018" y="10912"/>
                    <a:pt x="15926" y="11109"/>
                  </a:cubicBezTo>
                  <a:cubicBezTo>
                    <a:pt x="15890" y="11187"/>
                    <a:pt x="15843" y="11257"/>
                    <a:pt x="15783" y="11318"/>
                  </a:cubicBezTo>
                  <a:cubicBezTo>
                    <a:pt x="15779" y="11321"/>
                    <a:pt x="15773" y="11323"/>
                    <a:pt x="15770" y="11326"/>
                  </a:cubicBezTo>
                  <a:cubicBezTo>
                    <a:pt x="15701" y="11401"/>
                    <a:pt x="15612" y="11488"/>
                    <a:pt x="15504" y="11596"/>
                  </a:cubicBezTo>
                  <a:lnTo>
                    <a:pt x="12065" y="15036"/>
                  </a:lnTo>
                  <a:cubicBezTo>
                    <a:pt x="11839" y="15263"/>
                    <a:pt x="11704" y="15399"/>
                    <a:pt x="11583" y="15458"/>
                  </a:cubicBezTo>
                  <a:cubicBezTo>
                    <a:pt x="11386" y="15550"/>
                    <a:pt x="11158" y="15550"/>
                    <a:pt x="10961" y="15458"/>
                  </a:cubicBezTo>
                  <a:cubicBezTo>
                    <a:pt x="10883" y="15422"/>
                    <a:pt x="10813" y="15371"/>
                    <a:pt x="10752" y="15311"/>
                  </a:cubicBezTo>
                  <a:cubicBezTo>
                    <a:pt x="10692" y="15250"/>
                    <a:pt x="10641" y="15179"/>
                    <a:pt x="10604" y="15102"/>
                  </a:cubicBezTo>
                  <a:cubicBezTo>
                    <a:pt x="10513" y="14905"/>
                    <a:pt x="10508" y="14677"/>
                    <a:pt x="10600" y="14480"/>
                  </a:cubicBezTo>
                  <a:cubicBezTo>
                    <a:pt x="10659" y="14358"/>
                    <a:pt x="10800" y="14223"/>
                    <a:pt x="11026" y="13997"/>
                  </a:cubicBezTo>
                  <a:lnTo>
                    <a:pt x="13487" y="11535"/>
                  </a:lnTo>
                  <a:lnTo>
                    <a:pt x="6722" y="11535"/>
                  </a:lnTo>
                  <a:cubicBezTo>
                    <a:pt x="6402" y="11535"/>
                    <a:pt x="6211" y="11532"/>
                    <a:pt x="6083" y="11487"/>
                  </a:cubicBezTo>
                  <a:cubicBezTo>
                    <a:pt x="5879" y="11413"/>
                    <a:pt x="5718" y="11256"/>
                    <a:pt x="5643" y="11052"/>
                  </a:cubicBezTo>
                  <a:cubicBezTo>
                    <a:pt x="5614" y="10972"/>
                    <a:pt x="5600" y="10886"/>
                    <a:pt x="5600" y="10800"/>
                  </a:cubicBezTo>
                  <a:cubicBezTo>
                    <a:pt x="5600" y="10714"/>
                    <a:pt x="5614" y="10628"/>
                    <a:pt x="5643" y="10548"/>
                  </a:cubicBezTo>
                  <a:cubicBezTo>
                    <a:pt x="5718" y="10344"/>
                    <a:pt x="5879" y="10183"/>
                    <a:pt x="6083" y="10108"/>
                  </a:cubicBezTo>
                  <a:cubicBezTo>
                    <a:pt x="6211" y="10064"/>
                    <a:pt x="6402" y="10065"/>
                    <a:pt x="6722" y="10065"/>
                  </a:cubicBezTo>
                  <a:lnTo>
                    <a:pt x="13483" y="10065"/>
                  </a:lnTo>
                  <a:lnTo>
                    <a:pt x="11026" y="7603"/>
                  </a:lnTo>
                  <a:cubicBezTo>
                    <a:pt x="10800" y="7377"/>
                    <a:pt x="10663" y="7238"/>
                    <a:pt x="10604" y="7116"/>
                  </a:cubicBezTo>
                  <a:cubicBezTo>
                    <a:pt x="10513" y="6919"/>
                    <a:pt x="10513" y="6695"/>
                    <a:pt x="10604" y="6498"/>
                  </a:cubicBezTo>
                  <a:cubicBezTo>
                    <a:pt x="10641" y="6421"/>
                    <a:pt x="10692" y="6346"/>
                    <a:pt x="10752" y="6285"/>
                  </a:cubicBezTo>
                  <a:cubicBezTo>
                    <a:pt x="10813" y="6225"/>
                    <a:pt x="10883" y="6173"/>
                    <a:pt x="10961" y="6137"/>
                  </a:cubicBezTo>
                  <a:cubicBezTo>
                    <a:pt x="11059" y="6091"/>
                    <a:pt x="11164" y="6071"/>
                    <a:pt x="11270" y="6072"/>
                  </a:cubicBezTo>
                  <a:close/>
                </a:path>
              </a:pathLst>
            </a:custGeom>
            <a:solidFill>
              <a:srgbClr val="D5D5D5"/>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nvGrpSpPr>
          <p:cNvPr id="3382" name="Group"/>
          <p:cNvGrpSpPr/>
          <p:nvPr/>
        </p:nvGrpSpPr>
        <p:grpSpPr>
          <a:xfrm>
            <a:off x="7236276" y="10793975"/>
            <a:ext cx="3171292" cy="913910"/>
            <a:chOff x="0" y="0"/>
            <a:chExt cx="3171290" cy="913909"/>
          </a:xfrm>
        </p:grpSpPr>
        <p:sp>
          <p:nvSpPr>
            <p:cNvPr id="3380" name="Shape"/>
            <p:cNvSpPr/>
            <p:nvPr/>
          </p:nvSpPr>
          <p:spPr>
            <a:xfrm>
              <a:off x="0" y="0"/>
              <a:ext cx="659684" cy="659418"/>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8033" y="0"/>
                    <a:pt x="5269" y="1053"/>
                    <a:pt x="3161" y="3162"/>
                  </a:cubicBezTo>
                  <a:cubicBezTo>
                    <a:pt x="1053" y="5271"/>
                    <a:pt x="0" y="8036"/>
                    <a:pt x="0" y="10800"/>
                  </a:cubicBezTo>
                  <a:cubicBezTo>
                    <a:pt x="0" y="13564"/>
                    <a:pt x="1053" y="16329"/>
                    <a:pt x="3161" y="18438"/>
                  </a:cubicBezTo>
                  <a:cubicBezTo>
                    <a:pt x="5269" y="20547"/>
                    <a:pt x="8036" y="21600"/>
                    <a:pt x="10800" y="21600"/>
                  </a:cubicBezTo>
                  <a:cubicBezTo>
                    <a:pt x="13564" y="21600"/>
                    <a:pt x="16327" y="20547"/>
                    <a:pt x="18435" y="18438"/>
                  </a:cubicBezTo>
                  <a:cubicBezTo>
                    <a:pt x="20543" y="16329"/>
                    <a:pt x="21600" y="13564"/>
                    <a:pt x="21600" y="10800"/>
                  </a:cubicBezTo>
                  <a:cubicBezTo>
                    <a:pt x="21600" y="8036"/>
                    <a:pt x="20543" y="5271"/>
                    <a:pt x="18435" y="3162"/>
                  </a:cubicBezTo>
                  <a:cubicBezTo>
                    <a:pt x="16327" y="1053"/>
                    <a:pt x="13559" y="0"/>
                    <a:pt x="10796" y="0"/>
                  </a:cubicBezTo>
                  <a:close/>
                  <a:moveTo>
                    <a:pt x="11270" y="6072"/>
                  </a:moveTo>
                  <a:cubicBezTo>
                    <a:pt x="11376" y="6073"/>
                    <a:pt x="11484" y="6096"/>
                    <a:pt x="11583" y="6142"/>
                  </a:cubicBezTo>
                  <a:cubicBezTo>
                    <a:pt x="11704" y="6201"/>
                    <a:pt x="11839" y="6337"/>
                    <a:pt x="12065" y="6564"/>
                  </a:cubicBezTo>
                  <a:lnTo>
                    <a:pt x="15504" y="10008"/>
                  </a:lnTo>
                  <a:cubicBezTo>
                    <a:pt x="15608" y="10112"/>
                    <a:pt x="15690" y="10192"/>
                    <a:pt x="15757" y="10265"/>
                  </a:cubicBezTo>
                  <a:cubicBezTo>
                    <a:pt x="15764" y="10272"/>
                    <a:pt x="15775" y="10271"/>
                    <a:pt x="15783" y="10278"/>
                  </a:cubicBezTo>
                  <a:cubicBezTo>
                    <a:pt x="15843" y="10339"/>
                    <a:pt x="15890" y="10413"/>
                    <a:pt x="15926" y="10491"/>
                  </a:cubicBezTo>
                  <a:cubicBezTo>
                    <a:pt x="16018" y="10688"/>
                    <a:pt x="16018" y="10912"/>
                    <a:pt x="15926" y="11109"/>
                  </a:cubicBezTo>
                  <a:cubicBezTo>
                    <a:pt x="15890" y="11187"/>
                    <a:pt x="15843" y="11257"/>
                    <a:pt x="15783" y="11318"/>
                  </a:cubicBezTo>
                  <a:cubicBezTo>
                    <a:pt x="15779" y="11321"/>
                    <a:pt x="15773" y="11323"/>
                    <a:pt x="15770" y="11326"/>
                  </a:cubicBezTo>
                  <a:cubicBezTo>
                    <a:pt x="15701" y="11401"/>
                    <a:pt x="15612" y="11488"/>
                    <a:pt x="15504" y="11596"/>
                  </a:cubicBezTo>
                  <a:lnTo>
                    <a:pt x="12065" y="15036"/>
                  </a:lnTo>
                  <a:cubicBezTo>
                    <a:pt x="11839" y="15263"/>
                    <a:pt x="11704" y="15399"/>
                    <a:pt x="11583" y="15458"/>
                  </a:cubicBezTo>
                  <a:cubicBezTo>
                    <a:pt x="11386" y="15550"/>
                    <a:pt x="11158" y="15550"/>
                    <a:pt x="10961" y="15458"/>
                  </a:cubicBezTo>
                  <a:cubicBezTo>
                    <a:pt x="10883" y="15422"/>
                    <a:pt x="10813" y="15371"/>
                    <a:pt x="10752" y="15311"/>
                  </a:cubicBezTo>
                  <a:cubicBezTo>
                    <a:pt x="10692" y="15250"/>
                    <a:pt x="10641" y="15179"/>
                    <a:pt x="10604" y="15102"/>
                  </a:cubicBezTo>
                  <a:cubicBezTo>
                    <a:pt x="10513" y="14905"/>
                    <a:pt x="10508" y="14677"/>
                    <a:pt x="10600" y="14480"/>
                  </a:cubicBezTo>
                  <a:cubicBezTo>
                    <a:pt x="10659" y="14358"/>
                    <a:pt x="10800" y="14223"/>
                    <a:pt x="11026" y="13997"/>
                  </a:cubicBezTo>
                  <a:lnTo>
                    <a:pt x="13487" y="11535"/>
                  </a:lnTo>
                  <a:lnTo>
                    <a:pt x="6722" y="11535"/>
                  </a:lnTo>
                  <a:cubicBezTo>
                    <a:pt x="6402" y="11535"/>
                    <a:pt x="6211" y="11532"/>
                    <a:pt x="6083" y="11487"/>
                  </a:cubicBezTo>
                  <a:cubicBezTo>
                    <a:pt x="5879" y="11413"/>
                    <a:pt x="5718" y="11256"/>
                    <a:pt x="5643" y="11052"/>
                  </a:cubicBezTo>
                  <a:cubicBezTo>
                    <a:pt x="5614" y="10972"/>
                    <a:pt x="5600" y="10886"/>
                    <a:pt x="5600" y="10800"/>
                  </a:cubicBezTo>
                  <a:cubicBezTo>
                    <a:pt x="5600" y="10714"/>
                    <a:pt x="5614" y="10628"/>
                    <a:pt x="5643" y="10548"/>
                  </a:cubicBezTo>
                  <a:cubicBezTo>
                    <a:pt x="5718" y="10344"/>
                    <a:pt x="5879" y="10183"/>
                    <a:pt x="6083" y="10108"/>
                  </a:cubicBezTo>
                  <a:cubicBezTo>
                    <a:pt x="6211" y="10064"/>
                    <a:pt x="6402" y="10065"/>
                    <a:pt x="6722" y="10065"/>
                  </a:cubicBezTo>
                  <a:lnTo>
                    <a:pt x="13483" y="10065"/>
                  </a:lnTo>
                  <a:lnTo>
                    <a:pt x="11026" y="7603"/>
                  </a:lnTo>
                  <a:cubicBezTo>
                    <a:pt x="10800" y="7377"/>
                    <a:pt x="10663" y="7238"/>
                    <a:pt x="10604" y="7116"/>
                  </a:cubicBezTo>
                  <a:cubicBezTo>
                    <a:pt x="10513" y="6919"/>
                    <a:pt x="10513" y="6695"/>
                    <a:pt x="10604" y="6498"/>
                  </a:cubicBezTo>
                  <a:cubicBezTo>
                    <a:pt x="10641" y="6421"/>
                    <a:pt x="10692" y="6346"/>
                    <a:pt x="10752" y="6285"/>
                  </a:cubicBezTo>
                  <a:cubicBezTo>
                    <a:pt x="10813" y="6225"/>
                    <a:pt x="10883" y="6173"/>
                    <a:pt x="10961" y="6137"/>
                  </a:cubicBezTo>
                  <a:cubicBezTo>
                    <a:pt x="11059" y="6091"/>
                    <a:pt x="11164" y="6071"/>
                    <a:pt x="11270" y="6072"/>
                  </a:cubicBez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381" name="Lrem sit amet, consectetur"/>
            <p:cNvSpPr txBox="1"/>
            <p:nvPr/>
          </p:nvSpPr>
          <p:spPr>
            <a:xfrm>
              <a:off x="1045729" y="145559"/>
              <a:ext cx="2125562"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Lrem sit amet, consectetur</a:t>
              </a:r>
            </a:p>
          </p:txBody>
        </p:sp>
      </p:grpSp>
      <p:sp>
        <p:nvSpPr>
          <p:cNvPr id="3383" name="Monthly calendar…"/>
          <p:cNvSpPr txBox="1"/>
          <p:nvPr/>
        </p:nvSpPr>
        <p:spPr>
          <a:xfrm>
            <a:off x="15932700" y="2970588"/>
            <a:ext cx="6432221" cy="291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6500" spc="0">
                <a:latin typeface="+mn-lt"/>
                <a:ea typeface="+mn-ea"/>
                <a:cs typeface="+mn-cs"/>
                <a:sym typeface="Montserrat Bold"/>
              </a:defRPr>
            </a:pPr>
            <a:r>
              <a:t>Monthly calendar</a:t>
            </a:r>
          </a:p>
          <a:p>
            <a:pPr>
              <a:lnSpc>
                <a:spcPct val="90000"/>
              </a:lnSpc>
              <a:defRPr sz="6500" spc="0">
                <a:latin typeface="+mn-lt"/>
                <a:ea typeface="+mn-ea"/>
                <a:cs typeface="+mn-cs"/>
                <a:sym typeface="Montserrat Bold"/>
              </a:defRPr>
            </a:pPr>
            <a:r>
              <a:t>slide</a:t>
            </a:r>
          </a:p>
        </p:txBody>
      </p:sp>
      <p:sp>
        <p:nvSpPr>
          <p:cNvPr id="3384" name="Awesome template"/>
          <p:cNvSpPr txBox="1"/>
          <p:nvPr/>
        </p:nvSpPr>
        <p:spPr>
          <a:xfrm>
            <a:off x="15932700" y="2273300"/>
            <a:ext cx="6432221"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Awesome template</a:t>
            </a:r>
          </a:p>
        </p:txBody>
      </p:sp>
      <p:grpSp>
        <p:nvGrpSpPr>
          <p:cNvPr id="3387" name="Group"/>
          <p:cNvGrpSpPr/>
          <p:nvPr/>
        </p:nvGrpSpPr>
        <p:grpSpPr>
          <a:xfrm>
            <a:off x="15932700" y="10365148"/>
            <a:ext cx="5080001" cy="466437"/>
            <a:chOff x="0" y="-110836"/>
            <a:chExt cx="5080000" cy="466436"/>
          </a:xfrm>
        </p:grpSpPr>
        <p:sp>
          <p:nvSpPr>
            <p:cNvPr id="3385" name="October 28"/>
            <p:cNvSpPr/>
            <p:nvPr/>
          </p:nvSpPr>
          <p:spPr>
            <a:xfrm>
              <a:off x="0" y="35560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latin typeface="+mn-lt"/>
                  <a:ea typeface="+mn-ea"/>
                  <a:cs typeface="+mn-cs"/>
                  <a:sym typeface="Montserrat Bold"/>
                </a:defRPr>
              </a:lvl1pPr>
            </a:lstStyle>
            <a:p>
              <a:r>
                <a:t>October 28</a:t>
              </a:r>
            </a:p>
          </p:txBody>
        </p:sp>
        <p:sp>
          <p:nvSpPr>
            <p:cNvPr id="3386" name="Calendar"/>
            <p:cNvSpPr/>
            <p:nvPr/>
          </p:nvSpPr>
          <p:spPr>
            <a:xfrm>
              <a:off x="0" y="-110836"/>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rPr dirty="0"/>
                <a:t>Calendar</a:t>
              </a:r>
            </a:p>
          </p:txBody>
        </p:sp>
      </p:grpSp>
      <p:sp>
        <p:nvSpPr>
          <p:cNvPr id="3388" name="Lorem ipsum dolor sit elit, consect loreretur adipiscing nisi aute. ipsum sit elit, Lorem ipsum dolor sit elit, Lorem ipsum dolor sit elit, consect"/>
          <p:cNvSpPr txBox="1"/>
          <p:nvPr/>
        </p:nvSpPr>
        <p:spPr>
          <a:xfrm>
            <a:off x="15932700" y="8470053"/>
            <a:ext cx="4630184"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withEffect">
                                  <p:stCondLst>
                                    <p:cond delay="0"/>
                                  </p:stCondLst>
                                  <p:iterate>
                                    <p:tmAbs val="0"/>
                                  </p:iterate>
                                  <p:childTnLst>
                                    <p:set>
                                      <p:cBhvr>
                                        <p:cTn id="6" fill="hold"/>
                                        <p:tgtEl>
                                          <p:spTgt spid="3375"/>
                                        </p:tgtEl>
                                        <p:attrNameLst>
                                          <p:attrName>style.visibility</p:attrName>
                                        </p:attrNameLst>
                                      </p:cBhvr>
                                      <p:to>
                                        <p:strVal val="visible"/>
                                      </p:to>
                                    </p:set>
                                    <p:anim calcmode="lin" valueType="num">
                                      <p:cBhvr>
                                        <p:cTn id="7" dur="1000" fill="hold"/>
                                        <p:tgtEl>
                                          <p:spTgt spid="3375"/>
                                        </p:tgtEl>
                                        <p:attrNameLst>
                                          <p:attrName>ppt_x</p:attrName>
                                        </p:attrNameLst>
                                      </p:cBhvr>
                                      <p:tavLst>
                                        <p:tav tm="0">
                                          <p:val>
                                            <p:strVal val="#ppt_x"/>
                                          </p:val>
                                        </p:tav>
                                        <p:tav tm="100000">
                                          <p:val>
                                            <p:strVal val="#ppt_x"/>
                                          </p:val>
                                        </p:tav>
                                      </p:tavLst>
                                    </p:anim>
                                    <p:anim calcmode="lin" valueType="num">
                                      <p:cBhvr>
                                        <p:cTn id="8" dur="1000" fill="hold"/>
                                        <p:tgtEl>
                                          <p:spTgt spid="3375"/>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3379"/>
                                        </p:tgtEl>
                                        <p:attrNameLst>
                                          <p:attrName>style.visibility</p:attrName>
                                        </p:attrNameLst>
                                      </p:cBhvr>
                                      <p:to>
                                        <p:strVal val="visible"/>
                                      </p:to>
                                    </p:set>
                                    <p:anim calcmode="lin" valueType="num">
                                      <p:cBhvr>
                                        <p:cTn id="11" dur="1000" fill="hold"/>
                                        <p:tgtEl>
                                          <p:spTgt spid="3379"/>
                                        </p:tgtEl>
                                        <p:attrNameLst>
                                          <p:attrName>ppt_x</p:attrName>
                                        </p:attrNameLst>
                                      </p:cBhvr>
                                      <p:tavLst>
                                        <p:tav tm="0">
                                          <p:val>
                                            <p:strVal val="#ppt_x"/>
                                          </p:val>
                                        </p:tav>
                                        <p:tav tm="100000">
                                          <p:val>
                                            <p:strVal val="#ppt_x"/>
                                          </p:val>
                                        </p:tav>
                                      </p:tavLst>
                                    </p:anim>
                                    <p:anim calcmode="lin" valueType="num">
                                      <p:cBhvr>
                                        <p:cTn id="12" dur="1000" fill="hold"/>
                                        <p:tgtEl>
                                          <p:spTgt spid="3379"/>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3382"/>
                                        </p:tgtEl>
                                        <p:attrNameLst>
                                          <p:attrName>style.visibility</p:attrName>
                                        </p:attrNameLst>
                                      </p:cBhvr>
                                      <p:to>
                                        <p:strVal val="visible"/>
                                      </p:to>
                                    </p:set>
                                    <p:anim calcmode="lin" valueType="num">
                                      <p:cBhvr>
                                        <p:cTn id="15" dur="1000" fill="hold"/>
                                        <p:tgtEl>
                                          <p:spTgt spid="3382"/>
                                        </p:tgtEl>
                                        <p:attrNameLst>
                                          <p:attrName>ppt_x</p:attrName>
                                        </p:attrNameLst>
                                      </p:cBhvr>
                                      <p:tavLst>
                                        <p:tav tm="0">
                                          <p:val>
                                            <p:strVal val="#ppt_x"/>
                                          </p:val>
                                        </p:tav>
                                        <p:tav tm="100000">
                                          <p:val>
                                            <p:strVal val="#ppt_x"/>
                                          </p:val>
                                        </p:tav>
                                      </p:tavLst>
                                    </p:anim>
                                    <p:anim calcmode="lin" valueType="num">
                                      <p:cBhvr>
                                        <p:cTn id="16" dur="1000" fill="hold"/>
                                        <p:tgtEl>
                                          <p:spTgt spid="3382"/>
                                        </p:tgtEl>
                                        <p:attrNameLst>
                                          <p:attrName>ppt_y</p:attrName>
                                        </p:attrNameLst>
                                      </p:cBhvr>
                                      <p:tavLst>
                                        <p:tav tm="0">
                                          <p:val>
                                            <p:strVal val="1+#ppt_h/2"/>
                                          </p:val>
                                        </p:tav>
                                        <p:tav tm="100000">
                                          <p:val>
                                            <p:strVal val="#ppt_y"/>
                                          </p:val>
                                        </p:tav>
                                      </p:tavLst>
                                    </p:anim>
                                  </p:childTnLst>
                                </p:cTn>
                              </p:par>
                              <p:par>
                                <p:cTn id="17" presetID="2" presetClass="entr" presetSubtype="1" accel="50000" decel="50000" fill="hold" grpId="4" nodeType="withEffect">
                                  <p:stCondLst>
                                    <p:cond delay="1500"/>
                                  </p:stCondLst>
                                  <p:iterate>
                                    <p:tmAbs val="0"/>
                                  </p:iterate>
                                  <p:childTnLst>
                                    <p:set>
                                      <p:cBhvr>
                                        <p:cTn id="18" fill="hold"/>
                                        <p:tgtEl>
                                          <p:spTgt spid="3376"/>
                                        </p:tgtEl>
                                        <p:attrNameLst>
                                          <p:attrName>style.visibility</p:attrName>
                                        </p:attrNameLst>
                                      </p:cBhvr>
                                      <p:to>
                                        <p:strVal val="visible"/>
                                      </p:to>
                                    </p:set>
                                    <p:anim calcmode="lin" valueType="num">
                                      <p:cBhvr>
                                        <p:cTn id="19" dur="1000" fill="hold"/>
                                        <p:tgtEl>
                                          <p:spTgt spid="3376"/>
                                        </p:tgtEl>
                                        <p:attrNameLst>
                                          <p:attrName>ppt_x</p:attrName>
                                        </p:attrNameLst>
                                      </p:cBhvr>
                                      <p:tavLst>
                                        <p:tav tm="0">
                                          <p:val>
                                            <p:strVal val="#ppt_x"/>
                                          </p:val>
                                        </p:tav>
                                        <p:tav tm="100000">
                                          <p:val>
                                            <p:strVal val="#ppt_x"/>
                                          </p:val>
                                        </p:tav>
                                      </p:tavLst>
                                    </p:anim>
                                    <p:anim calcmode="lin" valueType="num">
                                      <p:cBhvr>
                                        <p:cTn id="20" dur="1000" fill="hold"/>
                                        <p:tgtEl>
                                          <p:spTgt spid="3376"/>
                                        </p:tgtEl>
                                        <p:attrNameLst>
                                          <p:attrName>ppt_y</p:attrName>
                                        </p:attrNameLst>
                                      </p:cBhvr>
                                      <p:tavLst>
                                        <p:tav tm="0">
                                          <p:val>
                                            <p:strVal val="0-#ppt_h/2"/>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3331"/>
                                        </p:tgtEl>
                                        <p:attrNameLst>
                                          <p:attrName>style.visibility</p:attrName>
                                        </p:attrNameLst>
                                      </p:cBhvr>
                                      <p:to>
                                        <p:strVal val="visible"/>
                                      </p:to>
                                    </p:set>
                                    <p:anim calcmode="lin" valueType="num">
                                      <p:cBhvr>
                                        <p:cTn id="23" dur="1000" fill="hold"/>
                                        <p:tgtEl>
                                          <p:spTgt spid="3331"/>
                                        </p:tgtEl>
                                        <p:attrNameLst>
                                          <p:attrName>ppt_x</p:attrName>
                                        </p:attrNameLst>
                                      </p:cBhvr>
                                      <p:tavLst>
                                        <p:tav tm="0">
                                          <p:val>
                                            <p:strVal val="#ppt_x"/>
                                          </p:val>
                                        </p:tav>
                                        <p:tav tm="100000">
                                          <p:val>
                                            <p:strVal val="#ppt_x"/>
                                          </p:val>
                                        </p:tav>
                                      </p:tavLst>
                                    </p:anim>
                                    <p:anim calcmode="lin" valueType="num">
                                      <p:cBhvr>
                                        <p:cTn id="24" dur="1000" fill="hold"/>
                                        <p:tgtEl>
                                          <p:spTgt spid="3331"/>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6" nodeType="withEffect">
                                  <p:stCondLst>
                                    <p:cond delay="2500"/>
                                  </p:stCondLst>
                                  <p:iterate>
                                    <p:tmAbs val="0"/>
                                  </p:iterate>
                                  <p:childTnLst>
                                    <p:set>
                                      <p:cBhvr>
                                        <p:cTn id="26" fill="hold"/>
                                        <p:tgtEl>
                                          <p:spTgt spid="3332"/>
                                        </p:tgtEl>
                                        <p:attrNameLst>
                                          <p:attrName>style.visibility</p:attrName>
                                        </p:attrNameLst>
                                      </p:cBhvr>
                                      <p:to>
                                        <p:strVal val="visible"/>
                                      </p:to>
                                    </p:set>
                                    <p:anim calcmode="lin" valueType="num">
                                      <p:cBhvr>
                                        <p:cTn id="27" dur="1000" fill="hold"/>
                                        <p:tgtEl>
                                          <p:spTgt spid="3332"/>
                                        </p:tgtEl>
                                        <p:attrNameLst>
                                          <p:attrName>ppt_x</p:attrName>
                                        </p:attrNameLst>
                                      </p:cBhvr>
                                      <p:tavLst>
                                        <p:tav tm="0">
                                          <p:val>
                                            <p:strVal val="#ppt_x"/>
                                          </p:val>
                                        </p:tav>
                                        <p:tav tm="100000">
                                          <p:val>
                                            <p:strVal val="#ppt_x"/>
                                          </p:val>
                                        </p:tav>
                                      </p:tavLst>
                                    </p:anim>
                                    <p:anim calcmode="lin" valueType="num">
                                      <p:cBhvr>
                                        <p:cTn id="28" dur="1000" fill="hold"/>
                                        <p:tgtEl>
                                          <p:spTgt spid="33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1" grpId="5" animBg="1" advAuto="0"/>
      <p:bldP spid="3332" grpId="6" animBg="1" advAuto="0"/>
      <p:bldP spid="3375" grpId="1" animBg="1" advAuto="0"/>
      <p:bldP spid="3376" grpId="4" animBg="1" advAuto="0"/>
      <p:bldP spid="3379" grpId="2" animBg="1" advAuto="0"/>
      <p:bldP spid="3382" grpId="3" animBg="1" advAuto="0"/>
    </p:bldLst>
  </p:timing>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grpSp>
        <p:nvGrpSpPr>
          <p:cNvPr id="1898" name="Group"/>
          <p:cNvGrpSpPr/>
          <p:nvPr/>
        </p:nvGrpSpPr>
        <p:grpSpPr>
          <a:xfrm>
            <a:off x="2753468" y="-2"/>
            <a:ext cx="21630534" cy="13716005"/>
            <a:chOff x="0" y="-1"/>
            <a:chExt cx="21630532" cy="13716003"/>
          </a:xfrm>
        </p:grpSpPr>
        <p:grpSp>
          <p:nvGrpSpPr>
            <p:cNvPr id="1857" name="Group"/>
            <p:cNvGrpSpPr/>
            <p:nvPr/>
          </p:nvGrpSpPr>
          <p:grpSpPr>
            <a:xfrm>
              <a:off x="7997311" y="1407738"/>
              <a:ext cx="13619857" cy="11736514"/>
              <a:chOff x="1411324" y="0"/>
              <a:chExt cx="13619855" cy="11736513"/>
            </a:xfrm>
          </p:grpSpPr>
          <p:pic>
            <p:nvPicPr>
              <p:cNvPr id="1855" name="Image" descr="Image"/>
              <p:cNvPicPr>
                <a:picLocks noChangeAspect="1"/>
              </p:cNvPicPr>
              <p:nvPr/>
            </p:nvPicPr>
            <p:blipFill>
              <a:blip r:embed="rId2"/>
              <a:srcRect r="20252"/>
              <a:stretch>
                <a:fillRect/>
              </a:stretch>
            </p:blipFill>
            <p:spPr>
              <a:xfrm>
                <a:off x="1411324" y="0"/>
                <a:ext cx="13619857" cy="11736514"/>
              </a:xfrm>
              <a:prstGeom prst="rect">
                <a:avLst/>
              </a:prstGeom>
              <a:ln w="12700" cap="flat">
                <a:noFill/>
                <a:miter lim="400000"/>
              </a:ln>
              <a:effectLst/>
            </p:spPr>
          </p:pic>
          <p:sp>
            <p:nvSpPr>
              <p:cNvPr id="1856" name="Rectangle"/>
              <p:cNvSpPr/>
              <p:nvPr/>
            </p:nvSpPr>
            <p:spPr>
              <a:xfrm>
                <a:off x="8791371" y="591766"/>
                <a:ext cx="2215772" cy="214965"/>
              </a:xfrm>
              <a:prstGeom prst="rect">
                <a:avLst/>
              </a:prstGeom>
              <a:solidFill>
                <a:srgbClr val="474747"/>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grpSp>
        <p:grpSp>
          <p:nvGrpSpPr>
            <p:cNvPr id="1873" name="Group"/>
            <p:cNvGrpSpPr/>
            <p:nvPr/>
          </p:nvGrpSpPr>
          <p:grpSpPr>
            <a:xfrm>
              <a:off x="0" y="3809358"/>
              <a:ext cx="10620893" cy="6325885"/>
              <a:chOff x="0" y="1650999"/>
              <a:chExt cx="10620892" cy="6325883"/>
            </a:xfrm>
          </p:grpSpPr>
          <p:sp>
            <p:nvSpPr>
              <p:cNvPr id="1858" name="Need any support?…"/>
              <p:cNvSpPr/>
              <p:nvPr/>
            </p:nvSpPr>
            <p:spPr>
              <a:xfrm>
                <a:off x="0" y="7976883"/>
                <a:ext cx="488234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defRPr sz="2000" spc="59">
                    <a:solidFill>
                      <a:srgbClr val="FFFFFF"/>
                    </a:solidFill>
                    <a:latin typeface="Montserrat Regular"/>
                    <a:ea typeface="Montserrat Regular"/>
                    <a:cs typeface="Montserrat Regular"/>
                    <a:sym typeface="Montserrat Regular"/>
                  </a:defRPr>
                </a:pPr>
                <a:r>
                  <a:rPr dirty="0"/>
                  <a:t>Need any support?</a:t>
                </a:r>
              </a:p>
              <a:p>
                <a:pPr>
                  <a:defRPr sz="2000" spc="59">
                    <a:solidFill>
                      <a:srgbClr val="FFFFFF"/>
                    </a:solidFill>
                    <a:latin typeface="Montserrat Regular"/>
                    <a:ea typeface="Montserrat Regular"/>
                    <a:cs typeface="Montserrat Regular"/>
                    <a:sym typeface="Montserrat Regular"/>
                  </a:defRPr>
                </a:pPr>
                <a:r>
                  <a:rPr dirty="0"/>
                  <a:t>Feel free to contact us</a:t>
                </a:r>
              </a:p>
            </p:txBody>
          </p:sp>
          <p:sp>
            <p:nvSpPr>
              <p:cNvPr id="1859" name="HOW TO CHANGE…"/>
              <p:cNvSpPr/>
              <p:nvPr/>
            </p:nvSpPr>
            <p:spPr>
              <a:xfrm>
                <a:off x="0" y="1650999"/>
                <a:ext cx="1062089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b">
                <a:spAutoFit/>
              </a:bodyPr>
              <a:lstStyle/>
              <a:p>
                <a:pPr>
                  <a:lnSpc>
                    <a:spcPct val="100000"/>
                  </a:lnSpc>
                  <a:defRPr sz="5000" cap="all" spc="0">
                    <a:solidFill>
                      <a:srgbClr val="FFFFFF"/>
                    </a:solidFill>
                    <a:latin typeface="Montserrat ExtraBold"/>
                    <a:ea typeface="Montserrat ExtraBold"/>
                    <a:cs typeface="Montserrat ExtraBold"/>
                    <a:sym typeface="Montserrat ExtraBold"/>
                  </a:defRPr>
                </a:pPr>
                <a:r>
                  <a:rPr dirty="0"/>
                  <a:t>HOW TO CHANGE</a:t>
                </a:r>
              </a:p>
              <a:p>
                <a:pPr>
                  <a:lnSpc>
                    <a:spcPct val="100000"/>
                  </a:lnSpc>
                  <a:defRPr sz="5000" cap="all" spc="0">
                    <a:solidFill>
                      <a:srgbClr val="FFFFFF"/>
                    </a:solidFill>
                    <a:latin typeface="Montserrat ExtraBold"/>
                    <a:ea typeface="Montserrat ExtraBold"/>
                    <a:cs typeface="Montserrat ExtraBold"/>
                    <a:sym typeface="Montserrat ExtraBold"/>
                  </a:defRPr>
                </a:pPr>
                <a:r>
                  <a:rPr dirty="0"/>
                  <a:t>Pictures</a:t>
                </a:r>
              </a:p>
            </p:txBody>
          </p:sp>
          <p:grpSp>
            <p:nvGrpSpPr>
              <p:cNvPr id="1862" name="Group"/>
              <p:cNvGrpSpPr/>
              <p:nvPr/>
            </p:nvGrpSpPr>
            <p:grpSpPr>
              <a:xfrm>
                <a:off x="0" y="2430761"/>
                <a:ext cx="619460" cy="619460"/>
                <a:chOff x="0" y="0"/>
                <a:chExt cx="619459" cy="619459"/>
              </a:xfrm>
            </p:grpSpPr>
            <p:sp>
              <p:nvSpPr>
                <p:cNvPr id="1860" name="Circle"/>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61" name="1"/>
                <p:cNvSpPr/>
                <p:nvPr/>
              </p:nvSpPr>
              <p:spPr>
                <a:xfrm>
                  <a:off x="53676" y="309729"/>
                  <a:ext cx="5268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solidFill>
                        <a:srgbClr val="FFFFFF"/>
                      </a:solidFill>
                      <a:latin typeface="Montserrat ExtraBold"/>
                      <a:ea typeface="Montserrat ExtraBold"/>
                      <a:cs typeface="Montserrat ExtraBold"/>
                      <a:sym typeface="Montserrat ExtraBold"/>
                    </a:defRPr>
                  </a:lvl1pPr>
                </a:lstStyle>
                <a:p>
                  <a:r>
                    <a:rPr dirty="0"/>
                    <a:t>1</a:t>
                  </a:r>
                </a:p>
              </p:txBody>
            </p:sp>
          </p:grpSp>
          <p:grpSp>
            <p:nvGrpSpPr>
              <p:cNvPr id="1865" name="Group"/>
              <p:cNvGrpSpPr/>
              <p:nvPr/>
            </p:nvGrpSpPr>
            <p:grpSpPr>
              <a:xfrm>
                <a:off x="0" y="3885858"/>
                <a:ext cx="619460" cy="619460"/>
                <a:chOff x="0" y="0"/>
                <a:chExt cx="619459" cy="619459"/>
              </a:xfrm>
            </p:grpSpPr>
            <p:sp>
              <p:nvSpPr>
                <p:cNvPr id="1863" name="Circle"/>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64" name="2"/>
                <p:cNvSpPr/>
                <p:nvPr/>
              </p:nvSpPr>
              <p:spPr>
                <a:xfrm>
                  <a:off x="53676" y="309729"/>
                  <a:ext cx="5268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solidFill>
                        <a:srgbClr val="FFFFFF"/>
                      </a:solidFill>
                      <a:latin typeface="Montserrat ExtraBold"/>
                      <a:ea typeface="Montserrat ExtraBold"/>
                      <a:cs typeface="Montserrat ExtraBold"/>
                      <a:sym typeface="Montserrat ExtraBold"/>
                    </a:defRPr>
                  </a:lvl1pPr>
                </a:lstStyle>
                <a:p>
                  <a:r>
                    <a:rPr dirty="0"/>
                    <a:t>2</a:t>
                  </a:r>
                </a:p>
              </p:txBody>
            </p:sp>
          </p:grpSp>
          <p:grpSp>
            <p:nvGrpSpPr>
              <p:cNvPr id="1868" name="Group"/>
              <p:cNvGrpSpPr/>
              <p:nvPr/>
            </p:nvGrpSpPr>
            <p:grpSpPr>
              <a:xfrm>
                <a:off x="0" y="5340955"/>
                <a:ext cx="619460" cy="619460"/>
                <a:chOff x="0" y="0"/>
                <a:chExt cx="619459" cy="619459"/>
              </a:xfrm>
            </p:grpSpPr>
            <p:sp>
              <p:nvSpPr>
                <p:cNvPr id="1866" name="Circle"/>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67" name="3"/>
                <p:cNvSpPr/>
                <p:nvPr/>
              </p:nvSpPr>
              <p:spPr>
                <a:xfrm>
                  <a:off x="53676" y="309729"/>
                  <a:ext cx="5268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solidFill>
                        <a:srgbClr val="FFFFFF"/>
                      </a:solidFill>
                      <a:latin typeface="Montserrat ExtraBold"/>
                      <a:ea typeface="Montserrat ExtraBold"/>
                      <a:cs typeface="Montserrat ExtraBold"/>
                      <a:sym typeface="Montserrat ExtraBold"/>
                    </a:defRPr>
                  </a:lvl1pPr>
                </a:lstStyle>
                <a:p>
                  <a:r>
                    <a:rPr dirty="0"/>
                    <a:t>3</a:t>
                  </a:r>
                </a:p>
              </p:txBody>
            </p:sp>
          </p:grpSp>
          <p:grpSp>
            <p:nvGrpSpPr>
              <p:cNvPr id="1871" name="Group"/>
              <p:cNvGrpSpPr/>
              <p:nvPr/>
            </p:nvGrpSpPr>
            <p:grpSpPr>
              <a:xfrm>
                <a:off x="0" y="6402351"/>
                <a:ext cx="619460" cy="619460"/>
                <a:chOff x="0" y="0"/>
                <a:chExt cx="619459" cy="619459"/>
              </a:xfrm>
            </p:grpSpPr>
            <p:sp>
              <p:nvSpPr>
                <p:cNvPr id="1869" name="Circle"/>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70" name="4"/>
                <p:cNvSpPr/>
                <p:nvPr/>
              </p:nvSpPr>
              <p:spPr>
                <a:xfrm>
                  <a:off x="53676" y="309729"/>
                  <a:ext cx="5268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solidFill>
                        <a:srgbClr val="FFFFFF"/>
                      </a:solidFill>
                      <a:latin typeface="Montserrat ExtraBold"/>
                      <a:ea typeface="Montserrat ExtraBold"/>
                      <a:cs typeface="Montserrat ExtraBold"/>
                      <a:sym typeface="Montserrat ExtraBold"/>
                    </a:defRPr>
                  </a:lvl1pPr>
                </a:lstStyle>
                <a:p>
                  <a:r>
                    <a:rPr dirty="0"/>
                    <a:t>4</a:t>
                  </a:r>
                </a:p>
              </p:txBody>
            </p:sp>
          </p:grpSp>
          <p:sp>
            <p:nvSpPr>
              <p:cNvPr id="1872" name="Select and Right Click…"/>
              <p:cNvSpPr/>
              <p:nvPr/>
            </p:nvSpPr>
            <p:spPr>
              <a:xfrm>
                <a:off x="1205241" y="2537290"/>
                <a:ext cx="8505316"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nSpc>
                    <a:spcPct val="140000"/>
                  </a:lnSpc>
                  <a:defRPr sz="2000" spc="59">
                    <a:solidFill>
                      <a:srgbClr val="FFFFFF"/>
                    </a:solidFill>
                    <a:latin typeface="Montserrat Regular"/>
                    <a:ea typeface="Montserrat Regular"/>
                    <a:cs typeface="Montserrat Regular"/>
                    <a:sym typeface="Montserrat Regular"/>
                  </a:defRPr>
                </a:pPr>
                <a:r>
                  <a:rPr dirty="0"/>
                  <a:t>Select and Right Click</a:t>
                </a:r>
              </a:p>
              <a:p>
                <a:pPr>
                  <a:lnSpc>
                    <a:spcPct val="140000"/>
                  </a:lnSpc>
                  <a:defRPr sz="2000" spc="59">
                    <a:solidFill>
                      <a:srgbClr val="FFFFFF"/>
                    </a:solidFill>
                    <a:latin typeface="Montserrat Regular"/>
                    <a:ea typeface="Montserrat Regular"/>
                    <a:cs typeface="Montserrat Regular"/>
                    <a:sym typeface="Montserrat Regular"/>
                  </a:defRPr>
                </a:pPr>
                <a:r>
                  <a:rPr dirty="0"/>
                  <a:t>the</a:t>
                </a:r>
                <a:r>
                  <a:rPr dirty="0">
                    <a:latin typeface="+mn-lt"/>
                    <a:ea typeface="+mn-ea"/>
                    <a:cs typeface="+mn-cs"/>
                    <a:sym typeface="Montserrat Bold"/>
                  </a:rPr>
                  <a:t> IMAGE PLACEHOLDER</a:t>
                </a:r>
                <a:r>
                  <a:rPr dirty="0"/>
                  <a:t>.</a:t>
                </a:r>
              </a:p>
              <a:p>
                <a:pPr>
                  <a:lnSpc>
                    <a:spcPct val="200000"/>
                  </a:lnSpc>
                  <a:defRPr sz="2000" spc="59">
                    <a:solidFill>
                      <a:srgbClr val="FFFFFF"/>
                    </a:solidFill>
                    <a:latin typeface="Montserrat Regular"/>
                    <a:ea typeface="Montserrat Regular"/>
                    <a:cs typeface="Montserrat Regular"/>
                    <a:sym typeface="Montserrat Regular"/>
                  </a:defRPr>
                </a:pPr>
                <a:endParaRPr dirty="0"/>
              </a:p>
              <a:p>
                <a:pPr>
                  <a:lnSpc>
                    <a:spcPct val="140000"/>
                  </a:lnSpc>
                  <a:defRPr sz="2000" spc="59">
                    <a:solidFill>
                      <a:srgbClr val="FFFFFF"/>
                    </a:solidFill>
                    <a:latin typeface="Montserrat Regular"/>
                    <a:ea typeface="Montserrat Regular"/>
                    <a:cs typeface="Montserrat Regular"/>
                    <a:sym typeface="Montserrat Regular"/>
                  </a:defRPr>
                </a:pPr>
                <a:r>
                  <a:rPr dirty="0"/>
                  <a:t>Hover </a:t>
                </a:r>
                <a:r>
                  <a:rPr dirty="0">
                    <a:latin typeface="+mn-lt"/>
                    <a:ea typeface="+mn-ea"/>
                    <a:cs typeface="+mn-cs"/>
                    <a:sym typeface="Montserrat Bold"/>
                  </a:rPr>
                  <a:t>CHANGE PICTURE</a:t>
                </a:r>
                <a:r>
                  <a:rPr dirty="0"/>
                  <a:t> submenu,</a:t>
                </a:r>
              </a:p>
              <a:p>
                <a:pPr>
                  <a:lnSpc>
                    <a:spcPct val="140000"/>
                  </a:lnSpc>
                  <a:defRPr sz="2000" spc="59">
                    <a:solidFill>
                      <a:srgbClr val="FFFFFF"/>
                    </a:solidFill>
                    <a:latin typeface="Montserrat Regular"/>
                    <a:ea typeface="Montserrat Regular"/>
                    <a:cs typeface="Montserrat Regular"/>
                    <a:sym typeface="Montserrat Regular"/>
                  </a:defRPr>
                </a:pPr>
                <a:r>
                  <a:rPr dirty="0"/>
                  <a:t>Then select </a:t>
                </a:r>
                <a:r>
                  <a:rPr dirty="0">
                    <a:latin typeface="+mn-lt"/>
                    <a:ea typeface="+mn-ea"/>
                    <a:cs typeface="+mn-cs"/>
                    <a:sym typeface="Montserrat Bold"/>
                  </a:rPr>
                  <a:t>FROM A FILE…</a:t>
                </a:r>
              </a:p>
              <a:p>
                <a:pPr>
                  <a:lnSpc>
                    <a:spcPct val="200000"/>
                  </a:lnSpc>
                  <a:defRPr sz="2000" spc="59">
                    <a:solidFill>
                      <a:srgbClr val="FFFFFF"/>
                    </a:solidFill>
                    <a:latin typeface="Montserrat Regular"/>
                    <a:ea typeface="Montserrat Regular"/>
                    <a:cs typeface="Montserrat Regular"/>
                    <a:sym typeface="Montserrat Regular"/>
                  </a:defRPr>
                </a:pPr>
                <a:endParaRPr dirty="0">
                  <a:latin typeface="+mn-lt"/>
                  <a:ea typeface="+mn-ea"/>
                  <a:cs typeface="+mn-cs"/>
                  <a:sym typeface="Montserrat Bold"/>
                </a:endParaRPr>
              </a:p>
              <a:p>
                <a:pPr algn="just">
                  <a:lnSpc>
                    <a:spcPct val="140000"/>
                  </a:lnSpc>
                  <a:defRPr sz="2000" spc="59">
                    <a:solidFill>
                      <a:srgbClr val="FFFFFF"/>
                    </a:solidFill>
                    <a:latin typeface="Montserrat Regular"/>
                    <a:ea typeface="Montserrat Regular"/>
                    <a:cs typeface="Montserrat Regular"/>
                    <a:sym typeface="Montserrat Regular"/>
                  </a:defRPr>
                </a:pPr>
                <a:r>
                  <a:rPr dirty="0">
                    <a:latin typeface="+mn-lt"/>
                    <a:ea typeface="+mn-ea"/>
                    <a:cs typeface="+mn-cs"/>
                    <a:sym typeface="Montserrat Bold"/>
                  </a:rPr>
                  <a:t>Choose your image file</a:t>
                </a:r>
              </a:p>
              <a:p>
                <a:pPr algn="just">
                  <a:lnSpc>
                    <a:spcPct val="200000"/>
                  </a:lnSpc>
                  <a:defRPr sz="2000" spc="59">
                    <a:solidFill>
                      <a:srgbClr val="FFFFFF"/>
                    </a:solidFill>
                    <a:latin typeface="Montserrat Regular"/>
                    <a:ea typeface="Montserrat Regular"/>
                    <a:cs typeface="Montserrat Regular"/>
                    <a:sym typeface="Montserrat Regular"/>
                  </a:defRPr>
                </a:pPr>
                <a:endParaRPr dirty="0">
                  <a:latin typeface="+mn-lt"/>
                  <a:ea typeface="+mn-ea"/>
                  <a:cs typeface="+mn-cs"/>
                  <a:sym typeface="Montserrat Bold"/>
                </a:endParaRPr>
              </a:p>
              <a:p>
                <a:pPr algn="just">
                  <a:lnSpc>
                    <a:spcPct val="140000"/>
                  </a:lnSpc>
                  <a:defRPr sz="2000" spc="59">
                    <a:solidFill>
                      <a:srgbClr val="FFFFFF"/>
                    </a:solidFill>
                    <a:latin typeface="Montserrat Regular"/>
                    <a:ea typeface="Montserrat Regular"/>
                    <a:cs typeface="Montserrat Regular"/>
                    <a:sym typeface="Montserrat Regular"/>
                  </a:defRPr>
                </a:pPr>
                <a:r>
                  <a:rPr dirty="0"/>
                  <a:t>Select </a:t>
                </a:r>
                <a:r>
                  <a:rPr dirty="0">
                    <a:latin typeface="+mn-lt"/>
                    <a:ea typeface="+mn-ea"/>
                    <a:cs typeface="+mn-cs"/>
                    <a:sym typeface="Montserrat Bold"/>
                  </a:rPr>
                  <a:t>INSERT. </a:t>
                </a:r>
                <a:r>
                  <a:rPr dirty="0"/>
                  <a:t>Done.</a:t>
                </a:r>
              </a:p>
            </p:txBody>
          </p:sp>
        </p:grpSp>
        <p:sp>
          <p:nvSpPr>
            <p:cNvPr id="1875" name="Rectangle"/>
            <p:cNvSpPr/>
            <p:nvPr/>
          </p:nvSpPr>
          <p:spPr>
            <a:xfrm rot="16200000">
              <a:off x="12058057" y="5177987"/>
              <a:ext cx="13716001" cy="3360026"/>
            </a:xfrm>
            <a:prstGeom prst="rect">
              <a:avLst/>
            </a:prstGeom>
            <a:gradFill flip="none" rotWithShape="1">
              <a:gsLst>
                <a:gs pos="0">
                  <a:srgbClr val="000000">
                    <a:alpha val="0"/>
                  </a:srgbClr>
                </a:gs>
                <a:gs pos="100000">
                  <a:srgbClr val="000000"/>
                </a:gs>
              </a:gsLst>
              <a:lin ang="5400000" scaled="0"/>
            </a:gra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76" name="Rectangle"/>
            <p:cNvSpPr/>
            <p:nvPr/>
          </p:nvSpPr>
          <p:spPr>
            <a:xfrm rot="16200000">
              <a:off x="14249834" y="6335304"/>
              <a:ext cx="13716001" cy="1045394"/>
            </a:xfrm>
            <a:prstGeom prst="rect">
              <a:avLst/>
            </a:prstGeom>
            <a:solidFill>
              <a:srgbClr val="000000"/>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grpSp>
          <p:nvGrpSpPr>
            <p:cNvPr id="1879" name="Group"/>
            <p:cNvGrpSpPr/>
            <p:nvPr/>
          </p:nvGrpSpPr>
          <p:grpSpPr>
            <a:xfrm rot="5400000">
              <a:off x="11198877" y="4523821"/>
              <a:ext cx="5704323" cy="12680039"/>
              <a:chOff x="0" y="0"/>
              <a:chExt cx="5704321" cy="12680038"/>
            </a:xfrm>
          </p:grpSpPr>
          <p:sp>
            <p:nvSpPr>
              <p:cNvPr id="1877" name="Rectangle"/>
              <p:cNvSpPr/>
              <p:nvPr/>
            </p:nvSpPr>
            <p:spPr>
              <a:xfrm rot="16200000">
                <a:off x="-4263441" y="4263440"/>
                <a:ext cx="12680040" cy="4153158"/>
              </a:xfrm>
              <a:prstGeom prst="rect">
                <a:avLst/>
              </a:prstGeom>
              <a:gradFill flip="none" rotWithShape="1">
                <a:gsLst>
                  <a:gs pos="0">
                    <a:srgbClr val="000000">
                      <a:alpha val="0"/>
                    </a:srgbClr>
                  </a:gs>
                  <a:gs pos="100000">
                    <a:srgbClr val="000000"/>
                  </a:gs>
                </a:gsLst>
                <a:lin ang="5400000" scaled="0"/>
              </a:gra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78" name="Rectangle"/>
              <p:cNvSpPr/>
              <p:nvPr/>
            </p:nvSpPr>
            <p:spPr>
              <a:xfrm rot="16200000">
                <a:off x="-1422954" y="5552763"/>
                <a:ext cx="12680040" cy="1574512"/>
              </a:xfrm>
              <a:prstGeom prst="rect">
                <a:avLst/>
              </a:prstGeom>
              <a:solidFill>
                <a:srgbClr val="000000"/>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grpSp>
        <p:pic>
          <p:nvPicPr>
            <p:cNvPr id="1880" name="Image" descr="Image"/>
            <p:cNvPicPr>
              <a:picLocks noChangeAspect="1"/>
            </p:cNvPicPr>
            <p:nvPr/>
          </p:nvPicPr>
          <p:blipFill>
            <a:blip r:embed="rId3"/>
            <a:srcRect l="19312"/>
            <a:stretch>
              <a:fillRect/>
            </a:stretch>
          </p:blipFill>
          <p:spPr>
            <a:xfrm>
              <a:off x="6884480" y="6427432"/>
              <a:ext cx="8474540" cy="6248401"/>
            </a:xfrm>
            <a:prstGeom prst="rect">
              <a:avLst/>
            </a:prstGeom>
            <a:ln w="12700" cap="flat">
              <a:noFill/>
              <a:miter lim="400000"/>
            </a:ln>
            <a:effectLst/>
          </p:spPr>
        </p:pic>
        <p:grpSp>
          <p:nvGrpSpPr>
            <p:cNvPr id="1883" name="Group"/>
            <p:cNvGrpSpPr/>
            <p:nvPr/>
          </p:nvGrpSpPr>
          <p:grpSpPr>
            <a:xfrm>
              <a:off x="6884480" y="6909898"/>
              <a:ext cx="5649959" cy="4880078"/>
              <a:chOff x="0" y="0"/>
              <a:chExt cx="5649958" cy="4880076"/>
            </a:xfrm>
          </p:grpSpPr>
          <p:sp>
            <p:nvSpPr>
              <p:cNvPr id="1881" name="Rectangle"/>
              <p:cNvSpPr/>
              <p:nvPr/>
            </p:nvSpPr>
            <p:spPr>
              <a:xfrm rot="5400000">
                <a:off x="676025" y="-93858"/>
                <a:ext cx="4880076" cy="5067791"/>
              </a:xfrm>
              <a:prstGeom prst="rect">
                <a:avLst/>
              </a:prstGeom>
              <a:gradFill flip="none" rotWithShape="1">
                <a:gsLst>
                  <a:gs pos="0">
                    <a:srgbClr val="000000">
                      <a:alpha val="0"/>
                    </a:srgbClr>
                  </a:gs>
                  <a:gs pos="100000">
                    <a:srgbClr val="000000"/>
                  </a:gs>
                </a:gsLst>
                <a:lin ang="5400000" scaled="0"/>
              </a:gra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82" name="Rectangle"/>
              <p:cNvSpPr/>
              <p:nvPr/>
            </p:nvSpPr>
            <p:spPr>
              <a:xfrm rot="5400000">
                <a:off x="-2148954" y="2148953"/>
                <a:ext cx="4880077" cy="582170"/>
              </a:xfrm>
              <a:prstGeom prst="rect">
                <a:avLst/>
              </a:prstGeom>
              <a:solidFill>
                <a:srgbClr val="000000"/>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grpSp>
        <p:grpSp>
          <p:nvGrpSpPr>
            <p:cNvPr id="1886" name="Group"/>
            <p:cNvGrpSpPr/>
            <p:nvPr/>
          </p:nvGrpSpPr>
          <p:grpSpPr>
            <a:xfrm>
              <a:off x="12515840" y="7649133"/>
              <a:ext cx="619460" cy="619460"/>
              <a:chOff x="0" y="0"/>
              <a:chExt cx="619459" cy="619459"/>
            </a:xfrm>
          </p:grpSpPr>
          <p:sp>
            <p:nvSpPr>
              <p:cNvPr id="1884" name="Circle"/>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85" name="3"/>
              <p:cNvSpPr/>
              <p:nvPr/>
            </p:nvSpPr>
            <p:spPr>
              <a:xfrm>
                <a:off x="53676" y="309729"/>
                <a:ext cx="5268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solidFill>
                      <a:srgbClr val="FFFFFF"/>
                    </a:solidFill>
                    <a:latin typeface="Montserrat ExtraBold"/>
                    <a:ea typeface="Montserrat ExtraBold"/>
                    <a:cs typeface="Montserrat ExtraBold"/>
                    <a:sym typeface="Montserrat ExtraBold"/>
                  </a:defRPr>
                </a:lvl1pPr>
              </a:lstStyle>
              <a:p>
                <a:r>
                  <a:rPr dirty="0"/>
                  <a:t>3</a:t>
                </a:r>
              </a:p>
            </p:txBody>
          </p:sp>
        </p:grpSp>
        <p:grpSp>
          <p:nvGrpSpPr>
            <p:cNvPr id="1889" name="Group"/>
            <p:cNvGrpSpPr/>
            <p:nvPr/>
          </p:nvGrpSpPr>
          <p:grpSpPr>
            <a:xfrm>
              <a:off x="12923105" y="11035514"/>
              <a:ext cx="619460" cy="619460"/>
              <a:chOff x="0" y="0"/>
              <a:chExt cx="619459" cy="619459"/>
            </a:xfrm>
          </p:grpSpPr>
          <p:sp>
            <p:nvSpPr>
              <p:cNvPr id="1887" name="Circle"/>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88" name="4"/>
              <p:cNvSpPr/>
              <p:nvPr/>
            </p:nvSpPr>
            <p:spPr>
              <a:xfrm>
                <a:off x="53676" y="309729"/>
                <a:ext cx="5268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solidFill>
                      <a:srgbClr val="FFFFFF"/>
                    </a:solidFill>
                    <a:latin typeface="Montserrat ExtraBold"/>
                    <a:ea typeface="Montserrat ExtraBold"/>
                    <a:cs typeface="Montserrat ExtraBold"/>
                    <a:sym typeface="Montserrat ExtraBold"/>
                  </a:defRPr>
                </a:lvl1pPr>
              </a:lstStyle>
              <a:p>
                <a:r>
                  <a:rPr dirty="0"/>
                  <a:t>4</a:t>
                </a:r>
              </a:p>
            </p:txBody>
          </p:sp>
        </p:grpSp>
        <p:pic>
          <p:nvPicPr>
            <p:cNvPr id="1890" name="Image" descr="Image"/>
            <p:cNvPicPr>
              <a:picLocks noChangeAspect="1"/>
            </p:cNvPicPr>
            <p:nvPr/>
          </p:nvPicPr>
          <p:blipFill>
            <a:blip r:embed="rId4"/>
            <a:stretch>
              <a:fillRect/>
            </a:stretch>
          </p:blipFill>
          <p:spPr>
            <a:xfrm>
              <a:off x="15049222" y="5016841"/>
              <a:ext cx="4684146" cy="8352635"/>
            </a:xfrm>
            <a:prstGeom prst="rect">
              <a:avLst/>
            </a:prstGeom>
            <a:ln w="12700" cap="flat">
              <a:noFill/>
              <a:miter lim="400000"/>
            </a:ln>
            <a:effectLst/>
          </p:spPr>
        </p:pic>
        <p:grpSp>
          <p:nvGrpSpPr>
            <p:cNvPr id="1893" name="Group"/>
            <p:cNvGrpSpPr/>
            <p:nvPr/>
          </p:nvGrpSpPr>
          <p:grpSpPr>
            <a:xfrm>
              <a:off x="15049222" y="5016841"/>
              <a:ext cx="619460" cy="619460"/>
              <a:chOff x="0" y="0"/>
              <a:chExt cx="619459" cy="619459"/>
            </a:xfrm>
          </p:grpSpPr>
          <p:sp>
            <p:nvSpPr>
              <p:cNvPr id="1891" name="Circle"/>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92" name="1"/>
              <p:cNvSpPr/>
              <p:nvPr/>
            </p:nvSpPr>
            <p:spPr>
              <a:xfrm>
                <a:off x="53676" y="309729"/>
                <a:ext cx="5268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solidFill>
                      <a:srgbClr val="FFFFFF"/>
                    </a:solidFill>
                    <a:latin typeface="Montserrat ExtraBold"/>
                    <a:ea typeface="Montserrat ExtraBold"/>
                    <a:cs typeface="Montserrat ExtraBold"/>
                    <a:sym typeface="Montserrat ExtraBold"/>
                  </a:defRPr>
                </a:lvl1pPr>
              </a:lstStyle>
              <a:p>
                <a:r>
                  <a:rPr dirty="0"/>
                  <a:t>1</a:t>
                </a:r>
              </a:p>
            </p:txBody>
          </p:sp>
        </p:grpSp>
        <p:pic>
          <p:nvPicPr>
            <p:cNvPr id="1894" name="Image" descr="Image"/>
            <p:cNvPicPr>
              <a:picLocks noChangeAspect="1"/>
            </p:cNvPicPr>
            <p:nvPr/>
          </p:nvPicPr>
          <p:blipFill>
            <a:blip r:embed="rId5"/>
            <a:stretch>
              <a:fillRect/>
            </a:stretch>
          </p:blipFill>
          <p:spPr>
            <a:xfrm>
              <a:off x="18291650" y="6286403"/>
              <a:ext cx="2692401" cy="1828801"/>
            </a:xfrm>
            <a:prstGeom prst="rect">
              <a:avLst/>
            </a:prstGeom>
            <a:ln w="12700" cap="flat">
              <a:noFill/>
              <a:miter lim="400000"/>
            </a:ln>
            <a:effectLst/>
          </p:spPr>
        </p:pic>
        <p:grpSp>
          <p:nvGrpSpPr>
            <p:cNvPr id="1897" name="Group"/>
            <p:cNvGrpSpPr/>
            <p:nvPr/>
          </p:nvGrpSpPr>
          <p:grpSpPr>
            <a:xfrm>
              <a:off x="18065867" y="6427432"/>
              <a:ext cx="619460" cy="619460"/>
              <a:chOff x="0" y="0"/>
              <a:chExt cx="619459" cy="619459"/>
            </a:xfrm>
          </p:grpSpPr>
          <p:sp>
            <p:nvSpPr>
              <p:cNvPr id="1895" name="Circle"/>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96" name="2"/>
              <p:cNvSpPr/>
              <p:nvPr/>
            </p:nvSpPr>
            <p:spPr>
              <a:xfrm>
                <a:off x="53676" y="309729"/>
                <a:ext cx="5268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solidFill>
                      <a:srgbClr val="FFFFFF"/>
                    </a:solidFill>
                    <a:latin typeface="Montserrat ExtraBold"/>
                    <a:ea typeface="Montserrat ExtraBold"/>
                    <a:cs typeface="Montserrat ExtraBold"/>
                    <a:sym typeface="Montserrat ExtraBold"/>
                  </a:defRPr>
                </a:lvl1pPr>
              </a:lstStyle>
              <a:p>
                <a:r>
                  <a:rPr dirty="0"/>
                  <a:t>2</a:t>
                </a:r>
              </a:p>
            </p:txBody>
          </p:sp>
        </p:grpSp>
      </p:gr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1" name="Rectangle"/>
          <p:cNvSpPr/>
          <p:nvPr/>
        </p:nvSpPr>
        <p:spPr>
          <a:xfrm>
            <a:off x="-1" y="-1"/>
            <a:ext cx="12192001" cy="13716001"/>
          </a:xfrm>
          <a:prstGeom prst="rect">
            <a:avLst/>
          </a:pr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392" name="Rectangle"/>
          <p:cNvSpPr/>
          <p:nvPr/>
        </p:nvSpPr>
        <p:spPr>
          <a:xfrm>
            <a:off x="6653427" y="6959194"/>
            <a:ext cx="2711084" cy="1079261"/>
          </a:xfrm>
          <a:prstGeom prst="roundRect">
            <a:avLst>
              <a:gd name="adj" fmla="val 0"/>
            </a:avLst>
          </a:prstGeom>
          <a:solidFill>
            <a:srgbClr val="FFFFFF">
              <a:alpha val="50000"/>
            </a:srgbClr>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3435" name="Group"/>
          <p:cNvGrpSpPr/>
          <p:nvPr/>
        </p:nvGrpSpPr>
        <p:grpSpPr>
          <a:xfrm>
            <a:off x="1822432" y="3870280"/>
            <a:ext cx="8547136" cy="6127030"/>
            <a:chOff x="0" y="0"/>
            <a:chExt cx="8547134" cy="6127028"/>
          </a:xfrm>
        </p:grpSpPr>
        <p:sp>
          <p:nvSpPr>
            <p:cNvPr id="3393" name="14"/>
            <p:cNvSpPr txBox="1"/>
            <p:nvPr/>
          </p:nvSpPr>
          <p:spPr>
            <a:xfrm>
              <a:off x="1255190" y="3404697"/>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14</a:t>
              </a:r>
            </a:p>
          </p:txBody>
        </p:sp>
        <p:sp>
          <p:nvSpPr>
            <p:cNvPr id="3394" name="13"/>
            <p:cNvSpPr txBox="1"/>
            <p:nvPr/>
          </p:nvSpPr>
          <p:spPr>
            <a:xfrm>
              <a:off x="0" y="3404697"/>
              <a:ext cx="1016000"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13</a:t>
              </a:r>
            </a:p>
          </p:txBody>
        </p:sp>
        <p:sp>
          <p:nvSpPr>
            <p:cNvPr id="3395" name="15"/>
            <p:cNvSpPr txBox="1"/>
            <p:nvPr/>
          </p:nvSpPr>
          <p:spPr>
            <a:xfrm>
              <a:off x="2510378" y="3404697"/>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15</a:t>
              </a:r>
            </a:p>
          </p:txBody>
        </p:sp>
        <p:sp>
          <p:nvSpPr>
            <p:cNvPr id="3396" name="16"/>
            <p:cNvSpPr txBox="1"/>
            <p:nvPr/>
          </p:nvSpPr>
          <p:spPr>
            <a:xfrm>
              <a:off x="3765567" y="3404697"/>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16</a:t>
              </a:r>
            </a:p>
          </p:txBody>
        </p:sp>
        <p:sp>
          <p:nvSpPr>
            <p:cNvPr id="3397" name="17"/>
            <p:cNvSpPr txBox="1"/>
            <p:nvPr/>
          </p:nvSpPr>
          <p:spPr>
            <a:xfrm>
              <a:off x="5020757" y="3404697"/>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17</a:t>
              </a:r>
            </a:p>
          </p:txBody>
        </p:sp>
        <p:sp>
          <p:nvSpPr>
            <p:cNvPr id="3398" name="18"/>
            <p:cNvSpPr txBox="1"/>
            <p:nvPr/>
          </p:nvSpPr>
          <p:spPr>
            <a:xfrm>
              <a:off x="6275945" y="3404697"/>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18</a:t>
              </a:r>
            </a:p>
          </p:txBody>
        </p:sp>
        <p:sp>
          <p:nvSpPr>
            <p:cNvPr id="3399" name="19"/>
            <p:cNvSpPr txBox="1"/>
            <p:nvPr/>
          </p:nvSpPr>
          <p:spPr>
            <a:xfrm>
              <a:off x="7531134" y="3404697"/>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19</a:t>
              </a:r>
            </a:p>
          </p:txBody>
        </p:sp>
        <p:sp>
          <p:nvSpPr>
            <p:cNvPr id="3400" name="mon"/>
            <p:cNvSpPr txBox="1"/>
            <p:nvPr/>
          </p:nvSpPr>
          <p:spPr>
            <a:xfrm>
              <a:off x="1255190" y="0"/>
              <a:ext cx="1016001"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r>
                <a:t>mon</a:t>
              </a:r>
            </a:p>
          </p:txBody>
        </p:sp>
        <p:sp>
          <p:nvSpPr>
            <p:cNvPr id="3401" name="sun"/>
            <p:cNvSpPr txBox="1"/>
            <p:nvPr/>
          </p:nvSpPr>
          <p:spPr>
            <a:xfrm>
              <a:off x="0" y="0"/>
              <a:ext cx="1016000"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r>
                <a:t>sun</a:t>
              </a:r>
            </a:p>
          </p:txBody>
        </p:sp>
        <p:sp>
          <p:nvSpPr>
            <p:cNvPr id="3402" name="tue"/>
            <p:cNvSpPr txBox="1"/>
            <p:nvPr/>
          </p:nvSpPr>
          <p:spPr>
            <a:xfrm>
              <a:off x="2510378" y="0"/>
              <a:ext cx="1016001"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r>
                <a:t>tue</a:t>
              </a:r>
            </a:p>
          </p:txBody>
        </p:sp>
        <p:sp>
          <p:nvSpPr>
            <p:cNvPr id="3403" name="wed"/>
            <p:cNvSpPr txBox="1"/>
            <p:nvPr/>
          </p:nvSpPr>
          <p:spPr>
            <a:xfrm>
              <a:off x="3765567" y="0"/>
              <a:ext cx="1016001"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r>
                <a:t>wed</a:t>
              </a:r>
            </a:p>
          </p:txBody>
        </p:sp>
        <p:sp>
          <p:nvSpPr>
            <p:cNvPr id="3404" name="thu"/>
            <p:cNvSpPr txBox="1"/>
            <p:nvPr/>
          </p:nvSpPr>
          <p:spPr>
            <a:xfrm>
              <a:off x="5020757" y="0"/>
              <a:ext cx="1016001"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r>
                <a:t>thu</a:t>
              </a:r>
            </a:p>
          </p:txBody>
        </p:sp>
        <p:sp>
          <p:nvSpPr>
            <p:cNvPr id="3405" name="fri"/>
            <p:cNvSpPr txBox="1"/>
            <p:nvPr/>
          </p:nvSpPr>
          <p:spPr>
            <a:xfrm>
              <a:off x="6275945" y="0"/>
              <a:ext cx="1016001"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r>
                <a:t>fri</a:t>
              </a:r>
            </a:p>
          </p:txBody>
        </p:sp>
        <p:sp>
          <p:nvSpPr>
            <p:cNvPr id="3406" name="sat"/>
            <p:cNvSpPr txBox="1"/>
            <p:nvPr/>
          </p:nvSpPr>
          <p:spPr>
            <a:xfrm>
              <a:off x="7531134" y="0"/>
              <a:ext cx="1016001"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r>
                <a:t>sat</a:t>
              </a:r>
            </a:p>
          </p:txBody>
        </p:sp>
        <p:sp>
          <p:nvSpPr>
            <p:cNvPr id="3407" name="21"/>
            <p:cNvSpPr txBox="1"/>
            <p:nvPr/>
          </p:nvSpPr>
          <p:spPr>
            <a:xfrm>
              <a:off x="1255190" y="4524562"/>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21</a:t>
              </a:r>
            </a:p>
          </p:txBody>
        </p:sp>
        <p:sp>
          <p:nvSpPr>
            <p:cNvPr id="3408" name="20"/>
            <p:cNvSpPr txBox="1"/>
            <p:nvPr/>
          </p:nvSpPr>
          <p:spPr>
            <a:xfrm>
              <a:off x="0" y="4524562"/>
              <a:ext cx="1016000"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20</a:t>
              </a:r>
            </a:p>
          </p:txBody>
        </p:sp>
        <p:sp>
          <p:nvSpPr>
            <p:cNvPr id="3409" name="22"/>
            <p:cNvSpPr txBox="1"/>
            <p:nvPr/>
          </p:nvSpPr>
          <p:spPr>
            <a:xfrm>
              <a:off x="2510378" y="4524562"/>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22</a:t>
              </a:r>
            </a:p>
          </p:txBody>
        </p:sp>
        <p:sp>
          <p:nvSpPr>
            <p:cNvPr id="3410" name="23"/>
            <p:cNvSpPr txBox="1"/>
            <p:nvPr/>
          </p:nvSpPr>
          <p:spPr>
            <a:xfrm>
              <a:off x="3765567" y="4524562"/>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23</a:t>
              </a:r>
            </a:p>
          </p:txBody>
        </p:sp>
        <p:sp>
          <p:nvSpPr>
            <p:cNvPr id="3411" name="24"/>
            <p:cNvSpPr txBox="1"/>
            <p:nvPr/>
          </p:nvSpPr>
          <p:spPr>
            <a:xfrm>
              <a:off x="5020757" y="4524562"/>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24</a:t>
              </a:r>
            </a:p>
          </p:txBody>
        </p:sp>
        <p:sp>
          <p:nvSpPr>
            <p:cNvPr id="3412" name="25"/>
            <p:cNvSpPr txBox="1"/>
            <p:nvPr/>
          </p:nvSpPr>
          <p:spPr>
            <a:xfrm>
              <a:off x="6275945" y="4524562"/>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25</a:t>
              </a:r>
            </a:p>
          </p:txBody>
        </p:sp>
        <p:sp>
          <p:nvSpPr>
            <p:cNvPr id="3413" name="26"/>
            <p:cNvSpPr txBox="1"/>
            <p:nvPr/>
          </p:nvSpPr>
          <p:spPr>
            <a:xfrm>
              <a:off x="7531134" y="4524562"/>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26</a:t>
              </a:r>
            </a:p>
          </p:txBody>
        </p:sp>
        <p:sp>
          <p:nvSpPr>
            <p:cNvPr id="3414" name="7"/>
            <p:cNvSpPr txBox="1"/>
            <p:nvPr/>
          </p:nvSpPr>
          <p:spPr>
            <a:xfrm>
              <a:off x="1255190" y="2284831"/>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7</a:t>
              </a:r>
            </a:p>
          </p:txBody>
        </p:sp>
        <p:sp>
          <p:nvSpPr>
            <p:cNvPr id="3415" name="6"/>
            <p:cNvSpPr txBox="1"/>
            <p:nvPr/>
          </p:nvSpPr>
          <p:spPr>
            <a:xfrm>
              <a:off x="0" y="2284831"/>
              <a:ext cx="1016000"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6</a:t>
              </a:r>
            </a:p>
          </p:txBody>
        </p:sp>
        <p:sp>
          <p:nvSpPr>
            <p:cNvPr id="3416" name="8"/>
            <p:cNvSpPr txBox="1"/>
            <p:nvPr/>
          </p:nvSpPr>
          <p:spPr>
            <a:xfrm>
              <a:off x="2510378" y="2284831"/>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8</a:t>
              </a:r>
            </a:p>
          </p:txBody>
        </p:sp>
        <p:sp>
          <p:nvSpPr>
            <p:cNvPr id="3417" name="9"/>
            <p:cNvSpPr txBox="1"/>
            <p:nvPr/>
          </p:nvSpPr>
          <p:spPr>
            <a:xfrm>
              <a:off x="3765567" y="2284831"/>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9</a:t>
              </a:r>
            </a:p>
          </p:txBody>
        </p:sp>
        <p:sp>
          <p:nvSpPr>
            <p:cNvPr id="3418" name="10"/>
            <p:cNvSpPr txBox="1"/>
            <p:nvPr/>
          </p:nvSpPr>
          <p:spPr>
            <a:xfrm>
              <a:off x="5020757" y="2284831"/>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10</a:t>
              </a:r>
            </a:p>
          </p:txBody>
        </p:sp>
        <p:sp>
          <p:nvSpPr>
            <p:cNvPr id="3419" name="11"/>
            <p:cNvSpPr txBox="1"/>
            <p:nvPr/>
          </p:nvSpPr>
          <p:spPr>
            <a:xfrm>
              <a:off x="6275945" y="2284831"/>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11</a:t>
              </a:r>
            </a:p>
          </p:txBody>
        </p:sp>
        <p:sp>
          <p:nvSpPr>
            <p:cNvPr id="3420" name="12"/>
            <p:cNvSpPr txBox="1"/>
            <p:nvPr/>
          </p:nvSpPr>
          <p:spPr>
            <a:xfrm>
              <a:off x="7531134" y="2284831"/>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12</a:t>
              </a:r>
            </a:p>
          </p:txBody>
        </p:sp>
        <p:sp>
          <p:nvSpPr>
            <p:cNvPr id="3421" name="31"/>
            <p:cNvSpPr txBox="1"/>
            <p:nvPr/>
          </p:nvSpPr>
          <p:spPr>
            <a:xfrm>
              <a:off x="1255190" y="1164966"/>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Regular"/>
                  <a:ea typeface="Montserrat Regular"/>
                  <a:cs typeface="Montserrat Regular"/>
                  <a:sym typeface="Montserrat Regular"/>
                </a:defRPr>
              </a:lvl1pPr>
            </a:lstStyle>
            <a:p>
              <a:r>
                <a:t>31</a:t>
              </a:r>
            </a:p>
          </p:txBody>
        </p:sp>
        <p:sp>
          <p:nvSpPr>
            <p:cNvPr id="3422" name="30"/>
            <p:cNvSpPr txBox="1"/>
            <p:nvPr/>
          </p:nvSpPr>
          <p:spPr>
            <a:xfrm>
              <a:off x="0" y="1164966"/>
              <a:ext cx="1016000"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Regular"/>
                  <a:ea typeface="Montserrat Regular"/>
                  <a:cs typeface="Montserrat Regular"/>
                  <a:sym typeface="Montserrat Regular"/>
                </a:defRPr>
              </a:lvl1pPr>
            </a:lstStyle>
            <a:p>
              <a:r>
                <a:t>30</a:t>
              </a:r>
            </a:p>
          </p:txBody>
        </p:sp>
        <p:sp>
          <p:nvSpPr>
            <p:cNvPr id="3423" name="1"/>
            <p:cNvSpPr txBox="1"/>
            <p:nvPr/>
          </p:nvSpPr>
          <p:spPr>
            <a:xfrm>
              <a:off x="2510378" y="1164966"/>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1</a:t>
              </a:r>
            </a:p>
          </p:txBody>
        </p:sp>
        <p:sp>
          <p:nvSpPr>
            <p:cNvPr id="3424" name="2"/>
            <p:cNvSpPr txBox="1"/>
            <p:nvPr/>
          </p:nvSpPr>
          <p:spPr>
            <a:xfrm>
              <a:off x="3765567" y="1164966"/>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2</a:t>
              </a:r>
            </a:p>
          </p:txBody>
        </p:sp>
        <p:sp>
          <p:nvSpPr>
            <p:cNvPr id="3425" name="3"/>
            <p:cNvSpPr txBox="1"/>
            <p:nvPr/>
          </p:nvSpPr>
          <p:spPr>
            <a:xfrm>
              <a:off x="5020757" y="1164966"/>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3</a:t>
              </a:r>
            </a:p>
          </p:txBody>
        </p:sp>
        <p:sp>
          <p:nvSpPr>
            <p:cNvPr id="3426" name="4"/>
            <p:cNvSpPr txBox="1"/>
            <p:nvPr/>
          </p:nvSpPr>
          <p:spPr>
            <a:xfrm>
              <a:off x="6275945" y="1164966"/>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4</a:t>
              </a:r>
            </a:p>
          </p:txBody>
        </p:sp>
        <p:sp>
          <p:nvSpPr>
            <p:cNvPr id="3427" name="5"/>
            <p:cNvSpPr txBox="1"/>
            <p:nvPr/>
          </p:nvSpPr>
          <p:spPr>
            <a:xfrm>
              <a:off x="7531134" y="1164966"/>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5</a:t>
              </a:r>
            </a:p>
          </p:txBody>
        </p:sp>
        <p:sp>
          <p:nvSpPr>
            <p:cNvPr id="3428" name="28"/>
            <p:cNvSpPr txBox="1"/>
            <p:nvPr/>
          </p:nvSpPr>
          <p:spPr>
            <a:xfrm>
              <a:off x="1255190" y="5644428"/>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28</a:t>
              </a:r>
            </a:p>
          </p:txBody>
        </p:sp>
        <p:sp>
          <p:nvSpPr>
            <p:cNvPr id="3429" name="27"/>
            <p:cNvSpPr txBox="1"/>
            <p:nvPr/>
          </p:nvSpPr>
          <p:spPr>
            <a:xfrm>
              <a:off x="0" y="5644428"/>
              <a:ext cx="1016000"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27</a:t>
              </a:r>
            </a:p>
          </p:txBody>
        </p:sp>
        <p:sp>
          <p:nvSpPr>
            <p:cNvPr id="3430" name="29"/>
            <p:cNvSpPr txBox="1"/>
            <p:nvPr/>
          </p:nvSpPr>
          <p:spPr>
            <a:xfrm>
              <a:off x="2510378" y="5644428"/>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29</a:t>
              </a:r>
            </a:p>
          </p:txBody>
        </p:sp>
        <p:sp>
          <p:nvSpPr>
            <p:cNvPr id="3431" name="30"/>
            <p:cNvSpPr txBox="1"/>
            <p:nvPr/>
          </p:nvSpPr>
          <p:spPr>
            <a:xfrm>
              <a:off x="3765567" y="5644428"/>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30</a:t>
              </a:r>
            </a:p>
          </p:txBody>
        </p:sp>
        <p:sp>
          <p:nvSpPr>
            <p:cNvPr id="3432" name="31"/>
            <p:cNvSpPr txBox="1"/>
            <p:nvPr/>
          </p:nvSpPr>
          <p:spPr>
            <a:xfrm>
              <a:off x="5020757" y="5644428"/>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31</a:t>
              </a:r>
            </a:p>
          </p:txBody>
        </p:sp>
        <p:sp>
          <p:nvSpPr>
            <p:cNvPr id="3433" name="1"/>
            <p:cNvSpPr txBox="1"/>
            <p:nvPr/>
          </p:nvSpPr>
          <p:spPr>
            <a:xfrm>
              <a:off x="6275945" y="5644428"/>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Regular"/>
                  <a:ea typeface="Montserrat Regular"/>
                  <a:cs typeface="Montserrat Regular"/>
                  <a:sym typeface="Montserrat Regular"/>
                </a:defRPr>
              </a:lvl1pPr>
            </a:lstStyle>
            <a:p>
              <a:r>
                <a:t>1</a:t>
              </a:r>
            </a:p>
          </p:txBody>
        </p:sp>
        <p:sp>
          <p:nvSpPr>
            <p:cNvPr id="3434" name="2"/>
            <p:cNvSpPr txBox="1"/>
            <p:nvPr/>
          </p:nvSpPr>
          <p:spPr>
            <a:xfrm>
              <a:off x="7531134" y="5644428"/>
              <a:ext cx="1016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75">
                  <a:solidFill>
                    <a:srgbClr val="FFFFFF"/>
                  </a:solidFill>
                  <a:latin typeface="Montserrat Regular"/>
                  <a:ea typeface="Montserrat Regular"/>
                  <a:cs typeface="Montserrat Regular"/>
                  <a:sym typeface="Montserrat Regular"/>
                </a:defRPr>
              </a:lvl1pPr>
            </a:lstStyle>
            <a:p>
              <a:r>
                <a:t>2</a:t>
              </a:r>
            </a:p>
          </p:txBody>
        </p:sp>
      </p:grpSp>
      <p:sp>
        <p:nvSpPr>
          <p:cNvPr id="3436" name="October"/>
          <p:cNvSpPr txBox="1"/>
          <p:nvPr/>
        </p:nvSpPr>
        <p:spPr>
          <a:xfrm>
            <a:off x="2008699" y="2008115"/>
            <a:ext cx="8110311" cy="1270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defRPr sz="7500" spc="0">
                <a:solidFill>
                  <a:srgbClr val="FFFFFF"/>
                </a:solidFill>
                <a:latin typeface="+mn-lt"/>
                <a:ea typeface="+mn-ea"/>
                <a:cs typeface="+mn-cs"/>
                <a:sym typeface="Montserrat Bold"/>
              </a:defRPr>
            </a:lvl1pPr>
          </a:lstStyle>
          <a:p>
            <a:r>
              <a:t>October</a:t>
            </a:r>
          </a:p>
        </p:txBody>
      </p:sp>
      <p:grpSp>
        <p:nvGrpSpPr>
          <p:cNvPr id="3439" name="Group"/>
          <p:cNvGrpSpPr/>
          <p:nvPr/>
        </p:nvGrpSpPr>
        <p:grpSpPr>
          <a:xfrm>
            <a:off x="2008699" y="10793975"/>
            <a:ext cx="7946184" cy="659419"/>
            <a:chOff x="0" y="0"/>
            <a:chExt cx="7946183" cy="659418"/>
          </a:xfrm>
        </p:grpSpPr>
        <p:sp>
          <p:nvSpPr>
            <p:cNvPr id="3437" name="Shape"/>
            <p:cNvSpPr/>
            <p:nvPr/>
          </p:nvSpPr>
          <p:spPr>
            <a:xfrm>
              <a:off x="0" y="0"/>
              <a:ext cx="659684" cy="659418"/>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8033" y="0"/>
                    <a:pt x="5269" y="1053"/>
                    <a:pt x="3161" y="3162"/>
                  </a:cubicBezTo>
                  <a:cubicBezTo>
                    <a:pt x="1053" y="5271"/>
                    <a:pt x="0" y="8036"/>
                    <a:pt x="0" y="10800"/>
                  </a:cubicBezTo>
                  <a:cubicBezTo>
                    <a:pt x="0" y="13564"/>
                    <a:pt x="1053" y="16329"/>
                    <a:pt x="3161" y="18438"/>
                  </a:cubicBezTo>
                  <a:cubicBezTo>
                    <a:pt x="5269" y="20547"/>
                    <a:pt x="8036" y="21600"/>
                    <a:pt x="10800" y="21600"/>
                  </a:cubicBezTo>
                  <a:cubicBezTo>
                    <a:pt x="13564" y="21600"/>
                    <a:pt x="16327" y="20547"/>
                    <a:pt x="18435" y="18438"/>
                  </a:cubicBezTo>
                  <a:cubicBezTo>
                    <a:pt x="20543" y="16329"/>
                    <a:pt x="21600" y="13564"/>
                    <a:pt x="21600" y="10800"/>
                  </a:cubicBezTo>
                  <a:cubicBezTo>
                    <a:pt x="21600" y="8036"/>
                    <a:pt x="20543" y="5271"/>
                    <a:pt x="18435" y="3162"/>
                  </a:cubicBezTo>
                  <a:cubicBezTo>
                    <a:pt x="16327" y="1053"/>
                    <a:pt x="13559" y="0"/>
                    <a:pt x="10796" y="0"/>
                  </a:cubicBezTo>
                  <a:close/>
                  <a:moveTo>
                    <a:pt x="11270" y="6072"/>
                  </a:moveTo>
                  <a:cubicBezTo>
                    <a:pt x="11376" y="6073"/>
                    <a:pt x="11484" y="6096"/>
                    <a:pt x="11583" y="6142"/>
                  </a:cubicBezTo>
                  <a:cubicBezTo>
                    <a:pt x="11704" y="6201"/>
                    <a:pt x="11839" y="6337"/>
                    <a:pt x="12065" y="6564"/>
                  </a:cubicBezTo>
                  <a:lnTo>
                    <a:pt x="15504" y="10008"/>
                  </a:lnTo>
                  <a:cubicBezTo>
                    <a:pt x="15608" y="10112"/>
                    <a:pt x="15690" y="10192"/>
                    <a:pt x="15757" y="10265"/>
                  </a:cubicBezTo>
                  <a:cubicBezTo>
                    <a:pt x="15764" y="10272"/>
                    <a:pt x="15775" y="10271"/>
                    <a:pt x="15783" y="10278"/>
                  </a:cubicBezTo>
                  <a:cubicBezTo>
                    <a:pt x="15843" y="10339"/>
                    <a:pt x="15890" y="10413"/>
                    <a:pt x="15926" y="10491"/>
                  </a:cubicBezTo>
                  <a:cubicBezTo>
                    <a:pt x="16018" y="10688"/>
                    <a:pt x="16018" y="10912"/>
                    <a:pt x="15926" y="11109"/>
                  </a:cubicBezTo>
                  <a:cubicBezTo>
                    <a:pt x="15890" y="11187"/>
                    <a:pt x="15843" y="11257"/>
                    <a:pt x="15783" y="11318"/>
                  </a:cubicBezTo>
                  <a:cubicBezTo>
                    <a:pt x="15779" y="11321"/>
                    <a:pt x="15773" y="11323"/>
                    <a:pt x="15770" y="11326"/>
                  </a:cubicBezTo>
                  <a:cubicBezTo>
                    <a:pt x="15701" y="11401"/>
                    <a:pt x="15612" y="11488"/>
                    <a:pt x="15504" y="11596"/>
                  </a:cubicBezTo>
                  <a:lnTo>
                    <a:pt x="12065" y="15036"/>
                  </a:lnTo>
                  <a:cubicBezTo>
                    <a:pt x="11839" y="15263"/>
                    <a:pt x="11704" y="15399"/>
                    <a:pt x="11583" y="15458"/>
                  </a:cubicBezTo>
                  <a:cubicBezTo>
                    <a:pt x="11386" y="15550"/>
                    <a:pt x="11158" y="15550"/>
                    <a:pt x="10961" y="15458"/>
                  </a:cubicBezTo>
                  <a:cubicBezTo>
                    <a:pt x="10883" y="15422"/>
                    <a:pt x="10813" y="15371"/>
                    <a:pt x="10752" y="15311"/>
                  </a:cubicBezTo>
                  <a:cubicBezTo>
                    <a:pt x="10692" y="15250"/>
                    <a:pt x="10641" y="15179"/>
                    <a:pt x="10604" y="15102"/>
                  </a:cubicBezTo>
                  <a:cubicBezTo>
                    <a:pt x="10513" y="14905"/>
                    <a:pt x="10508" y="14677"/>
                    <a:pt x="10600" y="14480"/>
                  </a:cubicBezTo>
                  <a:cubicBezTo>
                    <a:pt x="10659" y="14358"/>
                    <a:pt x="10800" y="14223"/>
                    <a:pt x="11026" y="13997"/>
                  </a:cubicBezTo>
                  <a:lnTo>
                    <a:pt x="13487" y="11535"/>
                  </a:lnTo>
                  <a:lnTo>
                    <a:pt x="6722" y="11535"/>
                  </a:lnTo>
                  <a:cubicBezTo>
                    <a:pt x="6402" y="11535"/>
                    <a:pt x="6211" y="11532"/>
                    <a:pt x="6083" y="11487"/>
                  </a:cubicBezTo>
                  <a:cubicBezTo>
                    <a:pt x="5879" y="11413"/>
                    <a:pt x="5718" y="11256"/>
                    <a:pt x="5643" y="11052"/>
                  </a:cubicBezTo>
                  <a:cubicBezTo>
                    <a:pt x="5614" y="10972"/>
                    <a:pt x="5600" y="10886"/>
                    <a:pt x="5600" y="10800"/>
                  </a:cubicBezTo>
                  <a:cubicBezTo>
                    <a:pt x="5600" y="10714"/>
                    <a:pt x="5614" y="10628"/>
                    <a:pt x="5643" y="10548"/>
                  </a:cubicBezTo>
                  <a:cubicBezTo>
                    <a:pt x="5718" y="10344"/>
                    <a:pt x="5879" y="10183"/>
                    <a:pt x="6083" y="10108"/>
                  </a:cubicBezTo>
                  <a:cubicBezTo>
                    <a:pt x="6211" y="10064"/>
                    <a:pt x="6402" y="10065"/>
                    <a:pt x="6722" y="10065"/>
                  </a:cubicBezTo>
                  <a:lnTo>
                    <a:pt x="13483" y="10065"/>
                  </a:lnTo>
                  <a:lnTo>
                    <a:pt x="11026" y="7603"/>
                  </a:lnTo>
                  <a:cubicBezTo>
                    <a:pt x="10800" y="7377"/>
                    <a:pt x="10663" y="7238"/>
                    <a:pt x="10604" y="7116"/>
                  </a:cubicBezTo>
                  <a:cubicBezTo>
                    <a:pt x="10513" y="6919"/>
                    <a:pt x="10513" y="6695"/>
                    <a:pt x="10604" y="6498"/>
                  </a:cubicBezTo>
                  <a:cubicBezTo>
                    <a:pt x="10641" y="6421"/>
                    <a:pt x="10692" y="6346"/>
                    <a:pt x="10752" y="6285"/>
                  </a:cubicBezTo>
                  <a:cubicBezTo>
                    <a:pt x="10813" y="6225"/>
                    <a:pt x="10883" y="6173"/>
                    <a:pt x="10961" y="6137"/>
                  </a:cubicBezTo>
                  <a:cubicBezTo>
                    <a:pt x="11059" y="6091"/>
                    <a:pt x="11164" y="6071"/>
                    <a:pt x="11270" y="6072"/>
                  </a:cubicBezTo>
                  <a:close/>
                </a:path>
              </a:pathLst>
            </a:cu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438" name="Lrem sit amet, consectetur"/>
            <p:cNvSpPr/>
            <p:nvPr/>
          </p:nvSpPr>
          <p:spPr>
            <a:xfrm>
              <a:off x="1045729" y="145559"/>
              <a:ext cx="6900454" cy="51020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rPr sz="2000" b="1" dirty="0" err="1"/>
                <a:t>Lrem</a:t>
              </a:r>
              <a:r>
                <a:rPr sz="2000" b="1" dirty="0"/>
                <a:t> sit </a:t>
              </a:r>
              <a:r>
                <a:rPr sz="2000" b="1" dirty="0" err="1"/>
                <a:t>amet</a:t>
              </a:r>
              <a:r>
                <a:rPr sz="2000" b="1" dirty="0"/>
                <a:t>, </a:t>
              </a:r>
              <a:r>
                <a:rPr sz="2000" b="1" dirty="0" err="1"/>
                <a:t>consectetur</a:t>
              </a:r>
              <a:endParaRPr sz="2000" b="1" dirty="0"/>
            </a:p>
          </p:txBody>
        </p:sp>
      </p:grpSp>
      <p:grpSp>
        <p:nvGrpSpPr>
          <p:cNvPr id="3442" name="Group"/>
          <p:cNvGrpSpPr/>
          <p:nvPr/>
        </p:nvGrpSpPr>
        <p:grpSpPr>
          <a:xfrm>
            <a:off x="14159768" y="10075372"/>
            <a:ext cx="8319233" cy="876301"/>
            <a:chOff x="0" y="0"/>
            <a:chExt cx="8319232" cy="876300"/>
          </a:xfrm>
        </p:grpSpPr>
        <p:sp>
          <p:nvSpPr>
            <p:cNvPr id="3440" name="16.29"/>
            <p:cNvSpPr txBox="1"/>
            <p:nvPr/>
          </p:nvSpPr>
          <p:spPr>
            <a:xfrm>
              <a:off x="0" y="0"/>
              <a:ext cx="2347168" cy="876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90000"/>
                </a:lnSpc>
                <a:defRPr sz="5000" spc="0">
                  <a:latin typeface="+mn-lt"/>
                  <a:ea typeface="+mn-ea"/>
                  <a:cs typeface="+mn-cs"/>
                  <a:sym typeface="Montserrat Bold"/>
                </a:defRPr>
              </a:lvl1pPr>
            </a:lstStyle>
            <a:p>
              <a:r>
                <a:t>16.29</a:t>
              </a:r>
            </a:p>
          </p:txBody>
        </p:sp>
        <p:sp>
          <p:nvSpPr>
            <p:cNvPr id="3441" name="Sute irure lorem dolor in reprehenderit in voluptate velit. Lorem ipsum dolor"/>
            <p:cNvSpPr txBox="1"/>
            <p:nvPr/>
          </p:nvSpPr>
          <p:spPr>
            <a:xfrm>
              <a:off x="2786859" y="53974"/>
              <a:ext cx="5532374"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Sute irure lorem dolor in reprehenderit in voluptate velit. Lorem ipsum dolor</a:t>
              </a:r>
            </a:p>
          </p:txBody>
        </p:sp>
      </p:grpSp>
      <p:sp>
        <p:nvSpPr>
          <p:cNvPr id="3443" name="January 16, 2022"/>
          <p:cNvSpPr txBox="1"/>
          <p:nvPr/>
        </p:nvSpPr>
        <p:spPr>
          <a:xfrm>
            <a:off x="14159768" y="6850090"/>
            <a:ext cx="5532374"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120000"/>
              </a:lnSpc>
              <a:defRPr sz="2500" cap="all" spc="125">
                <a:latin typeface="+mn-lt"/>
                <a:ea typeface="+mn-ea"/>
                <a:cs typeface="+mn-cs"/>
                <a:sym typeface="Montserrat Bold"/>
              </a:defRPr>
            </a:lvl1pPr>
          </a:lstStyle>
          <a:p>
            <a:r>
              <a:t>January 16, 2022</a:t>
            </a:r>
          </a:p>
        </p:txBody>
      </p:sp>
      <p:grpSp>
        <p:nvGrpSpPr>
          <p:cNvPr id="3446" name="Group"/>
          <p:cNvGrpSpPr/>
          <p:nvPr/>
        </p:nvGrpSpPr>
        <p:grpSpPr>
          <a:xfrm>
            <a:off x="14159766" y="7691465"/>
            <a:ext cx="8319235" cy="876301"/>
            <a:chOff x="0" y="0"/>
            <a:chExt cx="8319234" cy="876300"/>
          </a:xfrm>
        </p:grpSpPr>
        <p:sp>
          <p:nvSpPr>
            <p:cNvPr id="3444" name="08.00"/>
            <p:cNvSpPr txBox="1"/>
            <p:nvPr/>
          </p:nvSpPr>
          <p:spPr>
            <a:xfrm>
              <a:off x="0" y="0"/>
              <a:ext cx="2347169" cy="876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90000"/>
                </a:lnSpc>
                <a:defRPr sz="5000" spc="0">
                  <a:latin typeface="+mn-lt"/>
                  <a:ea typeface="+mn-ea"/>
                  <a:cs typeface="+mn-cs"/>
                  <a:sym typeface="Montserrat Bold"/>
                </a:defRPr>
              </a:lvl1pPr>
            </a:lstStyle>
            <a:p>
              <a:r>
                <a:t>08.00</a:t>
              </a:r>
            </a:p>
          </p:txBody>
        </p:sp>
        <p:sp>
          <p:nvSpPr>
            <p:cNvPr id="3445" name="Sute irure lorem dolor in reprehenderit in voluptate velit. Lorem ipsum dolor"/>
            <p:cNvSpPr txBox="1"/>
            <p:nvPr/>
          </p:nvSpPr>
          <p:spPr>
            <a:xfrm>
              <a:off x="2786860" y="53974"/>
              <a:ext cx="5532375"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Sute irure lorem dolor in reprehenderit in voluptate velit. Lorem ipsum dolor</a:t>
              </a:r>
            </a:p>
          </p:txBody>
        </p:sp>
      </p:grpSp>
      <p:grpSp>
        <p:nvGrpSpPr>
          <p:cNvPr id="3449" name="Group"/>
          <p:cNvGrpSpPr/>
          <p:nvPr/>
        </p:nvGrpSpPr>
        <p:grpSpPr>
          <a:xfrm>
            <a:off x="14159766" y="4770668"/>
            <a:ext cx="8319235" cy="876301"/>
            <a:chOff x="0" y="0"/>
            <a:chExt cx="8319234" cy="876300"/>
          </a:xfrm>
        </p:grpSpPr>
        <p:sp>
          <p:nvSpPr>
            <p:cNvPr id="3447" name="14.00"/>
            <p:cNvSpPr txBox="1"/>
            <p:nvPr/>
          </p:nvSpPr>
          <p:spPr>
            <a:xfrm>
              <a:off x="0" y="0"/>
              <a:ext cx="2347169" cy="876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90000"/>
                </a:lnSpc>
                <a:defRPr sz="5000" spc="0">
                  <a:latin typeface="+mn-lt"/>
                  <a:ea typeface="+mn-ea"/>
                  <a:cs typeface="+mn-cs"/>
                  <a:sym typeface="Montserrat Bold"/>
                </a:defRPr>
              </a:lvl1pPr>
            </a:lstStyle>
            <a:p>
              <a:r>
                <a:t>14.00</a:t>
              </a:r>
            </a:p>
          </p:txBody>
        </p:sp>
        <p:sp>
          <p:nvSpPr>
            <p:cNvPr id="3448" name="Sute irure lorem dolor in reprehenderit in voluptate velit. Lorem ipsum dolor"/>
            <p:cNvSpPr txBox="1"/>
            <p:nvPr/>
          </p:nvSpPr>
          <p:spPr>
            <a:xfrm>
              <a:off x="2786860" y="53974"/>
              <a:ext cx="5532375"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Sute irure lorem dolor in reprehenderit in voluptate velit. Lorem ipsum dolor</a:t>
              </a:r>
            </a:p>
          </p:txBody>
        </p:sp>
      </p:grpSp>
      <p:sp>
        <p:nvSpPr>
          <p:cNvPr id="3450" name="January 16, 2022"/>
          <p:cNvSpPr txBox="1"/>
          <p:nvPr/>
        </p:nvSpPr>
        <p:spPr>
          <a:xfrm>
            <a:off x="14159766" y="2764327"/>
            <a:ext cx="5532374"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120000"/>
              </a:lnSpc>
              <a:defRPr sz="2500" cap="all" spc="125">
                <a:latin typeface="+mn-lt"/>
                <a:ea typeface="+mn-ea"/>
                <a:cs typeface="+mn-cs"/>
                <a:sym typeface="Montserrat Bold"/>
              </a:defRPr>
            </a:lvl1pPr>
          </a:lstStyle>
          <a:p>
            <a:r>
              <a:t>January 16, 2022</a:t>
            </a:r>
          </a:p>
        </p:txBody>
      </p:sp>
      <p:grpSp>
        <p:nvGrpSpPr>
          <p:cNvPr id="3453" name="Group"/>
          <p:cNvGrpSpPr/>
          <p:nvPr/>
        </p:nvGrpSpPr>
        <p:grpSpPr>
          <a:xfrm>
            <a:off x="14159766" y="3605702"/>
            <a:ext cx="8319235" cy="876301"/>
            <a:chOff x="0" y="0"/>
            <a:chExt cx="8319234" cy="876300"/>
          </a:xfrm>
        </p:grpSpPr>
        <p:sp>
          <p:nvSpPr>
            <p:cNvPr id="3451" name="08.00"/>
            <p:cNvSpPr txBox="1"/>
            <p:nvPr/>
          </p:nvSpPr>
          <p:spPr>
            <a:xfrm>
              <a:off x="0" y="0"/>
              <a:ext cx="2347169" cy="876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90000"/>
                </a:lnSpc>
                <a:defRPr sz="5000" spc="0">
                  <a:latin typeface="+mn-lt"/>
                  <a:ea typeface="+mn-ea"/>
                  <a:cs typeface="+mn-cs"/>
                  <a:sym typeface="Montserrat Bold"/>
                </a:defRPr>
              </a:lvl1pPr>
            </a:lstStyle>
            <a:p>
              <a:r>
                <a:t>08.00</a:t>
              </a:r>
            </a:p>
          </p:txBody>
        </p:sp>
        <p:sp>
          <p:nvSpPr>
            <p:cNvPr id="3452" name="Sute irure lorem dolor in reprehenderit in voluptate velit. Lorem ipsum dolor"/>
            <p:cNvSpPr txBox="1"/>
            <p:nvPr/>
          </p:nvSpPr>
          <p:spPr>
            <a:xfrm>
              <a:off x="2786860" y="53974"/>
              <a:ext cx="5532375"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Sute irure lorem dolor in reprehenderit in voluptate velit. Lorem ipsum dolor</a:t>
              </a:r>
            </a:p>
          </p:txBody>
        </p:sp>
      </p:grpSp>
      <p:grpSp>
        <p:nvGrpSpPr>
          <p:cNvPr id="3456" name="Group"/>
          <p:cNvGrpSpPr/>
          <p:nvPr/>
        </p:nvGrpSpPr>
        <p:grpSpPr>
          <a:xfrm>
            <a:off x="14159766" y="8856431"/>
            <a:ext cx="8319235" cy="876301"/>
            <a:chOff x="0" y="0"/>
            <a:chExt cx="8319234" cy="876300"/>
          </a:xfrm>
        </p:grpSpPr>
        <p:sp>
          <p:nvSpPr>
            <p:cNvPr id="3454" name="10.30"/>
            <p:cNvSpPr txBox="1"/>
            <p:nvPr/>
          </p:nvSpPr>
          <p:spPr>
            <a:xfrm>
              <a:off x="0" y="0"/>
              <a:ext cx="2347169" cy="876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90000"/>
                </a:lnSpc>
                <a:defRPr sz="5000" spc="0">
                  <a:latin typeface="+mn-lt"/>
                  <a:ea typeface="+mn-ea"/>
                  <a:cs typeface="+mn-cs"/>
                  <a:sym typeface="Montserrat Bold"/>
                </a:defRPr>
              </a:lvl1pPr>
            </a:lstStyle>
            <a:p>
              <a:r>
                <a:t>10.30</a:t>
              </a:r>
            </a:p>
          </p:txBody>
        </p:sp>
        <p:sp>
          <p:nvSpPr>
            <p:cNvPr id="3455" name="Sute irure lorem dolor in reprehenderit in voluptate velit. Lorem ipsum dolor"/>
            <p:cNvSpPr txBox="1"/>
            <p:nvPr/>
          </p:nvSpPr>
          <p:spPr>
            <a:xfrm>
              <a:off x="2786860" y="53974"/>
              <a:ext cx="5532375"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Sute irure lorem dolor in reprehenderit in voluptate velit. Lorem ipsum dolor</a:t>
              </a: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1" nodeType="afterEffect">
                                  <p:stCondLst>
                                    <p:cond delay="0"/>
                                  </p:stCondLst>
                                  <p:iterate>
                                    <p:tmAbs val="0"/>
                                  </p:iterate>
                                  <p:childTnLst>
                                    <p:set>
                                      <p:cBhvr>
                                        <p:cTn id="6" fill="hold"/>
                                        <p:tgtEl>
                                          <p:spTgt spid="3391"/>
                                        </p:tgtEl>
                                        <p:attrNameLst>
                                          <p:attrName>style.visibility</p:attrName>
                                        </p:attrNameLst>
                                      </p:cBhvr>
                                      <p:to>
                                        <p:strVal val="visible"/>
                                      </p:to>
                                    </p:set>
                                    <p:anim calcmode="lin" valueType="num">
                                      <p:cBhvr>
                                        <p:cTn id="7" dur="1000" fill="hold"/>
                                        <p:tgtEl>
                                          <p:spTgt spid="3391"/>
                                        </p:tgtEl>
                                        <p:attrNameLst>
                                          <p:attrName>ppt_x</p:attrName>
                                        </p:attrNameLst>
                                      </p:cBhvr>
                                      <p:tavLst>
                                        <p:tav tm="0">
                                          <p:val>
                                            <p:strVal val="1+#ppt_w/2"/>
                                          </p:val>
                                        </p:tav>
                                        <p:tav tm="100000">
                                          <p:val>
                                            <p:strVal val="#ppt_x"/>
                                          </p:val>
                                        </p:tav>
                                      </p:tavLst>
                                    </p:anim>
                                    <p:anim calcmode="lin" valueType="num">
                                      <p:cBhvr>
                                        <p:cTn id="8" dur="1000" fill="hold"/>
                                        <p:tgtEl>
                                          <p:spTgt spid="33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1" grpId="1"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8" name="Wednesday schedule slide"/>
          <p:cNvSpPr txBox="1"/>
          <p:nvPr/>
        </p:nvSpPr>
        <p:spPr>
          <a:xfrm>
            <a:off x="2243978" y="5882838"/>
            <a:ext cx="5935377" cy="291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6500" spc="0">
                <a:latin typeface="+mn-lt"/>
                <a:ea typeface="+mn-ea"/>
                <a:cs typeface="+mn-cs"/>
                <a:sym typeface="Montserrat Bold"/>
              </a:defRPr>
            </a:lvl1pPr>
          </a:lstStyle>
          <a:p>
            <a:r>
              <a:t>Wednesday schedule slide</a:t>
            </a:r>
          </a:p>
        </p:txBody>
      </p:sp>
      <p:grpSp>
        <p:nvGrpSpPr>
          <p:cNvPr id="3462" name="Group"/>
          <p:cNvGrpSpPr/>
          <p:nvPr/>
        </p:nvGrpSpPr>
        <p:grpSpPr>
          <a:xfrm>
            <a:off x="17904569" y="7338258"/>
            <a:ext cx="5209431" cy="3490876"/>
            <a:chOff x="0" y="0"/>
            <a:chExt cx="5209430" cy="3490875"/>
          </a:xfrm>
        </p:grpSpPr>
        <p:sp>
          <p:nvSpPr>
            <p:cNvPr id="3459" name="16.20"/>
            <p:cNvSpPr txBox="1"/>
            <p:nvPr/>
          </p:nvSpPr>
          <p:spPr>
            <a:xfrm>
              <a:off x="0" y="0"/>
              <a:ext cx="5209431" cy="12700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90000"/>
                </a:lnSpc>
                <a:defRPr sz="7500" spc="0">
                  <a:solidFill>
                    <a:srgbClr val="D5D5D5"/>
                  </a:solidFill>
                  <a:latin typeface="+mn-lt"/>
                  <a:ea typeface="+mn-ea"/>
                  <a:cs typeface="+mn-cs"/>
                  <a:sym typeface="Montserrat Bold"/>
                </a:defRPr>
              </a:lvl1pPr>
            </a:lstStyle>
            <a:p>
              <a:r>
                <a:t>16.20</a:t>
              </a:r>
            </a:p>
          </p:txBody>
        </p:sp>
        <p:sp>
          <p:nvSpPr>
            <p:cNvPr id="3460" name="Sute irure lorem dolor in reprehenderit in voluptate velit rure lorem dolor in reprehenderit in voluptate"/>
            <p:cNvSpPr txBox="1"/>
            <p:nvPr/>
          </p:nvSpPr>
          <p:spPr>
            <a:xfrm>
              <a:off x="0" y="2322475"/>
              <a:ext cx="5209431"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Sute irure lorem dolor in reprehenderit in voluptate velit rure lorem dolor in reprehenderit in voluptate</a:t>
              </a:r>
            </a:p>
          </p:txBody>
        </p:sp>
        <p:sp>
          <p:nvSpPr>
            <p:cNvPr id="3461" name="Insert title here"/>
            <p:cNvSpPr txBox="1"/>
            <p:nvPr/>
          </p:nvSpPr>
          <p:spPr>
            <a:xfrm>
              <a:off x="0" y="1651000"/>
              <a:ext cx="5209431"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75">
                  <a:latin typeface="Montserrat ExtraBold"/>
                  <a:ea typeface="Montserrat ExtraBold"/>
                  <a:cs typeface="Montserrat ExtraBold"/>
                  <a:sym typeface="Montserrat ExtraBold"/>
                </a:defRPr>
              </a:lvl1pPr>
            </a:lstStyle>
            <a:p>
              <a:r>
                <a:t>Insert title here</a:t>
              </a:r>
            </a:p>
          </p:txBody>
        </p:sp>
      </p:grpSp>
      <p:grpSp>
        <p:nvGrpSpPr>
          <p:cNvPr id="3466" name="Group"/>
          <p:cNvGrpSpPr/>
          <p:nvPr/>
        </p:nvGrpSpPr>
        <p:grpSpPr>
          <a:xfrm>
            <a:off x="11692659" y="7338258"/>
            <a:ext cx="5209432" cy="3890926"/>
            <a:chOff x="0" y="0"/>
            <a:chExt cx="5209430" cy="3890925"/>
          </a:xfrm>
        </p:grpSpPr>
        <p:sp>
          <p:nvSpPr>
            <p:cNvPr id="3463" name="Sute irure lorem dolor in reprehenderit in voluptate velit. Lorem ipsum dolor  Sute irure lorem dolor in reprehenderit in voluptate velit. Lorem ipsum dolor"/>
            <p:cNvSpPr txBox="1"/>
            <p:nvPr/>
          </p:nvSpPr>
          <p:spPr>
            <a:xfrm>
              <a:off x="0" y="2322475"/>
              <a:ext cx="5209431"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Sute irure lorem dolor in reprehenderit in voluptate velit. Lorem ipsum dolor  Sute irure lorem dolor in reprehenderit in voluptate velit. Lorem ipsum dolor </a:t>
              </a:r>
            </a:p>
          </p:txBody>
        </p:sp>
        <p:sp>
          <p:nvSpPr>
            <p:cNvPr id="3464" name="Insert title here"/>
            <p:cNvSpPr txBox="1"/>
            <p:nvPr/>
          </p:nvSpPr>
          <p:spPr>
            <a:xfrm>
              <a:off x="0" y="1651000"/>
              <a:ext cx="5209431"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75">
                  <a:latin typeface="Montserrat ExtraBold"/>
                  <a:ea typeface="Montserrat ExtraBold"/>
                  <a:cs typeface="Montserrat ExtraBold"/>
                  <a:sym typeface="Montserrat ExtraBold"/>
                </a:defRPr>
              </a:lvl1pPr>
            </a:lstStyle>
            <a:p>
              <a:r>
                <a:t>Insert title here</a:t>
              </a:r>
            </a:p>
          </p:txBody>
        </p:sp>
        <p:sp>
          <p:nvSpPr>
            <p:cNvPr id="3465" name="12.28"/>
            <p:cNvSpPr txBox="1"/>
            <p:nvPr/>
          </p:nvSpPr>
          <p:spPr>
            <a:xfrm>
              <a:off x="0" y="0"/>
              <a:ext cx="5209431" cy="12700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90000"/>
                </a:lnSpc>
                <a:defRPr sz="7500" spc="0">
                  <a:solidFill>
                    <a:srgbClr val="D5D5D5"/>
                  </a:solidFill>
                  <a:latin typeface="+mn-lt"/>
                  <a:ea typeface="+mn-ea"/>
                  <a:cs typeface="+mn-cs"/>
                  <a:sym typeface="Montserrat Bold"/>
                </a:defRPr>
              </a:lvl1pPr>
            </a:lstStyle>
            <a:p>
              <a:r>
                <a:t>12.28</a:t>
              </a:r>
            </a:p>
          </p:txBody>
        </p:sp>
      </p:grpSp>
      <p:grpSp>
        <p:nvGrpSpPr>
          <p:cNvPr id="3470" name="Group"/>
          <p:cNvGrpSpPr/>
          <p:nvPr/>
        </p:nvGrpSpPr>
        <p:grpSpPr>
          <a:xfrm>
            <a:off x="17904569" y="2486816"/>
            <a:ext cx="5209431" cy="3490876"/>
            <a:chOff x="0" y="0"/>
            <a:chExt cx="5209430" cy="3490875"/>
          </a:xfrm>
        </p:grpSpPr>
        <p:sp>
          <p:nvSpPr>
            <p:cNvPr id="3467" name="11.15"/>
            <p:cNvSpPr txBox="1"/>
            <p:nvPr/>
          </p:nvSpPr>
          <p:spPr>
            <a:xfrm>
              <a:off x="0" y="0"/>
              <a:ext cx="5209431" cy="12700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90000"/>
                </a:lnSpc>
                <a:defRPr sz="7500" spc="0">
                  <a:solidFill>
                    <a:srgbClr val="D5D5D5"/>
                  </a:solidFill>
                  <a:latin typeface="+mn-lt"/>
                  <a:ea typeface="+mn-ea"/>
                  <a:cs typeface="+mn-cs"/>
                  <a:sym typeface="Montserrat Bold"/>
                </a:defRPr>
              </a:lvl1pPr>
            </a:lstStyle>
            <a:p>
              <a:r>
                <a:t>11.15</a:t>
              </a:r>
            </a:p>
          </p:txBody>
        </p:sp>
        <p:sp>
          <p:nvSpPr>
            <p:cNvPr id="3468" name="Sute irure lorem dolor in reprehenderit in voluptate velit rure lorem dolor in reprehenderit in voluptate"/>
            <p:cNvSpPr txBox="1"/>
            <p:nvPr/>
          </p:nvSpPr>
          <p:spPr>
            <a:xfrm>
              <a:off x="0" y="2322475"/>
              <a:ext cx="5209431"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Sute irure lorem dolor in reprehenderit in voluptate velit rure lorem dolor in reprehenderit in voluptate</a:t>
              </a:r>
            </a:p>
          </p:txBody>
        </p:sp>
        <p:sp>
          <p:nvSpPr>
            <p:cNvPr id="3469" name="Insert title here"/>
            <p:cNvSpPr txBox="1"/>
            <p:nvPr/>
          </p:nvSpPr>
          <p:spPr>
            <a:xfrm>
              <a:off x="0" y="1651000"/>
              <a:ext cx="5209431"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75">
                  <a:latin typeface="Montserrat ExtraBold"/>
                  <a:ea typeface="Montserrat ExtraBold"/>
                  <a:cs typeface="Montserrat ExtraBold"/>
                  <a:sym typeface="Montserrat ExtraBold"/>
                </a:defRPr>
              </a:lvl1pPr>
            </a:lstStyle>
            <a:p>
              <a:r>
                <a:t>Insert title here</a:t>
              </a:r>
            </a:p>
          </p:txBody>
        </p:sp>
      </p:grpSp>
      <p:grpSp>
        <p:nvGrpSpPr>
          <p:cNvPr id="3474" name="Group"/>
          <p:cNvGrpSpPr/>
          <p:nvPr/>
        </p:nvGrpSpPr>
        <p:grpSpPr>
          <a:xfrm>
            <a:off x="11692659" y="2486816"/>
            <a:ext cx="5209432" cy="3890926"/>
            <a:chOff x="0" y="0"/>
            <a:chExt cx="5209430" cy="3890925"/>
          </a:xfrm>
        </p:grpSpPr>
        <p:sp>
          <p:nvSpPr>
            <p:cNvPr id="3471" name="Sute irure lorem dolor in reprehenderit in voluptate velit. Lorem ipsum dolor  Sute irure lorem dolor in reprehenderit in voluptate velit. Lorem ipsum dolor"/>
            <p:cNvSpPr txBox="1"/>
            <p:nvPr/>
          </p:nvSpPr>
          <p:spPr>
            <a:xfrm>
              <a:off x="0" y="2322475"/>
              <a:ext cx="5209431"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Sute irure lorem dolor in reprehenderit in voluptate velit. Lorem ipsum dolor  Sute irure lorem dolor in reprehenderit in voluptate velit. Lorem ipsum dolor </a:t>
              </a:r>
            </a:p>
          </p:txBody>
        </p:sp>
        <p:sp>
          <p:nvSpPr>
            <p:cNvPr id="3472" name="Insert title here"/>
            <p:cNvSpPr txBox="1"/>
            <p:nvPr/>
          </p:nvSpPr>
          <p:spPr>
            <a:xfrm>
              <a:off x="0" y="1651000"/>
              <a:ext cx="5209431"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75">
                  <a:latin typeface="Montserrat ExtraBold"/>
                  <a:ea typeface="Montserrat ExtraBold"/>
                  <a:cs typeface="Montserrat ExtraBold"/>
                  <a:sym typeface="Montserrat ExtraBold"/>
                </a:defRPr>
              </a:lvl1pPr>
            </a:lstStyle>
            <a:p>
              <a:r>
                <a:t>Insert title here</a:t>
              </a:r>
            </a:p>
          </p:txBody>
        </p:sp>
        <p:sp>
          <p:nvSpPr>
            <p:cNvPr id="3473" name="08.00"/>
            <p:cNvSpPr txBox="1"/>
            <p:nvPr/>
          </p:nvSpPr>
          <p:spPr>
            <a:xfrm>
              <a:off x="0" y="0"/>
              <a:ext cx="5209431" cy="12700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90000"/>
                </a:lnSpc>
                <a:defRPr sz="7500" spc="0">
                  <a:solidFill>
                    <a:srgbClr val="D5D5D5"/>
                  </a:solidFill>
                  <a:latin typeface="+mn-lt"/>
                  <a:ea typeface="+mn-ea"/>
                  <a:cs typeface="+mn-cs"/>
                  <a:sym typeface="Montserrat Bold"/>
                </a:defRPr>
              </a:lvl1pPr>
            </a:lstStyle>
            <a:p>
              <a:r>
                <a:t>08.00</a:t>
              </a:r>
            </a:p>
          </p:txBody>
        </p:sp>
      </p:grpSp>
      <p:sp>
        <p:nvSpPr>
          <p:cNvPr id="3475" name="Line"/>
          <p:cNvSpPr/>
          <p:nvPr/>
        </p:nvSpPr>
        <p:spPr>
          <a:xfrm flipV="1">
            <a:off x="17403330" y="2690015"/>
            <a:ext cx="1" cy="8538864"/>
          </a:xfrm>
          <a:prstGeom prst="line">
            <a:avLst/>
          </a:prstGeom>
          <a:ln w="38100">
            <a:solidFill>
              <a:srgbClr val="D5D5D5"/>
            </a:solidFill>
            <a:miter lim="400000"/>
          </a:ln>
        </p:spPr>
        <p:txBody>
          <a:bodyPr lIns="0" tIns="0" rIns="0" bIns="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476" name="Line"/>
          <p:cNvSpPr/>
          <p:nvPr/>
        </p:nvSpPr>
        <p:spPr>
          <a:xfrm flipH="1" flipV="1">
            <a:off x="11692659" y="6857999"/>
            <a:ext cx="11436583" cy="1"/>
          </a:xfrm>
          <a:prstGeom prst="line">
            <a:avLst/>
          </a:prstGeom>
          <a:ln w="38100">
            <a:solidFill>
              <a:srgbClr val="D5D5D5"/>
            </a:solidFill>
            <a:miter lim="400000"/>
          </a:ln>
        </p:spPr>
        <p:txBody>
          <a:bodyPr lIns="0" tIns="0" rIns="0" bIns="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3479" name="Group"/>
          <p:cNvGrpSpPr/>
          <p:nvPr/>
        </p:nvGrpSpPr>
        <p:grpSpPr>
          <a:xfrm>
            <a:off x="2243978" y="2486816"/>
            <a:ext cx="2653489" cy="2654265"/>
            <a:chOff x="0" y="0"/>
            <a:chExt cx="2653488" cy="2654264"/>
          </a:xfrm>
        </p:grpSpPr>
        <p:sp>
          <p:nvSpPr>
            <p:cNvPr id="3477" name="Shape"/>
            <p:cNvSpPr/>
            <p:nvPr/>
          </p:nvSpPr>
          <p:spPr>
            <a:xfrm>
              <a:off x="0" y="0"/>
              <a:ext cx="2653489" cy="2654265"/>
            </a:xfrm>
            <a:custGeom>
              <a:avLst/>
              <a:gdLst/>
              <a:ahLst/>
              <a:cxnLst>
                <a:cxn ang="0">
                  <a:pos x="wd2" y="hd2"/>
                </a:cxn>
                <a:cxn ang="5400000">
                  <a:pos x="wd2" y="hd2"/>
                </a:cxn>
                <a:cxn ang="10800000">
                  <a:pos x="wd2" y="hd2"/>
                </a:cxn>
                <a:cxn ang="16200000">
                  <a:pos x="wd2" y="hd2"/>
                </a:cxn>
              </a:cxnLst>
              <a:rect l="0" t="0" r="r" b="b"/>
              <a:pathLst>
                <a:path w="21600" h="21600" extrusionOk="0">
                  <a:moveTo>
                    <a:pt x="5516" y="0"/>
                  </a:moveTo>
                  <a:cubicBezTo>
                    <a:pt x="4769" y="0"/>
                    <a:pt x="4520" y="498"/>
                    <a:pt x="4520" y="996"/>
                  </a:cubicBezTo>
                  <a:cubicBezTo>
                    <a:pt x="4520" y="996"/>
                    <a:pt x="4520" y="995"/>
                    <a:pt x="4520" y="3766"/>
                  </a:cubicBezTo>
                  <a:cubicBezTo>
                    <a:pt x="4520" y="4263"/>
                    <a:pt x="4769" y="4761"/>
                    <a:pt x="5516" y="4761"/>
                  </a:cubicBezTo>
                  <a:cubicBezTo>
                    <a:pt x="6015" y="4761"/>
                    <a:pt x="6512" y="4263"/>
                    <a:pt x="6512" y="3766"/>
                  </a:cubicBezTo>
                  <a:cubicBezTo>
                    <a:pt x="6512" y="3766"/>
                    <a:pt x="6512" y="3767"/>
                    <a:pt x="6512" y="996"/>
                  </a:cubicBezTo>
                  <a:cubicBezTo>
                    <a:pt x="6512" y="498"/>
                    <a:pt x="6015" y="0"/>
                    <a:pt x="5516" y="0"/>
                  </a:cubicBezTo>
                  <a:close/>
                  <a:moveTo>
                    <a:pt x="16086" y="0"/>
                  </a:moveTo>
                  <a:cubicBezTo>
                    <a:pt x="15588" y="0"/>
                    <a:pt x="15088" y="498"/>
                    <a:pt x="15088" y="996"/>
                  </a:cubicBezTo>
                  <a:cubicBezTo>
                    <a:pt x="15088" y="996"/>
                    <a:pt x="15088" y="995"/>
                    <a:pt x="15088" y="3766"/>
                  </a:cubicBezTo>
                  <a:cubicBezTo>
                    <a:pt x="15088" y="4263"/>
                    <a:pt x="15588" y="4761"/>
                    <a:pt x="16086" y="4761"/>
                  </a:cubicBezTo>
                  <a:cubicBezTo>
                    <a:pt x="16833" y="4761"/>
                    <a:pt x="17082" y="4263"/>
                    <a:pt x="17082" y="3766"/>
                  </a:cubicBezTo>
                  <a:cubicBezTo>
                    <a:pt x="17082" y="3766"/>
                    <a:pt x="17082" y="3767"/>
                    <a:pt x="17082" y="996"/>
                  </a:cubicBezTo>
                  <a:cubicBezTo>
                    <a:pt x="17082" y="498"/>
                    <a:pt x="16833" y="0"/>
                    <a:pt x="16086" y="0"/>
                  </a:cubicBezTo>
                  <a:close/>
                  <a:moveTo>
                    <a:pt x="996" y="2772"/>
                  </a:moveTo>
                  <a:cubicBezTo>
                    <a:pt x="498" y="2772"/>
                    <a:pt x="0" y="3268"/>
                    <a:pt x="0" y="3766"/>
                  </a:cubicBezTo>
                  <a:cubicBezTo>
                    <a:pt x="0" y="3766"/>
                    <a:pt x="0" y="3765"/>
                    <a:pt x="0" y="20604"/>
                  </a:cubicBezTo>
                  <a:cubicBezTo>
                    <a:pt x="0" y="21102"/>
                    <a:pt x="498" y="21600"/>
                    <a:pt x="996" y="21600"/>
                  </a:cubicBezTo>
                  <a:lnTo>
                    <a:pt x="20604" y="21600"/>
                  </a:lnTo>
                  <a:cubicBezTo>
                    <a:pt x="21102" y="21600"/>
                    <a:pt x="21600" y="21102"/>
                    <a:pt x="21600" y="20604"/>
                  </a:cubicBezTo>
                  <a:cubicBezTo>
                    <a:pt x="21600" y="20604"/>
                    <a:pt x="21600" y="20605"/>
                    <a:pt x="21600" y="3766"/>
                  </a:cubicBezTo>
                  <a:cubicBezTo>
                    <a:pt x="21600" y="3268"/>
                    <a:pt x="21102" y="2772"/>
                    <a:pt x="20604" y="2772"/>
                  </a:cubicBezTo>
                  <a:cubicBezTo>
                    <a:pt x="20604" y="2772"/>
                    <a:pt x="20605" y="2772"/>
                    <a:pt x="18612" y="2772"/>
                  </a:cubicBezTo>
                  <a:cubicBezTo>
                    <a:pt x="18612" y="2772"/>
                    <a:pt x="18612" y="2771"/>
                    <a:pt x="18612" y="3766"/>
                  </a:cubicBezTo>
                  <a:cubicBezTo>
                    <a:pt x="18612" y="5009"/>
                    <a:pt x="17331" y="6039"/>
                    <a:pt x="16086" y="6039"/>
                  </a:cubicBezTo>
                  <a:cubicBezTo>
                    <a:pt x="14840" y="6039"/>
                    <a:pt x="13808" y="5009"/>
                    <a:pt x="13808" y="3766"/>
                  </a:cubicBezTo>
                  <a:cubicBezTo>
                    <a:pt x="13808" y="3766"/>
                    <a:pt x="13808" y="3767"/>
                    <a:pt x="13808" y="2772"/>
                  </a:cubicBezTo>
                  <a:cubicBezTo>
                    <a:pt x="13808" y="2772"/>
                    <a:pt x="13806" y="2772"/>
                    <a:pt x="7792" y="2772"/>
                  </a:cubicBezTo>
                  <a:cubicBezTo>
                    <a:pt x="7792" y="2772"/>
                    <a:pt x="7792" y="2771"/>
                    <a:pt x="7792" y="3766"/>
                  </a:cubicBezTo>
                  <a:cubicBezTo>
                    <a:pt x="7792" y="5009"/>
                    <a:pt x="6762" y="6039"/>
                    <a:pt x="5516" y="6039"/>
                  </a:cubicBezTo>
                  <a:cubicBezTo>
                    <a:pt x="4271" y="6039"/>
                    <a:pt x="2990" y="5009"/>
                    <a:pt x="2990" y="3766"/>
                  </a:cubicBezTo>
                  <a:cubicBezTo>
                    <a:pt x="2990" y="3766"/>
                    <a:pt x="2990" y="3767"/>
                    <a:pt x="2990" y="2772"/>
                  </a:cubicBezTo>
                  <a:cubicBezTo>
                    <a:pt x="2990" y="2772"/>
                    <a:pt x="2989" y="2772"/>
                    <a:pt x="996" y="2772"/>
                  </a:cubicBezTo>
                  <a:close/>
                  <a:moveTo>
                    <a:pt x="1992" y="8028"/>
                  </a:moveTo>
                  <a:cubicBezTo>
                    <a:pt x="1992" y="8028"/>
                    <a:pt x="1993" y="8028"/>
                    <a:pt x="19608" y="8028"/>
                  </a:cubicBezTo>
                  <a:lnTo>
                    <a:pt x="19608" y="19575"/>
                  </a:lnTo>
                  <a:cubicBezTo>
                    <a:pt x="19608" y="19575"/>
                    <a:pt x="19607" y="19575"/>
                    <a:pt x="1992" y="19575"/>
                  </a:cubicBezTo>
                  <a:cubicBezTo>
                    <a:pt x="1992" y="19575"/>
                    <a:pt x="1992" y="19574"/>
                    <a:pt x="1992" y="8028"/>
                  </a:cubicBezTo>
                  <a:close/>
                </a:path>
              </a:pathLst>
            </a:custGeom>
            <a:solidFill>
              <a:srgbClr val="EBEBEB"/>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478" name="28"/>
            <p:cNvSpPr txBox="1"/>
            <p:nvPr/>
          </p:nvSpPr>
          <p:spPr>
            <a:xfrm>
              <a:off x="99013" y="957706"/>
              <a:ext cx="2455462" cy="149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9000" spc="0">
                  <a:latin typeface="+mn-lt"/>
                  <a:ea typeface="+mn-ea"/>
                  <a:cs typeface="+mn-cs"/>
                  <a:sym typeface="Montserrat Bold"/>
                </a:defRPr>
              </a:lvl1pPr>
            </a:lstStyle>
            <a:p>
              <a:r>
                <a:t>28</a:t>
              </a:r>
            </a:p>
          </p:txBody>
        </p:sp>
      </p:grpSp>
      <p:sp>
        <p:nvSpPr>
          <p:cNvPr id="3480" name="Lorem ipsum dolor sit elit, consect loreretur adipiscing nisi aute. ipsum sit elit, Lorem ipsum dolor sit elit, Lorem ipsum dolor sit elit, consect"/>
          <p:cNvSpPr txBox="1"/>
          <p:nvPr/>
        </p:nvSpPr>
        <p:spPr>
          <a:xfrm>
            <a:off x="2243978" y="9660733"/>
            <a:ext cx="4630184"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withEffect">
                                  <p:stCondLst>
                                    <p:cond delay="0"/>
                                  </p:stCondLst>
                                  <p:iterate>
                                    <p:tmAbs val="0"/>
                                  </p:iterate>
                                  <p:childTnLst>
                                    <p:set>
                                      <p:cBhvr>
                                        <p:cTn id="6" fill="hold"/>
                                        <p:tgtEl>
                                          <p:spTgt spid="3479"/>
                                        </p:tgtEl>
                                        <p:attrNameLst>
                                          <p:attrName>style.visibility</p:attrName>
                                        </p:attrNameLst>
                                      </p:cBhvr>
                                      <p:to>
                                        <p:strVal val="visible"/>
                                      </p:to>
                                    </p:set>
                                    <p:anim calcmode="lin" valueType="num">
                                      <p:cBhvr>
                                        <p:cTn id="7" dur="1000" fill="hold"/>
                                        <p:tgtEl>
                                          <p:spTgt spid="3479"/>
                                        </p:tgtEl>
                                        <p:attrNameLst>
                                          <p:attrName>ppt_x</p:attrName>
                                        </p:attrNameLst>
                                      </p:cBhvr>
                                      <p:tavLst>
                                        <p:tav tm="0">
                                          <p:val>
                                            <p:strVal val="0-#ppt_w/2"/>
                                          </p:val>
                                        </p:tav>
                                        <p:tav tm="100000">
                                          <p:val>
                                            <p:strVal val="#ppt_x"/>
                                          </p:val>
                                        </p:tav>
                                      </p:tavLst>
                                    </p:anim>
                                    <p:anim calcmode="lin" valueType="num">
                                      <p:cBhvr>
                                        <p:cTn id="8" dur="1000" fill="hold"/>
                                        <p:tgtEl>
                                          <p:spTgt spid="3479"/>
                                        </p:tgtEl>
                                        <p:attrNameLst>
                                          <p:attrName>ppt_y</p:attrName>
                                        </p:attrNameLst>
                                      </p:cBhvr>
                                      <p:tavLst>
                                        <p:tav tm="0">
                                          <p:val>
                                            <p:strVal val="#ppt_y"/>
                                          </p:val>
                                        </p:tav>
                                        <p:tav tm="100000">
                                          <p:val>
                                            <p:strVal val="#ppt_y"/>
                                          </p:val>
                                        </p:tav>
                                      </p:tavLst>
                                    </p:anim>
                                  </p:childTnLst>
                                </p:cTn>
                              </p:par>
                              <p:par>
                                <p:cTn id="9" presetID="2" presetClass="entr" presetSubtype="1" accel="50000" decel="50000" fill="hold" grpId="2" nodeType="withEffect">
                                  <p:stCondLst>
                                    <p:cond delay="500"/>
                                  </p:stCondLst>
                                  <p:iterate>
                                    <p:tmAbs val="0"/>
                                  </p:iterate>
                                  <p:childTnLst>
                                    <p:set>
                                      <p:cBhvr>
                                        <p:cTn id="10" fill="hold"/>
                                        <p:tgtEl>
                                          <p:spTgt spid="3474"/>
                                        </p:tgtEl>
                                        <p:attrNameLst>
                                          <p:attrName>style.visibility</p:attrName>
                                        </p:attrNameLst>
                                      </p:cBhvr>
                                      <p:to>
                                        <p:strVal val="visible"/>
                                      </p:to>
                                    </p:set>
                                    <p:anim calcmode="lin" valueType="num">
                                      <p:cBhvr>
                                        <p:cTn id="11" dur="1000" fill="hold"/>
                                        <p:tgtEl>
                                          <p:spTgt spid="3474"/>
                                        </p:tgtEl>
                                        <p:attrNameLst>
                                          <p:attrName>ppt_x</p:attrName>
                                        </p:attrNameLst>
                                      </p:cBhvr>
                                      <p:tavLst>
                                        <p:tav tm="0">
                                          <p:val>
                                            <p:strVal val="#ppt_x"/>
                                          </p:val>
                                        </p:tav>
                                        <p:tav tm="100000">
                                          <p:val>
                                            <p:strVal val="#ppt_x"/>
                                          </p:val>
                                        </p:tav>
                                      </p:tavLst>
                                    </p:anim>
                                    <p:anim calcmode="lin" valueType="num">
                                      <p:cBhvr>
                                        <p:cTn id="12" dur="1000" fill="hold"/>
                                        <p:tgtEl>
                                          <p:spTgt spid="3474"/>
                                        </p:tgtEl>
                                        <p:attrNameLst>
                                          <p:attrName>ppt_y</p:attrName>
                                        </p:attrNameLst>
                                      </p:cBhvr>
                                      <p:tavLst>
                                        <p:tav tm="0">
                                          <p:val>
                                            <p:strVal val="0-#ppt_h/2"/>
                                          </p:val>
                                        </p:tav>
                                        <p:tav tm="100000">
                                          <p:val>
                                            <p:strVal val="#ppt_y"/>
                                          </p:val>
                                        </p:tav>
                                      </p:tavLst>
                                    </p:anim>
                                  </p:childTnLst>
                                </p:cTn>
                              </p:par>
                              <p:par>
                                <p:cTn id="13" presetID="2" presetClass="entr" presetSubtype="1" accel="50000" decel="50000" fill="hold" grpId="3" nodeType="withEffect">
                                  <p:stCondLst>
                                    <p:cond delay="1000"/>
                                  </p:stCondLst>
                                  <p:iterate>
                                    <p:tmAbs val="0"/>
                                  </p:iterate>
                                  <p:childTnLst>
                                    <p:set>
                                      <p:cBhvr>
                                        <p:cTn id="14" fill="hold"/>
                                        <p:tgtEl>
                                          <p:spTgt spid="3470"/>
                                        </p:tgtEl>
                                        <p:attrNameLst>
                                          <p:attrName>style.visibility</p:attrName>
                                        </p:attrNameLst>
                                      </p:cBhvr>
                                      <p:to>
                                        <p:strVal val="visible"/>
                                      </p:to>
                                    </p:set>
                                    <p:anim calcmode="lin" valueType="num">
                                      <p:cBhvr>
                                        <p:cTn id="15" dur="1000" fill="hold"/>
                                        <p:tgtEl>
                                          <p:spTgt spid="3470"/>
                                        </p:tgtEl>
                                        <p:attrNameLst>
                                          <p:attrName>ppt_x</p:attrName>
                                        </p:attrNameLst>
                                      </p:cBhvr>
                                      <p:tavLst>
                                        <p:tav tm="0">
                                          <p:val>
                                            <p:strVal val="#ppt_x"/>
                                          </p:val>
                                        </p:tav>
                                        <p:tav tm="100000">
                                          <p:val>
                                            <p:strVal val="#ppt_x"/>
                                          </p:val>
                                        </p:tav>
                                      </p:tavLst>
                                    </p:anim>
                                    <p:anim calcmode="lin" valueType="num">
                                      <p:cBhvr>
                                        <p:cTn id="16" dur="1000" fill="hold"/>
                                        <p:tgtEl>
                                          <p:spTgt spid="3470"/>
                                        </p:tgtEl>
                                        <p:attrNameLst>
                                          <p:attrName>ppt_y</p:attrName>
                                        </p:attrNameLst>
                                      </p:cBhvr>
                                      <p:tavLst>
                                        <p:tav tm="0">
                                          <p:val>
                                            <p:strVal val="0-#ppt_h/2"/>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3466"/>
                                        </p:tgtEl>
                                        <p:attrNameLst>
                                          <p:attrName>style.visibility</p:attrName>
                                        </p:attrNameLst>
                                      </p:cBhvr>
                                      <p:to>
                                        <p:strVal val="visible"/>
                                      </p:to>
                                    </p:set>
                                    <p:anim calcmode="lin" valueType="num">
                                      <p:cBhvr>
                                        <p:cTn id="19" dur="1000" fill="hold"/>
                                        <p:tgtEl>
                                          <p:spTgt spid="3466"/>
                                        </p:tgtEl>
                                        <p:attrNameLst>
                                          <p:attrName>ppt_x</p:attrName>
                                        </p:attrNameLst>
                                      </p:cBhvr>
                                      <p:tavLst>
                                        <p:tav tm="0">
                                          <p:val>
                                            <p:strVal val="#ppt_x"/>
                                          </p:val>
                                        </p:tav>
                                        <p:tav tm="100000">
                                          <p:val>
                                            <p:strVal val="#ppt_x"/>
                                          </p:val>
                                        </p:tav>
                                      </p:tavLst>
                                    </p:anim>
                                    <p:anim calcmode="lin" valueType="num">
                                      <p:cBhvr>
                                        <p:cTn id="20" dur="1000" fill="hold"/>
                                        <p:tgtEl>
                                          <p:spTgt spid="3466"/>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3462"/>
                                        </p:tgtEl>
                                        <p:attrNameLst>
                                          <p:attrName>style.visibility</p:attrName>
                                        </p:attrNameLst>
                                      </p:cBhvr>
                                      <p:to>
                                        <p:strVal val="visible"/>
                                      </p:to>
                                    </p:set>
                                    <p:anim calcmode="lin" valueType="num">
                                      <p:cBhvr>
                                        <p:cTn id="23" dur="1000" fill="hold"/>
                                        <p:tgtEl>
                                          <p:spTgt spid="3462"/>
                                        </p:tgtEl>
                                        <p:attrNameLst>
                                          <p:attrName>ppt_x</p:attrName>
                                        </p:attrNameLst>
                                      </p:cBhvr>
                                      <p:tavLst>
                                        <p:tav tm="0">
                                          <p:val>
                                            <p:strVal val="#ppt_x"/>
                                          </p:val>
                                        </p:tav>
                                        <p:tav tm="100000">
                                          <p:val>
                                            <p:strVal val="#ppt_x"/>
                                          </p:val>
                                        </p:tav>
                                      </p:tavLst>
                                    </p:anim>
                                    <p:anim calcmode="lin" valueType="num">
                                      <p:cBhvr>
                                        <p:cTn id="24" dur="1000" fill="hold"/>
                                        <p:tgtEl>
                                          <p:spTgt spid="3462"/>
                                        </p:tgtEl>
                                        <p:attrNameLst>
                                          <p:attrName>ppt_y</p:attrName>
                                        </p:attrNameLst>
                                      </p:cBhvr>
                                      <p:tavLst>
                                        <p:tav tm="0">
                                          <p:val>
                                            <p:strVal val="1+#ppt_h/2"/>
                                          </p:val>
                                        </p:tav>
                                        <p:tav tm="100000">
                                          <p:val>
                                            <p:strVal val="#ppt_y"/>
                                          </p:val>
                                        </p:tav>
                                      </p:tavLst>
                                    </p:anim>
                                  </p:childTnLst>
                                </p:cTn>
                              </p:par>
                              <p:par>
                                <p:cTn id="25" presetID="2" presetClass="entr" presetSubtype="2" accel="50000" decel="50000" fill="hold" grpId="6" nodeType="withEffect">
                                  <p:stCondLst>
                                    <p:cond delay="2500"/>
                                  </p:stCondLst>
                                  <p:iterate>
                                    <p:tmAbs val="0"/>
                                  </p:iterate>
                                  <p:childTnLst>
                                    <p:set>
                                      <p:cBhvr>
                                        <p:cTn id="26" fill="hold"/>
                                        <p:tgtEl>
                                          <p:spTgt spid="3476"/>
                                        </p:tgtEl>
                                        <p:attrNameLst>
                                          <p:attrName>style.visibility</p:attrName>
                                        </p:attrNameLst>
                                      </p:cBhvr>
                                      <p:to>
                                        <p:strVal val="visible"/>
                                      </p:to>
                                    </p:set>
                                    <p:anim calcmode="lin" valueType="num">
                                      <p:cBhvr>
                                        <p:cTn id="27" dur="1000" fill="hold"/>
                                        <p:tgtEl>
                                          <p:spTgt spid="3476"/>
                                        </p:tgtEl>
                                        <p:attrNameLst>
                                          <p:attrName>ppt_x</p:attrName>
                                        </p:attrNameLst>
                                      </p:cBhvr>
                                      <p:tavLst>
                                        <p:tav tm="0">
                                          <p:val>
                                            <p:strVal val="1+#ppt_w/2"/>
                                          </p:val>
                                        </p:tav>
                                        <p:tav tm="100000">
                                          <p:val>
                                            <p:strVal val="#ppt_x"/>
                                          </p:val>
                                        </p:tav>
                                      </p:tavLst>
                                    </p:anim>
                                    <p:anim calcmode="lin" valueType="num">
                                      <p:cBhvr>
                                        <p:cTn id="28" dur="1000" fill="hold"/>
                                        <p:tgtEl>
                                          <p:spTgt spid="3476"/>
                                        </p:tgtEl>
                                        <p:attrNameLst>
                                          <p:attrName>ppt_y</p:attrName>
                                        </p:attrNameLst>
                                      </p:cBhvr>
                                      <p:tavLst>
                                        <p:tav tm="0">
                                          <p:val>
                                            <p:strVal val="#ppt_y"/>
                                          </p:val>
                                        </p:tav>
                                        <p:tav tm="100000">
                                          <p:val>
                                            <p:strVal val="#ppt_y"/>
                                          </p:val>
                                        </p:tav>
                                      </p:tavLst>
                                    </p:anim>
                                  </p:childTnLst>
                                </p:cTn>
                              </p:par>
                              <p:par>
                                <p:cTn id="29" presetID="2" presetClass="entr" presetSubtype="4" accel="50000" decel="50000" fill="hold" grpId="7" nodeType="withEffect">
                                  <p:stCondLst>
                                    <p:cond delay="3000"/>
                                  </p:stCondLst>
                                  <p:iterate>
                                    <p:tmAbs val="0"/>
                                  </p:iterate>
                                  <p:childTnLst>
                                    <p:set>
                                      <p:cBhvr>
                                        <p:cTn id="30" fill="hold"/>
                                        <p:tgtEl>
                                          <p:spTgt spid="3475"/>
                                        </p:tgtEl>
                                        <p:attrNameLst>
                                          <p:attrName>style.visibility</p:attrName>
                                        </p:attrNameLst>
                                      </p:cBhvr>
                                      <p:to>
                                        <p:strVal val="visible"/>
                                      </p:to>
                                    </p:set>
                                    <p:anim calcmode="lin" valueType="num">
                                      <p:cBhvr>
                                        <p:cTn id="31" dur="1000" fill="hold"/>
                                        <p:tgtEl>
                                          <p:spTgt spid="3475"/>
                                        </p:tgtEl>
                                        <p:attrNameLst>
                                          <p:attrName>ppt_x</p:attrName>
                                        </p:attrNameLst>
                                      </p:cBhvr>
                                      <p:tavLst>
                                        <p:tav tm="0">
                                          <p:val>
                                            <p:strVal val="#ppt_x"/>
                                          </p:val>
                                        </p:tav>
                                        <p:tav tm="100000">
                                          <p:val>
                                            <p:strVal val="#ppt_x"/>
                                          </p:val>
                                        </p:tav>
                                      </p:tavLst>
                                    </p:anim>
                                    <p:anim calcmode="lin" valueType="num">
                                      <p:cBhvr>
                                        <p:cTn id="32" dur="1000" fill="hold"/>
                                        <p:tgtEl>
                                          <p:spTgt spid="34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2" grpId="5" animBg="1" advAuto="0"/>
      <p:bldP spid="3466" grpId="4" animBg="1" advAuto="0"/>
      <p:bldP spid="3470" grpId="3" animBg="1" advAuto="0"/>
      <p:bldP spid="3474" grpId="2" animBg="1" advAuto="0"/>
      <p:bldP spid="3475" grpId="7" animBg="1" advAuto="0"/>
      <p:bldP spid="3476" grpId="6" animBg="1" advAuto="0"/>
      <p:bldP spid="3479" grpId="1"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3" name="Rectangle"/>
          <p:cNvSpPr/>
          <p:nvPr/>
        </p:nvSpPr>
        <p:spPr>
          <a:xfrm>
            <a:off x="0" y="-1"/>
            <a:ext cx="6096001" cy="13716001"/>
          </a:xfrm>
          <a:prstGeom prst="rect">
            <a:avLst/>
          </a:prstGeom>
          <a:solidFill>
            <a:srgbClr val="454546"/>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pic>
        <p:nvPicPr>
          <p:cNvPr id="3614" name="Meeting.jpg"/>
          <p:cNvPicPr>
            <a:picLocks noGrp="1" noChangeAspect="1"/>
          </p:cNvPicPr>
          <p:nvPr>
            <p:ph type="pic" idx="22"/>
          </p:nvPr>
        </p:nvPicPr>
        <p:blipFill>
          <a:blip r:embed="rId2">
            <a:extLst>
              <a:ext uri="{28A0092B-C50C-407E-A947-70E740481C1C}">
                <a14:useLocalDpi xmlns:a14="http://schemas.microsoft.com/office/drawing/2010/main" val="0"/>
              </a:ext>
            </a:extLst>
          </a:blip>
          <a:srcRect l="37500" r="37500"/>
          <a:stretch/>
        </p:blipFill>
        <p:spPr>
          <a:xfrm>
            <a:off x="6096000" y="-1"/>
            <a:ext cx="6096000" cy="13716001"/>
          </a:xfrm>
          <a:prstGeom prst="rect">
            <a:avLst/>
          </a:prstGeom>
        </p:spPr>
      </p:pic>
      <p:grpSp>
        <p:nvGrpSpPr>
          <p:cNvPr id="3619" name="Group"/>
          <p:cNvGrpSpPr/>
          <p:nvPr/>
        </p:nvGrpSpPr>
        <p:grpSpPr>
          <a:xfrm>
            <a:off x="13785659" y="2390430"/>
            <a:ext cx="8334104" cy="2374070"/>
            <a:chOff x="0" y="64331"/>
            <a:chExt cx="8334103" cy="2374069"/>
          </a:xfrm>
        </p:grpSpPr>
        <p:sp>
          <p:nvSpPr>
            <p:cNvPr id="3615" name="08.00"/>
            <p:cNvSpPr txBox="1"/>
            <p:nvPr/>
          </p:nvSpPr>
          <p:spPr>
            <a:xfrm>
              <a:off x="1509351" y="64331"/>
              <a:ext cx="5209431" cy="114133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90000"/>
                </a:lnSpc>
                <a:defRPr sz="7500" spc="0">
                  <a:latin typeface="+mn-lt"/>
                  <a:ea typeface="+mn-ea"/>
                  <a:cs typeface="+mn-cs"/>
                  <a:sym typeface="Montserrat Bold"/>
                </a:defRPr>
              </a:lvl1pPr>
            </a:lstStyle>
            <a:p>
              <a:r>
                <a:rPr dirty="0"/>
                <a:t>08</a:t>
              </a:r>
              <a:r>
                <a:rPr lang="en-US" dirty="0"/>
                <a:t>:</a:t>
              </a:r>
              <a:r>
                <a:rPr dirty="0"/>
                <a:t>00</a:t>
              </a:r>
            </a:p>
          </p:txBody>
        </p:sp>
        <p:sp>
          <p:nvSpPr>
            <p:cNvPr id="3616" name="Sute irure lorem dolor in reprehenderit in voluptate velit. Lorem ipsum dolor  Sute irure lorem dolor in reprehenderit in voluptate velit. Lorem ipsum dolor"/>
            <p:cNvSpPr txBox="1"/>
            <p:nvPr/>
          </p:nvSpPr>
          <p:spPr>
            <a:xfrm>
              <a:off x="1509351" y="1269999"/>
              <a:ext cx="6824752"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Sute irure lorem dolor in reprehenderit in voluptate velit. Lorem ipsum dolor  Sute irure lorem dolor in reprehenderit in voluptate velit. Lorem ipsum dolor </a:t>
              </a:r>
            </a:p>
          </p:txBody>
        </p:sp>
        <p:sp>
          <p:nvSpPr>
            <p:cNvPr id="3617" name="Shape"/>
            <p:cNvSpPr/>
            <p:nvPr/>
          </p:nvSpPr>
          <p:spPr>
            <a:xfrm>
              <a:off x="0" y="101264"/>
              <a:ext cx="1067901" cy="1067472"/>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8033" y="0"/>
                    <a:pt x="5269" y="1053"/>
                    <a:pt x="3161" y="3162"/>
                  </a:cubicBezTo>
                  <a:cubicBezTo>
                    <a:pt x="1053" y="5271"/>
                    <a:pt x="0" y="8036"/>
                    <a:pt x="0" y="10800"/>
                  </a:cubicBezTo>
                  <a:cubicBezTo>
                    <a:pt x="0" y="13564"/>
                    <a:pt x="1053" y="16329"/>
                    <a:pt x="3161" y="18438"/>
                  </a:cubicBezTo>
                  <a:cubicBezTo>
                    <a:pt x="5269" y="20547"/>
                    <a:pt x="8036" y="21600"/>
                    <a:pt x="10800" y="21600"/>
                  </a:cubicBezTo>
                  <a:cubicBezTo>
                    <a:pt x="13564" y="21600"/>
                    <a:pt x="16327" y="20547"/>
                    <a:pt x="18435" y="18438"/>
                  </a:cubicBezTo>
                  <a:cubicBezTo>
                    <a:pt x="20543" y="16329"/>
                    <a:pt x="21600" y="13564"/>
                    <a:pt x="21600" y="10800"/>
                  </a:cubicBezTo>
                  <a:cubicBezTo>
                    <a:pt x="21600" y="8036"/>
                    <a:pt x="20543" y="5271"/>
                    <a:pt x="18435" y="3162"/>
                  </a:cubicBezTo>
                  <a:cubicBezTo>
                    <a:pt x="16327" y="1053"/>
                    <a:pt x="13559" y="0"/>
                    <a:pt x="10796" y="0"/>
                  </a:cubicBez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618" name="Shape"/>
            <p:cNvSpPr/>
            <p:nvPr/>
          </p:nvSpPr>
          <p:spPr>
            <a:xfrm>
              <a:off x="333551" y="437621"/>
              <a:ext cx="400797" cy="394758"/>
            </a:xfrm>
            <a:custGeom>
              <a:avLst/>
              <a:gdLst/>
              <a:ahLst/>
              <a:cxnLst>
                <a:cxn ang="0">
                  <a:pos x="wd2" y="hd2"/>
                </a:cxn>
                <a:cxn ang="5400000">
                  <a:pos x="wd2" y="hd2"/>
                </a:cxn>
                <a:cxn ang="10800000">
                  <a:pos x="wd2" y="hd2"/>
                </a:cxn>
                <a:cxn ang="16200000">
                  <a:pos x="wd2" y="hd2"/>
                </a:cxn>
              </a:cxnLst>
              <a:rect l="0" t="0" r="r" b="b"/>
              <a:pathLst>
                <a:path w="21600" h="21600" extrusionOk="0">
                  <a:moveTo>
                    <a:pt x="10815" y="0"/>
                  </a:moveTo>
                  <a:cubicBezTo>
                    <a:pt x="4959" y="0"/>
                    <a:pt x="0" y="4678"/>
                    <a:pt x="0" y="10603"/>
                  </a:cubicBezTo>
                  <a:cubicBezTo>
                    <a:pt x="0" y="16529"/>
                    <a:pt x="4959" y="21600"/>
                    <a:pt x="10815" y="21600"/>
                  </a:cubicBezTo>
                  <a:cubicBezTo>
                    <a:pt x="16625" y="21600"/>
                    <a:pt x="21600" y="16529"/>
                    <a:pt x="21600" y="10603"/>
                  </a:cubicBezTo>
                  <a:cubicBezTo>
                    <a:pt x="21600" y="4678"/>
                    <a:pt x="16625" y="0"/>
                    <a:pt x="10815" y="0"/>
                  </a:cubicBezTo>
                  <a:close/>
                  <a:moveTo>
                    <a:pt x="10815" y="2155"/>
                  </a:moveTo>
                  <a:cubicBezTo>
                    <a:pt x="15360" y="2155"/>
                    <a:pt x="19105" y="5920"/>
                    <a:pt x="19105" y="10603"/>
                  </a:cubicBezTo>
                  <a:cubicBezTo>
                    <a:pt x="19105" y="15239"/>
                    <a:pt x="15360" y="19067"/>
                    <a:pt x="10815" y="19067"/>
                  </a:cubicBezTo>
                  <a:cubicBezTo>
                    <a:pt x="6224" y="19067"/>
                    <a:pt x="2479" y="15239"/>
                    <a:pt x="2479" y="10603"/>
                  </a:cubicBezTo>
                  <a:cubicBezTo>
                    <a:pt x="2479" y="5920"/>
                    <a:pt x="6224" y="2155"/>
                    <a:pt x="10815" y="2155"/>
                  </a:cubicBezTo>
                  <a:close/>
                  <a:moveTo>
                    <a:pt x="9901" y="4704"/>
                  </a:moveTo>
                  <a:lnTo>
                    <a:pt x="9901" y="10934"/>
                  </a:lnTo>
                  <a:lnTo>
                    <a:pt x="14038" y="15055"/>
                  </a:lnTo>
                  <a:lnTo>
                    <a:pt x="14813" y="13828"/>
                  </a:lnTo>
                  <a:lnTo>
                    <a:pt x="11575" y="10037"/>
                  </a:lnTo>
                  <a:lnTo>
                    <a:pt x="11575" y="4704"/>
                  </a:lnTo>
                  <a:lnTo>
                    <a:pt x="9901" y="4704"/>
                  </a:lnTo>
                  <a:close/>
                </a:path>
              </a:pathLst>
            </a:custGeom>
            <a:solidFill>
              <a:srgbClr val="FFFFFF"/>
            </a:solidFill>
            <a:ln w="12700" cap="flat">
              <a:noFill/>
              <a:miter lim="400000"/>
            </a:ln>
            <a:effectLst/>
          </p:spPr>
          <p:txBody>
            <a:bodyPr wrap="square" lIns="50800" tIns="50800" rIns="50800" bIns="50800" numCol="1" anchor="ctr">
              <a:noAutofit/>
            </a:bodyPr>
            <a:lstStyle/>
            <a:p>
              <a:pPr>
                <a:lnSpc>
                  <a:spcPct val="80000"/>
                </a:lnSpc>
                <a:defRPr sz="7000" cap="all" spc="140">
                  <a:solidFill>
                    <a:srgbClr val="FFFFFF"/>
                  </a:solidFill>
                  <a:latin typeface="+mn-lt"/>
                  <a:ea typeface="+mn-ea"/>
                  <a:cs typeface="+mn-cs"/>
                  <a:sym typeface="Montserrat Bold"/>
                </a:defRPr>
              </a:pPr>
              <a:endParaRPr/>
            </a:p>
          </p:txBody>
        </p:sp>
      </p:grpSp>
      <p:grpSp>
        <p:nvGrpSpPr>
          <p:cNvPr id="3624" name="Group"/>
          <p:cNvGrpSpPr/>
          <p:nvPr/>
        </p:nvGrpSpPr>
        <p:grpSpPr>
          <a:xfrm>
            <a:off x="13785659" y="5730530"/>
            <a:ext cx="8334104" cy="2374070"/>
            <a:chOff x="0" y="64331"/>
            <a:chExt cx="8334103" cy="2374069"/>
          </a:xfrm>
        </p:grpSpPr>
        <p:sp>
          <p:nvSpPr>
            <p:cNvPr id="3620" name="10.20"/>
            <p:cNvSpPr txBox="1"/>
            <p:nvPr/>
          </p:nvSpPr>
          <p:spPr>
            <a:xfrm>
              <a:off x="1509351" y="64331"/>
              <a:ext cx="5209431" cy="114133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90000"/>
                </a:lnSpc>
                <a:defRPr sz="7500" spc="0">
                  <a:latin typeface="+mn-lt"/>
                  <a:ea typeface="+mn-ea"/>
                  <a:cs typeface="+mn-cs"/>
                  <a:sym typeface="Montserrat Bold"/>
                </a:defRPr>
              </a:lvl1pPr>
            </a:lstStyle>
            <a:p>
              <a:r>
                <a:rPr dirty="0"/>
                <a:t>10</a:t>
              </a:r>
              <a:r>
                <a:rPr lang="en-US" dirty="0"/>
                <a:t>:</a:t>
              </a:r>
              <a:r>
                <a:rPr dirty="0"/>
                <a:t>20</a:t>
              </a:r>
            </a:p>
          </p:txBody>
        </p:sp>
        <p:sp>
          <p:nvSpPr>
            <p:cNvPr id="3621" name="Sute irure lorem dolor in reprehenderit in voluptate velit. Lorem ipsum dolor  Sute irure lorem dolor in reprehenderit in voluptate velit. Lorem ipsum dolor"/>
            <p:cNvSpPr txBox="1"/>
            <p:nvPr/>
          </p:nvSpPr>
          <p:spPr>
            <a:xfrm>
              <a:off x="1509351" y="1269999"/>
              <a:ext cx="6824752"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Sute irure lorem dolor in reprehenderit in voluptate velit. Lorem ipsum dolor  Sute irure lorem dolor in reprehenderit in voluptate velit. Lorem ipsum dolor </a:t>
              </a:r>
            </a:p>
          </p:txBody>
        </p:sp>
        <p:sp>
          <p:nvSpPr>
            <p:cNvPr id="3622" name="Shape"/>
            <p:cNvSpPr/>
            <p:nvPr/>
          </p:nvSpPr>
          <p:spPr>
            <a:xfrm>
              <a:off x="0" y="101264"/>
              <a:ext cx="1067901" cy="1067472"/>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8033" y="0"/>
                    <a:pt x="5269" y="1053"/>
                    <a:pt x="3161" y="3162"/>
                  </a:cubicBezTo>
                  <a:cubicBezTo>
                    <a:pt x="1053" y="5271"/>
                    <a:pt x="0" y="8036"/>
                    <a:pt x="0" y="10800"/>
                  </a:cubicBezTo>
                  <a:cubicBezTo>
                    <a:pt x="0" y="13564"/>
                    <a:pt x="1053" y="16329"/>
                    <a:pt x="3161" y="18438"/>
                  </a:cubicBezTo>
                  <a:cubicBezTo>
                    <a:pt x="5269" y="20547"/>
                    <a:pt x="8036" y="21600"/>
                    <a:pt x="10800" y="21600"/>
                  </a:cubicBezTo>
                  <a:cubicBezTo>
                    <a:pt x="13564" y="21600"/>
                    <a:pt x="16327" y="20547"/>
                    <a:pt x="18435" y="18438"/>
                  </a:cubicBezTo>
                  <a:cubicBezTo>
                    <a:pt x="20543" y="16329"/>
                    <a:pt x="21600" y="13564"/>
                    <a:pt x="21600" y="10800"/>
                  </a:cubicBezTo>
                  <a:cubicBezTo>
                    <a:pt x="21600" y="8036"/>
                    <a:pt x="20543" y="5271"/>
                    <a:pt x="18435" y="3162"/>
                  </a:cubicBezTo>
                  <a:cubicBezTo>
                    <a:pt x="16327" y="1053"/>
                    <a:pt x="13559" y="0"/>
                    <a:pt x="10796" y="0"/>
                  </a:cubicBez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623" name="Shape"/>
            <p:cNvSpPr/>
            <p:nvPr/>
          </p:nvSpPr>
          <p:spPr>
            <a:xfrm>
              <a:off x="333551" y="437621"/>
              <a:ext cx="400797" cy="394758"/>
            </a:xfrm>
            <a:custGeom>
              <a:avLst/>
              <a:gdLst/>
              <a:ahLst/>
              <a:cxnLst>
                <a:cxn ang="0">
                  <a:pos x="wd2" y="hd2"/>
                </a:cxn>
                <a:cxn ang="5400000">
                  <a:pos x="wd2" y="hd2"/>
                </a:cxn>
                <a:cxn ang="10800000">
                  <a:pos x="wd2" y="hd2"/>
                </a:cxn>
                <a:cxn ang="16200000">
                  <a:pos x="wd2" y="hd2"/>
                </a:cxn>
              </a:cxnLst>
              <a:rect l="0" t="0" r="r" b="b"/>
              <a:pathLst>
                <a:path w="21600" h="21600" extrusionOk="0">
                  <a:moveTo>
                    <a:pt x="10815" y="0"/>
                  </a:moveTo>
                  <a:cubicBezTo>
                    <a:pt x="4959" y="0"/>
                    <a:pt x="0" y="4678"/>
                    <a:pt x="0" y="10603"/>
                  </a:cubicBezTo>
                  <a:cubicBezTo>
                    <a:pt x="0" y="16529"/>
                    <a:pt x="4959" y="21600"/>
                    <a:pt x="10815" y="21600"/>
                  </a:cubicBezTo>
                  <a:cubicBezTo>
                    <a:pt x="16625" y="21600"/>
                    <a:pt x="21600" y="16529"/>
                    <a:pt x="21600" y="10603"/>
                  </a:cubicBezTo>
                  <a:cubicBezTo>
                    <a:pt x="21600" y="4678"/>
                    <a:pt x="16625" y="0"/>
                    <a:pt x="10815" y="0"/>
                  </a:cubicBezTo>
                  <a:close/>
                  <a:moveTo>
                    <a:pt x="10815" y="2155"/>
                  </a:moveTo>
                  <a:cubicBezTo>
                    <a:pt x="15360" y="2155"/>
                    <a:pt x="19105" y="5920"/>
                    <a:pt x="19105" y="10603"/>
                  </a:cubicBezTo>
                  <a:cubicBezTo>
                    <a:pt x="19105" y="15239"/>
                    <a:pt x="15360" y="19067"/>
                    <a:pt x="10815" y="19067"/>
                  </a:cubicBezTo>
                  <a:cubicBezTo>
                    <a:pt x="6224" y="19067"/>
                    <a:pt x="2479" y="15239"/>
                    <a:pt x="2479" y="10603"/>
                  </a:cubicBezTo>
                  <a:cubicBezTo>
                    <a:pt x="2479" y="5920"/>
                    <a:pt x="6224" y="2155"/>
                    <a:pt x="10815" y="2155"/>
                  </a:cubicBezTo>
                  <a:close/>
                  <a:moveTo>
                    <a:pt x="9901" y="4704"/>
                  </a:moveTo>
                  <a:lnTo>
                    <a:pt x="9901" y="10934"/>
                  </a:lnTo>
                  <a:lnTo>
                    <a:pt x="14038" y="15055"/>
                  </a:lnTo>
                  <a:lnTo>
                    <a:pt x="14813" y="13828"/>
                  </a:lnTo>
                  <a:lnTo>
                    <a:pt x="11575" y="10037"/>
                  </a:lnTo>
                  <a:lnTo>
                    <a:pt x="11575" y="4704"/>
                  </a:lnTo>
                  <a:lnTo>
                    <a:pt x="9901" y="4704"/>
                  </a:lnTo>
                  <a:close/>
                </a:path>
              </a:pathLst>
            </a:custGeom>
            <a:solidFill>
              <a:srgbClr val="FFFFFF"/>
            </a:solidFill>
            <a:ln w="12700" cap="flat">
              <a:noFill/>
              <a:miter lim="400000"/>
            </a:ln>
            <a:effectLst/>
          </p:spPr>
          <p:txBody>
            <a:bodyPr wrap="square" lIns="50800" tIns="50800" rIns="50800" bIns="50800" numCol="1" anchor="ctr">
              <a:noAutofit/>
            </a:bodyPr>
            <a:lstStyle/>
            <a:p>
              <a:pPr>
                <a:lnSpc>
                  <a:spcPct val="80000"/>
                </a:lnSpc>
                <a:defRPr sz="7000" cap="all" spc="140">
                  <a:solidFill>
                    <a:srgbClr val="FFFFFF"/>
                  </a:solidFill>
                  <a:latin typeface="+mn-lt"/>
                  <a:ea typeface="+mn-ea"/>
                  <a:cs typeface="+mn-cs"/>
                  <a:sym typeface="Montserrat Bold"/>
                </a:defRPr>
              </a:pPr>
              <a:endParaRPr/>
            </a:p>
          </p:txBody>
        </p:sp>
      </p:grpSp>
      <p:grpSp>
        <p:nvGrpSpPr>
          <p:cNvPr id="3629" name="Group"/>
          <p:cNvGrpSpPr/>
          <p:nvPr/>
        </p:nvGrpSpPr>
        <p:grpSpPr>
          <a:xfrm>
            <a:off x="13785659" y="9015831"/>
            <a:ext cx="8334104" cy="2374071"/>
            <a:chOff x="0" y="64331"/>
            <a:chExt cx="8334103" cy="2374069"/>
          </a:xfrm>
        </p:grpSpPr>
        <p:sp>
          <p:nvSpPr>
            <p:cNvPr id="3625" name="16.20"/>
            <p:cNvSpPr txBox="1"/>
            <p:nvPr/>
          </p:nvSpPr>
          <p:spPr>
            <a:xfrm>
              <a:off x="1509351" y="64331"/>
              <a:ext cx="5209431" cy="11413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90000"/>
                </a:lnSpc>
                <a:defRPr sz="7500" spc="0">
                  <a:latin typeface="+mn-lt"/>
                  <a:ea typeface="+mn-ea"/>
                  <a:cs typeface="+mn-cs"/>
                  <a:sym typeface="Montserrat Bold"/>
                </a:defRPr>
              </a:lvl1pPr>
            </a:lstStyle>
            <a:p>
              <a:r>
                <a:rPr dirty="0"/>
                <a:t>16</a:t>
              </a:r>
              <a:r>
                <a:rPr lang="en-US" dirty="0"/>
                <a:t>:</a:t>
              </a:r>
              <a:r>
                <a:rPr dirty="0"/>
                <a:t>20</a:t>
              </a:r>
            </a:p>
          </p:txBody>
        </p:sp>
        <p:sp>
          <p:nvSpPr>
            <p:cNvPr id="3626" name="Sute irure lorem dolor in reprehenderit in voluptate velit. Lorem ipsum dolor  Sute irure lorem dolor in reprehenderit in voluptate velit. Lorem ipsum dolor"/>
            <p:cNvSpPr txBox="1"/>
            <p:nvPr/>
          </p:nvSpPr>
          <p:spPr>
            <a:xfrm>
              <a:off x="1509351" y="1269999"/>
              <a:ext cx="6824752"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Sute irure lorem dolor in reprehenderit in voluptate velit. Lorem ipsum dolor  Sute irure lorem dolor in reprehenderit in voluptate velit. Lorem ipsum dolor </a:t>
              </a:r>
            </a:p>
          </p:txBody>
        </p:sp>
        <p:sp>
          <p:nvSpPr>
            <p:cNvPr id="3627" name="Shape"/>
            <p:cNvSpPr/>
            <p:nvPr/>
          </p:nvSpPr>
          <p:spPr>
            <a:xfrm>
              <a:off x="0" y="101264"/>
              <a:ext cx="1067901" cy="1067472"/>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8033" y="0"/>
                    <a:pt x="5269" y="1053"/>
                    <a:pt x="3161" y="3162"/>
                  </a:cubicBezTo>
                  <a:cubicBezTo>
                    <a:pt x="1053" y="5271"/>
                    <a:pt x="0" y="8036"/>
                    <a:pt x="0" y="10800"/>
                  </a:cubicBezTo>
                  <a:cubicBezTo>
                    <a:pt x="0" y="13564"/>
                    <a:pt x="1053" y="16329"/>
                    <a:pt x="3161" y="18438"/>
                  </a:cubicBezTo>
                  <a:cubicBezTo>
                    <a:pt x="5269" y="20547"/>
                    <a:pt x="8036" y="21600"/>
                    <a:pt x="10800" y="21600"/>
                  </a:cubicBezTo>
                  <a:cubicBezTo>
                    <a:pt x="13564" y="21600"/>
                    <a:pt x="16327" y="20547"/>
                    <a:pt x="18435" y="18438"/>
                  </a:cubicBezTo>
                  <a:cubicBezTo>
                    <a:pt x="20543" y="16329"/>
                    <a:pt x="21600" y="13564"/>
                    <a:pt x="21600" y="10800"/>
                  </a:cubicBezTo>
                  <a:cubicBezTo>
                    <a:pt x="21600" y="8036"/>
                    <a:pt x="20543" y="5271"/>
                    <a:pt x="18435" y="3162"/>
                  </a:cubicBezTo>
                  <a:cubicBezTo>
                    <a:pt x="16327" y="1053"/>
                    <a:pt x="13559" y="0"/>
                    <a:pt x="10796" y="0"/>
                  </a:cubicBez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628" name="Shape"/>
            <p:cNvSpPr/>
            <p:nvPr/>
          </p:nvSpPr>
          <p:spPr>
            <a:xfrm>
              <a:off x="333551" y="437621"/>
              <a:ext cx="400797" cy="394758"/>
            </a:xfrm>
            <a:custGeom>
              <a:avLst/>
              <a:gdLst/>
              <a:ahLst/>
              <a:cxnLst>
                <a:cxn ang="0">
                  <a:pos x="wd2" y="hd2"/>
                </a:cxn>
                <a:cxn ang="5400000">
                  <a:pos x="wd2" y="hd2"/>
                </a:cxn>
                <a:cxn ang="10800000">
                  <a:pos x="wd2" y="hd2"/>
                </a:cxn>
                <a:cxn ang="16200000">
                  <a:pos x="wd2" y="hd2"/>
                </a:cxn>
              </a:cxnLst>
              <a:rect l="0" t="0" r="r" b="b"/>
              <a:pathLst>
                <a:path w="21600" h="21600" extrusionOk="0">
                  <a:moveTo>
                    <a:pt x="10815" y="0"/>
                  </a:moveTo>
                  <a:cubicBezTo>
                    <a:pt x="4959" y="0"/>
                    <a:pt x="0" y="4678"/>
                    <a:pt x="0" y="10603"/>
                  </a:cubicBezTo>
                  <a:cubicBezTo>
                    <a:pt x="0" y="16529"/>
                    <a:pt x="4959" y="21600"/>
                    <a:pt x="10815" y="21600"/>
                  </a:cubicBezTo>
                  <a:cubicBezTo>
                    <a:pt x="16625" y="21600"/>
                    <a:pt x="21600" y="16529"/>
                    <a:pt x="21600" y="10603"/>
                  </a:cubicBezTo>
                  <a:cubicBezTo>
                    <a:pt x="21600" y="4678"/>
                    <a:pt x="16625" y="0"/>
                    <a:pt x="10815" y="0"/>
                  </a:cubicBezTo>
                  <a:close/>
                  <a:moveTo>
                    <a:pt x="10815" y="2155"/>
                  </a:moveTo>
                  <a:cubicBezTo>
                    <a:pt x="15360" y="2155"/>
                    <a:pt x="19105" y="5920"/>
                    <a:pt x="19105" y="10603"/>
                  </a:cubicBezTo>
                  <a:cubicBezTo>
                    <a:pt x="19105" y="15239"/>
                    <a:pt x="15360" y="19067"/>
                    <a:pt x="10815" y="19067"/>
                  </a:cubicBezTo>
                  <a:cubicBezTo>
                    <a:pt x="6224" y="19067"/>
                    <a:pt x="2479" y="15239"/>
                    <a:pt x="2479" y="10603"/>
                  </a:cubicBezTo>
                  <a:cubicBezTo>
                    <a:pt x="2479" y="5920"/>
                    <a:pt x="6224" y="2155"/>
                    <a:pt x="10815" y="2155"/>
                  </a:cubicBezTo>
                  <a:close/>
                  <a:moveTo>
                    <a:pt x="9901" y="4704"/>
                  </a:moveTo>
                  <a:lnTo>
                    <a:pt x="9901" y="10934"/>
                  </a:lnTo>
                  <a:lnTo>
                    <a:pt x="14038" y="15055"/>
                  </a:lnTo>
                  <a:lnTo>
                    <a:pt x="14813" y="13828"/>
                  </a:lnTo>
                  <a:lnTo>
                    <a:pt x="11575" y="10037"/>
                  </a:lnTo>
                  <a:lnTo>
                    <a:pt x="11575" y="4704"/>
                  </a:lnTo>
                  <a:lnTo>
                    <a:pt x="9901" y="4704"/>
                  </a:lnTo>
                  <a:close/>
                </a:path>
              </a:pathLst>
            </a:custGeom>
            <a:solidFill>
              <a:srgbClr val="FFFFFF"/>
            </a:solidFill>
            <a:ln w="12700" cap="flat">
              <a:noFill/>
              <a:miter lim="400000"/>
            </a:ln>
            <a:effectLst/>
          </p:spPr>
          <p:txBody>
            <a:bodyPr wrap="square" lIns="50800" tIns="50800" rIns="50800" bIns="50800" numCol="1" anchor="ctr">
              <a:noAutofit/>
            </a:bodyPr>
            <a:lstStyle/>
            <a:p>
              <a:pPr>
                <a:lnSpc>
                  <a:spcPct val="80000"/>
                </a:lnSpc>
                <a:defRPr sz="7000" cap="all" spc="140">
                  <a:solidFill>
                    <a:srgbClr val="FFFFFF"/>
                  </a:solidFill>
                  <a:latin typeface="+mn-lt"/>
                  <a:ea typeface="+mn-ea"/>
                  <a:cs typeface="+mn-cs"/>
                  <a:sym typeface="Montserrat Bold"/>
                </a:defRPr>
              </a:pPr>
              <a:endParaRPr/>
            </a:p>
          </p:txBody>
        </p:sp>
      </p:grpSp>
      <p:sp>
        <p:nvSpPr>
          <p:cNvPr id="3630" name="Wednesday schedule slide"/>
          <p:cNvSpPr txBox="1"/>
          <p:nvPr/>
        </p:nvSpPr>
        <p:spPr>
          <a:xfrm>
            <a:off x="3581113" y="2326099"/>
            <a:ext cx="8610887" cy="401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solidFill>
                  <a:srgbClr val="FFFFFF"/>
                </a:solidFill>
                <a:latin typeface="+mn-lt"/>
                <a:ea typeface="+mn-ea"/>
                <a:cs typeface="+mn-cs"/>
                <a:sym typeface="Montserrat Bold"/>
              </a:defRPr>
            </a:lvl1pPr>
          </a:lstStyle>
          <a:p>
            <a:r>
              <a:t>Wednesday schedule slide</a:t>
            </a:r>
          </a:p>
        </p:txBody>
      </p:sp>
      <p:sp>
        <p:nvSpPr>
          <p:cNvPr id="3631" name="Shape"/>
          <p:cNvSpPr/>
          <p:nvPr/>
        </p:nvSpPr>
        <p:spPr>
          <a:xfrm>
            <a:off x="1619568" y="2440399"/>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632" name="Lorem ipsum dolor sit elit, consect loreretur adipisc nisi aute. ipsum sit elit, Lorem ipsum"/>
          <p:cNvSpPr txBox="1"/>
          <p:nvPr/>
        </p:nvSpPr>
        <p:spPr>
          <a:xfrm>
            <a:off x="1460499" y="10351750"/>
            <a:ext cx="3175002"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a:solidFill>
                  <a:srgbClr val="FFFFFF"/>
                </a:solidFill>
              </a:defRPr>
            </a:lvl1pPr>
          </a:lstStyle>
          <a:p>
            <a:r>
              <a:t>Lorem ipsum dolor sit elit, consect loreretur adipisc nisi aute. ipsum sit elit, Lorem ipsum</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withEffect">
                                  <p:stCondLst>
                                    <p:cond delay="0"/>
                                  </p:stCondLst>
                                  <p:iterate>
                                    <p:tmAbs val="0"/>
                                  </p:iterate>
                                  <p:childTnLst>
                                    <p:set>
                                      <p:cBhvr>
                                        <p:cTn id="6" fill="hold"/>
                                        <p:tgtEl>
                                          <p:spTgt spid="3614"/>
                                        </p:tgtEl>
                                        <p:attrNameLst>
                                          <p:attrName>style.visibility</p:attrName>
                                        </p:attrNameLst>
                                      </p:cBhvr>
                                      <p:to>
                                        <p:strVal val="visible"/>
                                      </p:to>
                                    </p:set>
                                    <p:anim calcmode="lin" valueType="num">
                                      <p:cBhvr>
                                        <p:cTn id="7" dur="1000" fill="hold"/>
                                        <p:tgtEl>
                                          <p:spTgt spid="3614"/>
                                        </p:tgtEl>
                                        <p:attrNameLst>
                                          <p:attrName>ppt_x</p:attrName>
                                        </p:attrNameLst>
                                      </p:cBhvr>
                                      <p:tavLst>
                                        <p:tav tm="0">
                                          <p:val>
                                            <p:strVal val="0-#ppt_w/2"/>
                                          </p:val>
                                        </p:tav>
                                        <p:tav tm="100000">
                                          <p:val>
                                            <p:strVal val="#ppt_x"/>
                                          </p:val>
                                        </p:tav>
                                      </p:tavLst>
                                    </p:anim>
                                    <p:anim calcmode="lin" valueType="num">
                                      <p:cBhvr>
                                        <p:cTn id="8" dur="1000" fill="hold"/>
                                        <p:tgtEl>
                                          <p:spTgt spid="3614"/>
                                        </p:tgtEl>
                                        <p:attrNameLst>
                                          <p:attrName>ppt_y</p:attrName>
                                        </p:attrNameLst>
                                      </p:cBhvr>
                                      <p:tavLst>
                                        <p:tav tm="0">
                                          <p:val>
                                            <p:strVal val="#ppt_y"/>
                                          </p:val>
                                        </p:tav>
                                        <p:tav tm="100000">
                                          <p:val>
                                            <p:strVal val="#ppt_y"/>
                                          </p:val>
                                        </p:tav>
                                      </p:tavLst>
                                    </p:anim>
                                  </p:childTnLst>
                                </p:cTn>
                              </p:par>
                              <p:par>
                                <p:cTn id="9" presetID="2" presetClass="entr" presetSubtype="1" accel="50000" decel="50000" fill="hold" grpId="2" nodeType="withEffect">
                                  <p:stCondLst>
                                    <p:cond delay="500"/>
                                  </p:stCondLst>
                                  <p:iterate>
                                    <p:tmAbs val="0"/>
                                  </p:iterate>
                                  <p:childTnLst>
                                    <p:set>
                                      <p:cBhvr>
                                        <p:cTn id="10" fill="hold"/>
                                        <p:tgtEl>
                                          <p:spTgt spid="3613"/>
                                        </p:tgtEl>
                                        <p:attrNameLst>
                                          <p:attrName>style.visibility</p:attrName>
                                        </p:attrNameLst>
                                      </p:cBhvr>
                                      <p:to>
                                        <p:strVal val="visible"/>
                                      </p:to>
                                    </p:set>
                                    <p:anim calcmode="lin" valueType="num">
                                      <p:cBhvr>
                                        <p:cTn id="11" dur="1000" fill="hold"/>
                                        <p:tgtEl>
                                          <p:spTgt spid="3613"/>
                                        </p:tgtEl>
                                        <p:attrNameLst>
                                          <p:attrName>ppt_x</p:attrName>
                                        </p:attrNameLst>
                                      </p:cBhvr>
                                      <p:tavLst>
                                        <p:tav tm="0">
                                          <p:val>
                                            <p:strVal val="#ppt_x"/>
                                          </p:val>
                                        </p:tav>
                                        <p:tav tm="100000">
                                          <p:val>
                                            <p:strVal val="#ppt_x"/>
                                          </p:val>
                                        </p:tav>
                                      </p:tavLst>
                                    </p:anim>
                                    <p:anim calcmode="lin" valueType="num">
                                      <p:cBhvr>
                                        <p:cTn id="12" dur="1000" fill="hold"/>
                                        <p:tgtEl>
                                          <p:spTgt spid="3613"/>
                                        </p:tgtEl>
                                        <p:attrNameLst>
                                          <p:attrName>ppt_y</p:attrName>
                                        </p:attrNameLst>
                                      </p:cBhvr>
                                      <p:tavLst>
                                        <p:tav tm="0">
                                          <p:val>
                                            <p:strVal val="0-#ppt_h/2"/>
                                          </p:val>
                                        </p:tav>
                                        <p:tav tm="100000">
                                          <p:val>
                                            <p:strVal val="#ppt_y"/>
                                          </p:val>
                                        </p:tav>
                                      </p:tavLst>
                                    </p:anim>
                                  </p:childTnLst>
                                </p:cTn>
                              </p:par>
                              <p:par>
                                <p:cTn id="13" presetID="2" presetClass="entr" presetSubtype="8" accel="50000" decel="50000" fill="hold" grpId="3" nodeType="withEffect">
                                  <p:stCondLst>
                                    <p:cond delay="1000"/>
                                  </p:stCondLst>
                                  <p:iterate>
                                    <p:tmAbs val="0"/>
                                  </p:iterate>
                                  <p:childTnLst>
                                    <p:set>
                                      <p:cBhvr>
                                        <p:cTn id="14" fill="hold"/>
                                        <p:tgtEl>
                                          <p:spTgt spid="3631"/>
                                        </p:tgtEl>
                                        <p:attrNameLst>
                                          <p:attrName>style.visibility</p:attrName>
                                        </p:attrNameLst>
                                      </p:cBhvr>
                                      <p:to>
                                        <p:strVal val="visible"/>
                                      </p:to>
                                    </p:set>
                                    <p:anim calcmode="lin" valueType="num">
                                      <p:cBhvr>
                                        <p:cTn id="15" dur="1000" fill="hold"/>
                                        <p:tgtEl>
                                          <p:spTgt spid="3631"/>
                                        </p:tgtEl>
                                        <p:attrNameLst>
                                          <p:attrName>ppt_x</p:attrName>
                                        </p:attrNameLst>
                                      </p:cBhvr>
                                      <p:tavLst>
                                        <p:tav tm="0">
                                          <p:val>
                                            <p:strVal val="0-#ppt_w/2"/>
                                          </p:val>
                                        </p:tav>
                                        <p:tav tm="100000">
                                          <p:val>
                                            <p:strVal val="#ppt_x"/>
                                          </p:val>
                                        </p:tav>
                                      </p:tavLst>
                                    </p:anim>
                                    <p:anim calcmode="lin" valueType="num">
                                      <p:cBhvr>
                                        <p:cTn id="16" dur="1000" fill="hold"/>
                                        <p:tgtEl>
                                          <p:spTgt spid="3631"/>
                                        </p:tgtEl>
                                        <p:attrNameLst>
                                          <p:attrName>ppt_y</p:attrName>
                                        </p:attrNameLst>
                                      </p:cBhvr>
                                      <p:tavLst>
                                        <p:tav tm="0">
                                          <p:val>
                                            <p:strVal val="#ppt_y"/>
                                          </p:val>
                                        </p:tav>
                                        <p:tav tm="100000">
                                          <p:val>
                                            <p:strVal val="#ppt_y"/>
                                          </p:val>
                                        </p:tav>
                                      </p:tavLst>
                                    </p:anim>
                                  </p:childTnLst>
                                </p:cTn>
                              </p:par>
                              <p:par>
                                <p:cTn id="17" presetID="2" presetClass="entr" presetSubtype="2" accel="50000" decel="50000" fill="hold" grpId="4" nodeType="withEffect">
                                  <p:stCondLst>
                                    <p:cond delay="1500"/>
                                  </p:stCondLst>
                                  <p:iterate>
                                    <p:tmAbs val="0"/>
                                  </p:iterate>
                                  <p:childTnLst>
                                    <p:set>
                                      <p:cBhvr>
                                        <p:cTn id="18" fill="hold"/>
                                        <p:tgtEl>
                                          <p:spTgt spid="3619"/>
                                        </p:tgtEl>
                                        <p:attrNameLst>
                                          <p:attrName>style.visibility</p:attrName>
                                        </p:attrNameLst>
                                      </p:cBhvr>
                                      <p:to>
                                        <p:strVal val="visible"/>
                                      </p:to>
                                    </p:set>
                                    <p:anim calcmode="lin" valueType="num">
                                      <p:cBhvr>
                                        <p:cTn id="19" dur="1000" fill="hold"/>
                                        <p:tgtEl>
                                          <p:spTgt spid="3619"/>
                                        </p:tgtEl>
                                        <p:attrNameLst>
                                          <p:attrName>ppt_x</p:attrName>
                                        </p:attrNameLst>
                                      </p:cBhvr>
                                      <p:tavLst>
                                        <p:tav tm="0">
                                          <p:val>
                                            <p:strVal val="1+#ppt_w/2"/>
                                          </p:val>
                                        </p:tav>
                                        <p:tav tm="100000">
                                          <p:val>
                                            <p:strVal val="#ppt_x"/>
                                          </p:val>
                                        </p:tav>
                                      </p:tavLst>
                                    </p:anim>
                                    <p:anim calcmode="lin" valueType="num">
                                      <p:cBhvr>
                                        <p:cTn id="20" dur="1000" fill="hold"/>
                                        <p:tgtEl>
                                          <p:spTgt spid="3619"/>
                                        </p:tgtEl>
                                        <p:attrNameLst>
                                          <p:attrName>ppt_y</p:attrName>
                                        </p:attrNameLst>
                                      </p:cBhvr>
                                      <p:tavLst>
                                        <p:tav tm="0">
                                          <p:val>
                                            <p:strVal val="#ppt_y"/>
                                          </p:val>
                                        </p:tav>
                                        <p:tav tm="100000">
                                          <p:val>
                                            <p:strVal val="#ppt_y"/>
                                          </p:val>
                                        </p:tav>
                                      </p:tavLst>
                                    </p:anim>
                                  </p:childTnLst>
                                </p:cTn>
                              </p:par>
                              <p:par>
                                <p:cTn id="21" presetID="2" presetClass="entr" presetSubtype="2" accel="50000" decel="50000" fill="hold" grpId="5" nodeType="withEffect">
                                  <p:stCondLst>
                                    <p:cond delay="2000"/>
                                  </p:stCondLst>
                                  <p:iterate>
                                    <p:tmAbs val="0"/>
                                  </p:iterate>
                                  <p:childTnLst>
                                    <p:set>
                                      <p:cBhvr>
                                        <p:cTn id="22" fill="hold"/>
                                        <p:tgtEl>
                                          <p:spTgt spid="3624"/>
                                        </p:tgtEl>
                                        <p:attrNameLst>
                                          <p:attrName>style.visibility</p:attrName>
                                        </p:attrNameLst>
                                      </p:cBhvr>
                                      <p:to>
                                        <p:strVal val="visible"/>
                                      </p:to>
                                    </p:set>
                                    <p:anim calcmode="lin" valueType="num">
                                      <p:cBhvr>
                                        <p:cTn id="23" dur="1000" fill="hold"/>
                                        <p:tgtEl>
                                          <p:spTgt spid="3624"/>
                                        </p:tgtEl>
                                        <p:attrNameLst>
                                          <p:attrName>ppt_x</p:attrName>
                                        </p:attrNameLst>
                                      </p:cBhvr>
                                      <p:tavLst>
                                        <p:tav tm="0">
                                          <p:val>
                                            <p:strVal val="1+#ppt_w/2"/>
                                          </p:val>
                                        </p:tav>
                                        <p:tav tm="100000">
                                          <p:val>
                                            <p:strVal val="#ppt_x"/>
                                          </p:val>
                                        </p:tav>
                                      </p:tavLst>
                                    </p:anim>
                                    <p:anim calcmode="lin" valueType="num">
                                      <p:cBhvr>
                                        <p:cTn id="24" dur="1000" fill="hold"/>
                                        <p:tgtEl>
                                          <p:spTgt spid="3624"/>
                                        </p:tgtEl>
                                        <p:attrNameLst>
                                          <p:attrName>ppt_y</p:attrName>
                                        </p:attrNameLst>
                                      </p:cBhvr>
                                      <p:tavLst>
                                        <p:tav tm="0">
                                          <p:val>
                                            <p:strVal val="#ppt_y"/>
                                          </p:val>
                                        </p:tav>
                                        <p:tav tm="100000">
                                          <p:val>
                                            <p:strVal val="#ppt_y"/>
                                          </p:val>
                                        </p:tav>
                                      </p:tavLst>
                                    </p:anim>
                                  </p:childTnLst>
                                </p:cTn>
                              </p:par>
                              <p:par>
                                <p:cTn id="25" presetID="2" presetClass="entr" presetSubtype="2" accel="50000" decel="50000" fill="hold" grpId="6" nodeType="withEffect">
                                  <p:stCondLst>
                                    <p:cond delay="2500"/>
                                  </p:stCondLst>
                                  <p:iterate>
                                    <p:tmAbs val="0"/>
                                  </p:iterate>
                                  <p:childTnLst>
                                    <p:set>
                                      <p:cBhvr>
                                        <p:cTn id="26" fill="hold"/>
                                        <p:tgtEl>
                                          <p:spTgt spid="3629"/>
                                        </p:tgtEl>
                                        <p:attrNameLst>
                                          <p:attrName>style.visibility</p:attrName>
                                        </p:attrNameLst>
                                      </p:cBhvr>
                                      <p:to>
                                        <p:strVal val="visible"/>
                                      </p:to>
                                    </p:set>
                                    <p:anim calcmode="lin" valueType="num">
                                      <p:cBhvr>
                                        <p:cTn id="27" dur="1000" fill="hold"/>
                                        <p:tgtEl>
                                          <p:spTgt spid="3629"/>
                                        </p:tgtEl>
                                        <p:attrNameLst>
                                          <p:attrName>ppt_x</p:attrName>
                                        </p:attrNameLst>
                                      </p:cBhvr>
                                      <p:tavLst>
                                        <p:tav tm="0">
                                          <p:val>
                                            <p:strVal val="1+#ppt_w/2"/>
                                          </p:val>
                                        </p:tav>
                                        <p:tav tm="100000">
                                          <p:val>
                                            <p:strVal val="#ppt_x"/>
                                          </p:val>
                                        </p:tav>
                                      </p:tavLst>
                                    </p:anim>
                                    <p:anim calcmode="lin" valueType="num">
                                      <p:cBhvr>
                                        <p:cTn id="28" dur="1000" fill="hold"/>
                                        <p:tgtEl>
                                          <p:spTgt spid="36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3" grpId="2" animBg="1" advAuto="0"/>
      <p:bldP spid="3614" grpId="1" animBg="1" advAuto="0"/>
      <p:bldP spid="3619" grpId="4" animBg="1" advAuto="0"/>
      <p:bldP spid="3624" grpId="5" animBg="1" advAuto="0"/>
      <p:bldP spid="3629" grpId="6" animBg="1" advAuto="0"/>
      <p:bldP spid="3631" grpId="3"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4" name="Office.jpg"/>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0" y="0"/>
            <a:ext cx="24384000" cy="13716000"/>
          </a:xfrm>
          <a:prstGeom prst="rect">
            <a:avLst/>
          </a:prstGeom>
          <a:ln w="12700">
            <a:miter lim="400000"/>
          </a:ln>
        </p:spPr>
      </p:pic>
      <p:grpSp>
        <p:nvGrpSpPr>
          <p:cNvPr id="3637" name="Group"/>
          <p:cNvGrpSpPr/>
          <p:nvPr/>
        </p:nvGrpSpPr>
        <p:grpSpPr>
          <a:xfrm>
            <a:off x="6731000" y="5968999"/>
            <a:ext cx="5461001" cy="889001"/>
            <a:chOff x="0" y="0"/>
            <a:chExt cx="5461000" cy="889000"/>
          </a:xfrm>
        </p:grpSpPr>
        <p:sp>
          <p:nvSpPr>
            <p:cNvPr id="3635" name="Shape"/>
            <p:cNvSpPr/>
            <p:nvPr/>
          </p:nvSpPr>
          <p:spPr>
            <a:xfrm>
              <a:off x="-1" y="-1"/>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636" name="Tuesday"/>
            <p:cNvSpPr txBox="1"/>
            <p:nvPr/>
          </p:nvSpPr>
          <p:spPr>
            <a:xfrm>
              <a:off x="347162" y="203200"/>
              <a:ext cx="4766675"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solidFill>
                    <a:srgbClr val="D5D5D5"/>
                  </a:solidFill>
                  <a:latin typeface="+mn-lt"/>
                  <a:ea typeface="+mn-ea"/>
                  <a:cs typeface="+mn-cs"/>
                  <a:sym typeface="Montserrat Bold"/>
                </a:defRPr>
              </a:lvl1pPr>
            </a:lstStyle>
            <a:p>
              <a:r>
                <a:t>Tuesday</a:t>
              </a:r>
            </a:p>
          </p:txBody>
        </p:sp>
      </p:grpSp>
      <p:grpSp>
        <p:nvGrpSpPr>
          <p:cNvPr id="3640" name="Group"/>
          <p:cNvGrpSpPr/>
          <p:nvPr/>
        </p:nvGrpSpPr>
        <p:grpSpPr>
          <a:xfrm>
            <a:off x="12192000" y="5968999"/>
            <a:ext cx="5461001" cy="889001"/>
            <a:chOff x="0" y="0"/>
            <a:chExt cx="5461000" cy="889000"/>
          </a:xfrm>
        </p:grpSpPr>
        <p:sp>
          <p:nvSpPr>
            <p:cNvPr id="3638" name="Shape"/>
            <p:cNvSpPr/>
            <p:nvPr/>
          </p:nvSpPr>
          <p:spPr>
            <a:xfrm>
              <a:off x="-1" y="-1"/>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639" name="Wednesday"/>
            <p:cNvSpPr txBox="1"/>
            <p:nvPr/>
          </p:nvSpPr>
          <p:spPr>
            <a:xfrm>
              <a:off x="347162" y="203200"/>
              <a:ext cx="4766675"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solidFill>
                    <a:srgbClr val="D5D5D5"/>
                  </a:solidFill>
                  <a:latin typeface="+mn-lt"/>
                  <a:ea typeface="+mn-ea"/>
                  <a:cs typeface="+mn-cs"/>
                  <a:sym typeface="Montserrat Bold"/>
                </a:defRPr>
              </a:lvl1pPr>
            </a:lstStyle>
            <a:p>
              <a:r>
                <a:t>Wednesday</a:t>
              </a:r>
            </a:p>
          </p:txBody>
        </p:sp>
      </p:grpSp>
      <p:grpSp>
        <p:nvGrpSpPr>
          <p:cNvPr id="3643" name="Group"/>
          <p:cNvGrpSpPr/>
          <p:nvPr/>
        </p:nvGrpSpPr>
        <p:grpSpPr>
          <a:xfrm>
            <a:off x="17653000" y="5968999"/>
            <a:ext cx="5461001" cy="889001"/>
            <a:chOff x="0" y="0"/>
            <a:chExt cx="5461000" cy="889000"/>
          </a:xfrm>
        </p:grpSpPr>
        <p:sp>
          <p:nvSpPr>
            <p:cNvPr id="3641" name="Shape"/>
            <p:cNvSpPr/>
            <p:nvPr/>
          </p:nvSpPr>
          <p:spPr>
            <a:xfrm>
              <a:off x="-1" y="-1"/>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642" name="Thursday"/>
            <p:cNvSpPr txBox="1"/>
            <p:nvPr/>
          </p:nvSpPr>
          <p:spPr>
            <a:xfrm>
              <a:off x="347163" y="203200"/>
              <a:ext cx="4766675"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solidFill>
                    <a:srgbClr val="D5D5D5"/>
                  </a:solidFill>
                  <a:latin typeface="+mn-lt"/>
                  <a:ea typeface="+mn-ea"/>
                  <a:cs typeface="+mn-cs"/>
                  <a:sym typeface="Montserrat Bold"/>
                </a:defRPr>
              </a:lvl1pPr>
            </a:lstStyle>
            <a:p>
              <a:r>
                <a:t>Thursday</a:t>
              </a:r>
            </a:p>
          </p:txBody>
        </p:sp>
      </p:grpSp>
      <p:grpSp>
        <p:nvGrpSpPr>
          <p:cNvPr id="3647" name="Group"/>
          <p:cNvGrpSpPr/>
          <p:nvPr/>
        </p:nvGrpSpPr>
        <p:grpSpPr>
          <a:xfrm>
            <a:off x="0" y="5842000"/>
            <a:ext cx="24384001" cy="7874000"/>
            <a:chOff x="0" y="0"/>
            <a:chExt cx="24384000" cy="7874000"/>
          </a:xfrm>
        </p:grpSpPr>
        <p:sp>
          <p:nvSpPr>
            <p:cNvPr id="3644" name="Rectangle"/>
            <p:cNvSpPr/>
            <p:nvPr/>
          </p:nvSpPr>
          <p:spPr>
            <a:xfrm>
              <a:off x="0" y="1016000"/>
              <a:ext cx="24384000" cy="6858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645" name="Shape"/>
            <p:cNvSpPr/>
            <p:nvPr/>
          </p:nvSpPr>
          <p:spPr>
            <a:xfrm>
              <a:off x="1270000" y="-1"/>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646" name="Monday"/>
            <p:cNvSpPr txBox="1"/>
            <p:nvPr/>
          </p:nvSpPr>
          <p:spPr>
            <a:xfrm>
              <a:off x="1617162" y="266700"/>
              <a:ext cx="4766675"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Monday</a:t>
              </a:r>
            </a:p>
          </p:txBody>
        </p:sp>
      </p:grpSp>
      <p:grpSp>
        <p:nvGrpSpPr>
          <p:cNvPr id="3652" name="Group"/>
          <p:cNvGrpSpPr/>
          <p:nvPr/>
        </p:nvGrpSpPr>
        <p:grpSpPr>
          <a:xfrm>
            <a:off x="2582854" y="8870265"/>
            <a:ext cx="8015321" cy="2309814"/>
            <a:chOff x="0" y="0"/>
            <a:chExt cx="8015320" cy="2309812"/>
          </a:xfrm>
        </p:grpSpPr>
        <p:sp>
          <p:nvSpPr>
            <p:cNvPr id="3648" name="Rounded Rectangle"/>
            <p:cNvSpPr/>
            <p:nvPr/>
          </p:nvSpPr>
          <p:spPr>
            <a:xfrm>
              <a:off x="0" y="0"/>
              <a:ext cx="2309813" cy="2309813"/>
            </a:xfrm>
            <a:prstGeom prst="roundRect">
              <a:avLst>
                <a:gd name="adj" fmla="val 22153"/>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649" name="18"/>
            <p:cNvSpPr/>
            <p:nvPr/>
          </p:nvSpPr>
          <p:spPr>
            <a:xfrm>
              <a:off x="201636" y="875506"/>
              <a:ext cx="190654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90000"/>
                </a:lnSpc>
                <a:defRPr sz="9000" spc="0">
                  <a:solidFill>
                    <a:srgbClr val="FFFFFF"/>
                  </a:solidFill>
                  <a:latin typeface="+mn-lt"/>
                  <a:ea typeface="+mn-ea"/>
                  <a:cs typeface="+mn-cs"/>
                  <a:sym typeface="Montserrat Bold"/>
                </a:defRPr>
              </a:lvl1pPr>
            </a:lstStyle>
            <a:p>
              <a:r>
                <a:t>18</a:t>
              </a:r>
            </a:p>
          </p:txBody>
        </p:sp>
        <p:sp>
          <p:nvSpPr>
            <p:cNvPr id="3650" name="jan"/>
            <p:cNvSpPr/>
            <p:nvPr/>
          </p:nvSpPr>
          <p:spPr>
            <a:xfrm>
              <a:off x="201636" y="1751806"/>
              <a:ext cx="190654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jan</a:t>
              </a:r>
            </a:p>
          </p:txBody>
        </p:sp>
        <p:sp>
          <p:nvSpPr>
            <p:cNvPr id="3651" name="Training section"/>
            <p:cNvSpPr/>
            <p:nvPr/>
          </p:nvSpPr>
          <p:spPr>
            <a:xfrm>
              <a:off x="2829762" y="1154906"/>
              <a:ext cx="518555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90000"/>
                </a:lnSpc>
                <a:defRPr sz="6500" spc="0">
                  <a:latin typeface="+mn-lt"/>
                  <a:ea typeface="+mn-ea"/>
                  <a:cs typeface="+mn-cs"/>
                  <a:sym typeface="Montserrat Bold"/>
                </a:defRPr>
              </a:lvl1pPr>
            </a:lstStyle>
            <a:p>
              <a:r>
                <a:t>Training section</a:t>
              </a:r>
            </a:p>
          </p:txBody>
        </p:sp>
      </p:grpSp>
      <p:grpSp>
        <p:nvGrpSpPr>
          <p:cNvPr id="3656" name="Group"/>
          <p:cNvGrpSpPr/>
          <p:nvPr/>
        </p:nvGrpSpPr>
        <p:grpSpPr>
          <a:xfrm>
            <a:off x="17904569" y="8968709"/>
            <a:ext cx="5209431" cy="1433476"/>
            <a:chOff x="0" y="635000"/>
            <a:chExt cx="5209430" cy="1433475"/>
          </a:xfrm>
        </p:grpSpPr>
        <p:sp>
          <p:nvSpPr>
            <p:cNvPr id="3653" name="11.15"/>
            <p:cNvSpPr/>
            <p:nvPr/>
          </p:nvSpPr>
          <p:spPr>
            <a:xfrm>
              <a:off x="0" y="635000"/>
              <a:ext cx="520943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90000"/>
                </a:lnSpc>
                <a:defRPr sz="7500" spc="0">
                  <a:solidFill>
                    <a:srgbClr val="D5D5D5"/>
                  </a:solidFill>
                  <a:latin typeface="+mn-lt"/>
                  <a:ea typeface="+mn-ea"/>
                  <a:cs typeface="+mn-cs"/>
                  <a:sym typeface="Montserrat Bold"/>
                </a:defRPr>
              </a:lvl1pPr>
            </a:lstStyle>
            <a:p>
              <a:r>
                <a:t>11.15</a:t>
              </a:r>
            </a:p>
          </p:txBody>
        </p:sp>
        <p:sp>
          <p:nvSpPr>
            <p:cNvPr id="3654" name="Sute irure lorem dolor in reprehenderit in voluptate velit rure lorem dolor in reprehenderit in voluptate"/>
            <p:cNvSpPr/>
            <p:nvPr/>
          </p:nvSpPr>
          <p:spPr>
            <a:xfrm>
              <a:off x="0" y="2068475"/>
              <a:ext cx="520943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Sute irure lorem dolor in reprehenderit in voluptate velit rure lorem dolor in reprehenderit in voluptate</a:t>
              </a:r>
            </a:p>
          </p:txBody>
        </p:sp>
        <p:sp>
          <p:nvSpPr>
            <p:cNvPr id="3655" name="Insert title here"/>
            <p:cNvSpPr/>
            <p:nvPr/>
          </p:nvSpPr>
          <p:spPr>
            <a:xfrm>
              <a:off x="0" y="1435100"/>
              <a:ext cx="520943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75">
                  <a:latin typeface="Montserrat ExtraBold"/>
                  <a:ea typeface="Montserrat ExtraBold"/>
                  <a:cs typeface="Montserrat ExtraBold"/>
                  <a:sym typeface="Montserrat ExtraBold"/>
                </a:defRPr>
              </a:lvl1pPr>
            </a:lstStyle>
            <a:p>
              <a:r>
                <a:t>Insert title here</a:t>
              </a:r>
            </a:p>
          </p:txBody>
        </p:sp>
      </p:grpSp>
      <p:grpSp>
        <p:nvGrpSpPr>
          <p:cNvPr id="3660" name="Group"/>
          <p:cNvGrpSpPr/>
          <p:nvPr/>
        </p:nvGrpSpPr>
        <p:grpSpPr>
          <a:xfrm>
            <a:off x="12006119" y="8968709"/>
            <a:ext cx="5209431" cy="1433476"/>
            <a:chOff x="0" y="635000"/>
            <a:chExt cx="5209430" cy="1433475"/>
          </a:xfrm>
        </p:grpSpPr>
        <p:sp>
          <p:nvSpPr>
            <p:cNvPr id="3657" name="Sute irure lorem dolor in reprehenderit in voluptate velit. Lorem ipsum dolor  Sute irure lorem dolor in reprehenderit in voluptate velit. Lorem ipsum dolor"/>
            <p:cNvSpPr/>
            <p:nvPr/>
          </p:nvSpPr>
          <p:spPr>
            <a:xfrm>
              <a:off x="0" y="2068475"/>
              <a:ext cx="520943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Sute irure lorem dolor in reprehenderit in voluptate velit. Lorem ipsum dolor  Sute irure lorem dolor in reprehenderit in voluptate velit. Lorem ipsum dolor </a:t>
              </a:r>
            </a:p>
          </p:txBody>
        </p:sp>
        <p:sp>
          <p:nvSpPr>
            <p:cNvPr id="3658" name="Insert title here"/>
            <p:cNvSpPr/>
            <p:nvPr/>
          </p:nvSpPr>
          <p:spPr>
            <a:xfrm>
              <a:off x="0" y="1435100"/>
              <a:ext cx="520943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75">
                  <a:latin typeface="Montserrat ExtraBold"/>
                  <a:ea typeface="Montserrat ExtraBold"/>
                  <a:cs typeface="Montserrat ExtraBold"/>
                  <a:sym typeface="Montserrat ExtraBold"/>
                </a:defRPr>
              </a:lvl1pPr>
            </a:lstStyle>
            <a:p>
              <a:r>
                <a:t>Insert title here</a:t>
              </a:r>
            </a:p>
          </p:txBody>
        </p:sp>
        <p:sp>
          <p:nvSpPr>
            <p:cNvPr id="3659" name="08.00"/>
            <p:cNvSpPr/>
            <p:nvPr/>
          </p:nvSpPr>
          <p:spPr>
            <a:xfrm>
              <a:off x="0" y="635000"/>
              <a:ext cx="520943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90000"/>
                </a:lnSpc>
                <a:defRPr sz="7500" spc="0">
                  <a:solidFill>
                    <a:srgbClr val="D5D5D5"/>
                  </a:solidFill>
                  <a:latin typeface="+mn-lt"/>
                  <a:ea typeface="+mn-ea"/>
                  <a:cs typeface="+mn-cs"/>
                  <a:sym typeface="Montserrat Bold"/>
                </a:defRPr>
              </a:lvl1pPr>
            </a:lstStyle>
            <a:p>
              <a:r>
                <a:t>08.00</a:t>
              </a:r>
            </a:p>
          </p:txBody>
        </p:sp>
      </p:grpSp>
      <p:sp>
        <p:nvSpPr>
          <p:cNvPr id="3661" name="Line"/>
          <p:cNvSpPr/>
          <p:nvPr/>
        </p:nvSpPr>
        <p:spPr>
          <a:xfrm flipV="1">
            <a:off x="11128565" y="7701203"/>
            <a:ext cx="1" cy="4901938"/>
          </a:xfrm>
          <a:prstGeom prst="line">
            <a:avLst/>
          </a:prstGeom>
          <a:ln w="38100">
            <a:solidFill>
              <a:srgbClr val="D5D5D5"/>
            </a:solidFill>
            <a:miter lim="400000"/>
          </a:ln>
        </p:spPr>
        <p:txBody>
          <a:bodyPr lIns="0" tIns="0" rIns="0" bIns="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1" nodeType="withEffect">
                                  <p:stCondLst>
                                    <p:cond delay="0"/>
                                  </p:stCondLst>
                                  <p:iterate>
                                    <p:tmAbs val="0"/>
                                  </p:iterate>
                                  <p:childTnLst>
                                    <p:set>
                                      <p:cBhvr>
                                        <p:cTn id="6" fill="hold"/>
                                        <p:tgtEl>
                                          <p:spTgt spid="3634"/>
                                        </p:tgtEl>
                                        <p:attrNameLst>
                                          <p:attrName>style.visibility</p:attrName>
                                        </p:attrNameLst>
                                      </p:cBhvr>
                                      <p:to>
                                        <p:strVal val="visible"/>
                                      </p:to>
                                    </p:set>
                                    <p:anim calcmode="lin" valueType="num">
                                      <p:cBhvr>
                                        <p:cTn id="7" dur="1000" fill="hold"/>
                                        <p:tgtEl>
                                          <p:spTgt spid="3634"/>
                                        </p:tgtEl>
                                        <p:attrNameLst>
                                          <p:attrName>ppt_x</p:attrName>
                                        </p:attrNameLst>
                                      </p:cBhvr>
                                      <p:tavLst>
                                        <p:tav tm="0">
                                          <p:val>
                                            <p:strVal val="#ppt_x"/>
                                          </p:val>
                                        </p:tav>
                                        <p:tav tm="100000">
                                          <p:val>
                                            <p:strVal val="#ppt_x"/>
                                          </p:val>
                                        </p:tav>
                                      </p:tavLst>
                                    </p:anim>
                                    <p:anim calcmode="lin" valueType="num">
                                      <p:cBhvr>
                                        <p:cTn id="8" dur="1000" fill="hold"/>
                                        <p:tgtEl>
                                          <p:spTgt spid="3634"/>
                                        </p:tgtEl>
                                        <p:attrNameLst>
                                          <p:attrName>ppt_y</p:attrName>
                                        </p:attrNameLst>
                                      </p:cBhvr>
                                      <p:tavLst>
                                        <p:tav tm="0">
                                          <p:val>
                                            <p:strVal val="0-#ppt_h/2"/>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3647"/>
                                        </p:tgtEl>
                                        <p:attrNameLst>
                                          <p:attrName>style.visibility</p:attrName>
                                        </p:attrNameLst>
                                      </p:cBhvr>
                                      <p:to>
                                        <p:strVal val="visible"/>
                                      </p:to>
                                    </p:set>
                                    <p:anim calcmode="lin" valueType="num">
                                      <p:cBhvr>
                                        <p:cTn id="11" dur="1000" fill="hold"/>
                                        <p:tgtEl>
                                          <p:spTgt spid="3647"/>
                                        </p:tgtEl>
                                        <p:attrNameLst>
                                          <p:attrName>ppt_x</p:attrName>
                                        </p:attrNameLst>
                                      </p:cBhvr>
                                      <p:tavLst>
                                        <p:tav tm="0">
                                          <p:val>
                                            <p:strVal val="#ppt_x"/>
                                          </p:val>
                                        </p:tav>
                                        <p:tav tm="100000">
                                          <p:val>
                                            <p:strVal val="#ppt_x"/>
                                          </p:val>
                                        </p:tav>
                                      </p:tavLst>
                                    </p:anim>
                                    <p:anim calcmode="lin" valueType="num">
                                      <p:cBhvr>
                                        <p:cTn id="12" dur="1000" fill="hold"/>
                                        <p:tgtEl>
                                          <p:spTgt spid="3647"/>
                                        </p:tgtEl>
                                        <p:attrNameLst>
                                          <p:attrName>ppt_y</p:attrName>
                                        </p:attrNameLst>
                                      </p:cBhvr>
                                      <p:tavLst>
                                        <p:tav tm="0">
                                          <p:val>
                                            <p:strVal val="1+#ppt_h/2"/>
                                          </p:val>
                                        </p:tav>
                                        <p:tav tm="100000">
                                          <p:val>
                                            <p:strVal val="#ppt_y"/>
                                          </p:val>
                                        </p:tav>
                                      </p:tavLst>
                                    </p:anim>
                                  </p:childTnLst>
                                </p:cTn>
                              </p:par>
                              <p:par>
                                <p:cTn id="13" presetID="2" presetClass="entr" presetSubtype="8" accel="50000" decel="50000" fill="hold" grpId="3" nodeType="withEffect">
                                  <p:stCondLst>
                                    <p:cond delay="1000"/>
                                  </p:stCondLst>
                                  <p:iterate>
                                    <p:tmAbs val="0"/>
                                  </p:iterate>
                                  <p:childTnLst>
                                    <p:set>
                                      <p:cBhvr>
                                        <p:cTn id="14" fill="hold"/>
                                        <p:tgtEl>
                                          <p:spTgt spid="3652"/>
                                        </p:tgtEl>
                                        <p:attrNameLst>
                                          <p:attrName>style.visibility</p:attrName>
                                        </p:attrNameLst>
                                      </p:cBhvr>
                                      <p:to>
                                        <p:strVal val="visible"/>
                                      </p:to>
                                    </p:set>
                                    <p:anim calcmode="lin" valueType="num">
                                      <p:cBhvr>
                                        <p:cTn id="15" dur="1000" fill="hold"/>
                                        <p:tgtEl>
                                          <p:spTgt spid="3652"/>
                                        </p:tgtEl>
                                        <p:attrNameLst>
                                          <p:attrName>ppt_x</p:attrName>
                                        </p:attrNameLst>
                                      </p:cBhvr>
                                      <p:tavLst>
                                        <p:tav tm="0">
                                          <p:val>
                                            <p:strVal val="0-#ppt_w/2"/>
                                          </p:val>
                                        </p:tav>
                                        <p:tav tm="100000">
                                          <p:val>
                                            <p:strVal val="#ppt_x"/>
                                          </p:val>
                                        </p:tav>
                                      </p:tavLst>
                                    </p:anim>
                                    <p:anim calcmode="lin" valueType="num">
                                      <p:cBhvr>
                                        <p:cTn id="16" dur="1000" fill="hold"/>
                                        <p:tgtEl>
                                          <p:spTgt spid="3652"/>
                                        </p:tgtEl>
                                        <p:attrNameLst>
                                          <p:attrName>ppt_y</p:attrName>
                                        </p:attrNameLst>
                                      </p:cBhvr>
                                      <p:tavLst>
                                        <p:tav tm="0">
                                          <p:val>
                                            <p:strVal val="#ppt_y"/>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3661"/>
                                        </p:tgtEl>
                                        <p:attrNameLst>
                                          <p:attrName>style.visibility</p:attrName>
                                        </p:attrNameLst>
                                      </p:cBhvr>
                                      <p:to>
                                        <p:strVal val="visible"/>
                                      </p:to>
                                    </p:set>
                                    <p:anim calcmode="lin" valueType="num">
                                      <p:cBhvr>
                                        <p:cTn id="19" dur="1000" fill="hold"/>
                                        <p:tgtEl>
                                          <p:spTgt spid="3661"/>
                                        </p:tgtEl>
                                        <p:attrNameLst>
                                          <p:attrName>ppt_x</p:attrName>
                                        </p:attrNameLst>
                                      </p:cBhvr>
                                      <p:tavLst>
                                        <p:tav tm="0">
                                          <p:val>
                                            <p:strVal val="#ppt_x"/>
                                          </p:val>
                                        </p:tav>
                                        <p:tav tm="100000">
                                          <p:val>
                                            <p:strVal val="#ppt_x"/>
                                          </p:val>
                                        </p:tav>
                                      </p:tavLst>
                                    </p:anim>
                                    <p:anim calcmode="lin" valueType="num">
                                      <p:cBhvr>
                                        <p:cTn id="20" dur="1000" fill="hold"/>
                                        <p:tgtEl>
                                          <p:spTgt spid="3661"/>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3660"/>
                                        </p:tgtEl>
                                        <p:attrNameLst>
                                          <p:attrName>style.visibility</p:attrName>
                                        </p:attrNameLst>
                                      </p:cBhvr>
                                      <p:to>
                                        <p:strVal val="visible"/>
                                      </p:to>
                                    </p:set>
                                    <p:anim calcmode="lin" valueType="num">
                                      <p:cBhvr>
                                        <p:cTn id="23" dur="1000" fill="hold"/>
                                        <p:tgtEl>
                                          <p:spTgt spid="3660"/>
                                        </p:tgtEl>
                                        <p:attrNameLst>
                                          <p:attrName>ppt_x</p:attrName>
                                        </p:attrNameLst>
                                      </p:cBhvr>
                                      <p:tavLst>
                                        <p:tav tm="0">
                                          <p:val>
                                            <p:strVal val="#ppt_x"/>
                                          </p:val>
                                        </p:tav>
                                        <p:tav tm="100000">
                                          <p:val>
                                            <p:strVal val="#ppt_x"/>
                                          </p:val>
                                        </p:tav>
                                      </p:tavLst>
                                    </p:anim>
                                    <p:anim calcmode="lin" valueType="num">
                                      <p:cBhvr>
                                        <p:cTn id="24" dur="1000" fill="hold"/>
                                        <p:tgtEl>
                                          <p:spTgt spid="3660"/>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6" nodeType="withEffect">
                                  <p:stCondLst>
                                    <p:cond delay="2500"/>
                                  </p:stCondLst>
                                  <p:iterate>
                                    <p:tmAbs val="0"/>
                                  </p:iterate>
                                  <p:childTnLst>
                                    <p:set>
                                      <p:cBhvr>
                                        <p:cTn id="26" fill="hold"/>
                                        <p:tgtEl>
                                          <p:spTgt spid="3656"/>
                                        </p:tgtEl>
                                        <p:attrNameLst>
                                          <p:attrName>style.visibility</p:attrName>
                                        </p:attrNameLst>
                                      </p:cBhvr>
                                      <p:to>
                                        <p:strVal val="visible"/>
                                      </p:to>
                                    </p:set>
                                    <p:anim calcmode="lin" valueType="num">
                                      <p:cBhvr>
                                        <p:cTn id="27" dur="1000" fill="hold"/>
                                        <p:tgtEl>
                                          <p:spTgt spid="3656"/>
                                        </p:tgtEl>
                                        <p:attrNameLst>
                                          <p:attrName>ppt_x</p:attrName>
                                        </p:attrNameLst>
                                      </p:cBhvr>
                                      <p:tavLst>
                                        <p:tav tm="0">
                                          <p:val>
                                            <p:strVal val="#ppt_x"/>
                                          </p:val>
                                        </p:tav>
                                        <p:tav tm="100000">
                                          <p:val>
                                            <p:strVal val="#ppt_x"/>
                                          </p:val>
                                        </p:tav>
                                      </p:tavLst>
                                    </p:anim>
                                    <p:anim calcmode="lin" valueType="num">
                                      <p:cBhvr>
                                        <p:cTn id="28" dur="1000" fill="hold"/>
                                        <p:tgtEl>
                                          <p:spTgt spid="3656"/>
                                        </p:tgtEl>
                                        <p:attrNameLst>
                                          <p:attrName>ppt_y</p:attrName>
                                        </p:attrNameLst>
                                      </p:cBhvr>
                                      <p:tavLst>
                                        <p:tav tm="0">
                                          <p:val>
                                            <p:strVal val="1+#ppt_h/2"/>
                                          </p:val>
                                        </p:tav>
                                        <p:tav tm="100000">
                                          <p:val>
                                            <p:strVal val="#ppt_y"/>
                                          </p:val>
                                        </p:tav>
                                      </p:tavLst>
                                    </p:anim>
                                  </p:childTnLst>
                                </p:cTn>
                              </p:par>
                              <p:par>
                                <p:cTn id="29" presetID="2" presetClass="entr" presetSubtype="4" accel="50000" decel="50000" fill="hold" grpId="7" nodeType="withEffect">
                                  <p:stCondLst>
                                    <p:cond delay="3000"/>
                                  </p:stCondLst>
                                  <p:iterate>
                                    <p:tmAbs val="0"/>
                                  </p:iterate>
                                  <p:childTnLst>
                                    <p:set>
                                      <p:cBhvr>
                                        <p:cTn id="30" fill="hold"/>
                                        <p:tgtEl>
                                          <p:spTgt spid="3637"/>
                                        </p:tgtEl>
                                        <p:attrNameLst>
                                          <p:attrName>style.visibility</p:attrName>
                                        </p:attrNameLst>
                                      </p:cBhvr>
                                      <p:to>
                                        <p:strVal val="visible"/>
                                      </p:to>
                                    </p:set>
                                    <p:anim calcmode="lin" valueType="num">
                                      <p:cBhvr>
                                        <p:cTn id="31" dur="1000" fill="hold"/>
                                        <p:tgtEl>
                                          <p:spTgt spid="3637"/>
                                        </p:tgtEl>
                                        <p:attrNameLst>
                                          <p:attrName>ppt_x</p:attrName>
                                        </p:attrNameLst>
                                      </p:cBhvr>
                                      <p:tavLst>
                                        <p:tav tm="0">
                                          <p:val>
                                            <p:strVal val="#ppt_x"/>
                                          </p:val>
                                        </p:tav>
                                        <p:tav tm="100000">
                                          <p:val>
                                            <p:strVal val="#ppt_x"/>
                                          </p:val>
                                        </p:tav>
                                      </p:tavLst>
                                    </p:anim>
                                    <p:anim calcmode="lin" valueType="num">
                                      <p:cBhvr>
                                        <p:cTn id="32" dur="1000" fill="hold"/>
                                        <p:tgtEl>
                                          <p:spTgt spid="3637"/>
                                        </p:tgtEl>
                                        <p:attrNameLst>
                                          <p:attrName>ppt_y</p:attrName>
                                        </p:attrNameLst>
                                      </p:cBhvr>
                                      <p:tavLst>
                                        <p:tav tm="0">
                                          <p:val>
                                            <p:strVal val="1+#ppt_h/2"/>
                                          </p:val>
                                        </p:tav>
                                        <p:tav tm="100000">
                                          <p:val>
                                            <p:strVal val="#ppt_y"/>
                                          </p:val>
                                        </p:tav>
                                      </p:tavLst>
                                    </p:anim>
                                  </p:childTnLst>
                                </p:cTn>
                              </p:par>
                              <p:par>
                                <p:cTn id="33" presetID="2" presetClass="entr" presetSubtype="4" accel="50000" decel="50000" fill="hold" grpId="8" nodeType="withEffect">
                                  <p:stCondLst>
                                    <p:cond delay="3500"/>
                                  </p:stCondLst>
                                  <p:iterate>
                                    <p:tmAbs val="0"/>
                                  </p:iterate>
                                  <p:childTnLst>
                                    <p:set>
                                      <p:cBhvr>
                                        <p:cTn id="34" fill="hold"/>
                                        <p:tgtEl>
                                          <p:spTgt spid="3640"/>
                                        </p:tgtEl>
                                        <p:attrNameLst>
                                          <p:attrName>style.visibility</p:attrName>
                                        </p:attrNameLst>
                                      </p:cBhvr>
                                      <p:to>
                                        <p:strVal val="visible"/>
                                      </p:to>
                                    </p:set>
                                    <p:anim calcmode="lin" valueType="num">
                                      <p:cBhvr>
                                        <p:cTn id="35" dur="1000" fill="hold"/>
                                        <p:tgtEl>
                                          <p:spTgt spid="3640"/>
                                        </p:tgtEl>
                                        <p:attrNameLst>
                                          <p:attrName>ppt_x</p:attrName>
                                        </p:attrNameLst>
                                      </p:cBhvr>
                                      <p:tavLst>
                                        <p:tav tm="0">
                                          <p:val>
                                            <p:strVal val="#ppt_x"/>
                                          </p:val>
                                        </p:tav>
                                        <p:tav tm="100000">
                                          <p:val>
                                            <p:strVal val="#ppt_x"/>
                                          </p:val>
                                        </p:tav>
                                      </p:tavLst>
                                    </p:anim>
                                    <p:anim calcmode="lin" valueType="num">
                                      <p:cBhvr>
                                        <p:cTn id="36" dur="1000" fill="hold"/>
                                        <p:tgtEl>
                                          <p:spTgt spid="3640"/>
                                        </p:tgtEl>
                                        <p:attrNameLst>
                                          <p:attrName>ppt_y</p:attrName>
                                        </p:attrNameLst>
                                      </p:cBhvr>
                                      <p:tavLst>
                                        <p:tav tm="0">
                                          <p:val>
                                            <p:strVal val="1+#ppt_h/2"/>
                                          </p:val>
                                        </p:tav>
                                        <p:tav tm="100000">
                                          <p:val>
                                            <p:strVal val="#ppt_y"/>
                                          </p:val>
                                        </p:tav>
                                      </p:tavLst>
                                    </p:anim>
                                  </p:childTnLst>
                                </p:cTn>
                              </p:par>
                              <p:par>
                                <p:cTn id="37" presetID="2" presetClass="entr" presetSubtype="4" accel="50000" decel="50000" fill="hold" grpId="9" nodeType="withEffect">
                                  <p:stCondLst>
                                    <p:cond delay="4000"/>
                                  </p:stCondLst>
                                  <p:iterate>
                                    <p:tmAbs val="0"/>
                                  </p:iterate>
                                  <p:childTnLst>
                                    <p:set>
                                      <p:cBhvr>
                                        <p:cTn id="38" fill="hold"/>
                                        <p:tgtEl>
                                          <p:spTgt spid="3643"/>
                                        </p:tgtEl>
                                        <p:attrNameLst>
                                          <p:attrName>style.visibility</p:attrName>
                                        </p:attrNameLst>
                                      </p:cBhvr>
                                      <p:to>
                                        <p:strVal val="visible"/>
                                      </p:to>
                                    </p:set>
                                    <p:anim calcmode="lin" valueType="num">
                                      <p:cBhvr>
                                        <p:cTn id="39" dur="1000" fill="hold"/>
                                        <p:tgtEl>
                                          <p:spTgt spid="3643"/>
                                        </p:tgtEl>
                                        <p:attrNameLst>
                                          <p:attrName>ppt_x</p:attrName>
                                        </p:attrNameLst>
                                      </p:cBhvr>
                                      <p:tavLst>
                                        <p:tav tm="0">
                                          <p:val>
                                            <p:strVal val="#ppt_x"/>
                                          </p:val>
                                        </p:tav>
                                        <p:tav tm="100000">
                                          <p:val>
                                            <p:strVal val="#ppt_x"/>
                                          </p:val>
                                        </p:tav>
                                      </p:tavLst>
                                    </p:anim>
                                    <p:anim calcmode="lin" valueType="num">
                                      <p:cBhvr>
                                        <p:cTn id="40" dur="1000" fill="hold"/>
                                        <p:tgtEl>
                                          <p:spTgt spid="36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4" grpId="1" animBg="1" advAuto="0"/>
      <p:bldP spid="3637" grpId="7" animBg="1" advAuto="0"/>
      <p:bldP spid="3640" grpId="8" animBg="1" advAuto="0"/>
      <p:bldP spid="3643" grpId="9" animBg="1" advAuto="0"/>
      <p:bldP spid="3647" grpId="2" animBg="1" advAuto="0"/>
      <p:bldP spid="3652" grpId="3" animBg="1" advAuto="0"/>
      <p:bldP spid="3656" grpId="6" animBg="1" advAuto="0"/>
      <p:bldP spid="3660" grpId="5" animBg="1" advAuto="0"/>
      <p:bldP spid="3661" grpId="4"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3" name="Meeting 4.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24383999" cy="13715982"/>
          </a:xfrm>
          <a:prstGeom prst="rect">
            <a:avLst/>
          </a:prstGeom>
          <a:ln w="12700">
            <a:miter lim="400000"/>
          </a:ln>
        </p:spPr>
      </p:pic>
      <p:sp>
        <p:nvSpPr>
          <p:cNvPr id="3664" name="Rectangle"/>
          <p:cNvSpPr/>
          <p:nvPr/>
        </p:nvSpPr>
        <p:spPr>
          <a:xfrm>
            <a:off x="0" y="6858000"/>
            <a:ext cx="24384001" cy="6858000"/>
          </a:xfrm>
          <a:prstGeom prst="rect">
            <a:avLst/>
          </a:pr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665" name="Shape"/>
          <p:cNvSpPr/>
          <p:nvPr/>
        </p:nvSpPr>
        <p:spPr>
          <a:xfrm>
            <a:off x="6731000" y="5841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FFFFFF"/>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666" name="Shape"/>
          <p:cNvSpPr/>
          <p:nvPr/>
        </p:nvSpPr>
        <p:spPr>
          <a:xfrm>
            <a:off x="1269999" y="5968999"/>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667" name="Shape"/>
          <p:cNvSpPr/>
          <p:nvPr/>
        </p:nvSpPr>
        <p:spPr>
          <a:xfrm>
            <a:off x="12192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668" name="Shape"/>
          <p:cNvSpPr/>
          <p:nvPr/>
        </p:nvSpPr>
        <p:spPr>
          <a:xfrm>
            <a:off x="17653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669" name="Monday"/>
          <p:cNvSpPr txBox="1"/>
          <p:nvPr/>
        </p:nvSpPr>
        <p:spPr>
          <a:xfrm>
            <a:off x="1617162" y="61722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solidFill>
                  <a:srgbClr val="D5D5D5"/>
                </a:solidFill>
                <a:latin typeface="+mn-lt"/>
                <a:ea typeface="+mn-ea"/>
                <a:cs typeface="+mn-cs"/>
                <a:sym typeface="Montserrat Bold"/>
              </a:defRPr>
            </a:lvl1pPr>
          </a:lstStyle>
          <a:p>
            <a:r>
              <a:t>Monday</a:t>
            </a:r>
          </a:p>
        </p:txBody>
      </p:sp>
      <p:sp>
        <p:nvSpPr>
          <p:cNvPr id="3670" name="tuesday"/>
          <p:cNvSpPr txBox="1"/>
          <p:nvPr/>
        </p:nvSpPr>
        <p:spPr>
          <a:xfrm>
            <a:off x="7078162" y="61087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latin typeface="+mn-lt"/>
                <a:ea typeface="+mn-ea"/>
                <a:cs typeface="+mn-cs"/>
                <a:sym typeface="Montserrat Bold"/>
              </a:defRPr>
            </a:lvl1pPr>
          </a:lstStyle>
          <a:p>
            <a:r>
              <a:t>tuesday</a:t>
            </a:r>
          </a:p>
        </p:txBody>
      </p:sp>
      <p:sp>
        <p:nvSpPr>
          <p:cNvPr id="3671" name="Wednesday"/>
          <p:cNvSpPr txBox="1"/>
          <p:nvPr/>
        </p:nvSpPr>
        <p:spPr>
          <a:xfrm>
            <a:off x="12539162" y="61722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solidFill>
                  <a:srgbClr val="D5D5D5"/>
                </a:solidFill>
                <a:latin typeface="+mn-lt"/>
                <a:ea typeface="+mn-ea"/>
                <a:cs typeface="+mn-cs"/>
                <a:sym typeface="Montserrat Bold"/>
              </a:defRPr>
            </a:lvl1pPr>
          </a:lstStyle>
          <a:p>
            <a:r>
              <a:t>Wednesday</a:t>
            </a:r>
          </a:p>
        </p:txBody>
      </p:sp>
      <p:sp>
        <p:nvSpPr>
          <p:cNvPr id="3672" name="Thursday"/>
          <p:cNvSpPr txBox="1"/>
          <p:nvPr/>
        </p:nvSpPr>
        <p:spPr>
          <a:xfrm>
            <a:off x="18000163" y="61722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solidFill>
                  <a:srgbClr val="D5D5D5"/>
                </a:solidFill>
                <a:latin typeface="+mn-lt"/>
                <a:ea typeface="+mn-ea"/>
                <a:cs typeface="+mn-cs"/>
                <a:sym typeface="Montserrat Bold"/>
              </a:defRPr>
            </a:lvl1pPr>
          </a:lstStyle>
          <a:p>
            <a:r>
              <a:t>Thursday</a:t>
            </a:r>
          </a:p>
        </p:txBody>
      </p:sp>
      <p:grpSp>
        <p:nvGrpSpPr>
          <p:cNvPr id="3677" name="Group"/>
          <p:cNvGrpSpPr/>
          <p:nvPr/>
        </p:nvGrpSpPr>
        <p:grpSpPr>
          <a:xfrm>
            <a:off x="2582854" y="8870265"/>
            <a:ext cx="8015321" cy="2309814"/>
            <a:chOff x="0" y="0"/>
            <a:chExt cx="8015320" cy="2309812"/>
          </a:xfrm>
        </p:grpSpPr>
        <p:sp>
          <p:nvSpPr>
            <p:cNvPr id="3673" name="Rounded Rectangle"/>
            <p:cNvSpPr/>
            <p:nvPr/>
          </p:nvSpPr>
          <p:spPr>
            <a:xfrm>
              <a:off x="0" y="0"/>
              <a:ext cx="2309813" cy="2309813"/>
            </a:xfrm>
            <a:prstGeom prst="roundRect">
              <a:avLst>
                <a:gd name="adj" fmla="val 22153"/>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674" name="19"/>
            <p:cNvSpPr/>
            <p:nvPr/>
          </p:nvSpPr>
          <p:spPr>
            <a:xfrm>
              <a:off x="201636" y="875506"/>
              <a:ext cx="190654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90000"/>
                </a:lnSpc>
                <a:defRPr sz="9000" spc="0">
                  <a:solidFill>
                    <a:srgbClr val="FFFFFF"/>
                  </a:solidFill>
                  <a:latin typeface="+mn-lt"/>
                  <a:ea typeface="+mn-ea"/>
                  <a:cs typeface="+mn-cs"/>
                  <a:sym typeface="Montserrat Bold"/>
                </a:defRPr>
              </a:lvl1pPr>
            </a:lstStyle>
            <a:p>
              <a:r>
                <a:t>19</a:t>
              </a:r>
            </a:p>
          </p:txBody>
        </p:sp>
        <p:sp>
          <p:nvSpPr>
            <p:cNvPr id="3675" name="jan"/>
            <p:cNvSpPr/>
            <p:nvPr/>
          </p:nvSpPr>
          <p:spPr>
            <a:xfrm>
              <a:off x="201636" y="1751806"/>
              <a:ext cx="190654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jan</a:t>
              </a:r>
            </a:p>
          </p:txBody>
        </p:sp>
        <p:sp>
          <p:nvSpPr>
            <p:cNvPr id="3676" name="Workshop section"/>
            <p:cNvSpPr/>
            <p:nvPr/>
          </p:nvSpPr>
          <p:spPr>
            <a:xfrm>
              <a:off x="2829762" y="1154906"/>
              <a:ext cx="518555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90000"/>
                </a:lnSpc>
                <a:defRPr sz="6500" spc="0">
                  <a:latin typeface="+mn-lt"/>
                  <a:ea typeface="+mn-ea"/>
                  <a:cs typeface="+mn-cs"/>
                  <a:sym typeface="Montserrat Bold"/>
                </a:defRPr>
              </a:lvl1pPr>
            </a:lstStyle>
            <a:p>
              <a:r>
                <a:t>Workshop section</a:t>
              </a:r>
            </a:p>
          </p:txBody>
        </p:sp>
      </p:grpSp>
      <p:sp>
        <p:nvSpPr>
          <p:cNvPr id="3678" name="Line"/>
          <p:cNvSpPr/>
          <p:nvPr/>
        </p:nvSpPr>
        <p:spPr>
          <a:xfrm flipV="1">
            <a:off x="11128565" y="7701203"/>
            <a:ext cx="1" cy="4901938"/>
          </a:xfrm>
          <a:prstGeom prst="line">
            <a:avLst/>
          </a:prstGeom>
          <a:ln w="38100">
            <a:solidFill>
              <a:srgbClr val="D5D5D5"/>
            </a:solidFill>
            <a:miter lim="400000"/>
          </a:ln>
        </p:spPr>
        <p:txBody>
          <a:bodyPr lIns="0" tIns="0" rIns="0" bIns="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3685" name="Group"/>
          <p:cNvGrpSpPr/>
          <p:nvPr/>
        </p:nvGrpSpPr>
        <p:grpSpPr>
          <a:xfrm>
            <a:off x="11732366" y="8124938"/>
            <a:ext cx="5483616" cy="3800467"/>
            <a:chOff x="0" y="0"/>
            <a:chExt cx="5483615" cy="3800466"/>
          </a:xfrm>
        </p:grpSpPr>
        <p:sp>
          <p:nvSpPr>
            <p:cNvPr id="3679" name="Rounded Rectangle"/>
            <p:cNvSpPr/>
            <p:nvPr/>
          </p:nvSpPr>
          <p:spPr>
            <a:xfrm>
              <a:off x="732459" y="732164"/>
              <a:ext cx="4751157" cy="3068303"/>
            </a:xfrm>
            <a:prstGeom prst="roundRect">
              <a:avLst>
                <a:gd name="adj" fmla="val 10399"/>
              </a:avLst>
            </a:pr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680" name="Duis aute irure lorem dolor in enderit in volu ptate velit. Lorem ipsum dolor"/>
            <p:cNvSpPr/>
            <p:nvPr/>
          </p:nvSpPr>
          <p:spPr>
            <a:xfrm>
              <a:off x="1788679" y="2133162"/>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Duis aute irure lorem dolor in enderit in volu ptate velit. Lorem ipsum dolor</a:t>
              </a:r>
            </a:p>
          </p:txBody>
        </p:sp>
        <p:sp>
          <p:nvSpPr>
            <p:cNvPr id="3681" name="02pm"/>
            <p:cNvSpPr/>
            <p:nvPr/>
          </p:nvSpPr>
          <p:spPr>
            <a:xfrm>
              <a:off x="1788679" y="1231069"/>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latin typeface="+mn-lt"/>
                  <a:ea typeface="+mn-ea"/>
                  <a:cs typeface="+mn-cs"/>
                  <a:sym typeface="Montserrat Bold"/>
                </a:defRPr>
              </a:lvl1pPr>
            </a:lstStyle>
            <a:p>
              <a:r>
                <a:t>02pm</a:t>
              </a:r>
            </a:p>
          </p:txBody>
        </p:sp>
        <p:grpSp>
          <p:nvGrpSpPr>
            <p:cNvPr id="3684" name="Group"/>
            <p:cNvGrpSpPr/>
            <p:nvPr/>
          </p:nvGrpSpPr>
          <p:grpSpPr>
            <a:xfrm>
              <a:off x="0" y="0"/>
              <a:ext cx="1464920" cy="1464330"/>
              <a:chOff x="0" y="0"/>
              <a:chExt cx="1464919" cy="1464329"/>
            </a:xfrm>
          </p:grpSpPr>
          <p:sp>
            <p:nvSpPr>
              <p:cNvPr id="3682" name="Shape"/>
              <p:cNvSpPr/>
              <p:nvPr/>
            </p:nvSpPr>
            <p:spPr>
              <a:xfrm>
                <a:off x="0" y="0"/>
                <a:ext cx="1464920" cy="1464330"/>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8033" y="0"/>
                      <a:pt x="5269" y="1053"/>
                      <a:pt x="3161" y="3162"/>
                    </a:cubicBezTo>
                    <a:cubicBezTo>
                      <a:pt x="1053" y="5271"/>
                      <a:pt x="0" y="8036"/>
                      <a:pt x="0" y="10800"/>
                    </a:cubicBezTo>
                    <a:cubicBezTo>
                      <a:pt x="0" y="13564"/>
                      <a:pt x="1053" y="16329"/>
                      <a:pt x="3161" y="18438"/>
                    </a:cubicBezTo>
                    <a:cubicBezTo>
                      <a:pt x="5269" y="20547"/>
                      <a:pt x="8036" y="21600"/>
                      <a:pt x="10800" y="21600"/>
                    </a:cubicBezTo>
                    <a:cubicBezTo>
                      <a:pt x="13564" y="21600"/>
                      <a:pt x="16327" y="20547"/>
                      <a:pt x="18435" y="18438"/>
                    </a:cubicBezTo>
                    <a:cubicBezTo>
                      <a:pt x="20543" y="16329"/>
                      <a:pt x="21600" y="13564"/>
                      <a:pt x="21600" y="10800"/>
                    </a:cubicBezTo>
                    <a:cubicBezTo>
                      <a:pt x="21600" y="8036"/>
                      <a:pt x="20543" y="5271"/>
                      <a:pt x="18435" y="3162"/>
                    </a:cubicBezTo>
                    <a:cubicBezTo>
                      <a:pt x="16327" y="1053"/>
                      <a:pt x="13559" y="0"/>
                      <a:pt x="10796" y="0"/>
                    </a:cubicBezTo>
                    <a:close/>
                  </a:path>
                </a:pathLst>
              </a:custGeom>
              <a:solidFill>
                <a:srgbClr val="454546"/>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683" name="Shape"/>
              <p:cNvSpPr/>
              <p:nvPr/>
            </p:nvSpPr>
            <p:spPr>
              <a:xfrm>
                <a:off x="532062" y="534786"/>
                <a:ext cx="400796" cy="394758"/>
              </a:xfrm>
              <a:custGeom>
                <a:avLst/>
                <a:gdLst/>
                <a:ahLst/>
                <a:cxnLst>
                  <a:cxn ang="0">
                    <a:pos x="wd2" y="hd2"/>
                  </a:cxn>
                  <a:cxn ang="5400000">
                    <a:pos x="wd2" y="hd2"/>
                  </a:cxn>
                  <a:cxn ang="10800000">
                    <a:pos x="wd2" y="hd2"/>
                  </a:cxn>
                  <a:cxn ang="16200000">
                    <a:pos x="wd2" y="hd2"/>
                  </a:cxn>
                </a:cxnLst>
                <a:rect l="0" t="0" r="r" b="b"/>
                <a:pathLst>
                  <a:path w="21600" h="21600" extrusionOk="0">
                    <a:moveTo>
                      <a:pt x="10815" y="0"/>
                    </a:moveTo>
                    <a:cubicBezTo>
                      <a:pt x="4959" y="0"/>
                      <a:pt x="0" y="4678"/>
                      <a:pt x="0" y="10603"/>
                    </a:cubicBezTo>
                    <a:cubicBezTo>
                      <a:pt x="0" y="16529"/>
                      <a:pt x="4959" y="21600"/>
                      <a:pt x="10815" y="21600"/>
                    </a:cubicBezTo>
                    <a:cubicBezTo>
                      <a:pt x="16625" y="21600"/>
                      <a:pt x="21600" y="16529"/>
                      <a:pt x="21600" y="10603"/>
                    </a:cubicBezTo>
                    <a:cubicBezTo>
                      <a:pt x="21600" y="4678"/>
                      <a:pt x="16625" y="0"/>
                      <a:pt x="10815" y="0"/>
                    </a:cubicBezTo>
                    <a:close/>
                    <a:moveTo>
                      <a:pt x="10815" y="2155"/>
                    </a:moveTo>
                    <a:cubicBezTo>
                      <a:pt x="15360" y="2155"/>
                      <a:pt x="19105" y="5920"/>
                      <a:pt x="19105" y="10603"/>
                    </a:cubicBezTo>
                    <a:cubicBezTo>
                      <a:pt x="19105" y="15239"/>
                      <a:pt x="15360" y="19067"/>
                      <a:pt x="10815" y="19067"/>
                    </a:cubicBezTo>
                    <a:cubicBezTo>
                      <a:pt x="6224" y="19067"/>
                      <a:pt x="2479" y="15239"/>
                      <a:pt x="2479" y="10603"/>
                    </a:cubicBezTo>
                    <a:cubicBezTo>
                      <a:pt x="2479" y="5920"/>
                      <a:pt x="6224" y="2155"/>
                      <a:pt x="10815" y="2155"/>
                    </a:cubicBezTo>
                    <a:close/>
                    <a:moveTo>
                      <a:pt x="9901" y="4704"/>
                    </a:moveTo>
                    <a:lnTo>
                      <a:pt x="9901" y="10934"/>
                    </a:lnTo>
                    <a:lnTo>
                      <a:pt x="14038" y="15055"/>
                    </a:lnTo>
                    <a:lnTo>
                      <a:pt x="14813" y="13828"/>
                    </a:lnTo>
                    <a:lnTo>
                      <a:pt x="11575" y="10037"/>
                    </a:lnTo>
                    <a:lnTo>
                      <a:pt x="11575" y="4704"/>
                    </a:lnTo>
                    <a:lnTo>
                      <a:pt x="9901" y="4704"/>
                    </a:lnTo>
                    <a:close/>
                  </a:path>
                </a:pathLst>
              </a:custGeom>
              <a:solidFill>
                <a:srgbClr val="FFFFFF"/>
              </a:solidFill>
              <a:ln w="12700" cap="flat">
                <a:noFill/>
                <a:miter lim="400000"/>
              </a:ln>
              <a:effectLst/>
            </p:spPr>
            <p:txBody>
              <a:bodyPr wrap="square" lIns="50800" tIns="50800" rIns="50800" bIns="50800" numCol="1" anchor="ctr">
                <a:noAutofit/>
              </a:bodyPr>
              <a:lstStyle/>
              <a:p>
                <a:pPr>
                  <a:lnSpc>
                    <a:spcPct val="80000"/>
                  </a:lnSpc>
                  <a:defRPr sz="7000" cap="all" spc="140">
                    <a:solidFill>
                      <a:srgbClr val="FFFFFF"/>
                    </a:solidFill>
                    <a:latin typeface="+mn-lt"/>
                    <a:ea typeface="+mn-ea"/>
                    <a:cs typeface="+mn-cs"/>
                    <a:sym typeface="Montserrat Bold"/>
                  </a:defRPr>
                </a:pPr>
                <a:endParaRPr/>
              </a:p>
            </p:txBody>
          </p:sp>
        </p:grpSp>
      </p:grpSp>
      <p:grpSp>
        <p:nvGrpSpPr>
          <p:cNvPr id="3692" name="Group"/>
          <p:cNvGrpSpPr/>
          <p:nvPr/>
        </p:nvGrpSpPr>
        <p:grpSpPr>
          <a:xfrm>
            <a:off x="17630384" y="8124938"/>
            <a:ext cx="5483616" cy="3800467"/>
            <a:chOff x="0" y="0"/>
            <a:chExt cx="5483615" cy="3800466"/>
          </a:xfrm>
        </p:grpSpPr>
        <p:sp>
          <p:nvSpPr>
            <p:cNvPr id="3686" name="Rounded Rectangle"/>
            <p:cNvSpPr/>
            <p:nvPr/>
          </p:nvSpPr>
          <p:spPr>
            <a:xfrm>
              <a:off x="732459" y="732164"/>
              <a:ext cx="4751157" cy="3068303"/>
            </a:xfrm>
            <a:prstGeom prst="roundRect">
              <a:avLst>
                <a:gd name="adj" fmla="val 10399"/>
              </a:avLst>
            </a:pr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687" name="Duis aute irure lorem dolor in enderit in volu ptate velit. Lorem ipsum dolor"/>
            <p:cNvSpPr/>
            <p:nvPr/>
          </p:nvSpPr>
          <p:spPr>
            <a:xfrm>
              <a:off x="1788679" y="2133162"/>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Duis aute irure lorem dolor in enderit in volu ptate velit. Lorem ipsum dolor</a:t>
              </a:r>
            </a:p>
          </p:txBody>
        </p:sp>
        <p:sp>
          <p:nvSpPr>
            <p:cNvPr id="3688" name="04pm"/>
            <p:cNvSpPr/>
            <p:nvPr/>
          </p:nvSpPr>
          <p:spPr>
            <a:xfrm>
              <a:off x="1788679" y="1231069"/>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latin typeface="+mn-lt"/>
                  <a:ea typeface="+mn-ea"/>
                  <a:cs typeface="+mn-cs"/>
                  <a:sym typeface="Montserrat Bold"/>
                </a:defRPr>
              </a:lvl1pPr>
            </a:lstStyle>
            <a:p>
              <a:r>
                <a:t>04pm</a:t>
              </a:r>
            </a:p>
          </p:txBody>
        </p:sp>
        <p:grpSp>
          <p:nvGrpSpPr>
            <p:cNvPr id="3691" name="Group"/>
            <p:cNvGrpSpPr/>
            <p:nvPr/>
          </p:nvGrpSpPr>
          <p:grpSpPr>
            <a:xfrm>
              <a:off x="0" y="0"/>
              <a:ext cx="1464920" cy="1464330"/>
              <a:chOff x="0" y="0"/>
              <a:chExt cx="1464919" cy="1464329"/>
            </a:xfrm>
          </p:grpSpPr>
          <p:sp>
            <p:nvSpPr>
              <p:cNvPr id="3689" name="Shape"/>
              <p:cNvSpPr/>
              <p:nvPr/>
            </p:nvSpPr>
            <p:spPr>
              <a:xfrm>
                <a:off x="0" y="0"/>
                <a:ext cx="1464920" cy="1464330"/>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8033" y="0"/>
                      <a:pt x="5269" y="1053"/>
                      <a:pt x="3161" y="3162"/>
                    </a:cubicBezTo>
                    <a:cubicBezTo>
                      <a:pt x="1053" y="5271"/>
                      <a:pt x="0" y="8036"/>
                      <a:pt x="0" y="10800"/>
                    </a:cubicBezTo>
                    <a:cubicBezTo>
                      <a:pt x="0" y="13564"/>
                      <a:pt x="1053" y="16329"/>
                      <a:pt x="3161" y="18438"/>
                    </a:cubicBezTo>
                    <a:cubicBezTo>
                      <a:pt x="5269" y="20547"/>
                      <a:pt x="8036" y="21600"/>
                      <a:pt x="10800" y="21600"/>
                    </a:cubicBezTo>
                    <a:cubicBezTo>
                      <a:pt x="13564" y="21600"/>
                      <a:pt x="16327" y="20547"/>
                      <a:pt x="18435" y="18438"/>
                    </a:cubicBezTo>
                    <a:cubicBezTo>
                      <a:pt x="20543" y="16329"/>
                      <a:pt x="21600" y="13564"/>
                      <a:pt x="21600" y="10800"/>
                    </a:cubicBezTo>
                    <a:cubicBezTo>
                      <a:pt x="21600" y="8036"/>
                      <a:pt x="20543" y="5271"/>
                      <a:pt x="18435" y="3162"/>
                    </a:cubicBezTo>
                    <a:cubicBezTo>
                      <a:pt x="16327" y="1053"/>
                      <a:pt x="13559" y="0"/>
                      <a:pt x="10796" y="0"/>
                    </a:cubicBez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690" name="Shape"/>
              <p:cNvSpPr/>
              <p:nvPr/>
            </p:nvSpPr>
            <p:spPr>
              <a:xfrm>
                <a:off x="532062" y="534786"/>
                <a:ext cx="400796" cy="394758"/>
              </a:xfrm>
              <a:custGeom>
                <a:avLst/>
                <a:gdLst/>
                <a:ahLst/>
                <a:cxnLst>
                  <a:cxn ang="0">
                    <a:pos x="wd2" y="hd2"/>
                  </a:cxn>
                  <a:cxn ang="5400000">
                    <a:pos x="wd2" y="hd2"/>
                  </a:cxn>
                  <a:cxn ang="10800000">
                    <a:pos x="wd2" y="hd2"/>
                  </a:cxn>
                  <a:cxn ang="16200000">
                    <a:pos x="wd2" y="hd2"/>
                  </a:cxn>
                </a:cxnLst>
                <a:rect l="0" t="0" r="r" b="b"/>
                <a:pathLst>
                  <a:path w="21600" h="21600" extrusionOk="0">
                    <a:moveTo>
                      <a:pt x="10815" y="0"/>
                    </a:moveTo>
                    <a:cubicBezTo>
                      <a:pt x="4959" y="0"/>
                      <a:pt x="0" y="4678"/>
                      <a:pt x="0" y="10603"/>
                    </a:cubicBezTo>
                    <a:cubicBezTo>
                      <a:pt x="0" y="16529"/>
                      <a:pt x="4959" y="21600"/>
                      <a:pt x="10815" y="21600"/>
                    </a:cubicBezTo>
                    <a:cubicBezTo>
                      <a:pt x="16625" y="21600"/>
                      <a:pt x="21600" y="16529"/>
                      <a:pt x="21600" y="10603"/>
                    </a:cubicBezTo>
                    <a:cubicBezTo>
                      <a:pt x="21600" y="4678"/>
                      <a:pt x="16625" y="0"/>
                      <a:pt x="10815" y="0"/>
                    </a:cubicBezTo>
                    <a:close/>
                    <a:moveTo>
                      <a:pt x="10815" y="2155"/>
                    </a:moveTo>
                    <a:cubicBezTo>
                      <a:pt x="15360" y="2155"/>
                      <a:pt x="19105" y="5920"/>
                      <a:pt x="19105" y="10603"/>
                    </a:cubicBezTo>
                    <a:cubicBezTo>
                      <a:pt x="19105" y="15239"/>
                      <a:pt x="15360" y="19067"/>
                      <a:pt x="10815" y="19067"/>
                    </a:cubicBezTo>
                    <a:cubicBezTo>
                      <a:pt x="6224" y="19067"/>
                      <a:pt x="2479" y="15239"/>
                      <a:pt x="2479" y="10603"/>
                    </a:cubicBezTo>
                    <a:cubicBezTo>
                      <a:pt x="2479" y="5920"/>
                      <a:pt x="6224" y="2155"/>
                      <a:pt x="10815" y="2155"/>
                    </a:cubicBezTo>
                    <a:close/>
                    <a:moveTo>
                      <a:pt x="9901" y="4704"/>
                    </a:moveTo>
                    <a:lnTo>
                      <a:pt x="9901" y="10934"/>
                    </a:lnTo>
                    <a:lnTo>
                      <a:pt x="14038" y="15055"/>
                    </a:lnTo>
                    <a:lnTo>
                      <a:pt x="14813" y="13828"/>
                    </a:lnTo>
                    <a:lnTo>
                      <a:pt x="11575" y="10037"/>
                    </a:lnTo>
                    <a:lnTo>
                      <a:pt x="11575" y="4704"/>
                    </a:lnTo>
                    <a:lnTo>
                      <a:pt x="9901" y="4704"/>
                    </a:lnTo>
                    <a:close/>
                  </a:path>
                </a:pathLst>
              </a:custGeom>
              <a:solidFill>
                <a:srgbClr val="FFFFFF"/>
              </a:solidFill>
              <a:ln w="12700" cap="flat">
                <a:noFill/>
                <a:miter lim="400000"/>
              </a:ln>
              <a:effectLst/>
            </p:spPr>
            <p:txBody>
              <a:bodyPr wrap="square" lIns="50800" tIns="50800" rIns="50800" bIns="50800" numCol="1" anchor="ctr">
                <a:noAutofit/>
              </a:bodyPr>
              <a:lstStyle/>
              <a:p>
                <a:pPr>
                  <a:lnSpc>
                    <a:spcPct val="80000"/>
                  </a:lnSpc>
                  <a:defRPr sz="7000" cap="all" spc="140">
                    <a:solidFill>
                      <a:srgbClr val="FFFFFF"/>
                    </a:solidFill>
                    <a:latin typeface="+mn-lt"/>
                    <a:ea typeface="+mn-ea"/>
                    <a:cs typeface="+mn-cs"/>
                    <a:sym typeface="Montserrat Bold"/>
                  </a:defRPr>
                </a:pPr>
                <a:endParaRPr/>
              </a:p>
            </p:txBody>
          </p:sp>
        </p:grpSp>
      </p:grpSp>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4" name="Meeting.jpg"/>
          <p:cNvPicPr>
            <a:picLocks noChangeAspect="1"/>
          </p:cNvPicPr>
          <p:nvPr/>
        </p:nvPicPr>
        <p:blipFill rotWithShape="1">
          <a:blip r:embed="rId2">
            <a:extLst>
              <a:ext uri="{28A0092B-C50C-407E-A947-70E740481C1C}">
                <a14:useLocalDpi xmlns:a14="http://schemas.microsoft.com/office/drawing/2010/main" val="0"/>
              </a:ext>
            </a:extLst>
          </a:blip>
          <a:srcRect t="1"/>
          <a:stretch/>
        </p:blipFill>
        <p:spPr>
          <a:xfrm>
            <a:off x="0" y="0"/>
            <a:ext cx="24383999" cy="13716000"/>
          </a:xfrm>
          <a:prstGeom prst="rect">
            <a:avLst/>
          </a:prstGeom>
          <a:ln w="12700">
            <a:miter lim="400000"/>
          </a:ln>
        </p:spPr>
      </p:pic>
      <p:sp>
        <p:nvSpPr>
          <p:cNvPr id="3695" name="Rectangle"/>
          <p:cNvSpPr/>
          <p:nvPr/>
        </p:nvSpPr>
        <p:spPr>
          <a:xfrm>
            <a:off x="0" y="6858000"/>
            <a:ext cx="24384001" cy="6858000"/>
          </a:xfrm>
          <a:prstGeom prst="rect">
            <a:avLst/>
          </a:pr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696" name="Shape"/>
          <p:cNvSpPr/>
          <p:nvPr/>
        </p:nvSpPr>
        <p:spPr>
          <a:xfrm>
            <a:off x="12192000" y="5841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FFFFFF"/>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697" name="Shape"/>
          <p:cNvSpPr/>
          <p:nvPr/>
        </p:nvSpPr>
        <p:spPr>
          <a:xfrm>
            <a:off x="1269999" y="5968999"/>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698" name="Shape"/>
          <p:cNvSpPr/>
          <p:nvPr/>
        </p:nvSpPr>
        <p:spPr>
          <a:xfrm>
            <a:off x="6731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699" name="Shape"/>
          <p:cNvSpPr/>
          <p:nvPr/>
        </p:nvSpPr>
        <p:spPr>
          <a:xfrm>
            <a:off x="17653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700" name="Tuesday"/>
          <p:cNvSpPr txBox="1"/>
          <p:nvPr/>
        </p:nvSpPr>
        <p:spPr>
          <a:xfrm>
            <a:off x="7078162" y="61722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solidFill>
                  <a:srgbClr val="D5D5D5"/>
                </a:solidFill>
                <a:latin typeface="+mn-lt"/>
                <a:ea typeface="+mn-ea"/>
                <a:cs typeface="+mn-cs"/>
                <a:sym typeface="Montserrat Bold"/>
              </a:defRPr>
            </a:lvl1pPr>
          </a:lstStyle>
          <a:p>
            <a:r>
              <a:t>Tuesday</a:t>
            </a:r>
          </a:p>
        </p:txBody>
      </p:sp>
      <p:sp>
        <p:nvSpPr>
          <p:cNvPr id="3701" name="Wednesday"/>
          <p:cNvSpPr txBox="1"/>
          <p:nvPr/>
        </p:nvSpPr>
        <p:spPr>
          <a:xfrm>
            <a:off x="12539162" y="61087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latin typeface="+mn-lt"/>
                <a:ea typeface="+mn-ea"/>
                <a:cs typeface="+mn-cs"/>
                <a:sym typeface="Montserrat Bold"/>
              </a:defRPr>
            </a:lvl1pPr>
          </a:lstStyle>
          <a:p>
            <a:r>
              <a:t>Wednesday</a:t>
            </a:r>
          </a:p>
        </p:txBody>
      </p:sp>
      <p:sp>
        <p:nvSpPr>
          <p:cNvPr id="3702" name="thursday"/>
          <p:cNvSpPr txBox="1"/>
          <p:nvPr/>
        </p:nvSpPr>
        <p:spPr>
          <a:xfrm>
            <a:off x="18000163" y="61722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solidFill>
                  <a:srgbClr val="D5D5D5"/>
                </a:solidFill>
                <a:latin typeface="+mn-lt"/>
                <a:ea typeface="+mn-ea"/>
                <a:cs typeface="+mn-cs"/>
                <a:sym typeface="Montserrat Bold"/>
              </a:defRPr>
            </a:lvl1pPr>
          </a:lstStyle>
          <a:p>
            <a:r>
              <a:t>thursday</a:t>
            </a:r>
          </a:p>
        </p:txBody>
      </p:sp>
      <p:sp>
        <p:nvSpPr>
          <p:cNvPr id="3703" name="Monday"/>
          <p:cNvSpPr txBox="1"/>
          <p:nvPr/>
        </p:nvSpPr>
        <p:spPr>
          <a:xfrm>
            <a:off x="1617162" y="61722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solidFill>
                  <a:srgbClr val="D5D5D5"/>
                </a:solidFill>
                <a:latin typeface="+mn-lt"/>
                <a:ea typeface="+mn-ea"/>
                <a:cs typeface="+mn-cs"/>
                <a:sym typeface="Montserrat Bold"/>
              </a:defRPr>
            </a:lvl1pPr>
          </a:lstStyle>
          <a:p>
            <a:r>
              <a:t>Monday</a:t>
            </a:r>
          </a:p>
        </p:txBody>
      </p:sp>
      <p:grpSp>
        <p:nvGrpSpPr>
          <p:cNvPr id="3708" name="Group"/>
          <p:cNvGrpSpPr/>
          <p:nvPr/>
        </p:nvGrpSpPr>
        <p:grpSpPr>
          <a:xfrm>
            <a:off x="2582854" y="8870265"/>
            <a:ext cx="8015321" cy="2309814"/>
            <a:chOff x="0" y="0"/>
            <a:chExt cx="8015320" cy="2309812"/>
          </a:xfrm>
        </p:grpSpPr>
        <p:sp>
          <p:nvSpPr>
            <p:cNvPr id="3704" name="Rounded Rectangle"/>
            <p:cNvSpPr/>
            <p:nvPr/>
          </p:nvSpPr>
          <p:spPr>
            <a:xfrm>
              <a:off x="0" y="0"/>
              <a:ext cx="2309813" cy="2309813"/>
            </a:xfrm>
            <a:prstGeom prst="roundRect">
              <a:avLst>
                <a:gd name="adj" fmla="val 22153"/>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705" name="20"/>
            <p:cNvSpPr/>
            <p:nvPr/>
          </p:nvSpPr>
          <p:spPr>
            <a:xfrm>
              <a:off x="201636" y="875506"/>
              <a:ext cx="190654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90000"/>
                </a:lnSpc>
                <a:defRPr sz="9000" spc="0">
                  <a:solidFill>
                    <a:srgbClr val="FFFFFF"/>
                  </a:solidFill>
                  <a:latin typeface="+mn-lt"/>
                  <a:ea typeface="+mn-ea"/>
                  <a:cs typeface="+mn-cs"/>
                  <a:sym typeface="Montserrat Bold"/>
                </a:defRPr>
              </a:lvl1pPr>
            </a:lstStyle>
            <a:p>
              <a:r>
                <a:t>20</a:t>
              </a:r>
            </a:p>
          </p:txBody>
        </p:sp>
        <p:sp>
          <p:nvSpPr>
            <p:cNvPr id="3706" name="jan"/>
            <p:cNvSpPr/>
            <p:nvPr/>
          </p:nvSpPr>
          <p:spPr>
            <a:xfrm>
              <a:off x="201636" y="1751806"/>
              <a:ext cx="190654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jan</a:t>
              </a:r>
            </a:p>
          </p:txBody>
        </p:sp>
        <p:sp>
          <p:nvSpPr>
            <p:cNvPr id="3707" name="Project trials"/>
            <p:cNvSpPr/>
            <p:nvPr/>
          </p:nvSpPr>
          <p:spPr>
            <a:xfrm>
              <a:off x="2829762" y="1154906"/>
              <a:ext cx="518555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90000"/>
                </a:lnSpc>
                <a:defRPr sz="6500" spc="0">
                  <a:latin typeface="+mn-lt"/>
                  <a:ea typeface="+mn-ea"/>
                  <a:cs typeface="+mn-cs"/>
                  <a:sym typeface="Montserrat Bold"/>
                </a:defRPr>
              </a:lvl1pPr>
            </a:lstStyle>
            <a:p>
              <a:r>
                <a:t>Project trials</a:t>
              </a:r>
            </a:p>
          </p:txBody>
        </p:sp>
      </p:grpSp>
      <p:grpSp>
        <p:nvGrpSpPr>
          <p:cNvPr id="3712" name="Group"/>
          <p:cNvGrpSpPr/>
          <p:nvPr/>
        </p:nvGrpSpPr>
        <p:grpSpPr>
          <a:xfrm>
            <a:off x="17904569" y="8968709"/>
            <a:ext cx="5209431" cy="1433476"/>
            <a:chOff x="0" y="635000"/>
            <a:chExt cx="5209430" cy="1433475"/>
          </a:xfrm>
        </p:grpSpPr>
        <p:sp>
          <p:nvSpPr>
            <p:cNvPr id="3709" name="11.15"/>
            <p:cNvSpPr/>
            <p:nvPr/>
          </p:nvSpPr>
          <p:spPr>
            <a:xfrm>
              <a:off x="0" y="635000"/>
              <a:ext cx="520943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90000"/>
                </a:lnSpc>
                <a:defRPr sz="7500" spc="0">
                  <a:solidFill>
                    <a:srgbClr val="D5D5D5"/>
                  </a:solidFill>
                  <a:latin typeface="+mn-lt"/>
                  <a:ea typeface="+mn-ea"/>
                  <a:cs typeface="+mn-cs"/>
                  <a:sym typeface="Montserrat Bold"/>
                </a:defRPr>
              </a:lvl1pPr>
            </a:lstStyle>
            <a:p>
              <a:r>
                <a:t>11.15</a:t>
              </a:r>
            </a:p>
          </p:txBody>
        </p:sp>
        <p:sp>
          <p:nvSpPr>
            <p:cNvPr id="3710" name="Sute irure lorem dolor in reprehenderit in voluptate velit rure lorem dolor in reprehenderit in voluptate"/>
            <p:cNvSpPr/>
            <p:nvPr/>
          </p:nvSpPr>
          <p:spPr>
            <a:xfrm>
              <a:off x="0" y="2068475"/>
              <a:ext cx="520943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Sute irure lorem dolor in reprehenderit in voluptate velit rure lorem dolor in reprehenderit in voluptate</a:t>
              </a:r>
            </a:p>
          </p:txBody>
        </p:sp>
        <p:sp>
          <p:nvSpPr>
            <p:cNvPr id="3711" name="Insert title here"/>
            <p:cNvSpPr/>
            <p:nvPr/>
          </p:nvSpPr>
          <p:spPr>
            <a:xfrm>
              <a:off x="0" y="1435100"/>
              <a:ext cx="520943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75">
                  <a:latin typeface="Montserrat ExtraBold"/>
                  <a:ea typeface="Montserrat ExtraBold"/>
                  <a:cs typeface="Montserrat ExtraBold"/>
                  <a:sym typeface="Montserrat ExtraBold"/>
                </a:defRPr>
              </a:lvl1pPr>
            </a:lstStyle>
            <a:p>
              <a:r>
                <a:t>Insert title here</a:t>
              </a:r>
            </a:p>
          </p:txBody>
        </p:sp>
      </p:grpSp>
      <p:grpSp>
        <p:nvGrpSpPr>
          <p:cNvPr id="3716" name="Group"/>
          <p:cNvGrpSpPr/>
          <p:nvPr/>
        </p:nvGrpSpPr>
        <p:grpSpPr>
          <a:xfrm>
            <a:off x="12006119" y="8968709"/>
            <a:ext cx="5209431" cy="1433476"/>
            <a:chOff x="0" y="635000"/>
            <a:chExt cx="5209430" cy="1433475"/>
          </a:xfrm>
        </p:grpSpPr>
        <p:sp>
          <p:nvSpPr>
            <p:cNvPr id="3713" name="Sute irure lorem dolor in reprehenderit in voluptate velit. Lorem ipsum dolor  Sute irure lorem dolor in reprehenderit in voluptate velit. Lorem ipsum dolor"/>
            <p:cNvSpPr/>
            <p:nvPr/>
          </p:nvSpPr>
          <p:spPr>
            <a:xfrm>
              <a:off x="0" y="2068475"/>
              <a:ext cx="520943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Sute irure lorem dolor in reprehenderit in voluptate velit. Lorem ipsum dolor  Sute irure lorem dolor in reprehenderit in voluptate velit. Lorem ipsum dolor </a:t>
              </a:r>
            </a:p>
          </p:txBody>
        </p:sp>
        <p:sp>
          <p:nvSpPr>
            <p:cNvPr id="3714" name="Insert title here"/>
            <p:cNvSpPr/>
            <p:nvPr/>
          </p:nvSpPr>
          <p:spPr>
            <a:xfrm>
              <a:off x="0" y="1435100"/>
              <a:ext cx="520943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75">
                  <a:latin typeface="Montserrat ExtraBold"/>
                  <a:ea typeface="Montserrat ExtraBold"/>
                  <a:cs typeface="Montserrat ExtraBold"/>
                  <a:sym typeface="Montserrat ExtraBold"/>
                </a:defRPr>
              </a:lvl1pPr>
            </a:lstStyle>
            <a:p>
              <a:r>
                <a:t>Insert title here</a:t>
              </a:r>
            </a:p>
          </p:txBody>
        </p:sp>
        <p:sp>
          <p:nvSpPr>
            <p:cNvPr id="3715" name="08.00"/>
            <p:cNvSpPr/>
            <p:nvPr/>
          </p:nvSpPr>
          <p:spPr>
            <a:xfrm>
              <a:off x="0" y="635000"/>
              <a:ext cx="520943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90000"/>
                </a:lnSpc>
                <a:defRPr sz="7500" spc="0">
                  <a:solidFill>
                    <a:srgbClr val="D5D5D5"/>
                  </a:solidFill>
                  <a:latin typeface="+mn-lt"/>
                  <a:ea typeface="+mn-ea"/>
                  <a:cs typeface="+mn-cs"/>
                  <a:sym typeface="Montserrat Bold"/>
                </a:defRPr>
              </a:lvl1pPr>
            </a:lstStyle>
            <a:p>
              <a:r>
                <a:t>08.00</a:t>
              </a:r>
            </a:p>
          </p:txBody>
        </p:sp>
      </p:grpSp>
      <p:sp>
        <p:nvSpPr>
          <p:cNvPr id="3717" name="Line"/>
          <p:cNvSpPr/>
          <p:nvPr/>
        </p:nvSpPr>
        <p:spPr>
          <a:xfrm flipV="1">
            <a:off x="11128565" y="7701203"/>
            <a:ext cx="1" cy="4901938"/>
          </a:xfrm>
          <a:prstGeom prst="line">
            <a:avLst/>
          </a:prstGeom>
          <a:ln w="38100">
            <a:solidFill>
              <a:srgbClr val="D5D5D5"/>
            </a:solidFill>
            <a:miter lim="400000"/>
          </a:ln>
        </p:spPr>
        <p:txBody>
          <a:bodyPr lIns="0" tIns="0" rIns="0" bIns="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9" name="austin-distel-675052-unsplash.jpg"/>
          <p:cNvPicPr>
            <a:picLocks noChangeAspect="1"/>
          </p:cNvPicPr>
          <p:nvPr/>
        </p:nvPicPr>
        <p:blipFill rotWithShape="1">
          <a:blip r:embed="rId2">
            <a:extLst>
              <a:ext uri="{28A0092B-C50C-407E-A947-70E740481C1C}">
                <a14:useLocalDpi xmlns:a14="http://schemas.microsoft.com/office/drawing/2010/main" val="0"/>
              </a:ext>
            </a:extLst>
          </a:blip>
          <a:srcRect t="1"/>
          <a:stretch/>
        </p:blipFill>
        <p:spPr>
          <a:xfrm>
            <a:off x="-1" y="0"/>
            <a:ext cx="24384001" cy="13716000"/>
          </a:xfrm>
          <a:prstGeom prst="rect">
            <a:avLst/>
          </a:prstGeom>
          <a:ln w="12700">
            <a:miter lim="400000"/>
          </a:ln>
        </p:spPr>
      </p:pic>
      <p:sp>
        <p:nvSpPr>
          <p:cNvPr id="3720" name="Rectangle"/>
          <p:cNvSpPr/>
          <p:nvPr/>
        </p:nvSpPr>
        <p:spPr>
          <a:xfrm>
            <a:off x="0" y="6858000"/>
            <a:ext cx="24384001" cy="6858000"/>
          </a:xfrm>
          <a:prstGeom prst="rect">
            <a:avLst/>
          </a:pr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721" name="Shape"/>
          <p:cNvSpPr/>
          <p:nvPr/>
        </p:nvSpPr>
        <p:spPr>
          <a:xfrm>
            <a:off x="17653000" y="5841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FFFFFF"/>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722" name="Shape"/>
          <p:cNvSpPr/>
          <p:nvPr/>
        </p:nvSpPr>
        <p:spPr>
          <a:xfrm>
            <a:off x="1269999" y="5968999"/>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723" name="Shape"/>
          <p:cNvSpPr/>
          <p:nvPr/>
        </p:nvSpPr>
        <p:spPr>
          <a:xfrm>
            <a:off x="6731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724" name="Shape"/>
          <p:cNvSpPr/>
          <p:nvPr/>
        </p:nvSpPr>
        <p:spPr>
          <a:xfrm>
            <a:off x="12192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725" name="Monday"/>
          <p:cNvSpPr txBox="1"/>
          <p:nvPr/>
        </p:nvSpPr>
        <p:spPr>
          <a:xfrm>
            <a:off x="1617162" y="61722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solidFill>
                  <a:srgbClr val="D5D5D5"/>
                </a:solidFill>
                <a:latin typeface="+mn-lt"/>
                <a:ea typeface="+mn-ea"/>
                <a:cs typeface="+mn-cs"/>
                <a:sym typeface="Montserrat Bold"/>
              </a:defRPr>
            </a:lvl1pPr>
          </a:lstStyle>
          <a:p>
            <a:r>
              <a:t>Monday</a:t>
            </a:r>
          </a:p>
        </p:txBody>
      </p:sp>
      <p:sp>
        <p:nvSpPr>
          <p:cNvPr id="3726" name="Tuesday"/>
          <p:cNvSpPr txBox="1"/>
          <p:nvPr/>
        </p:nvSpPr>
        <p:spPr>
          <a:xfrm>
            <a:off x="7078162" y="61722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solidFill>
                  <a:srgbClr val="D5D5D5"/>
                </a:solidFill>
                <a:latin typeface="+mn-lt"/>
                <a:ea typeface="+mn-ea"/>
                <a:cs typeface="+mn-cs"/>
                <a:sym typeface="Montserrat Bold"/>
              </a:defRPr>
            </a:lvl1pPr>
          </a:lstStyle>
          <a:p>
            <a:r>
              <a:t>Tuesday</a:t>
            </a:r>
          </a:p>
        </p:txBody>
      </p:sp>
      <p:sp>
        <p:nvSpPr>
          <p:cNvPr id="3727" name="Wednesday"/>
          <p:cNvSpPr txBox="1"/>
          <p:nvPr/>
        </p:nvSpPr>
        <p:spPr>
          <a:xfrm>
            <a:off x="12539162" y="61722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solidFill>
                  <a:srgbClr val="D5D5D5"/>
                </a:solidFill>
                <a:latin typeface="+mn-lt"/>
                <a:ea typeface="+mn-ea"/>
                <a:cs typeface="+mn-cs"/>
                <a:sym typeface="Montserrat Bold"/>
              </a:defRPr>
            </a:lvl1pPr>
          </a:lstStyle>
          <a:p>
            <a:r>
              <a:t>Wednesday</a:t>
            </a:r>
          </a:p>
        </p:txBody>
      </p:sp>
      <p:sp>
        <p:nvSpPr>
          <p:cNvPr id="3728" name="Thursday"/>
          <p:cNvSpPr txBox="1"/>
          <p:nvPr/>
        </p:nvSpPr>
        <p:spPr>
          <a:xfrm>
            <a:off x="18000163" y="61087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latin typeface="+mn-lt"/>
                <a:ea typeface="+mn-ea"/>
                <a:cs typeface="+mn-cs"/>
                <a:sym typeface="Montserrat Bold"/>
              </a:defRPr>
            </a:lvl1pPr>
          </a:lstStyle>
          <a:p>
            <a:r>
              <a:t>Thursday</a:t>
            </a:r>
          </a:p>
        </p:txBody>
      </p:sp>
      <p:grpSp>
        <p:nvGrpSpPr>
          <p:cNvPr id="3733" name="Group"/>
          <p:cNvGrpSpPr/>
          <p:nvPr/>
        </p:nvGrpSpPr>
        <p:grpSpPr>
          <a:xfrm>
            <a:off x="2582854" y="8870265"/>
            <a:ext cx="8015321" cy="2309814"/>
            <a:chOff x="0" y="0"/>
            <a:chExt cx="8015320" cy="2309812"/>
          </a:xfrm>
        </p:grpSpPr>
        <p:sp>
          <p:nvSpPr>
            <p:cNvPr id="3729" name="Rounded Rectangle"/>
            <p:cNvSpPr/>
            <p:nvPr/>
          </p:nvSpPr>
          <p:spPr>
            <a:xfrm>
              <a:off x="0" y="0"/>
              <a:ext cx="2309813" cy="2309813"/>
            </a:xfrm>
            <a:prstGeom prst="roundRect">
              <a:avLst>
                <a:gd name="adj" fmla="val 22153"/>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730" name="21"/>
            <p:cNvSpPr/>
            <p:nvPr/>
          </p:nvSpPr>
          <p:spPr>
            <a:xfrm>
              <a:off x="201636" y="875506"/>
              <a:ext cx="190654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90000"/>
                </a:lnSpc>
                <a:defRPr sz="9000" spc="0">
                  <a:solidFill>
                    <a:srgbClr val="FFFFFF"/>
                  </a:solidFill>
                  <a:latin typeface="+mn-lt"/>
                  <a:ea typeface="+mn-ea"/>
                  <a:cs typeface="+mn-cs"/>
                  <a:sym typeface="Montserrat Bold"/>
                </a:defRPr>
              </a:lvl1pPr>
            </a:lstStyle>
            <a:p>
              <a:r>
                <a:t>21</a:t>
              </a:r>
            </a:p>
          </p:txBody>
        </p:sp>
        <p:sp>
          <p:nvSpPr>
            <p:cNvPr id="3731" name="jan"/>
            <p:cNvSpPr/>
            <p:nvPr/>
          </p:nvSpPr>
          <p:spPr>
            <a:xfrm>
              <a:off x="201636" y="1751806"/>
              <a:ext cx="190654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solidFill>
                    <a:srgbClr val="FFFFFF"/>
                  </a:solidFill>
                  <a:latin typeface="Montserrat ExtraBold"/>
                  <a:ea typeface="Montserrat ExtraBold"/>
                  <a:cs typeface="Montserrat ExtraBold"/>
                  <a:sym typeface="Montserrat ExtraBold"/>
                </a:defRPr>
              </a:lvl1pPr>
            </a:lstStyle>
            <a:p>
              <a:r>
                <a:t>jan</a:t>
              </a:r>
            </a:p>
          </p:txBody>
        </p:sp>
        <p:sp>
          <p:nvSpPr>
            <p:cNvPr id="3732" name="Final results"/>
            <p:cNvSpPr/>
            <p:nvPr/>
          </p:nvSpPr>
          <p:spPr>
            <a:xfrm>
              <a:off x="2829762" y="1154906"/>
              <a:ext cx="518555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90000"/>
                </a:lnSpc>
                <a:defRPr sz="6500" spc="0">
                  <a:latin typeface="+mn-lt"/>
                  <a:ea typeface="+mn-ea"/>
                  <a:cs typeface="+mn-cs"/>
                  <a:sym typeface="Montserrat Bold"/>
                </a:defRPr>
              </a:lvl1pPr>
            </a:lstStyle>
            <a:p>
              <a:r>
                <a:t>Final results</a:t>
              </a:r>
            </a:p>
          </p:txBody>
        </p:sp>
      </p:grpSp>
      <p:sp>
        <p:nvSpPr>
          <p:cNvPr id="3734" name="Line"/>
          <p:cNvSpPr/>
          <p:nvPr/>
        </p:nvSpPr>
        <p:spPr>
          <a:xfrm flipV="1">
            <a:off x="11128565" y="7701203"/>
            <a:ext cx="1" cy="4901938"/>
          </a:xfrm>
          <a:prstGeom prst="line">
            <a:avLst/>
          </a:prstGeom>
          <a:ln w="38100">
            <a:solidFill>
              <a:srgbClr val="D5D5D5"/>
            </a:solidFill>
            <a:miter lim="400000"/>
          </a:ln>
        </p:spPr>
        <p:txBody>
          <a:bodyPr lIns="0" tIns="0" rIns="0" bIns="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3741" name="Group"/>
          <p:cNvGrpSpPr/>
          <p:nvPr/>
        </p:nvGrpSpPr>
        <p:grpSpPr>
          <a:xfrm>
            <a:off x="11732366" y="8124938"/>
            <a:ext cx="5483616" cy="3800467"/>
            <a:chOff x="0" y="0"/>
            <a:chExt cx="5483615" cy="3800466"/>
          </a:xfrm>
        </p:grpSpPr>
        <p:sp>
          <p:nvSpPr>
            <p:cNvPr id="3735" name="Rounded Rectangle"/>
            <p:cNvSpPr/>
            <p:nvPr/>
          </p:nvSpPr>
          <p:spPr>
            <a:xfrm>
              <a:off x="732459" y="732164"/>
              <a:ext cx="4751157" cy="3068303"/>
            </a:xfrm>
            <a:prstGeom prst="roundRect">
              <a:avLst>
                <a:gd name="adj" fmla="val 10399"/>
              </a:avLst>
            </a:pr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736" name="Duis aute irure lorem dolor in enderit in volu ptate velit. Lorem ipsum dolor"/>
            <p:cNvSpPr/>
            <p:nvPr/>
          </p:nvSpPr>
          <p:spPr>
            <a:xfrm>
              <a:off x="1788679" y="2133162"/>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Duis aute irure lorem dolor in enderit in volu ptate velit. Lorem ipsum dolor</a:t>
              </a:r>
            </a:p>
          </p:txBody>
        </p:sp>
        <p:sp>
          <p:nvSpPr>
            <p:cNvPr id="3737" name="02pm"/>
            <p:cNvSpPr/>
            <p:nvPr/>
          </p:nvSpPr>
          <p:spPr>
            <a:xfrm>
              <a:off x="1788679" y="1231069"/>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latin typeface="+mn-lt"/>
                  <a:ea typeface="+mn-ea"/>
                  <a:cs typeface="+mn-cs"/>
                  <a:sym typeface="Montserrat Bold"/>
                </a:defRPr>
              </a:lvl1pPr>
            </a:lstStyle>
            <a:p>
              <a:r>
                <a:t>02pm</a:t>
              </a:r>
            </a:p>
          </p:txBody>
        </p:sp>
        <p:grpSp>
          <p:nvGrpSpPr>
            <p:cNvPr id="3740" name="Group"/>
            <p:cNvGrpSpPr/>
            <p:nvPr/>
          </p:nvGrpSpPr>
          <p:grpSpPr>
            <a:xfrm>
              <a:off x="0" y="0"/>
              <a:ext cx="1464920" cy="1464330"/>
              <a:chOff x="0" y="0"/>
              <a:chExt cx="1464919" cy="1464329"/>
            </a:xfrm>
          </p:grpSpPr>
          <p:sp>
            <p:nvSpPr>
              <p:cNvPr id="3738" name="Shape"/>
              <p:cNvSpPr/>
              <p:nvPr/>
            </p:nvSpPr>
            <p:spPr>
              <a:xfrm>
                <a:off x="0" y="0"/>
                <a:ext cx="1464920" cy="1464330"/>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8033" y="0"/>
                      <a:pt x="5269" y="1053"/>
                      <a:pt x="3161" y="3162"/>
                    </a:cubicBezTo>
                    <a:cubicBezTo>
                      <a:pt x="1053" y="5271"/>
                      <a:pt x="0" y="8036"/>
                      <a:pt x="0" y="10800"/>
                    </a:cubicBezTo>
                    <a:cubicBezTo>
                      <a:pt x="0" y="13564"/>
                      <a:pt x="1053" y="16329"/>
                      <a:pt x="3161" y="18438"/>
                    </a:cubicBezTo>
                    <a:cubicBezTo>
                      <a:pt x="5269" y="20547"/>
                      <a:pt x="8036" y="21600"/>
                      <a:pt x="10800" y="21600"/>
                    </a:cubicBezTo>
                    <a:cubicBezTo>
                      <a:pt x="13564" y="21600"/>
                      <a:pt x="16327" y="20547"/>
                      <a:pt x="18435" y="18438"/>
                    </a:cubicBezTo>
                    <a:cubicBezTo>
                      <a:pt x="20543" y="16329"/>
                      <a:pt x="21600" y="13564"/>
                      <a:pt x="21600" y="10800"/>
                    </a:cubicBezTo>
                    <a:cubicBezTo>
                      <a:pt x="21600" y="8036"/>
                      <a:pt x="20543" y="5271"/>
                      <a:pt x="18435" y="3162"/>
                    </a:cubicBezTo>
                    <a:cubicBezTo>
                      <a:pt x="16327" y="1053"/>
                      <a:pt x="13559" y="0"/>
                      <a:pt x="10796" y="0"/>
                    </a:cubicBezTo>
                    <a:close/>
                  </a:path>
                </a:pathLst>
              </a:custGeom>
              <a:solidFill>
                <a:srgbClr val="454546"/>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739" name="Shape"/>
              <p:cNvSpPr/>
              <p:nvPr/>
            </p:nvSpPr>
            <p:spPr>
              <a:xfrm>
                <a:off x="532062" y="534786"/>
                <a:ext cx="400796" cy="394758"/>
              </a:xfrm>
              <a:custGeom>
                <a:avLst/>
                <a:gdLst/>
                <a:ahLst/>
                <a:cxnLst>
                  <a:cxn ang="0">
                    <a:pos x="wd2" y="hd2"/>
                  </a:cxn>
                  <a:cxn ang="5400000">
                    <a:pos x="wd2" y="hd2"/>
                  </a:cxn>
                  <a:cxn ang="10800000">
                    <a:pos x="wd2" y="hd2"/>
                  </a:cxn>
                  <a:cxn ang="16200000">
                    <a:pos x="wd2" y="hd2"/>
                  </a:cxn>
                </a:cxnLst>
                <a:rect l="0" t="0" r="r" b="b"/>
                <a:pathLst>
                  <a:path w="21600" h="21600" extrusionOk="0">
                    <a:moveTo>
                      <a:pt x="10815" y="0"/>
                    </a:moveTo>
                    <a:cubicBezTo>
                      <a:pt x="4959" y="0"/>
                      <a:pt x="0" y="4678"/>
                      <a:pt x="0" y="10603"/>
                    </a:cubicBezTo>
                    <a:cubicBezTo>
                      <a:pt x="0" y="16529"/>
                      <a:pt x="4959" y="21600"/>
                      <a:pt x="10815" y="21600"/>
                    </a:cubicBezTo>
                    <a:cubicBezTo>
                      <a:pt x="16625" y="21600"/>
                      <a:pt x="21600" y="16529"/>
                      <a:pt x="21600" y="10603"/>
                    </a:cubicBezTo>
                    <a:cubicBezTo>
                      <a:pt x="21600" y="4678"/>
                      <a:pt x="16625" y="0"/>
                      <a:pt x="10815" y="0"/>
                    </a:cubicBezTo>
                    <a:close/>
                    <a:moveTo>
                      <a:pt x="10815" y="2155"/>
                    </a:moveTo>
                    <a:cubicBezTo>
                      <a:pt x="15360" y="2155"/>
                      <a:pt x="19105" y="5920"/>
                      <a:pt x="19105" y="10603"/>
                    </a:cubicBezTo>
                    <a:cubicBezTo>
                      <a:pt x="19105" y="15239"/>
                      <a:pt x="15360" y="19067"/>
                      <a:pt x="10815" y="19067"/>
                    </a:cubicBezTo>
                    <a:cubicBezTo>
                      <a:pt x="6224" y="19067"/>
                      <a:pt x="2479" y="15239"/>
                      <a:pt x="2479" y="10603"/>
                    </a:cubicBezTo>
                    <a:cubicBezTo>
                      <a:pt x="2479" y="5920"/>
                      <a:pt x="6224" y="2155"/>
                      <a:pt x="10815" y="2155"/>
                    </a:cubicBezTo>
                    <a:close/>
                    <a:moveTo>
                      <a:pt x="9901" y="4704"/>
                    </a:moveTo>
                    <a:lnTo>
                      <a:pt x="9901" y="10934"/>
                    </a:lnTo>
                    <a:lnTo>
                      <a:pt x="14038" y="15055"/>
                    </a:lnTo>
                    <a:lnTo>
                      <a:pt x="14813" y="13828"/>
                    </a:lnTo>
                    <a:lnTo>
                      <a:pt x="11575" y="10037"/>
                    </a:lnTo>
                    <a:lnTo>
                      <a:pt x="11575" y="4704"/>
                    </a:lnTo>
                    <a:lnTo>
                      <a:pt x="9901" y="4704"/>
                    </a:lnTo>
                    <a:close/>
                  </a:path>
                </a:pathLst>
              </a:custGeom>
              <a:solidFill>
                <a:srgbClr val="FFFFFF"/>
              </a:solidFill>
              <a:ln w="12700" cap="flat">
                <a:noFill/>
                <a:miter lim="400000"/>
              </a:ln>
              <a:effectLst/>
            </p:spPr>
            <p:txBody>
              <a:bodyPr wrap="square" lIns="50800" tIns="50800" rIns="50800" bIns="50800" numCol="1" anchor="ctr">
                <a:noAutofit/>
              </a:bodyPr>
              <a:lstStyle/>
              <a:p>
                <a:pPr>
                  <a:lnSpc>
                    <a:spcPct val="80000"/>
                  </a:lnSpc>
                  <a:defRPr sz="7000" cap="all" spc="140">
                    <a:solidFill>
                      <a:srgbClr val="FFFFFF"/>
                    </a:solidFill>
                    <a:latin typeface="+mn-lt"/>
                    <a:ea typeface="+mn-ea"/>
                    <a:cs typeface="+mn-cs"/>
                    <a:sym typeface="Montserrat Bold"/>
                  </a:defRPr>
                </a:pPr>
                <a:endParaRPr/>
              </a:p>
            </p:txBody>
          </p:sp>
        </p:grpSp>
      </p:grpSp>
      <p:grpSp>
        <p:nvGrpSpPr>
          <p:cNvPr id="3748" name="Group"/>
          <p:cNvGrpSpPr/>
          <p:nvPr/>
        </p:nvGrpSpPr>
        <p:grpSpPr>
          <a:xfrm>
            <a:off x="17630384" y="8124938"/>
            <a:ext cx="5483616" cy="3800467"/>
            <a:chOff x="0" y="0"/>
            <a:chExt cx="5483615" cy="3800466"/>
          </a:xfrm>
        </p:grpSpPr>
        <p:sp>
          <p:nvSpPr>
            <p:cNvPr id="3742" name="Rounded Rectangle"/>
            <p:cNvSpPr/>
            <p:nvPr/>
          </p:nvSpPr>
          <p:spPr>
            <a:xfrm>
              <a:off x="732459" y="732164"/>
              <a:ext cx="4751157" cy="3068303"/>
            </a:xfrm>
            <a:prstGeom prst="roundRect">
              <a:avLst>
                <a:gd name="adj" fmla="val 10399"/>
              </a:avLst>
            </a:pr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743" name="Duis aute irure lorem dolor in enderit in volu ptate velit. Lorem ipsum dolor"/>
            <p:cNvSpPr/>
            <p:nvPr/>
          </p:nvSpPr>
          <p:spPr>
            <a:xfrm>
              <a:off x="1788679" y="2133162"/>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Duis aute irure lorem dolor in enderit in volu ptate velit. Lorem ipsum dolor</a:t>
              </a:r>
            </a:p>
          </p:txBody>
        </p:sp>
        <p:sp>
          <p:nvSpPr>
            <p:cNvPr id="3744" name="04pm"/>
            <p:cNvSpPr/>
            <p:nvPr/>
          </p:nvSpPr>
          <p:spPr>
            <a:xfrm>
              <a:off x="1788679" y="1231069"/>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latin typeface="+mn-lt"/>
                  <a:ea typeface="+mn-ea"/>
                  <a:cs typeface="+mn-cs"/>
                  <a:sym typeface="Montserrat Bold"/>
                </a:defRPr>
              </a:lvl1pPr>
            </a:lstStyle>
            <a:p>
              <a:r>
                <a:t>04pm</a:t>
              </a:r>
            </a:p>
          </p:txBody>
        </p:sp>
        <p:grpSp>
          <p:nvGrpSpPr>
            <p:cNvPr id="3747" name="Group"/>
            <p:cNvGrpSpPr/>
            <p:nvPr/>
          </p:nvGrpSpPr>
          <p:grpSpPr>
            <a:xfrm>
              <a:off x="0" y="0"/>
              <a:ext cx="1464920" cy="1464330"/>
              <a:chOff x="0" y="0"/>
              <a:chExt cx="1464919" cy="1464329"/>
            </a:xfrm>
          </p:grpSpPr>
          <p:sp>
            <p:nvSpPr>
              <p:cNvPr id="3745" name="Shape"/>
              <p:cNvSpPr/>
              <p:nvPr/>
            </p:nvSpPr>
            <p:spPr>
              <a:xfrm>
                <a:off x="0" y="0"/>
                <a:ext cx="1464920" cy="1464330"/>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8033" y="0"/>
                      <a:pt x="5269" y="1053"/>
                      <a:pt x="3161" y="3162"/>
                    </a:cubicBezTo>
                    <a:cubicBezTo>
                      <a:pt x="1053" y="5271"/>
                      <a:pt x="0" y="8036"/>
                      <a:pt x="0" y="10800"/>
                    </a:cubicBezTo>
                    <a:cubicBezTo>
                      <a:pt x="0" y="13564"/>
                      <a:pt x="1053" y="16329"/>
                      <a:pt x="3161" y="18438"/>
                    </a:cubicBezTo>
                    <a:cubicBezTo>
                      <a:pt x="5269" y="20547"/>
                      <a:pt x="8036" y="21600"/>
                      <a:pt x="10800" y="21600"/>
                    </a:cubicBezTo>
                    <a:cubicBezTo>
                      <a:pt x="13564" y="21600"/>
                      <a:pt x="16327" y="20547"/>
                      <a:pt x="18435" y="18438"/>
                    </a:cubicBezTo>
                    <a:cubicBezTo>
                      <a:pt x="20543" y="16329"/>
                      <a:pt x="21600" y="13564"/>
                      <a:pt x="21600" y="10800"/>
                    </a:cubicBezTo>
                    <a:cubicBezTo>
                      <a:pt x="21600" y="8036"/>
                      <a:pt x="20543" y="5271"/>
                      <a:pt x="18435" y="3162"/>
                    </a:cubicBezTo>
                    <a:cubicBezTo>
                      <a:pt x="16327" y="1053"/>
                      <a:pt x="13559" y="0"/>
                      <a:pt x="10796" y="0"/>
                    </a:cubicBez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746" name="Shape"/>
              <p:cNvSpPr/>
              <p:nvPr/>
            </p:nvSpPr>
            <p:spPr>
              <a:xfrm>
                <a:off x="532062" y="534786"/>
                <a:ext cx="400796" cy="394758"/>
              </a:xfrm>
              <a:custGeom>
                <a:avLst/>
                <a:gdLst/>
                <a:ahLst/>
                <a:cxnLst>
                  <a:cxn ang="0">
                    <a:pos x="wd2" y="hd2"/>
                  </a:cxn>
                  <a:cxn ang="5400000">
                    <a:pos x="wd2" y="hd2"/>
                  </a:cxn>
                  <a:cxn ang="10800000">
                    <a:pos x="wd2" y="hd2"/>
                  </a:cxn>
                  <a:cxn ang="16200000">
                    <a:pos x="wd2" y="hd2"/>
                  </a:cxn>
                </a:cxnLst>
                <a:rect l="0" t="0" r="r" b="b"/>
                <a:pathLst>
                  <a:path w="21600" h="21600" extrusionOk="0">
                    <a:moveTo>
                      <a:pt x="10815" y="0"/>
                    </a:moveTo>
                    <a:cubicBezTo>
                      <a:pt x="4959" y="0"/>
                      <a:pt x="0" y="4678"/>
                      <a:pt x="0" y="10603"/>
                    </a:cubicBezTo>
                    <a:cubicBezTo>
                      <a:pt x="0" y="16529"/>
                      <a:pt x="4959" y="21600"/>
                      <a:pt x="10815" y="21600"/>
                    </a:cubicBezTo>
                    <a:cubicBezTo>
                      <a:pt x="16625" y="21600"/>
                      <a:pt x="21600" y="16529"/>
                      <a:pt x="21600" y="10603"/>
                    </a:cubicBezTo>
                    <a:cubicBezTo>
                      <a:pt x="21600" y="4678"/>
                      <a:pt x="16625" y="0"/>
                      <a:pt x="10815" y="0"/>
                    </a:cubicBezTo>
                    <a:close/>
                    <a:moveTo>
                      <a:pt x="10815" y="2155"/>
                    </a:moveTo>
                    <a:cubicBezTo>
                      <a:pt x="15360" y="2155"/>
                      <a:pt x="19105" y="5920"/>
                      <a:pt x="19105" y="10603"/>
                    </a:cubicBezTo>
                    <a:cubicBezTo>
                      <a:pt x="19105" y="15239"/>
                      <a:pt x="15360" y="19067"/>
                      <a:pt x="10815" y="19067"/>
                    </a:cubicBezTo>
                    <a:cubicBezTo>
                      <a:pt x="6224" y="19067"/>
                      <a:pt x="2479" y="15239"/>
                      <a:pt x="2479" y="10603"/>
                    </a:cubicBezTo>
                    <a:cubicBezTo>
                      <a:pt x="2479" y="5920"/>
                      <a:pt x="6224" y="2155"/>
                      <a:pt x="10815" y="2155"/>
                    </a:cubicBezTo>
                    <a:close/>
                    <a:moveTo>
                      <a:pt x="9901" y="4704"/>
                    </a:moveTo>
                    <a:lnTo>
                      <a:pt x="9901" y="10934"/>
                    </a:lnTo>
                    <a:lnTo>
                      <a:pt x="14038" y="15055"/>
                    </a:lnTo>
                    <a:lnTo>
                      <a:pt x="14813" y="13828"/>
                    </a:lnTo>
                    <a:lnTo>
                      <a:pt x="11575" y="10037"/>
                    </a:lnTo>
                    <a:lnTo>
                      <a:pt x="11575" y="4704"/>
                    </a:lnTo>
                    <a:lnTo>
                      <a:pt x="9901" y="4704"/>
                    </a:lnTo>
                    <a:close/>
                  </a:path>
                </a:pathLst>
              </a:custGeom>
              <a:solidFill>
                <a:srgbClr val="FFFFFF"/>
              </a:solidFill>
              <a:ln w="12700" cap="flat">
                <a:noFill/>
                <a:miter lim="400000"/>
              </a:ln>
              <a:effectLst/>
            </p:spPr>
            <p:txBody>
              <a:bodyPr wrap="square" lIns="50800" tIns="50800" rIns="50800" bIns="50800" numCol="1" anchor="ctr">
                <a:noAutofit/>
              </a:bodyPr>
              <a:lstStyle/>
              <a:p>
                <a:pPr>
                  <a:lnSpc>
                    <a:spcPct val="80000"/>
                  </a:lnSpc>
                  <a:defRPr sz="7000" cap="all" spc="140">
                    <a:solidFill>
                      <a:srgbClr val="FFFFFF"/>
                    </a:solidFill>
                    <a:latin typeface="+mn-lt"/>
                    <a:ea typeface="+mn-ea"/>
                    <a:cs typeface="+mn-cs"/>
                    <a:sym typeface="Montserrat Bold"/>
                  </a:defRPr>
                </a:pPr>
                <a:endParaRPr/>
              </a:p>
            </p:txBody>
          </p:sp>
        </p:grpSp>
      </p:grpSp>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90" name="Group"/>
          <p:cNvGrpSpPr/>
          <p:nvPr/>
        </p:nvGrpSpPr>
        <p:grpSpPr>
          <a:xfrm>
            <a:off x="9075052" y="1812005"/>
            <a:ext cx="13622831" cy="10091990"/>
            <a:chOff x="0" y="0"/>
            <a:chExt cx="13622830" cy="10091989"/>
          </a:xfrm>
        </p:grpSpPr>
        <p:sp>
          <p:nvSpPr>
            <p:cNvPr id="3750" name="Rectangle"/>
            <p:cNvSpPr/>
            <p:nvPr/>
          </p:nvSpPr>
          <p:spPr>
            <a:xfrm>
              <a:off x="0" y="0"/>
              <a:ext cx="13622831" cy="1597934"/>
            </a:xfrm>
            <a:prstGeom prst="roundRect">
              <a:avLst>
                <a:gd name="adj" fmla="val 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751" name="Rectangle"/>
            <p:cNvSpPr/>
            <p:nvPr/>
          </p:nvSpPr>
          <p:spPr>
            <a:xfrm>
              <a:off x="0" y="8325925"/>
              <a:ext cx="13622831" cy="1682000"/>
            </a:xfrm>
            <a:prstGeom prst="rect">
              <a:avLst/>
            </a:pr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752" name="Rectangle"/>
            <p:cNvSpPr/>
            <p:nvPr/>
          </p:nvSpPr>
          <p:spPr>
            <a:xfrm>
              <a:off x="0" y="1597933"/>
              <a:ext cx="13622831" cy="1681999"/>
            </a:xfrm>
            <a:prstGeom prst="rect">
              <a:avLst/>
            </a:pr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753" name="Rectangle"/>
            <p:cNvSpPr/>
            <p:nvPr/>
          </p:nvSpPr>
          <p:spPr>
            <a:xfrm>
              <a:off x="0" y="3279931"/>
              <a:ext cx="13622831" cy="1681999"/>
            </a:xfrm>
            <a:prstGeom prst="rect">
              <a:avLst/>
            </a:pr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754" name="Rectangle"/>
            <p:cNvSpPr/>
            <p:nvPr/>
          </p:nvSpPr>
          <p:spPr>
            <a:xfrm>
              <a:off x="0" y="4961929"/>
              <a:ext cx="13622831" cy="1681999"/>
            </a:xfrm>
            <a:prstGeom prst="rect">
              <a:avLst/>
            </a:pr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755" name="Rectangle"/>
            <p:cNvSpPr/>
            <p:nvPr/>
          </p:nvSpPr>
          <p:spPr>
            <a:xfrm>
              <a:off x="0" y="6643927"/>
              <a:ext cx="13622831" cy="1681999"/>
            </a:xfrm>
            <a:prstGeom prst="rect">
              <a:avLst/>
            </a:pr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756" name="Line"/>
            <p:cNvSpPr/>
            <p:nvPr/>
          </p:nvSpPr>
          <p:spPr>
            <a:xfrm flipV="1">
              <a:off x="4713296" y="4857"/>
              <a:ext cx="1" cy="10087133"/>
            </a:xfrm>
            <a:prstGeom prst="line">
              <a:avLst/>
            </a:prstGeom>
            <a:noFill/>
            <a:ln w="25400" cap="flat">
              <a:solidFill>
                <a:srgbClr val="D5D5D5"/>
              </a:solidFill>
              <a:prstDash val="solid"/>
              <a:miter lim="400000"/>
            </a:ln>
            <a:effectLst/>
          </p:spPr>
          <p:txBody>
            <a:bodyPr wrap="square" lIns="0" tIns="0" rIns="0" bIns="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757" name="Line"/>
            <p:cNvSpPr/>
            <p:nvPr/>
          </p:nvSpPr>
          <p:spPr>
            <a:xfrm flipV="1">
              <a:off x="6932741" y="4857"/>
              <a:ext cx="1" cy="10087133"/>
            </a:xfrm>
            <a:prstGeom prst="line">
              <a:avLst/>
            </a:prstGeom>
            <a:noFill/>
            <a:ln w="25400" cap="flat">
              <a:solidFill>
                <a:srgbClr val="D5D5D5"/>
              </a:solidFill>
              <a:prstDash val="solid"/>
              <a:miter lim="400000"/>
            </a:ln>
            <a:effectLst/>
          </p:spPr>
          <p:txBody>
            <a:bodyPr wrap="square" lIns="0" tIns="0" rIns="0" bIns="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758" name="Line"/>
            <p:cNvSpPr/>
            <p:nvPr/>
          </p:nvSpPr>
          <p:spPr>
            <a:xfrm flipV="1">
              <a:off x="9152188" y="4857"/>
              <a:ext cx="1" cy="10087133"/>
            </a:xfrm>
            <a:prstGeom prst="line">
              <a:avLst/>
            </a:prstGeom>
            <a:noFill/>
            <a:ln w="25400" cap="flat">
              <a:solidFill>
                <a:srgbClr val="D5D5D5"/>
              </a:solidFill>
              <a:prstDash val="solid"/>
              <a:miter lim="400000"/>
            </a:ln>
            <a:effectLst/>
          </p:spPr>
          <p:txBody>
            <a:bodyPr wrap="square" lIns="0" tIns="0" rIns="0" bIns="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759" name="Line"/>
            <p:cNvSpPr/>
            <p:nvPr/>
          </p:nvSpPr>
          <p:spPr>
            <a:xfrm flipV="1">
              <a:off x="11371634" y="4857"/>
              <a:ext cx="1" cy="10087133"/>
            </a:xfrm>
            <a:prstGeom prst="line">
              <a:avLst/>
            </a:prstGeom>
            <a:noFill/>
            <a:ln w="25400" cap="flat">
              <a:solidFill>
                <a:srgbClr val="D5D5D5"/>
              </a:solidFill>
              <a:prstDash val="solid"/>
              <a:miter lim="400000"/>
            </a:ln>
            <a:effectLst/>
          </p:spPr>
          <p:txBody>
            <a:bodyPr wrap="square" lIns="0" tIns="0" rIns="0" bIns="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760" name="Duis aute irure lorem dolor in reprehenderit in voluptate velit. Lorem ipsum dolor"/>
            <p:cNvSpPr txBox="1"/>
            <p:nvPr/>
          </p:nvSpPr>
          <p:spPr>
            <a:xfrm>
              <a:off x="465156" y="3537147"/>
              <a:ext cx="3739666"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Duis aute irure lorem dolor in reprehenderit in voluptate velit. Lorem ipsum dolor</a:t>
              </a:r>
            </a:p>
          </p:txBody>
        </p:sp>
        <p:sp>
          <p:nvSpPr>
            <p:cNvPr id="3761" name="Duis aute irure lorem dolor in reprehenderit in voluptate"/>
            <p:cNvSpPr txBox="1"/>
            <p:nvPr/>
          </p:nvSpPr>
          <p:spPr>
            <a:xfrm>
              <a:off x="465156" y="5418753"/>
              <a:ext cx="3739666"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Duis aute irure lorem dolor in reprehenderit in voluptate</a:t>
              </a:r>
            </a:p>
          </p:txBody>
        </p:sp>
        <p:sp>
          <p:nvSpPr>
            <p:cNvPr id="3762" name="Duis aute irure lorem dolor in reprehenderit in voluptate velit. Lorem ipsum"/>
            <p:cNvSpPr txBox="1"/>
            <p:nvPr/>
          </p:nvSpPr>
          <p:spPr>
            <a:xfrm>
              <a:off x="465156" y="6900309"/>
              <a:ext cx="3739666"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Duis aute irure lorem dolor in reprehenderit in voluptate velit. Lorem ipsum</a:t>
              </a:r>
            </a:p>
          </p:txBody>
        </p:sp>
        <p:sp>
          <p:nvSpPr>
            <p:cNvPr id="3763" name="Duis aute irure lorem dolor in reprehenderit in"/>
            <p:cNvSpPr txBox="1"/>
            <p:nvPr/>
          </p:nvSpPr>
          <p:spPr>
            <a:xfrm>
              <a:off x="465156" y="8782749"/>
              <a:ext cx="3739666"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Duis aute irure lorem dolor in reprehenderit in</a:t>
              </a:r>
            </a:p>
          </p:txBody>
        </p:sp>
        <p:sp>
          <p:nvSpPr>
            <p:cNvPr id="3764" name="Duis aute irure lorem dolor in reprehenderit in"/>
            <p:cNvSpPr txBox="1"/>
            <p:nvPr/>
          </p:nvSpPr>
          <p:spPr>
            <a:xfrm>
              <a:off x="465156" y="2054757"/>
              <a:ext cx="3739666"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Duis aute irure lorem dolor in reprehenderit in</a:t>
              </a:r>
            </a:p>
          </p:txBody>
        </p:sp>
        <p:sp>
          <p:nvSpPr>
            <p:cNvPr id="3765" name="Duis aute irure lorem dolor in reprehenderit in"/>
            <p:cNvSpPr txBox="1"/>
            <p:nvPr/>
          </p:nvSpPr>
          <p:spPr>
            <a:xfrm>
              <a:off x="465156" y="456824"/>
              <a:ext cx="3739666"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b="1">
                  <a:solidFill>
                    <a:srgbClr val="FFFFFF"/>
                  </a:solidFill>
                </a:defRPr>
              </a:lvl1pPr>
            </a:lstStyle>
            <a:p>
              <a:r>
                <a:t>Duis aute irure lorem dolor in reprehenderit in</a:t>
              </a:r>
            </a:p>
          </p:txBody>
        </p:sp>
        <p:sp>
          <p:nvSpPr>
            <p:cNvPr id="3766" name="8.534"/>
            <p:cNvSpPr txBox="1"/>
            <p:nvPr/>
          </p:nvSpPr>
          <p:spPr>
            <a:xfrm>
              <a:off x="7325019" y="3879630"/>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8.534</a:t>
              </a:r>
            </a:p>
          </p:txBody>
        </p:sp>
        <p:sp>
          <p:nvSpPr>
            <p:cNvPr id="3767" name="4.524"/>
            <p:cNvSpPr txBox="1"/>
            <p:nvPr/>
          </p:nvSpPr>
          <p:spPr>
            <a:xfrm>
              <a:off x="9544465" y="3879630"/>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4.524</a:t>
              </a:r>
            </a:p>
          </p:txBody>
        </p:sp>
        <p:sp>
          <p:nvSpPr>
            <p:cNvPr id="3768" name="839"/>
            <p:cNvSpPr txBox="1"/>
            <p:nvPr/>
          </p:nvSpPr>
          <p:spPr>
            <a:xfrm>
              <a:off x="11763912" y="3879630"/>
              <a:ext cx="1434892"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839</a:t>
              </a:r>
            </a:p>
          </p:txBody>
        </p:sp>
        <p:sp>
          <p:nvSpPr>
            <p:cNvPr id="3769" name="98"/>
            <p:cNvSpPr txBox="1"/>
            <p:nvPr/>
          </p:nvSpPr>
          <p:spPr>
            <a:xfrm>
              <a:off x="5105573" y="3879630"/>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98</a:t>
              </a:r>
            </a:p>
          </p:txBody>
        </p:sp>
        <p:sp>
          <p:nvSpPr>
            <p:cNvPr id="3770" name="Title goes here"/>
            <p:cNvSpPr txBox="1"/>
            <p:nvPr/>
          </p:nvSpPr>
          <p:spPr>
            <a:xfrm>
              <a:off x="7325019" y="456824"/>
              <a:ext cx="1434891"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defRPr b="1">
                  <a:solidFill>
                    <a:srgbClr val="FFFFFF"/>
                  </a:solidFill>
                </a:defRPr>
              </a:lvl1pPr>
            </a:lstStyle>
            <a:p>
              <a:r>
                <a:t>Title goes here</a:t>
              </a:r>
            </a:p>
          </p:txBody>
        </p:sp>
        <p:sp>
          <p:nvSpPr>
            <p:cNvPr id="3771" name="Title goes here"/>
            <p:cNvSpPr txBox="1"/>
            <p:nvPr/>
          </p:nvSpPr>
          <p:spPr>
            <a:xfrm>
              <a:off x="9544465" y="456824"/>
              <a:ext cx="1434891"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defRPr b="1">
                  <a:solidFill>
                    <a:srgbClr val="FFFFFF"/>
                  </a:solidFill>
                </a:defRPr>
              </a:lvl1pPr>
            </a:lstStyle>
            <a:p>
              <a:r>
                <a:t>Title goes here</a:t>
              </a:r>
            </a:p>
          </p:txBody>
        </p:sp>
        <p:sp>
          <p:nvSpPr>
            <p:cNvPr id="3772" name="Title goes here"/>
            <p:cNvSpPr txBox="1"/>
            <p:nvPr/>
          </p:nvSpPr>
          <p:spPr>
            <a:xfrm>
              <a:off x="11763912" y="456824"/>
              <a:ext cx="1434892"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defRPr b="1">
                  <a:solidFill>
                    <a:srgbClr val="FFFFFF"/>
                  </a:solidFill>
                </a:defRPr>
              </a:lvl1pPr>
            </a:lstStyle>
            <a:p>
              <a:r>
                <a:t>Title goes here</a:t>
              </a:r>
            </a:p>
          </p:txBody>
        </p:sp>
        <p:sp>
          <p:nvSpPr>
            <p:cNvPr id="3773" name="Title goes here"/>
            <p:cNvSpPr txBox="1"/>
            <p:nvPr/>
          </p:nvSpPr>
          <p:spPr>
            <a:xfrm>
              <a:off x="5105573" y="456824"/>
              <a:ext cx="1434891"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defRPr b="1">
                  <a:solidFill>
                    <a:srgbClr val="FFFFFF"/>
                  </a:solidFill>
                </a:defRPr>
              </a:lvl1pPr>
            </a:lstStyle>
            <a:p>
              <a:r>
                <a:t>Title goes here</a:t>
              </a:r>
            </a:p>
          </p:txBody>
        </p:sp>
        <p:sp>
          <p:nvSpPr>
            <p:cNvPr id="3774" name="8.534"/>
            <p:cNvSpPr txBox="1"/>
            <p:nvPr/>
          </p:nvSpPr>
          <p:spPr>
            <a:xfrm>
              <a:off x="7325019" y="5561628"/>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8.534</a:t>
              </a:r>
            </a:p>
          </p:txBody>
        </p:sp>
        <p:sp>
          <p:nvSpPr>
            <p:cNvPr id="3775" name="4.524"/>
            <p:cNvSpPr txBox="1"/>
            <p:nvPr/>
          </p:nvSpPr>
          <p:spPr>
            <a:xfrm>
              <a:off x="9544465" y="5561628"/>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4.524</a:t>
              </a:r>
            </a:p>
          </p:txBody>
        </p:sp>
        <p:sp>
          <p:nvSpPr>
            <p:cNvPr id="3776" name="839"/>
            <p:cNvSpPr txBox="1"/>
            <p:nvPr/>
          </p:nvSpPr>
          <p:spPr>
            <a:xfrm>
              <a:off x="11763912" y="5561628"/>
              <a:ext cx="1434892"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839</a:t>
              </a:r>
            </a:p>
          </p:txBody>
        </p:sp>
        <p:sp>
          <p:nvSpPr>
            <p:cNvPr id="3777" name="98"/>
            <p:cNvSpPr txBox="1"/>
            <p:nvPr/>
          </p:nvSpPr>
          <p:spPr>
            <a:xfrm>
              <a:off x="5105573" y="5561628"/>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98</a:t>
              </a:r>
            </a:p>
          </p:txBody>
        </p:sp>
        <p:sp>
          <p:nvSpPr>
            <p:cNvPr id="3778" name="8.534"/>
            <p:cNvSpPr txBox="1"/>
            <p:nvPr/>
          </p:nvSpPr>
          <p:spPr>
            <a:xfrm>
              <a:off x="7325019" y="7243626"/>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8.534</a:t>
              </a:r>
            </a:p>
          </p:txBody>
        </p:sp>
        <p:sp>
          <p:nvSpPr>
            <p:cNvPr id="3779" name="4.524"/>
            <p:cNvSpPr txBox="1"/>
            <p:nvPr/>
          </p:nvSpPr>
          <p:spPr>
            <a:xfrm>
              <a:off x="9544465" y="7243626"/>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4.524</a:t>
              </a:r>
            </a:p>
          </p:txBody>
        </p:sp>
        <p:sp>
          <p:nvSpPr>
            <p:cNvPr id="3780" name="839"/>
            <p:cNvSpPr txBox="1"/>
            <p:nvPr/>
          </p:nvSpPr>
          <p:spPr>
            <a:xfrm>
              <a:off x="11763912" y="7243626"/>
              <a:ext cx="1434892"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839</a:t>
              </a:r>
            </a:p>
          </p:txBody>
        </p:sp>
        <p:sp>
          <p:nvSpPr>
            <p:cNvPr id="3781" name="98"/>
            <p:cNvSpPr txBox="1"/>
            <p:nvPr/>
          </p:nvSpPr>
          <p:spPr>
            <a:xfrm>
              <a:off x="5105573" y="7243626"/>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98</a:t>
              </a:r>
            </a:p>
          </p:txBody>
        </p:sp>
        <p:sp>
          <p:nvSpPr>
            <p:cNvPr id="3782" name="8.534"/>
            <p:cNvSpPr txBox="1"/>
            <p:nvPr/>
          </p:nvSpPr>
          <p:spPr>
            <a:xfrm>
              <a:off x="7325019" y="8839524"/>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8.534</a:t>
              </a:r>
            </a:p>
          </p:txBody>
        </p:sp>
        <p:sp>
          <p:nvSpPr>
            <p:cNvPr id="3783" name="4.524"/>
            <p:cNvSpPr txBox="1"/>
            <p:nvPr/>
          </p:nvSpPr>
          <p:spPr>
            <a:xfrm>
              <a:off x="9544465" y="8839524"/>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4.524</a:t>
              </a:r>
            </a:p>
          </p:txBody>
        </p:sp>
        <p:sp>
          <p:nvSpPr>
            <p:cNvPr id="3784" name="839"/>
            <p:cNvSpPr txBox="1"/>
            <p:nvPr/>
          </p:nvSpPr>
          <p:spPr>
            <a:xfrm>
              <a:off x="11763912" y="8839524"/>
              <a:ext cx="1434892"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839</a:t>
              </a:r>
            </a:p>
          </p:txBody>
        </p:sp>
        <p:sp>
          <p:nvSpPr>
            <p:cNvPr id="3785" name="98"/>
            <p:cNvSpPr txBox="1"/>
            <p:nvPr/>
          </p:nvSpPr>
          <p:spPr>
            <a:xfrm>
              <a:off x="5105573" y="8839524"/>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98</a:t>
              </a:r>
            </a:p>
          </p:txBody>
        </p:sp>
        <p:sp>
          <p:nvSpPr>
            <p:cNvPr id="3786" name="8.534"/>
            <p:cNvSpPr txBox="1"/>
            <p:nvPr/>
          </p:nvSpPr>
          <p:spPr>
            <a:xfrm>
              <a:off x="7325019" y="2197632"/>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8.534</a:t>
              </a:r>
            </a:p>
          </p:txBody>
        </p:sp>
        <p:sp>
          <p:nvSpPr>
            <p:cNvPr id="3787" name="4.524"/>
            <p:cNvSpPr txBox="1"/>
            <p:nvPr/>
          </p:nvSpPr>
          <p:spPr>
            <a:xfrm>
              <a:off x="9544465" y="2197632"/>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4.524</a:t>
              </a:r>
            </a:p>
          </p:txBody>
        </p:sp>
        <p:sp>
          <p:nvSpPr>
            <p:cNvPr id="3788" name="839"/>
            <p:cNvSpPr txBox="1"/>
            <p:nvPr/>
          </p:nvSpPr>
          <p:spPr>
            <a:xfrm>
              <a:off x="11763912" y="2197632"/>
              <a:ext cx="1434892"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839</a:t>
              </a:r>
            </a:p>
          </p:txBody>
        </p:sp>
        <p:sp>
          <p:nvSpPr>
            <p:cNvPr id="3789" name="98"/>
            <p:cNvSpPr txBox="1"/>
            <p:nvPr/>
          </p:nvSpPr>
          <p:spPr>
            <a:xfrm>
              <a:off x="5105573" y="2197632"/>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98</a:t>
              </a:r>
            </a:p>
          </p:txBody>
        </p:sp>
      </p:grpSp>
      <p:sp>
        <p:nvSpPr>
          <p:cNvPr id="3791" name="Simple table value"/>
          <p:cNvSpPr txBox="1"/>
          <p:nvPr/>
        </p:nvSpPr>
        <p:spPr>
          <a:xfrm>
            <a:off x="2157655" y="1812005"/>
            <a:ext cx="6432221" cy="401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t>Simple table value</a:t>
            </a:r>
          </a:p>
        </p:txBody>
      </p:sp>
      <p:grpSp>
        <p:nvGrpSpPr>
          <p:cNvPr id="3794" name="Group"/>
          <p:cNvGrpSpPr/>
          <p:nvPr/>
        </p:nvGrpSpPr>
        <p:grpSpPr>
          <a:xfrm>
            <a:off x="2157655" y="10153491"/>
            <a:ext cx="5080001" cy="466437"/>
            <a:chOff x="0" y="-110836"/>
            <a:chExt cx="5080000" cy="466436"/>
          </a:xfrm>
        </p:grpSpPr>
        <p:sp>
          <p:nvSpPr>
            <p:cNvPr id="3792" name="October 28"/>
            <p:cNvSpPr/>
            <p:nvPr/>
          </p:nvSpPr>
          <p:spPr>
            <a:xfrm>
              <a:off x="0" y="35560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latin typeface="+mn-lt"/>
                  <a:ea typeface="+mn-ea"/>
                  <a:cs typeface="+mn-cs"/>
                  <a:sym typeface="Montserrat Bold"/>
                </a:defRPr>
              </a:lvl1pPr>
            </a:lstStyle>
            <a:p>
              <a:r>
                <a:t>October 28</a:t>
              </a:r>
            </a:p>
          </p:txBody>
        </p:sp>
        <p:sp>
          <p:nvSpPr>
            <p:cNvPr id="3793" name="Calendar"/>
            <p:cNvSpPr/>
            <p:nvPr/>
          </p:nvSpPr>
          <p:spPr>
            <a:xfrm>
              <a:off x="0" y="-110836"/>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rPr dirty="0"/>
                <a:t>Calendar</a:t>
              </a:r>
            </a:p>
          </p:txBody>
        </p:sp>
      </p:grpSp>
      <p:sp>
        <p:nvSpPr>
          <p:cNvPr id="3795" name="Lorem ipsum dolor sit elit, consect loreretur adipiscing nisi aute. ipsum sit elit, Lorem ipsum dolor sit elit, Lorem ipsum dolor sit elit, consect"/>
          <p:cNvSpPr txBox="1"/>
          <p:nvPr/>
        </p:nvSpPr>
        <p:spPr>
          <a:xfrm>
            <a:off x="2157655" y="8258396"/>
            <a:ext cx="4630184"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a:t>
            </a:r>
          </a:p>
        </p:txBody>
      </p:sp>
    </p:spTree>
  </p:cSld>
  <p:clrMapOvr>
    <a:masterClrMapping/>
  </p:clrMapOvr>
  <mc:AlternateContent xmlns:mc="http://schemas.openxmlformats.org/markup-compatibility/2006" xmlns:p14="http://schemas.microsoft.com/office/powerpoint/2010/main">
    <mc:Choice Requires="p14">
      <p:transition spd="slow">
        <p:push dir="u"/>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1" nodeType="withEffect">
                                  <p:stCondLst>
                                    <p:cond delay="0"/>
                                  </p:stCondLst>
                                  <p:iterate>
                                    <p:tmAbs val="0"/>
                                  </p:iterate>
                                  <p:childTnLst>
                                    <p:set>
                                      <p:cBhvr>
                                        <p:cTn id="6" fill="hold"/>
                                        <p:tgtEl>
                                          <p:spTgt spid="3790"/>
                                        </p:tgtEl>
                                        <p:attrNameLst>
                                          <p:attrName>style.visibility</p:attrName>
                                        </p:attrNameLst>
                                      </p:cBhvr>
                                      <p:to>
                                        <p:strVal val="visible"/>
                                      </p:to>
                                    </p:set>
                                    <p:anim calcmode="lin" valueType="num">
                                      <p:cBhvr>
                                        <p:cTn id="7" dur="1000" fill="hold"/>
                                        <p:tgtEl>
                                          <p:spTgt spid="3790"/>
                                        </p:tgtEl>
                                        <p:attrNameLst>
                                          <p:attrName>ppt_x</p:attrName>
                                        </p:attrNameLst>
                                      </p:cBhvr>
                                      <p:tavLst>
                                        <p:tav tm="0">
                                          <p:val>
                                            <p:strVal val="1+#ppt_w/2"/>
                                          </p:val>
                                        </p:tav>
                                        <p:tav tm="100000">
                                          <p:val>
                                            <p:strVal val="#ppt_x"/>
                                          </p:val>
                                        </p:tav>
                                      </p:tavLst>
                                    </p:anim>
                                    <p:anim calcmode="lin" valueType="num">
                                      <p:cBhvr>
                                        <p:cTn id="8" dur="1000" fill="hold"/>
                                        <p:tgtEl>
                                          <p:spTgt spid="3790"/>
                                        </p:tgtEl>
                                        <p:attrNameLst>
                                          <p:attrName>ppt_y</p:attrName>
                                        </p:attrNameLst>
                                      </p:cBhvr>
                                      <p:tavLst>
                                        <p:tav tm="0">
                                          <p:val>
                                            <p:strVal val="#ppt_y"/>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3794"/>
                                        </p:tgtEl>
                                        <p:attrNameLst>
                                          <p:attrName>style.visibility</p:attrName>
                                        </p:attrNameLst>
                                      </p:cBhvr>
                                      <p:to>
                                        <p:strVal val="visible"/>
                                      </p:to>
                                    </p:set>
                                    <p:anim calcmode="lin" valueType="num">
                                      <p:cBhvr>
                                        <p:cTn id="11" dur="1000" fill="hold"/>
                                        <p:tgtEl>
                                          <p:spTgt spid="3794"/>
                                        </p:tgtEl>
                                        <p:attrNameLst>
                                          <p:attrName>ppt_x</p:attrName>
                                        </p:attrNameLst>
                                      </p:cBhvr>
                                      <p:tavLst>
                                        <p:tav tm="0">
                                          <p:val>
                                            <p:strVal val="#ppt_x"/>
                                          </p:val>
                                        </p:tav>
                                        <p:tav tm="100000">
                                          <p:val>
                                            <p:strVal val="#ppt_x"/>
                                          </p:val>
                                        </p:tav>
                                      </p:tavLst>
                                    </p:anim>
                                    <p:anim calcmode="lin" valueType="num">
                                      <p:cBhvr>
                                        <p:cTn id="12" dur="1000" fill="hold"/>
                                        <p:tgtEl>
                                          <p:spTgt spid="37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 grpId="1" animBg="1" advAuto="0"/>
      <p:bldP spid="3794" grpId="2"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58" name="Group"/>
          <p:cNvGrpSpPr/>
          <p:nvPr/>
        </p:nvGrpSpPr>
        <p:grpSpPr>
          <a:xfrm>
            <a:off x="0" y="4134740"/>
            <a:ext cx="24384001" cy="8212510"/>
            <a:chOff x="0" y="0"/>
            <a:chExt cx="24384000" cy="8212508"/>
          </a:xfrm>
        </p:grpSpPr>
        <p:sp>
          <p:nvSpPr>
            <p:cNvPr id="3797" name="Rectangle"/>
            <p:cNvSpPr/>
            <p:nvPr/>
          </p:nvSpPr>
          <p:spPr>
            <a:xfrm>
              <a:off x="0" y="0"/>
              <a:ext cx="24384001" cy="1368752"/>
            </a:xfrm>
            <a:prstGeom prst="rect">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798" name="Rectangle"/>
            <p:cNvSpPr/>
            <p:nvPr/>
          </p:nvSpPr>
          <p:spPr>
            <a:xfrm>
              <a:off x="0" y="1368751"/>
              <a:ext cx="24384001" cy="1368752"/>
            </a:xfrm>
            <a:prstGeom prst="rect">
              <a:avLst/>
            </a:pr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799" name="Rectangle"/>
            <p:cNvSpPr/>
            <p:nvPr/>
          </p:nvSpPr>
          <p:spPr>
            <a:xfrm>
              <a:off x="0" y="2737502"/>
              <a:ext cx="24384001" cy="1368752"/>
            </a:xfrm>
            <a:prstGeom prst="rect">
              <a:avLst/>
            </a:pr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800" name="Rectangle"/>
            <p:cNvSpPr/>
            <p:nvPr/>
          </p:nvSpPr>
          <p:spPr>
            <a:xfrm>
              <a:off x="0" y="4106254"/>
              <a:ext cx="24384000" cy="1368752"/>
            </a:xfrm>
            <a:prstGeom prst="rect">
              <a:avLst/>
            </a:pr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801" name="Rectangle"/>
            <p:cNvSpPr/>
            <p:nvPr/>
          </p:nvSpPr>
          <p:spPr>
            <a:xfrm>
              <a:off x="0" y="5475006"/>
              <a:ext cx="24384001" cy="1368753"/>
            </a:xfrm>
            <a:prstGeom prst="rect">
              <a:avLst/>
            </a:pr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802" name="Rectangle"/>
            <p:cNvSpPr/>
            <p:nvPr/>
          </p:nvSpPr>
          <p:spPr>
            <a:xfrm>
              <a:off x="0" y="6843757"/>
              <a:ext cx="24384001" cy="1368752"/>
            </a:xfrm>
            <a:prstGeom prst="rect">
              <a:avLst/>
            </a:pr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803" name="Line"/>
            <p:cNvSpPr/>
            <p:nvPr/>
          </p:nvSpPr>
          <p:spPr>
            <a:xfrm flipV="1">
              <a:off x="6048771" y="0"/>
              <a:ext cx="1" cy="8212509"/>
            </a:xfrm>
            <a:prstGeom prst="line">
              <a:avLst/>
            </a:prstGeom>
            <a:noFill/>
            <a:ln w="25400" cap="flat">
              <a:solidFill>
                <a:srgbClr val="D5D5D5"/>
              </a:solidFill>
              <a:prstDash val="solid"/>
              <a:miter lim="400000"/>
            </a:ln>
            <a:effectLst/>
          </p:spPr>
          <p:txBody>
            <a:bodyPr wrap="square" lIns="0" tIns="0" rIns="0" bIns="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804" name="Line"/>
            <p:cNvSpPr/>
            <p:nvPr/>
          </p:nvSpPr>
          <p:spPr>
            <a:xfrm flipV="1">
              <a:off x="8572839" y="0"/>
              <a:ext cx="1" cy="8212509"/>
            </a:xfrm>
            <a:prstGeom prst="line">
              <a:avLst/>
            </a:prstGeom>
            <a:noFill/>
            <a:ln w="25400" cap="flat">
              <a:solidFill>
                <a:srgbClr val="D5D5D5"/>
              </a:solidFill>
              <a:prstDash val="solid"/>
              <a:miter lim="400000"/>
            </a:ln>
            <a:effectLst/>
          </p:spPr>
          <p:txBody>
            <a:bodyPr wrap="square" lIns="0" tIns="0" rIns="0" bIns="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805" name="Line"/>
            <p:cNvSpPr/>
            <p:nvPr/>
          </p:nvSpPr>
          <p:spPr>
            <a:xfrm flipV="1">
              <a:off x="11096907" y="0"/>
              <a:ext cx="1" cy="8212509"/>
            </a:xfrm>
            <a:prstGeom prst="line">
              <a:avLst/>
            </a:prstGeom>
            <a:noFill/>
            <a:ln w="25400" cap="flat">
              <a:solidFill>
                <a:srgbClr val="D5D5D5"/>
              </a:solidFill>
              <a:prstDash val="solid"/>
              <a:miter lim="400000"/>
            </a:ln>
            <a:effectLst/>
          </p:spPr>
          <p:txBody>
            <a:bodyPr wrap="square" lIns="0" tIns="0" rIns="0" bIns="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806" name="Line"/>
            <p:cNvSpPr/>
            <p:nvPr/>
          </p:nvSpPr>
          <p:spPr>
            <a:xfrm flipV="1">
              <a:off x="13620975" y="0"/>
              <a:ext cx="1" cy="8212509"/>
            </a:xfrm>
            <a:prstGeom prst="line">
              <a:avLst/>
            </a:prstGeom>
            <a:noFill/>
            <a:ln w="25400" cap="flat">
              <a:solidFill>
                <a:srgbClr val="D5D5D5"/>
              </a:solidFill>
              <a:prstDash val="solid"/>
              <a:miter lim="400000"/>
            </a:ln>
            <a:effectLst/>
          </p:spPr>
          <p:txBody>
            <a:bodyPr wrap="square" lIns="0" tIns="0" rIns="0" bIns="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807" name="Line"/>
            <p:cNvSpPr/>
            <p:nvPr/>
          </p:nvSpPr>
          <p:spPr>
            <a:xfrm flipV="1">
              <a:off x="16145045" y="0"/>
              <a:ext cx="1" cy="8212509"/>
            </a:xfrm>
            <a:prstGeom prst="line">
              <a:avLst/>
            </a:prstGeom>
            <a:noFill/>
            <a:ln w="25400" cap="flat">
              <a:solidFill>
                <a:srgbClr val="D5D5D5"/>
              </a:solidFill>
              <a:prstDash val="solid"/>
              <a:miter lim="400000"/>
            </a:ln>
            <a:effectLst/>
          </p:spPr>
          <p:txBody>
            <a:bodyPr wrap="square" lIns="0" tIns="0" rIns="0" bIns="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808" name="Line"/>
            <p:cNvSpPr/>
            <p:nvPr/>
          </p:nvSpPr>
          <p:spPr>
            <a:xfrm flipV="1">
              <a:off x="18669111" y="0"/>
              <a:ext cx="1" cy="8212509"/>
            </a:xfrm>
            <a:prstGeom prst="line">
              <a:avLst/>
            </a:prstGeom>
            <a:noFill/>
            <a:ln w="25400" cap="flat">
              <a:solidFill>
                <a:srgbClr val="D5D5D5"/>
              </a:solidFill>
              <a:prstDash val="solid"/>
              <a:miter lim="400000"/>
            </a:ln>
            <a:effectLst/>
          </p:spPr>
          <p:txBody>
            <a:bodyPr wrap="square" lIns="0" tIns="0" rIns="0" bIns="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809" name="Line"/>
            <p:cNvSpPr/>
            <p:nvPr/>
          </p:nvSpPr>
          <p:spPr>
            <a:xfrm flipV="1">
              <a:off x="21193180" y="0"/>
              <a:ext cx="1" cy="8212509"/>
            </a:xfrm>
            <a:prstGeom prst="line">
              <a:avLst/>
            </a:prstGeom>
            <a:noFill/>
            <a:ln w="25400" cap="flat">
              <a:solidFill>
                <a:srgbClr val="D5D5D5"/>
              </a:solidFill>
              <a:prstDash val="solid"/>
              <a:miter lim="400000"/>
            </a:ln>
            <a:effectLst/>
          </p:spPr>
          <p:txBody>
            <a:bodyPr wrap="square" lIns="0" tIns="0" rIns="0" bIns="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810" name="Duis aute irure lorem dolor in reprehenderit in"/>
            <p:cNvSpPr txBox="1"/>
            <p:nvPr/>
          </p:nvSpPr>
          <p:spPr>
            <a:xfrm>
              <a:off x="1501887" y="300200"/>
              <a:ext cx="3739666"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b="1">
                  <a:solidFill>
                    <a:srgbClr val="FFFFFF"/>
                  </a:solidFill>
                </a:defRPr>
              </a:lvl1pPr>
            </a:lstStyle>
            <a:p>
              <a:r>
                <a:t>Duis aute irure lorem dolor in reprehenderit in</a:t>
              </a:r>
            </a:p>
          </p:txBody>
        </p:sp>
        <p:sp>
          <p:nvSpPr>
            <p:cNvPr id="3811" name="Title goes here"/>
            <p:cNvSpPr txBox="1"/>
            <p:nvPr/>
          </p:nvSpPr>
          <p:spPr>
            <a:xfrm>
              <a:off x="9117428" y="300200"/>
              <a:ext cx="1434892"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defRPr b="1">
                  <a:solidFill>
                    <a:srgbClr val="FFFFFF"/>
                  </a:solidFill>
                </a:defRPr>
              </a:lvl1pPr>
            </a:lstStyle>
            <a:p>
              <a:r>
                <a:t>Title goes here</a:t>
              </a:r>
            </a:p>
          </p:txBody>
        </p:sp>
        <p:sp>
          <p:nvSpPr>
            <p:cNvPr id="3812" name="Title goes here"/>
            <p:cNvSpPr txBox="1"/>
            <p:nvPr/>
          </p:nvSpPr>
          <p:spPr>
            <a:xfrm>
              <a:off x="11641497" y="300200"/>
              <a:ext cx="1434891"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defRPr b="1">
                  <a:solidFill>
                    <a:srgbClr val="FFFFFF"/>
                  </a:solidFill>
                </a:defRPr>
              </a:lvl1pPr>
            </a:lstStyle>
            <a:p>
              <a:r>
                <a:t>Title goes here</a:t>
              </a:r>
            </a:p>
          </p:txBody>
        </p:sp>
        <p:sp>
          <p:nvSpPr>
            <p:cNvPr id="3813" name="Title goes here"/>
            <p:cNvSpPr txBox="1"/>
            <p:nvPr/>
          </p:nvSpPr>
          <p:spPr>
            <a:xfrm>
              <a:off x="16689633" y="300200"/>
              <a:ext cx="1434892"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defRPr b="1">
                  <a:solidFill>
                    <a:srgbClr val="FFFFFF"/>
                  </a:solidFill>
                </a:defRPr>
              </a:lvl1pPr>
            </a:lstStyle>
            <a:p>
              <a:r>
                <a:t>Title goes here</a:t>
              </a:r>
            </a:p>
          </p:txBody>
        </p:sp>
        <p:sp>
          <p:nvSpPr>
            <p:cNvPr id="3814" name="Title goes here"/>
            <p:cNvSpPr txBox="1"/>
            <p:nvPr/>
          </p:nvSpPr>
          <p:spPr>
            <a:xfrm>
              <a:off x="6532157" y="300200"/>
              <a:ext cx="1434892"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defRPr b="1">
                  <a:solidFill>
                    <a:srgbClr val="FFFFFF"/>
                  </a:solidFill>
                </a:defRPr>
              </a:lvl1pPr>
            </a:lstStyle>
            <a:p>
              <a:r>
                <a:t>Title goes here</a:t>
              </a:r>
            </a:p>
          </p:txBody>
        </p:sp>
        <p:sp>
          <p:nvSpPr>
            <p:cNvPr id="3815" name="Title goes here"/>
            <p:cNvSpPr txBox="1"/>
            <p:nvPr/>
          </p:nvSpPr>
          <p:spPr>
            <a:xfrm>
              <a:off x="19213701" y="300200"/>
              <a:ext cx="1434891"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defRPr b="1">
                  <a:solidFill>
                    <a:srgbClr val="FFFFFF"/>
                  </a:solidFill>
                </a:defRPr>
              </a:lvl1pPr>
            </a:lstStyle>
            <a:p>
              <a:r>
                <a:t>Title goes here</a:t>
              </a:r>
            </a:p>
          </p:txBody>
        </p:sp>
        <p:sp>
          <p:nvSpPr>
            <p:cNvPr id="3816" name="Title goes here"/>
            <p:cNvSpPr txBox="1"/>
            <p:nvPr/>
          </p:nvSpPr>
          <p:spPr>
            <a:xfrm>
              <a:off x="21737770" y="300200"/>
              <a:ext cx="1434892"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defRPr b="1">
                  <a:solidFill>
                    <a:srgbClr val="FFFFFF"/>
                  </a:solidFill>
                </a:defRPr>
              </a:lvl1pPr>
            </a:lstStyle>
            <a:p>
              <a:r>
                <a:t>Title goes here</a:t>
              </a:r>
            </a:p>
          </p:txBody>
        </p:sp>
        <p:sp>
          <p:nvSpPr>
            <p:cNvPr id="3817" name="Title goes here"/>
            <p:cNvSpPr txBox="1"/>
            <p:nvPr/>
          </p:nvSpPr>
          <p:spPr>
            <a:xfrm>
              <a:off x="14165564" y="300200"/>
              <a:ext cx="1434892"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defRPr b="1">
                  <a:solidFill>
                    <a:srgbClr val="FFFFFF"/>
                  </a:solidFill>
                </a:defRPr>
              </a:lvl1pPr>
            </a:lstStyle>
            <a:p>
              <a:r>
                <a:t>Title goes here</a:t>
              </a:r>
            </a:p>
          </p:txBody>
        </p:sp>
        <p:sp>
          <p:nvSpPr>
            <p:cNvPr id="3818" name="Duis aute irure lorem dolor in reprehe"/>
            <p:cNvSpPr txBox="1"/>
            <p:nvPr/>
          </p:nvSpPr>
          <p:spPr>
            <a:xfrm>
              <a:off x="1501887" y="5775206"/>
              <a:ext cx="3739666"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Duis aute irure lorem dolor in reprehe</a:t>
              </a:r>
            </a:p>
          </p:txBody>
        </p:sp>
        <p:sp>
          <p:nvSpPr>
            <p:cNvPr id="3819" name="Duis aute irure lorem dolor in reprehenderit in voluptate"/>
            <p:cNvSpPr txBox="1"/>
            <p:nvPr/>
          </p:nvSpPr>
          <p:spPr>
            <a:xfrm>
              <a:off x="1501887" y="4406455"/>
              <a:ext cx="3739666"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Duis aute irure lorem dolor in reprehenderit in voluptate</a:t>
              </a:r>
            </a:p>
          </p:txBody>
        </p:sp>
        <p:sp>
          <p:nvSpPr>
            <p:cNvPr id="3820" name="Duis aute irure lorem dolor in reprehenderit in voluptate"/>
            <p:cNvSpPr txBox="1"/>
            <p:nvPr/>
          </p:nvSpPr>
          <p:spPr>
            <a:xfrm>
              <a:off x="1501887" y="7143957"/>
              <a:ext cx="3739666"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Duis aute irure lorem dolor in reprehenderit in voluptate</a:t>
              </a:r>
            </a:p>
          </p:txBody>
        </p:sp>
        <p:sp>
          <p:nvSpPr>
            <p:cNvPr id="3821" name="Duis aute irure lorem dolor in reprehe"/>
            <p:cNvSpPr txBox="1"/>
            <p:nvPr/>
          </p:nvSpPr>
          <p:spPr>
            <a:xfrm>
              <a:off x="1501887" y="3037703"/>
              <a:ext cx="3739666"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Duis aute irure lorem dolor in reprehe</a:t>
              </a:r>
            </a:p>
          </p:txBody>
        </p:sp>
        <p:sp>
          <p:nvSpPr>
            <p:cNvPr id="3822" name="Duis aute irure lorem dolor in reprehenderit in voluptate"/>
            <p:cNvSpPr txBox="1"/>
            <p:nvPr/>
          </p:nvSpPr>
          <p:spPr>
            <a:xfrm>
              <a:off x="1501887" y="1668951"/>
              <a:ext cx="3739666"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Duis aute irure lorem dolor in reprehenderit in voluptate</a:t>
              </a:r>
            </a:p>
          </p:txBody>
        </p:sp>
        <p:sp>
          <p:nvSpPr>
            <p:cNvPr id="3823" name="8.534"/>
            <p:cNvSpPr txBox="1"/>
            <p:nvPr/>
          </p:nvSpPr>
          <p:spPr>
            <a:xfrm>
              <a:off x="14103215" y="4549330"/>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8.534</a:t>
              </a:r>
            </a:p>
          </p:txBody>
        </p:sp>
        <p:sp>
          <p:nvSpPr>
            <p:cNvPr id="3824" name="18.524"/>
            <p:cNvSpPr txBox="1"/>
            <p:nvPr/>
          </p:nvSpPr>
          <p:spPr>
            <a:xfrm>
              <a:off x="16688485" y="4549329"/>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18.524</a:t>
              </a:r>
            </a:p>
          </p:txBody>
        </p:sp>
        <p:sp>
          <p:nvSpPr>
            <p:cNvPr id="3825" name="924"/>
            <p:cNvSpPr txBox="1"/>
            <p:nvPr/>
          </p:nvSpPr>
          <p:spPr>
            <a:xfrm>
              <a:off x="21737770" y="7286834"/>
              <a:ext cx="1434892"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924</a:t>
              </a:r>
            </a:p>
          </p:txBody>
        </p:sp>
        <p:sp>
          <p:nvSpPr>
            <p:cNvPr id="3826" name="8.534"/>
            <p:cNvSpPr txBox="1"/>
            <p:nvPr/>
          </p:nvSpPr>
          <p:spPr>
            <a:xfrm>
              <a:off x="11641497" y="7286834"/>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8.534</a:t>
              </a:r>
            </a:p>
          </p:txBody>
        </p:sp>
        <p:sp>
          <p:nvSpPr>
            <p:cNvPr id="3827" name="8.534"/>
            <p:cNvSpPr txBox="1"/>
            <p:nvPr/>
          </p:nvSpPr>
          <p:spPr>
            <a:xfrm>
              <a:off x="6532157" y="1811827"/>
              <a:ext cx="1434892"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8.534</a:t>
              </a:r>
            </a:p>
          </p:txBody>
        </p:sp>
        <p:sp>
          <p:nvSpPr>
            <p:cNvPr id="3828" name="14.524"/>
            <p:cNvSpPr txBox="1"/>
            <p:nvPr/>
          </p:nvSpPr>
          <p:spPr>
            <a:xfrm>
              <a:off x="19213703" y="3180578"/>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14.524</a:t>
              </a:r>
            </a:p>
          </p:txBody>
        </p:sp>
        <p:sp>
          <p:nvSpPr>
            <p:cNvPr id="3829" name="8.534"/>
            <p:cNvSpPr txBox="1"/>
            <p:nvPr/>
          </p:nvSpPr>
          <p:spPr>
            <a:xfrm>
              <a:off x="11641497" y="1811827"/>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8.534</a:t>
              </a:r>
            </a:p>
          </p:txBody>
        </p:sp>
        <p:sp>
          <p:nvSpPr>
            <p:cNvPr id="3830" name="9.523"/>
            <p:cNvSpPr txBox="1"/>
            <p:nvPr/>
          </p:nvSpPr>
          <p:spPr>
            <a:xfrm>
              <a:off x="9117428" y="4549329"/>
              <a:ext cx="1434892"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9.523</a:t>
              </a:r>
            </a:p>
          </p:txBody>
        </p:sp>
        <p:sp>
          <p:nvSpPr>
            <p:cNvPr id="3831" name="Shape"/>
            <p:cNvSpPr/>
            <p:nvPr/>
          </p:nvSpPr>
          <p:spPr>
            <a:xfrm>
              <a:off x="9501747" y="1735627"/>
              <a:ext cx="666254" cy="635001"/>
            </a:xfrm>
            <a:custGeom>
              <a:avLst/>
              <a:gdLst/>
              <a:ahLst/>
              <a:cxnLst>
                <a:cxn ang="0">
                  <a:pos x="wd2" y="hd2"/>
                </a:cxn>
                <a:cxn ang="5400000">
                  <a:pos x="wd2" y="hd2"/>
                </a:cxn>
                <a:cxn ang="10800000">
                  <a:pos x="wd2" y="hd2"/>
                </a:cxn>
                <a:cxn ang="16200000">
                  <a:pos x="wd2" y="hd2"/>
                </a:cxn>
              </a:cxnLst>
              <a:rect l="0" t="0" r="r" b="b"/>
              <a:pathLst>
                <a:path w="21204" h="21267" extrusionOk="0">
                  <a:moveTo>
                    <a:pt x="7750" y="21267"/>
                  </a:moveTo>
                  <a:cubicBezTo>
                    <a:pt x="7173" y="21267"/>
                    <a:pt x="6660" y="20719"/>
                    <a:pt x="6083" y="20172"/>
                  </a:cubicBezTo>
                  <a:cubicBezTo>
                    <a:pt x="379" y="13175"/>
                    <a:pt x="379" y="13175"/>
                    <a:pt x="379" y="13175"/>
                  </a:cubicBezTo>
                  <a:cubicBezTo>
                    <a:pt x="-198" y="12079"/>
                    <a:pt x="-198" y="11045"/>
                    <a:pt x="956" y="10497"/>
                  </a:cubicBezTo>
                  <a:cubicBezTo>
                    <a:pt x="2109" y="9402"/>
                    <a:pt x="3199" y="9889"/>
                    <a:pt x="3776" y="10497"/>
                  </a:cubicBezTo>
                  <a:cubicBezTo>
                    <a:pt x="7750" y="15365"/>
                    <a:pt x="7750" y="15365"/>
                    <a:pt x="7750" y="15365"/>
                  </a:cubicBezTo>
                  <a:cubicBezTo>
                    <a:pt x="16851" y="1310"/>
                    <a:pt x="16851" y="1310"/>
                    <a:pt x="16851" y="1310"/>
                  </a:cubicBezTo>
                  <a:cubicBezTo>
                    <a:pt x="18005" y="215"/>
                    <a:pt x="19095" y="-333"/>
                    <a:pt x="20248" y="215"/>
                  </a:cubicBezTo>
                  <a:cubicBezTo>
                    <a:pt x="21402" y="762"/>
                    <a:pt x="21402" y="2405"/>
                    <a:pt x="20825" y="3439"/>
                  </a:cubicBezTo>
                  <a:cubicBezTo>
                    <a:pt x="10057" y="20172"/>
                    <a:pt x="10057" y="20172"/>
                    <a:pt x="10057" y="20172"/>
                  </a:cubicBezTo>
                  <a:cubicBezTo>
                    <a:pt x="9480" y="20719"/>
                    <a:pt x="8903" y="21267"/>
                    <a:pt x="7750" y="21267"/>
                  </a:cubicBezTo>
                </a:path>
              </a:pathLst>
            </a:cu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832" name="Shape"/>
            <p:cNvSpPr/>
            <p:nvPr/>
          </p:nvSpPr>
          <p:spPr>
            <a:xfrm>
              <a:off x="7107647" y="6013331"/>
              <a:ext cx="283913" cy="292101"/>
            </a:xfrm>
            <a:custGeom>
              <a:avLst/>
              <a:gdLst/>
              <a:ahLst/>
              <a:cxnLst>
                <a:cxn ang="0">
                  <a:pos x="wd2" y="hd2"/>
                </a:cxn>
                <a:cxn ang="5400000">
                  <a:pos x="wd2" y="hd2"/>
                </a:cxn>
                <a:cxn ang="10800000">
                  <a:pos x="wd2" y="hd2"/>
                </a:cxn>
                <a:cxn ang="16200000">
                  <a:pos x="wd2" y="hd2"/>
                </a:cxn>
              </a:cxnLst>
              <a:rect l="0" t="0" r="r" b="b"/>
              <a:pathLst>
                <a:path w="20990" h="21072" extrusionOk="0">
                  <a:moveTo>
                    <a:pt x="20380" y="16951"/>
                  </a:moveTo>
                  <a:cubicBezTo>
                    <a:pt x="14053" y="10455"/>
                    <a:pt x="14053" y="10455"/>
                    <a:pt x="14053" y="10455"/>
                  </a:cubicBezTo>
                  <a:cubicBezTo>
                    <a:pt x="20380" y="3959"/>
                    <a:pt x="20380" y="3959"/>
                    <a:pt x="20380" y="3959"/>
                  </a:cubicBezTo>
                  <a:cubicBezTo>
                    <a:pt x="21193" y="3228"/>
                    <a:pt x="21193" y="1766"/>
                    <a:pt x="20380" y="1035"/>
                  </a:cubicBezTo>
                  <a:cubicBezTo>
                    <a:pt x="19657" y="-345"/>
                    <a:pt x="18030" y="-345"/>
                    <a:pt x="16313" y="1035"/>
                  </a:cubicBezTo>
                  <a:cubicBezTo>
                    <a:pt x="10800" y="6801"/>
                    <a:pt x="10800" y="6801"/>
                    <a:pt x="10800" y="6801"/>
                  </a:cubicBezTo>
                  <a:cubicBezTo>
                    <a:pt x="5196" y="1035"/>
                    <a:pt x="5196" y="1035"/>
                    <a:pt x="5196" y="1035"/>
                  </a:cubicBezTo>
                  <a:cubicBezTo>
                    <a:pt x="3570" y="-345"/>
                    <a:pt x="1943" y="-345"/>
                    <a:pt x="1220" y="1035"/>
                  </a:cubicBezTo>
                  <a:cubicBezTo>
                    <a:pt x="-407" y="1766"/>
                    <a:pt x="-407" y="3228"/>
                    <a:pt x="1220" y="3959"/>
                  </a:cubicBezTo>
                  <a:cubicBezTo>
                    <a:pt x="7546" y="10455"/>
                    <a:pt x="7546" y="10455"/>
                    <a:pt x="7546" y="10455"/>
                  </a:cubicBezTo>
                  <a:cubicBezTo>
                    <a:pt x="1220" y="16951"/>
                    <a:pt x="1220" y="16951"/>
                    <a:pt x="1220" y="16951"/>
                  </a:cubicBezTo>
                  <a:cubicBezTo>
                    <a:pt x="-407" y="17601"/>
                    <a:pt x="-407" y="19793"/>
                    <a:pt x="1220" y="20524"/>
                  </a:cubicBezTo>
                  <a:cubicBezTo>
                    <a:pt x="1943" y="21255"/>
                    <a:pt x="3570" y="21255"/>
                    <a:pt x="5196" y="20524"/>
                  </a:cubicBezTo>
                  <a:cubicBezTo>
                    <a:pt x="10800" y="14028"/>
                    <a:pt x="10800" y="14028"/>
                    <a:pt x="10800" y="14028"/>
                  </a:cubicBezTo>
                  <a:cubicBezTo>
                    <a:pt x="16313" y="20524"/>
                    <a:pt x="16313" y="20524"/>
                    <a:pt x="16313" y="20524"/>
                  </a:cubicBezTo>
                  <a:cubicBezTo>
                    <a:pt x="18030" y="21255"/>
                    <a:pt x="19657" y="21255"/>
                    <a:pt x="20380" y="20524"/>
                  </a:cubicBezTo>
                  <a:cubicBezTo>
                    <a:pt x="21193" y="19793"/>
                    <a:pt x="21193" y="17601"/>
                    <a:pt x="20380" y="16951"/>
                  </a:cubicBezTo>
                </a:path>
              </a:pathLst>
            </a:custGeom>
            <a:solidFill>
              <a:srgbClr val="929292"/>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3833" name="Shape"/>
            <p:cNvSpPr/>
            <p:nvPr/>
          </p:nvSpPr>
          <p:spPr>
            <a:xfrm>
              <a:off x="12025815" y="5841881"/>
              <a:ext cx="666254" cy="635001"/>
            </a:xfrm>
            <a:custGeom>
              <a:avLst/>
              <a:gdLst/>
              <a:ahLst/>
              <a:cxnLst>
                <a:cxn ang="0">
                  <a:pos x="wd2" y="hd2"/>
                </a:cxn>
                <a:cxn ang="5400000">
                  <a:pos x="wd2" y="hd2"/>
                </a:cxn>
                <a:cxn ang="10800000">
                  <a:pos x="wd2" y="hd2"/>
                </a:cxn>
                <a:cxn ang="16200000">
                  <a:pos x="wd2" y="hd2"/>
                </a:cxn>
              </a:cxnLst>
              <a:rect l="0" t="0" r="r" b="b"/>
              <a:pathLst>
                <a:path w="21204" h="21267" extrusionOk="0">
                  <a:moveTo>
                    <a:pt x="7750" y="21267"/>
                  </a:moveTo>
                  <a:cubicBezTo>
                    <a:pt x="7173" y="21267"/>
                    <a:pt x="6660" y="20719"/>
                    <a:pt x="6083" y="20172"/>
                  </a:cubicBezTo>
                  <a:cubicBezTo>
                    <a:pt x="379" y="13175"/>
                    <a:pt x="379" y="13175"/>
                    <a:pt x="379" y="13175"/>
                  </a:cubicBezTo>
                  <a:cubicBezTo>
                    <a:pt x="-198" y="12079"/>
                    <a:pt x="-198" y="11045"/>
                    <a:pt x="956" y="10497"/>
                  </a:cubicBezTo>
                  <a:cubicBezTo>
                    <a:pt x="2109" y="9402"/>
                    <a:pt x="3199" y="9889"/>
                    <a:pt x="3776" y="10497"/>
                  </a:cubicBezTo>
                  <a:cubicBezTo>
                    <a:pt x="7750" y="15365"/>
                    <a:pt x="7750" y="15365"/>
                    <a:pt x="7750" y="15365"/>
                  </a:cubicBezTo>
                  <a:cubicBezTo>
                    <a:pt x="16851" y="1310"/>
                    <a:pt x="16851" y="1310"/>
                    <a:pt x="16851" y="1310"/>
                  </a:cubicBezTo>
                  <a:cubicBezTo>
                    <a:pt x="18005" y="215"/>
                    <a:pt x="19095" y="-333"/>
                    <a:pt x="20248" y="215"/>
                  </a:cubicBezTo>
                  <a:cubicBezTo>
                    <a:pt x="21402" y="762"/>
                    <a:pt x="21402" y="2405"/>
                    <a:pt x="20825" y="3439"/>
                  </a:cubicBezTo>
                  <a:cubicBezTo>
                    <a:pt x="10057" y="20172"/>
                    <a:pt x="10057" y="20172"/>
                    <a:pt x="10057" y="20172"/>
                  </a:cubicBezTo>
                  <a:cubicBezTo>
                    <a:pt x="9480" y="20719"/>
                    <a:pt x="8903" y="21267"/>
                    <a:pt x="7750" y="21267"/>
                  </a:cubicBezTo>
                </a:path>
              </a:pathLst>
            </a:cu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834" name="Shape"/>
            <p:cNvSpPr/>
            <p:nvPr/>
          </p:nvSpPr>
          <p:spPr>
            <a:xfrm>
              <a:off x="14549883" y="3104379"/>
              <a:ext cx="666254" cy="635001"/>
            </a:xfrm>
            <a:custGeom>
              <a:avLst/>
              <a:gdLst/>
              <a:ahLst/>
              <a:cxnLst>
                <a:cxn ang="0">
                  <a:pos x="wd2" y="hd2"/>
                </a:cxn>
                <a:cxn ang="5400000">
                  <a:pos x="wd2" y="hd2"/>
                </a:cxn>
                <a:cxn ang="10800000">
                  <a:pos x="wd2" y="hd2"/>
                </a:cxn>
                <a:cxn ang="16200000">
                  <a:pos x="wd2" y="hd2"/>
                </a:cxn>
              </a:cxnLst>
              <a:rect l="0" t="0" r="r" b="b"/>
              <a:pathLst>
                <a:path w="21204" h="21267" extrusionOk="0">
                  <a:moveTo>
                    <a:pt x="7750" y="21267"/>
                  </a:moveTo>
                  <a:cubicBezTo>
                    <a:pt x="7173" y="21267"/>
                    <a:pt x="6660" y="20719"/>
                    <a:pt x="6083" y="20172"/>
                  </a:cubicBezTo>
                  <a:cubicBezTo>
                    <a:pt x="379" y="13175"/>
                    <a:pt x="379" y="13175"/>
                    <a:pt x="379" y="13175"/>
                  </a:cubicBezTo>
                  <a:cubicBezTo>
                    <a:pt x="-198" y="12079"/>
                    <a:pt x="-198" y="11045"/>
                    <a:pt x="956" y="10497"/>
                  </a:cubicBezTo>
                  <a:cubicBezTo>
                    <a:pt x="2109" y="9402"/>
                    <a:pt x="3199" y="9889"/>
                    <a:pt x="3776" y="10497"/>
                  </a:cubicBezTo>
                  <a:cubicBezTo>
                    <a:pt x="7750" y="15365"/>
                    <a:pt x="7750" y="15365"/>
                    <a:pt x="7750" y="15365"/>
                  </a:cubicBezTo>
                  <a:cubicBezTo>
                    <a:pt x="16851" y="1310"/>
                    <a:pt x="16851" y="1310"/>
                    <a:pt x="16851" y="1310"/>
                  </a:cubicBezTo>
                  <a:cubicBezTo>
                    <a:pt x="18005" y="215"/>
                    <a:pt x="19095" y="-333"/>
                    <a:pt x="20248" y="215"/>
                  </a:cubicBezTo>
                  <a:cubicBezTo>
                    <a:pt x="21402" y="762"/>
                    <a:pt x="21402" y="2405"/>
                    <a:pt x="20825" y="3439"/>
                  </a:cubicBezTo>
                  <a:cubicBezTo>
                    <a:pt x="10057" y="20172"/>
                    <a:pt x="10057" y="20172"/>
                    <a:pt x="10057" y="20172"/>
                  </a:cubicBezTo>
                  <a:cubicBezTo>
                    <a:pt x="9480" y="20719"/>
                    <a:pt x="8903" y="21267"/>
                    <a:pt x="7750" y="21267"/>
                  </a:cubicBezTo>
                </a:path>
              </a:pathLst>
            </a:cu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835" name="Shape"/>
            <p:cNvSpPr/>
            <p:nvPr/>
          </p:nvSpPr>
          <p:spPr>
            <a:xfrm>
              <a:off x="17073953" y="5841881"/>
              <a:ext cx="666254" cy="635001"/>
            </a:xfrm>
            <a:custGeom>
              <a:avLst/>
              <a:gdLst/>
              <a:ahLst/>
              <a:cxnLst>
                <a:cxn ang="0">
                  <a:pos x="wd2" y="hd2"/>
                </a:cxn>
                <a:cxn ang="5400000">
                  <a:pos x="wd2" y="hd2"/>
                </a:cxn>
                <a:cxn ang="10800000">
                  <a:pos x="wd2" y="hd2"/>
                </a:cxn>
                <a:cxn ang="16200000">
                  <a:pos x="wd2" y="hd2"/>
                </a:cxn>
              </a:cxnLst>
              <a:rect l="0" t="0" r="r" b="b"/>
              <a:pathLst>
                <a:path w="21204" h="21267" extrusionOk="0">
                  <a:moveTo>
                    <a:pt x="7750" y="21267"/>
                  </a:moveTo>
                  <a:cubicBezTo>
                    <a:pt x="7173" y="21267"/>
                    <a:pt x="6660" y="20719"/>
                    <a:pt x="6083" y="20172"/>
                  </a:cubicBezTo>
                  <a:cubicBezTo>
                    <a:pt x="379" y="13175"/>
                    <a:pt x="379" y="13175"/>
                    <a:pt x="379" y="13175"/>
                  </a:cubicBezTo>
                  <a:cubicBezTo>
                    <a:pt x="-198" y="12079"/>
                    <a:pt x="-198" y="11045"/>
                    <a:pt x="956" y="10497"/>
                  </a:cubicBezTo>
                  <a:cubicBezTo>
                    <a:pt x="2109" y="9402"/>
                    <a:pt x="3199" y="9889"/>
                    <a:pt x="3776" y="10497"/>
                  </a:cubicBezTo>
                  <a:cubicBezTo>
                    <a:pt x="7750" y="15365"/>
                    <a:pt x="7750" y="15365"/>
                    <a:pt x="7750" y="15365"/>
                  </a:cubicBezTo>
                  <a:cubicBezTo>
                    <a:pt x="16851" y="1310"/>
                    <a:pt x="16851" y="1310"/>
                    <a:pt x="16851" y="1310"/>
                  </a:cubicBezTo>
                  <a:cubicBezTo>
                    <a:pt x="18005" y="215"/>
                    <a:pt x="19095" y="-333"/>
                    <a:pt x="20248" y="215"/>
                  </a:cubicBezTo>
                  <a:cubicBezTo>
                    <a:pt x="21402" y="762"/>
                    <a:pt x="21402" y="2405"/>
                    <a:pt x="20825" y="3439"/>
                  </a:cubicBezTo>
                  <a:cubicBezTo>
                    <a:pt x="10057" y="20172"/>
                    <a:pt x="10057" y="20172"/>
                    <a:pt x="10057" y="20172"/>
                  </a:cubicBezTo>
                  <a:cubicBezTo>
                    <a:pt x="9480" y="20719"/>
                    <a:pt x="8903" y="21267"/>
                    <a:pt x="7750" y="21267"/>
                  </a:cubicBezTo>
                </a:path>
              </a:pathLst>
            </a:cu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836" name="Shape"/>
            <p:cNvSpPr/>
            <p:nvPr/>
          </p:nvSpPr>
          <p:spPr>
            <a:xfrm>
              <a:off x="6916477" y="3104378"/>
              <a:ext cx="666253" cy="635001"/>
            </a:xfrm>
            <a:custGeom>
              <a:avLst/>
              <a:gdLst/>
              <a:ahLst/>
              <a:cxnLst>
                <a:cxn ang="0">
                  <a:pos x="wd2" y="hd2"/>
                </a:cxn>
                <a:cxn ang="5400000">
                  <a:pos x="wd2" y="hd2"/>
                </a:cxn>
                <a:cxn ang="10800000">
                  <a:pos x="wd2" y="hd2"/>
                </a:cxn>
                <a:cxn ang="16200000">
                  <a:pos x="wd2" y="hd2"/>
                </a:cxn>
              </a:cxnLst>
              <a:rect l="0" t="0" r="r" b="b"/>
              <a:pathLst>
                <a:path w="21204" h="21267" extrusionOk="0">
                  <a:moveTo>
                    <a:pt x="7750" y="21267"/>
                  </a:moveTo>
                  <a:cubicBezTo>
                    <a:pt x="7173" y="21267"/>
                    <a:pt x="6660" y="20719"/>
                    <a:pt x="6083" y="20172"/>
                  </a:cubicBezTo>
                  <a:cubicBezTo>
                    <a:pt x="379" y="13175"/>
                    <a:pt x="379" y="13175"/>
                    <a:pt x="379" y="13175"/>
                  </a:cubicBezTo>
                  <a:cubicBezTo>
                    <a:pt x="-198" y="12079"/>
                    <a:pt x="-198" y="11045"/>
                    <a:pt x="956" y="10497"/>
                  </a:cubicBezTo>
                  <a:cubicBezTo>
                    <a:pt x="2109" y="9402"/>
                    <a:pt x="3199" y="9889"/>
                    <a:pt x="3776" y="10497"/>
                  </a:cubicBezTo>
                  <a:cubicBezTo>
                    <a:pt x="7750" y="15365"/>
                    <a:pt x="7750" y="15365"/>
                    <a:pt x="7750" y="15365"/>
                  </a:cubicBezTo>
                  <a:cubicBezTo>
                    <a:pt x="16851" y="1310"/>
                    <a:pt x="16851" y="1310"/>
                    <a:pt x="16851" y="1310"/>
                  </a:cubicBezTo>
                  <a:cubicBezTo>
                    <a:pt x="18005" y="215"/>
                    <a:pt x="19095" y="-333"/>
                    <a:pt x="20248" y="215"/>
                  </a:cubicBezTo>
                  <a:cubicBezTo>
                    <a:pt x="21402" y="762"/>
                    <a:pt x="21402" y="2405"/>
                    <a:pt x="20825" y="3439"/>
                  </a:cubicBezTo>
                  <a:cubicBezTo>
                    <a:pt x="10057" y="20172"/>
                    <a:pt x="10057" y="20172"/>
                    <a:pt x="10057" y="20172"/>
                  </a:cubicBezTo>
                  <a:cubicBezTo>
                    <a:pt x="9480" y="20719"/>
                    <a:pt x="8903" y="21267"/>
                    <a:pt x="7750" y="21267"/>
                  </a:cubicBezTo>
                </a:path>
              </a:pathLst>
            </a:cu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837" name="Shape"/>
            <p:cNvSpPr/>
            <p:nvPr/>
          </p:nvSpPr>
          <p:spPr>
            <a:xfrm>
              <a:off x="19598020" y="1735627"/>
              <a:ext cx="666254" cy="635001"/>
            </a:xfrm>
            <a:custGeom>
              <a:avLst/>
              <a:gdLst/>
              <a:ahLst/>
              <a:cxnLst>
                <a:cxn ang="0">
                  <a:pos x="wd2" y="hd2"/>
                </a:cxn>
                <a:cxn ang="5400000">
                  <a:pos x="wd2" y="hd2"/>
                </a:cxn>
                <a:cxn ang="10800000">
                  <a:pos x="wd2" y="hd2"/>
                </a:cxn>
                <a:cxn ang="16200000">
                  <a:pos x="wd2" y="hd2"/>
                </a:cxn>
              </a:cxnLst>
              <a:rect l="0" t="0" r="r" b="b"/>
              <a:pathLst>
                <a:path w="21204" h="21267" extrusionOk="0">
                  <a:moveTo>
                    <a:pt x="7750" y="21267"/>
                  </a:moveTo>
                  <a:cubicBezTo>
                    <a:pt x="7173" y="21267"/>
                    <a:pt x="6660" y="20719"/>
                    <a:pt x="6083" y="20172"/>
                  </a:cubicBezTo>
                  <a:cubicBezTo>
                    <a:pt x="379" y="13175"/>
                    <a:pt x="379" y="13175"/>
                    <a:pt x="379" y="13175"/>
                  </a:cubicBezTo>
                  <a:cubicBezTo>
                    <a:pt x="-198" y="12079"/>
                    <a:pt x="-198" y="11045"/>
                    <a:pt x="956" y="10497"/>
                  </a:cubicBezTo>
                  <a:cubicBezTo>
                    <a:pt x="2109" y="9402"/>
                    <a:pt x="3199" y="9889"/>
                    <a:pt x="3776" y="10497"/>
                  </a:cubicBezTo>
                  <a:cubicBezTo>
                    <a:pt x="7750" y="15365"/>
                    <a:pt x="7750" y="15365"/>
                    <a:pt x="7750" y="15365"/>
                  </a:cubicBezTo>
                  <a:cubicBezTo>
                    <a:pt x="16851" y="1310"/>
                    <a:pt x="16851" y="1310"/>
                    <a:pt x="16851" y="1310"/>
                  </a:cubicBezTo>
                  <a:cubicBezTo>
                    <a:pt x="18005" y="215"/>
                    <a:pt x="19095" y="-333"/>
                    <a:pt x="20248" y="215"/>
                  </a:cubicBezTo>
                  <a:cubicBezTo>
                    <a:pt x="21402" y="762"/>
                    <a:pt x="21402" y="2405"/>
                    <a:pt x="20825" y="3439"/>
                  </a:cubicBezTo>
                  <a:cubicBezTo>
                    <a:pt x="10057" y="20172"/>
                    <a:pt x="10057" y="20172"/>
                    <a:pt x="10057" y="20172"/>
                  </a:cubicBezTo>
                  <a:cubicBezTo>
                    <a:pt x="9480" y="20719"/>
                    <a:pt x="8903" y="21267"/>
                    <a:pt x="7750" y="21267"/>
                  </a:cubicBezTo>
                </a:path>
              </a:pathLst>
            </a:cu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838" name="Shape"/>
            <p:cNvSpPr/>
            <p:nvPr/>
          </p:nvSpPr>
          <p:spPr>
            <a:xfrm>
              <a:off x="22145873" y="4473130"/>
              <a:ext cx="666253" cy="635001"/>
            </a:xfrm>
            <a:custGeom>
              <a:avLst/>
              <a:gdLst/>
              <a:ahLst/>
              <a:cxnLst>
                <a:cxn ang="0">
                  <a:pos x="wd2" y="hd2"/>
                </a:cxn>
                <a:cxn ang="5400000">
                  <a:pos x="wd2" y="hd2"/>
                </a:cxn>
                <a:cxn ang="10800000">
                  <a:pos x="wd2" y="hd2"/>
                </a:cxn>
                <a:cxn ang="16200000">
                  <a:pos x="wd2" y="hd2"/>
                </a:cxn>
              </a:cxnLst>
              <a:rect l="0" t="0" r="r" b="b"/>
              <a:pathLst>
                <a:path w="21204" h="21267" extrusionOk="0">
                  <a:moveTo>
                    <a:pt x="7750" y="21267"/>
                  </a:moveTo>
                  <a:cubicBezTo>
                    <a:pt x="7173" y="21267"/>
                    <a:pt x="6660" y="20719"/>
                    <a:pt x="6083" y="20172"/>
                  </a:cubicBezTo>
                  <a:cubicBezTo>
                    <a:pt x="379" y="13175"/>
                    <a:pt x="379" y="13175"/>
                    <a:pt x="379" y="13175"/>
                  </a:cubicBezTo>
                  <a:cubicBezTo>
                    <a:pt x="-198" y="12079"/>
                    <a:pt x="-198" y="11045"/>
                    <a:pt x="956" y="10497"/>
                  </a:cubicBezTo>
                  <a:cubicBezTo>
                    <a:pt x="2109" y="9402"/>
                    <a:pt x="3199" y="9889"/>
                    <a:pt x="3776" y="10497"/>
                  </a:cubicBezTo>
                  <a:cubicBezTo>
                    <a:pt x="7750" y="15365"/>
                    <a:pt x="7750" y="15365"/>
                    <a:pt x="7750" y="15365"/>
                  </a:cubicBezTo>
                  <a:cubicBezTo>
                    <a:pt x="16851" y="1310"/>
                    <a:pt x="16851" y="1310"/>
                    <a:pt x="16851" y="1310"/>
                  </a:cubicBezTo>
                  <a:cubicBezTo>
                    <a:pt x="18005" y="215"/>
                    <a:pt x="19095" y="-333"/>
                    <a:pt x="20248" y="215"/>
                  </a:cubicBezTo>
                  <a:cubicBezTo>
                    <a:pt x="21402" y="762"/>
                    <a:pt x="21402" y="2405"/>
                    <a:pt x="20825" y="3439"/>
                  </a:cubicBezTo>
                  <a:cubicBezTo>
                    <a:pt x="10057" y="20172"/>
                    <a:pt x="10057" y="20172"/>
                    <a:pt x="10057" y="20172"/>
                  </a:cubicBezTo>
                  <a:cubicBezTo>
                    <a:pt x="9480" y="20719"/>
                    <a:pt x="8903" y="21267"/>
                    <a:pt x="7750" y="21267"/>
                  </a:cubicBezTo>
                </a:path>
              </a:pathLst>
            </a:cu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839" name="Shape"/>
            <p:cNvSpPr/>
            <p:nvPr/>
          </p:nvSpPr>
          <p:spPr>
            <a:xfrm>
              <a:off x="9501747" y="7210632"/>
              <a:ext cx="666254" cy="635001"/>
            </a:xfrm>
            <a:custGeom>
              <a:avLst/>
              <a:gdLst/>
              <a:ahLst/>
              <a:cxnLst>
                <a:cxn ang="0">
                  <a:pos x="wd2" y="hd2"/>
                </a:cxn>
                <a:cxn ang="5400000">
                  <a:pos x="wd2" y="hd2"/>
                </a:cxn>
                <a:cxn ang="10800000">
                  <a:pos x="wd2" y="hd2"/>
                </a:cxn>
                <a:cxn ang="16200000">
                  <a:pos x="wd2" y="hd2"/>
                </a:cxn>
              </a:cxnLst>
              <a:rect l="0" t="0" r="r" b="b"/>
              <a:pathLst>
                <a:path w="21204" h="21267" extrusionOk="0">
                  <a:moveTo>
                    <a:pt x="7750" y="21267"/>
                  </a:moveTo>
                  <a:cubicBezTo>
                    <a:pt x="7173" y="21267"/>
                    <a:pt x="6660" y="20719"/>
                    <a:pt x="6083" y="20172"/>
                  </a:cubicBezTo>
                  <a:cubicBezTo>
                    <a:pt x="379" y="13175"/>
                    <a:pt x="379" y="13175"/>
                    <a:pt x="379" y="13175"/>
                  </a:cubicBezTo>
                  <a:cubicBezTo>
                    <a:pt x="-198" y="12079"/>
                    <a:pt x="-198" y="11045"/>
                    <a:pt x="956" y="10497"/>
                  </a:cubicBezTo>
                  <a:cubicBezTo>
                    <a:pt x="2109" y="9402"/>
                    <a:pt x="3199" y="9889"/>
                    <a:pt x="3776" y="10497"/>
                  </a:cubicBezTo>
                  <a:cubicBezTo>
                    <a:pt x="7750" y="15365"/>
                    <a:pt x="7750" y="15365"/>
                    <a:pt x="7750" y="15365"/>
                  </a:cubicBezTo>
                  <a:cubicBezTo>
                    <a:pt x="16851" y="1310"/>
                    <a:pt x="16851" y="1310"/>
                    <a:pt x="16851" y="1310"/>
                  </a:cubicBezTo>
                  <a:cubicBezTo>
                    <a:pt x="18005" y="215"/>
                    <a:pt x="19095" y="-333"/>
                    <a:pt x="20248" y="215"/>
                  </a:cubicBezTo>
                  <a:cubicBezTo>
                    <a:pt x="21402" y="762"/>
                    <a:pt x="21402" y="2405"/>
                    <a:pt x="20825" y="3439"/>
                  </a:cubicBezTo>
                  <a:cubicBezTo>
                    <a:pt x="10057" y="20172"/>
                    <a:pt x="10057" y="20172"/>
                    <a:pt x="10057" y="20172"/>
                  </a:cubicBezTo>
                  <a:cubicBezTo>
                    <a:pt x="9480" y="20719"/>
                    <a:pt x="8903" y="21267"/>
                    <a:pt x="7750" y="21267"/>
                  </a:cubicBezTo>
                </a:path>
              </a:pathLst>
            </a:cu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840" name="Shape"/>
            <p:cNvSpPr/>
            <p:nvPr/>
          </p:nvSpPr>
          <p:spPr>
            <a:xfrm>
              <a:off x="12216986" y="4644580"/>
              <a:ext cx="283913" cy="292101"/>
            </a:xfrm>
            <a:custGeom>
              <a:avLst/>
              <a:gdLst/>
              <a:ahLst/>
              <a:cxnLst>
                <a:cxn ang="0">
                  <a:pos x="wd2" y="hd2"/>
                </a:cxn>
                <a:cxn ang="5400000">
                  <a:pos x="wd2" y="hd2"/>
                </a:cxn>
                <a:cxn ang="10800000">
                  <a:pos x="wd2" y="hd2"/>
                </a:cxn>
                <a:cxn ang="16200000">
                  <a:pos x="wd2" y="hd2"/>
                </a:cxn>
              </a:cxnLst>
              <a:rect l="0" t="0" r="r" b="b"/>
              <a:pathLst>
                <a:path w="20990" h="21072" extrusionOk="0">
                  <a:moveTo>
                    <a:pt x="20380" y="16951"/>
                  </a:moveTo>
                  <a:cubicBezTo>
                    <a:pt x="14053" y="10455"/>
                    <a:pt x="14053" y="10455"/>
                    <a:pt x="14053" y="10455"/>
                  </a:cubicBezTo>
                  <a:cubicBezTo>
                    <a:pt x="20380" y="3959"/>
                    <a:pt x="20380" y="3959"/>
                    <a:pt x="20380" y="3959"/>
                  </a:cubicBezTo>
                  <a:cubicBezTo>
                    <a:pt x="21193" y="3228"/>
                    <a:pt x="21193" y="1766"/>
                    <a:pt x="20380" y="1035"/>
                  </a:cubicBezTo>
                  <a:cubicBezTo>
                    <a:pt x="19657" y="-345"/>
                    <a:pt x="18030" y="-345"/>
                    <a:pt x="16313" y="1035"/>
                  </a:cubicBezTo>
                  <a:cubicBezTo>
                    <a:pt x="10800" y="6801"/>
                    <a:pt x="10800" y="6801"/>
                    <a:pt x="10800" y="6801"/>
                  </a:cubicBezTo>
                  <a:cubicBezTo>
                    <a:pt x="5196" y="1035"/>
                    <a:pt x="5196" y="1035"/>
                    <a:pt x="5196" y="1035"/>
                  </a:cubicBezTo>
                  <a:cubicBezTo>
                    <a:pt x="3570" y="-345"/>
                    <a:pt x="1943" y="-345"/>
                    <a:pt x="1220" y="1035"/>
                  </a:cubicBezTo>
                  <a:cubicBezTo>
                    <a:pt x="-407" y="1766"/>
                    <a:pt x="-407" y="3228"/>
                    <a:pt x="1220" y="3959"/>
                  </a:cubicBezTo>
                  <a:cubicBezTo>
                    <a:pt x="7546" y="10455"/>
                    <a:pt x="7546" y="10455"/>
                    <a:pt x="7546" y="10455"/>
                  </a:cubicBezTo>
                  <a:cubicBezTo>
                    <a:pt x="1220" y="16951"/>
                    <a:pt x="1220" y="16951"/>
                    <a:pt x="1220" y="16951"/>
                  </a:cubicBezTo>
                  <a:cubicBezTo>
                    <a:pt x="-407" y="17601"/>
                    <a:pt x="-407" y="19793"/>
                    <a:pt x="1220" y="20524"/>
                  </a:cubicBezTo>
                  <a:cubicBezTo>
                    <a:pt x="1943" y="21255"/>
                    <a:pt x="3570" y="21255"/>
                    <a:pt x="5196" y="20524"/>
                  </a:cubicBezTo>
                  <a:cubicBezTo>
                    <a:pt x="10800" y="14028"/>
                    <a:pt x="10800" y="14028"/>
                    <a:pt x="10800" y="14028"/>
                  </a:cubicBezTo>
                  <a:cubicBezTo>
                    <a:pt x="16313" y="20524"/>
                    <a:pt x="16313" y="20524"/>
                    <a:pt x="16313" y="20524"/>
                  </a:cubicBezTo>
                  <a:cubicBezTo>
                    <a:pt x="18030" y="21255"/>
                    <a:pt x="19657" y="21255"/>
                    <a:pt x="20380" y="20524"/>
                  </a:cubicBezTo>
                  <a:cubicBezTo>
                    <a:pt x="21193" y="19793"/>
                    <a:pt x="21193" y="17601"/>
                    <a:pt x="20380" y="16951"/>
                  </a:cubicBezTo>
                </a:path>
              </a:pathLst>
            </a:custGeom>
            <a:solidFill>
              <a:srgbClr val="929292"/>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3841" name="Shape"/>
            <p:cNvSpPr/>
            <p:nvPr/>
          </p:nvSpPr>
          <p:spPr>
            <a:xfrm>
              <a:off x="14678704" y="7382084"/>
              <a:ext cx="283913" cy="292101"/>
            </a:xfrm>
            <a:custGeom>
              <a:avLst/>
              <a:gdLst/>
              <a:ahLst/>
              <a:cxnLst>
                <a:cxn ang="0">
                  <a:pos x="wd2" y="hd2"/>
                </a:cxn>
                <a:cxn ang="5400000">
                  <a:pos x="wd2" y="hd2"/>
                </a:cxn>
                <a:cxn ang="10800000">
                  <a:pos x="wd2" y="hd2"/>
                </a:cxn>
                <a:cxn ang="16200000">
                  <a:pos x="wd2" y="hd2"/>
                </a:cxn>
              </a:cxnLst>
              <a:rect l="0" t="0" r="r" b="b"/>
              <a:pathLst>
                <a:path w="20990" h="21072" extrusionOk="0">
                  <a:moveTo>
                    <a:pt x="20380" y="16951"/>
                  </a:moveTo>
                  <a:cubicBezTo>
                    <a:pt x="14053" y="10455"/>
                    <a:pt x="14053" y="10455"/>
                    <a:pt x="14053" y="10455"/>
                  </a:cubicBezTo>
                  <a:cubicBezTo>
                    <a:pt x="20380" y="3959"/>
                    <a:pt x="20380" y="3959"/>
                    <a:pt x="20380" y="3959"/>
                  </a:cubicBezTo>
                  <a:cubicBezTo>
                    <a:pt x="21193" y="3228"/>
                    <a:pt x="21193" y="1766"/>
                    <a:pt x="20380" y="1035"/>
                  </a:cubicBezTo>
                  <a:cubicBezTo>
                    <a:pt x="19657" y="-345"/>
                    <a:pt x="18030" y="-345"/>
                    <a:pt x="16313" y="1035"/>
                  </a:cubicBezTo>
                  <a:cubicBezTo>
                    <a:pt x="10800" y="6801"/>
                    <a:pt x="10800" y="6801"/>
                    <a:pt x="10800" y="6801"/>
                  </a:cubicBezTo>
                  <a:cubicBezTo>
                    <a:pt x="5196" y="1035"/>
                    <a:pt x="5196" y="1035"/>
                    <a:pt x="5196" y="1035"/>
                  </a:cubicBezTo>
                  <a:cubicBezTo>
                    <a:pt x="3570" y="-345"/>
                    <a:pt x="1943" y="-345"/>
                    <a:pt x="1220" y="1035"/>
                  </a:cubicBezTo>
                  <a:cubicBezTo>
                    <a:pt x="-407" y="1766"/>
                    <a:pt x="-407" y="3228"/>
                    <a:pt x="1220" y="3959"/>
                  </a:cubicBezTo>
                  <a:cubicBezTo>
                    <a:pt x="7546" y="10455"/>
                    <a:pt x="7546" y="10455"/>
                    <a:pt x="7546" y="10455"/>
                  </a:cubicBezTo>
                  <a:cubicBezTo>
                    <a:pt x="1220" y="16951"/>
                    <a:pt x="1220" y="16951"/>
                    <a:pt x="1220" y="16951"/>
                  </a:cubicBezTo>
                  <a:cubicBezTo>
                    <a:pt x="-407" y="17601"/>
                    <a:pt x="-407" y="19793"/>
                    <a:pt x="1220" y="20524"/>
                  </a:cubicBezTo>
                  <a:cubicBezTo>
                    <a:pt x="1943" y="21255"/>
                    <a:pt x="3570" y="21255"/>
                    <a:pt x="5196" y="20524"/>
                  </a:cubicBezTo>
                  <a:cubicBezTo>
                    <a:pt x="10800" y="14028"/>
                    <a:pt x="10800" y="14028"/>
                    <a:pt x="10800" y="14028"/>
                  </a:cubicBezTo>
                  <a:cubicBezTo>
                    <a:pt x="16313" y="20524"/>
                    <a:pt x="16313" y="20524"/>
                    <a:pt x="16313" y="20524"/>
                  </a:cubicBezTo>
                  <a:cubicBezTo>
                    <a:pt x="18030" y="21255"/>
                    <a:pt x="19657" y="21255"/>
                    <a:pt x="20380" y="20524"/>
                  </a:cubicBezTo>
                  <a:cubicBezTo>
                    <a:pt x="21193" y="19793"/>
                    <a:pt x="21193" y="17601"/>
                    <a:pt x="20380" y="16951"/>
                  </a:cubicBezTo>
                </a:path>
              </a:pathLst>
            </a:custGeom>
            <a:solidFill>
              <a:srgbClr val="929292"/>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3842" name="Shape"/>
            <p:cNvSpPr/>
            <p:nvPr/>
          </p:nvSpPr>
          <p:spPr>
            <a:xfrm>
              <a:off x="17265122" y="3275828"/>
              <a:ext cx="283914" cy="292101"/>
            </a:xfrm>
            <a:custGeom>
              <a:avLst/>
              <a:gdLst/>
              <a:ahLst/>
              <a:cxnLst>
                <a:cxn ang="0">
                  <a:pos x="wd2" y="hd2"/>
                </a:cxn>
                <a:cxn ang="5400000">
                  <a:pos x="wd2" y="hd2"/>
                </a:cxn>
                <a:cxn ang="10800000">
                  <a:pos x="wd2" y="hd2"/>
                </a:cxn>
                <a:cxn ang="16200000">
                  <a:pos x="wd2" y="hd2"/>
                </a:cxn>
              </a:cxnLst>
              <a:rect l="0" t="0" r="r" b="b"/>
              <a:pathLst>
                <a:path w="20990" h="21072" extrusionOk="0">
                  <a:moveTo>
                    <a:pt x="20380" y="16951"/>
                  </a:moveTo>
                  <a:cubicBezTo>
                    <a:pt x="14053" y="10455"/>
                    <a:pt x="14053" y="10455"/>
                    <a:pt x="14053" y="10455"/>
                  </a:cubicBezTo>
                  <a:cubicBezTo>
                    <a:pt x="20380" y="3959"/>
                    <a:pt x="20380" y="3959"/>
                    <a:pt x="20380" y="3959"/>
                  </a:cubicBezTo>
                  <a:cubicBezTo>
                    <a:pt x="21193" y="3228"/>
                    <a:pt x="21193" y="1766"/>
                    <a:pt x="20380" y="1035"/>
                  </a:cubicBezTo>
                  <a:cubicBezTo>
                    <a:pt x="19657" y="-345"/>
                    <a:pt x="18030" y="-345"/>
                    <a:pt x="16313" y="1035"/>
                  </a:cubicBezTo>
                  <a:cubicBezTo>
                    <a:pt x="10800" y="6801"/>
                    <a:pt x="10800" y="6801"/>
                    <a:pt x="10800" y="6801"/>
                  </a:cubicBezTo>
                  <a:cubicBezTo>
                    <a:pt x="5196" y="1035"/>
                    <a:pt x="5196" y="1035"/>
                    <a:pt x="5196" y="1035"/>
                  </a:cubicBezTo>
                  <a:cubicBezTo>
                    <a:pt x="3570" y="-345"/>
                    <a:pt x="1943" y="-345"/>
                    <a:pt x="1220" y="1035"/>
                  </a:cubicBezTo>
                  <a:cubicBezTo>
                    <a:pt x="-407" y="1766"/>
                    <a:pt x="-407" y="3228"/>
                    <a:pt x="1220" y="3959"/>
                  </a:cubicBezTo>
                  <a:cubicBezTo>
                    <a:pt x="7546" y="10455"/>
                    <a:pt x="7546" y="10455"/>
                    <a:pt x="7546" y="10455"/>
                  </a:cubicBezTo>
                  <a:cubicBezTo>
                    <a:pt x="1220" y="16951"/>
                    <a:pt x="1220" y="16951"/>
                    <a:pt x="1220" y="16951"/>
                  </a:cubicBezTo>
                  <a:cubicBezTo>
                    <a:pt x="-407" y="17601"/>
                    <a:pt x="-407" y="19793"/>
                    <a:pt x="1220" y="20524"/>
                  </a:cubicBezTo>
                  <a:cubicBezTo>
                    <a:pt x="1943" y="21255"/>
                    <a:pt x="3570" y="21255"/>
                    <a:pt x="5196" y="20524"/>
                  </a:cubicBezTo>
                  <a:cubicBezTo>
                    <a:pt x="10800" y="14028"/>
                    <a:pt x="10800" y="14028"/>
                    <a:pt x="10800" y="14028"/>
                  </a:cubicBezTo>
                  <a:cubicBezTo>
                    <a:pt x="16313" y="20524"/>
                    <a:pt x="16313" y="20524"/>
                    <a:pt x="16313" y="20524"/>
                  </a:cubicBezTo>
                  <a:cubicBezTo>
                    <a:pt x="18030" y="21255"/>
                    <a:pt x="19657" y="21255"/>
                    <a:pt x="20380" y="20524"/>
                  </a:cubicBezTo>
                  <a:cubicBezTo>
                    <a:pt x="21193" y="19793"/>
                    <a:pt x="21193" y="17601"/>
                    <a:pt x="20380" y="16951"/>
                  </a:cubicBezTo>
                </a:path>
              </a:pathLst>
            </a:custGeom>
            <a:solidFill>
              <a:srgbClr val="929292"/>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3843" name="Shape"/>
            <p:cNvSpPr/>
            <p:nvPr/>
          </p:nvSpPr>
          <p:spPr>
            <a:xfrm>
              <a:off x="19789190" y="6013331"/>
              <a:ext cx="283913" cy="292101"/>
            </a:xfrm>
            <a:custGeom>
              <a:avLst/>
              <a:gdLst/>
              <a:ahLst/>
              <a:cxnLst>
                <a:cxn ang="0">
                  <a:pos x="wd2" y="hd2"/>
                </a:cxn>
                <a:cxn ang="5400000">
                  <a:pos x="wd2" y="hd2"/>
                </a:cxn>
                <a:cxn ang="10800000">
                  <a:pos x="wd2" y="hd2"/>
                </a:cxn>
                <a:cxn ang="16200000">
                  <a:pos x="wd2" y="hd2"/>
                </a:cxn>
              </a:cxnLst>
              <a:rect l="0" t="0" r="r" b="b"/>
              <a:pathLst>
                <a:path w="20990" h="21072" extrusionOk="0">
                  <a:moveTo>
                    <a:pt x="20380" y="16951"/>
                  </a:moveTo>
                  <a:cubicBezTo>
                    <a:pt x="14053" y="10455"/>
                    <a:pt x="14053" y="10455"/>
                    <a:pt x="14053" y="10455"/>
                  </a:cubicBezTo>
                  <a:cubicBezTo>
                    <a:pt x="20380" y="3959"/>
                    <a:pt x="20380" y="3959"/>
                    <a:pt x="20380" y="3959"/>
                  </a:cubicBezTo>
                  <a:cubicBezTo>
                    <a:pt x="21193" y="3228"/>
                    <a:pt x="21193" y="1766"/>
                    <a:pt x="20380" y="1035"/>
                  </a:cubicBezTo>
                  <a:cubicBezTo>
                    <a:pt x="19657" y="-345"/>
                    <a:pt x="18030" y="-345"/>
                    <a:pt x="16313" y="1035"/>
                  </a:cubicBezTo>
                  <a:cubicBezTo>
                    <a:pt x="10800" y="6801"/>
                    <a:pt x="10800" y="6801"/>
                    <a:pt x="10800" y="6801"/>
                  </a:cubicBezTo>
                  <a:cubicBezTo>
                    <a:pt x="5196" y="1035"/>
                    <a:pt x="5196" y="1035"/>
                    <a:pt x="5196" y="1035"/>
                  </a:cubicBezTo>
                  <a:cubicBezTo>
                    <a:pt x="3570" y="-345"/>
                    <a:pt x="1943" y="-345"/>
                    <a:pt x="1220" y="1035"/>
                  </a:cubicBezTo>
                  <a:cubicBezTo>
                    <a:pt x="-407" y="1766"/>
                    <a:pt x="-407" y="3228"/>
                    <a:pt x="1220" y="3959"/>
                  </a:cubicBezTo>
                  <a:cubicBezTo>
                    <a:pt x="7546" y="10455"/>
                    <a:pt x="7546" y="10455"/>
                    <a:pt x="7546" y="10455"/>
                  </a:cubicBezTo>
                  <a:cubicBezTo>
                    <a:pt x="1220" y="16951"/>
                    <a:pt x="1220" y="16951"/>
                    <a:pt x="1220" y="16951"/>
                  </a:cubicBezTo>
                  <a:cubicBezTo>
                    <a:pt x="-407" y="17601"/>
                    <a:pt x="-407" y="19793"/>
                    <a:pt x="1220" y="20524"/>
                  </a:cubicBezTo>
                  <a:cubicBezTo>
                    <a:pt x="1943" y="21255"/>
                    <a:pt x="3570" y="21255"/>
                    <a:pt x="5196" y="20524"/>
                  </a:cubicBezTo>
                  <a:cubicBezTo>
                    <a:pt x="10800" y="14028"/>
                    <a:pt x="10800" y="14028"/>
                    <a:pt x="10800" y="14028"/>
                  </a:cubicBezTo>
                  <a:cubicBezTo>
                    <a:pt x="16313" y="20524"/>
                    <a:pt x="16313" y="20524"/>
                    <a:pt x="16313" y="20524"/>
                  </a:cubicBezTo>
                  <a:cubicBezTo>
                    <a:pt x="18030" y="21255"/>
                    <a:pt x="19657" y="21255"/>
                    <a:pt x="20380" y="20524"/>
                  </a:cubicBezTo>
                  <a:cubicBezTo>
                    <a:pt x="21193" y="19793"/>
                    <a:pt x="21193" y="17601"/>
                    <a:pt x="20380" y="16951"/>
                  </a:cubicBezTo>
                </a:path>
              </a:pathLst>
            </a:custGeom>
            <a:solidFill>
              <a:srgbClr val="929292"/>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3844" name="Shape"/>
            <p:cNvSpPr/>
            <p:nvPr/>
          </p:nvSpPr>
          <p:spPr>
            <a:xfrm>
              <a:off x="22337044" y="1907077"/>
              <a:ext cx="283913" cy="292101"/>
            </a:xfrm>
            <a:custGeom>
              <a:avLst/>
              <a:gdLst/>
              <a:ahLst/>
              <a:cxnLst>
                <a:cxn ang="0">
                  <a:pos x="wd2" y="hd2"/>
                </a:cxn>
                <a:cxn ang="5400000">
                  <a:pos x="wd2" y="hd2"/>
                </a:cxn>
                <a:cxn ang="10800000">
                  <a:pos x="wd2" y="hd2"/>
                </a:cxn>
                <a:cxn ang="16200000">
                  <a:pos x="wd2" y="hd2"/>
                </a:cxn>
              </a:cxnLst>
              <a:rect l="0" t="0" r="r" b="b"/>
              <a:pathLst>
                <a:path w="20990" h="21072" extrusionOk="0">
                  <a:moveTo>
                    <a:pt x="20380" y="16951"/>
                  </a:moveTo>
                  <a:cubicBezTo>
                    <a:pt x="14053" y="10455"/>
                    <a:pt x="14053" y="10455"/>
                    <a:pt x="14053" y="10455"/>
                  </a:cubicBezTo>
                  <a:cubicBezTo>
                    <a:pt x="20380" y="3959"/>
                    <a:pt x="20380" y="3959"/>
                    <a:pt x="20380" y="3959"/>
                  </a:cubicBezTo>
                  <a:cubicBezTo>
                    <a:pt x="21193" y="3228"/>
                    <a:pt x="21193" y="1766"/>
                    <a:pt x="20380" y="1035"/>
                  </a:cubicBezTo>
                  <a:cubicBezTo>
                    <a:pt x="19657" y="-345"/>
                    <a:pt x="18030" y="-345"/>
                    <a:pt x="16313" y="1035"/>
                  </a:cubicBezTo>
                  <a:cubicBezTo>
                    <a:pt x="10800" y="6801"/>
                    <a:pt x="10800" y="6801"/>
                    <a:pt x="10800" y="6801"/>
                  </a:cubicBezTo>
                  <a:cubicBezTo>
                    <a:pt x="5196" y="1035"/>
                    <a:pt x="5196" y="1035"/>
                    <a:pt x="5196" y="1035"/>
                  </a:cubicBezTo>
                  <a:cubicBezTo>
                    <a:pt x="3570" y="-345"/>
                    <a:pt x="1943" y="-345"/>
                    <a:pt x="1220" y="1035"/>
                  </a:cubicBezTo>
                  <a:cubicBezTo>
                    <a:pt x="-407" y="1766"/>
                    <a:pt x="-407" y="3228"/>
                    <a:pt x="1220" y="3959"/>
                  </a:cubicBezTo>
                  <a:cubicBezTo>
                    <a:pt x="7546" y="10455"/>
                    <a:pt x="7546" y="10455"/>
                    <a:pt x="7546" y="10455"/>
                  </a:cubicBezTo>
                  <a:cubicBezTo>
                    <a:pt x="1220" y="16951"/>
                    <a:pt x="1220" y="16951"/>
                    <a:pt x="1220" y="16951"/>
                  </a:cubicBezTo>
                  <a:cubicBezTo>
                    <a:pt x="-407" y="17601"/>
                    <a:pt x="-407" y="19793"/>
                    <a:pt x="1220" y="20524"/>
                  </a:cubicBezTo>
                  <a:cubicBezTo>
                    <a:pt x="1943" y="21255"/>
                    <a:pt x="3570" y="21255"/>
                    <a:pt x="5196" y="20524"/>
                  </a:cubicBezTo>
                  <a:cubicBezTo>
                    <a:pt x="10800" y="14028"/>
                    <a:pt x="10800" y="14028"/>
                    <a:pt x="10800" y="14028"/>
                  </a:cubicBezTo>
                  <a:cubicBezTo>
                    <a:pt x="16313" y="20524"/>
                    <a:pt x="16313" y="20524"/>
                    <a:pt x="16313" y="20524"/>
                  </a:cubicBezTo>
                  <a:cubicBezTo>
                    <a:pt x="18030" y="21255"/>
                    <a:pt x="19657" y="21255"/>
                    <a:pt x="20380" y="20524"/>
                  </a:cubicBezTo>
                  <a:cubicBezTo>
                    <a:pt x="21193" y="19793"/>
                    <a:pt x="21193" y="17601"/>
                    <a:pt x="20380" y="16951"/>
                  </a:cubicBezTo>
                </a:path>
              </a:pathLst>
            </a:custGeom>
            <a:solidFill>
              <a:srgbClr val="929292"/>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3845" name="Some ext value goes here"/>
            <p:cNvSpPr txBox="1"/>
            <p:nvPr/>
          </p:nvSpPr>
          <p:spPr>
            <a:xfrm>
              <a:off x="6380295" y="4406455"/>
              <a:ext cx="1861021"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stStyle>
            <a:p>
              <a:r>
                <a:t>Some ext value goes here</a:t>
              </a:r>
            </a:p>
          </p:txBody>
        </p:sp>
        <p:sp>
          <p:nvSpPr>
            <p:cNvPr id="3846" name="Some ext value goes here"/>
            <p:cNvSpPr txBox="1"/>
            <p:nvPr/>
          </p:nvSpPr>
          <p:spPr>
            <a:xfrm>
              <a:off x="8904363" y="5775206"/>
              <a:ext cx="1861021"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stStyle>
            <a:p>
              <a:r>
                <a:t>Some ext value goes here</a:t>
              </a:r>
            </a:p>
          </p:txBody>
        </p:sp>
        <p:sp>
          <p:nvSpPr>
            <p:cNvPr id="3847" name="Some ext value goes here"/>
            <p:cNvSpPr txBox="1"/>
            <p:nvPr/>
          </p:nvSpPr>
          <p:spPr>
            <a:xfrm>
              <a:off x="13890149" y="5775206"/>
              <a:ext cx="1861021"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stStyle>
            <a:p>
              <a:r>
                <a:t>Some ext value goes here</a:t>
              </a:r>
            </a:p>
          </p:txBody>
        </p:sp>
        <p:sp>
          <p:nvSpPr>
            <p:cNvPr id="3848" name="Some ext value goes here"/>
            <p:cNvSpPr txBox="1"/>
            <p:nvPr/>
          </p:nvSpPr>
          <p:spPr>
            <a:xfrm>
              <a:off x="16476567" y="1668951"/>
              <a:ext cx="1861022"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stStyle>
            <a:p>
              <a:r>
                <a:t>Some ext value goes here</a:t>
              </a:r>
            </a:p>
          </p:txBody>
        </p:sp>
        <p:sp>
          <p:nvSpPr>
            <p:cNvPr id="3849" name="Some ext value goes here"/>
            <p:cNvSpPr txBox="1"/>
            <p:nvPr/>
          </p:nvSpPr>
          <p:spPr>
            <a:xfrm>
              <a:off x="19000635" y="7143957"/>
              <a:ext cx="1861022"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stStyle>
            <a:p>
              <a:r>
                <a:t>Some ext value goes here</a:t>
              </a:r>
            </a:p>
          </p:txBody>
        </p:sp>
        <p:sp>
          <p:nvSpPr>
            <p:cNvPr id="3850" name="Some ext value goes here"/>
            <p:cNvSpPr txBox="1"/>
            <p:nvPr/>
          </p:nvSpPr>
          <p:spPr>
            <a:xfrm>
              <a:off x="21548489" y="5775206"/>
              <a:ext cx="1861021"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stStyle>
            <a:p>
              <a:r>
                <a:t>Some ext value goes here</a:t>
              </a:r>
            </a:p>
          </p:txBody>
        </p:sp>
        <p:sp>
          <p:nvSpPr>
            <p:cNvPr id="3851" name="Some ext value goes here"/>
            <p:cNvSpPr txBox="1"/>
            <p:nvPr/>
          </p:nvSpPr>
          <p:spPr>
            <a:xfrm>
              <a:off x="6380295" y="7143957"/>
              <a:ext cx="1861021"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stStyle>
            <a:p>
              <a:r>
                <a:t>Some ext value goes here</a:t>
              </a:r>
            </a:p>
          </p:txBody>
        </p:sp>
        <p:sp>
          <p:nvSpPr>
            <p:cNvPr id="3852" name="8.534"/>
            <p:cNvSpPr txBox="1"/>
            <p:nvPr/>
          </p:nvSpPr>
          <p:spPr>
            <a:xfrm>
              <a:off x="9117428" y="3180578"/>
              <a:ext cx="1434892"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8.534</a:t>
              </a:r>
            </a:p>
          </p:txBody>
        </p:sp>
        <p:sp>
          <p:nvSpPr>
            <p:cNvPr id="3853" name="8.534"/>
            <p:cNvSpPr txBox="1"/>
            <p:nvPr/>
          </p:nvSpPr>
          <p:spPr>
            <a:xfrm>
              <a:off x="16689633" y="7286834"/>
              <a:ext cx="1434892"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8.534</a:t>
              </a:r>
            </a:p>
          </p:txBody>
        </p:sp>
        <p:sp>
          <p:nvSpPr>
            <p:cNvPr id="3854" name="8.534"/>
            <p:cNvSpPr txBox="1"/>
            <p:nvPr/>
          </p:nvSpPr>
          <p:spPr>
            <a:xfrm>
              <a:off x="14103215" y="1811827"/>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8.534</a:t>
              </a:r>
            </a:p>
          </p:txBody>
        </p:sp>
        <p:sp>
          <p:nvSpPr>
            <p:cNvPr id="3855" name="8.534"/>
            <p:cNvSpPr txBox="1"/>
            <p:nvPr/>
          </p:nvSpPr>
          <p:spPr>
            <a:xfrm>
              <a:off x="19213703" y="4549329"/>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8.534</a:t>
              </a:r>
            </a:p>
          </p:txBody>
        </p:sp>
        <p:sp>
          <p:nvSpPr>
            <p:cNvPr id="3856" name="8.534"/>
            <p:cNvSpPr txBox="1"/>
            <p:nvPr/>
          </p:nvSpPr>
          <p:spPr>
            <a:xfrm>
              <a:off x="21737770" y="3180578"/>
              <a:ext cx="1434892"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8.534</a:t>
              </a:r>
            </a:p>
          </p:txBody>
        </p:sp>
        <p:sp>
          <p:nvSpPr>
            <p:cNvPr id="3857" name="592"/>
            <p:cNvSpPr txBox="1"/>
            <p:nvPr/>
          </p:nvSpPr>
          <p:spPr>
            <a:xfrm>
              <a:off x="11641497" y="3180578"/>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592</a:t>
              </a:r>
            </a:p>
          </p:txBody>
        </p:sp>
      </p:grpSp>
      <p:sp>
        <p:nvSpPr>
          <p:cNvPr id="3859" name="Complex table values"/>
          <p:cNvSpPr txBox="1"/>
          <p:nvPr/>
        </p:nvSpPr>
        <p:spPr>
          <a:xfrm>
            <a:off x="2694399" y="1609383"/>
            <a:ext cx="18995202" cy="149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90000"/>
              </a:lnSpc>
              <a:defRPr sz="9000" spc="0">
                <a:latin typeface="+mn-lt"/>
                <a:ea typeface="+mn-ea"/>
                <a:cs typeface="+mn-cs"/>
                <a:sym typeface="Montserrat Bold"/>
              </a:defRPr>
            </a:lvl1pPr>
          </a:lstStyle>
          <a:p>
            <a:r>
              <a:t>Complex table values</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1" nodeType="withEffect">
                                  <p:stCondLst>
                                    <p:cond delay="0"/>
                                  </p:stCondLst>
                                  <p:iterate>
                                    <p:tmAbs val="0"/>
                                  </p:iterate>
                                  <p:childTnLst>
                                    <p:set>
                                      <p:cBhvr>
                                        <p:cTn id="6" fill="hold"/>
                                        <p:tgtEl>
                                          <p:spTgt spid="3859"/>
                                        </p:tgtEl>
                                        <p:attrNameLst>
                                          <p:attrName>style.visibility</p:attrName>
                                        </p:attrNameLst>
                                      </p:cBhvr>
                                      <p:to>
                                        <p:strVal val="visible"/>
                                      </p:to>
                                    </p:set>
                                    <p:anim calcmode="lin" valueType="num">
                                      <p:cBhvr>
                                        <p:cTn id="7" dur="1000" fill="hold"/>
                                        <p:tgtEl>
                                          <p:spTgt spid="3859"/>
                                        </p:tgtEl>
                                        <p:attrNameLst>
                                          <p:attrName>ppt_x</p:attrName>
                                        </p:attrNameLst>
                                      </p:cBhvr>
                                      <p:tavLst>
                                        <p:tav tm="0">
                                          <p:val>
                                            <p:strVal val="#ppt_x"/>
                                          </p:val>
                                        </p:tav>
                                        <p:tav tm="100000">
                                          <p:val>
                                            <p:strVal val="#ppt_x"/>
                                          </p:val>
                                        </p:tav>
                                      </p:tavLst>
                                    </p:anim>
                                    <p:anim calcmode="lin" valueType="num">
                                      <p:cBhvr>
                                        <p:cTn id="8" dur="1000" fill="hold"/>
                                        <p:tgtEl>
                                          <p:spTgt spid="3859"/>
                                        </p:tgtEl>
                                        <p:attrNameLst>
                                          <p:attrName>ppt_y</p:attrName>
                                        </p:attrNameLst>
                                      </p:cBhvr>
                                      <p:tavLst>
                                        <p:tav tm="0">
                                          <p:val>
                                            <p:strVal val="0-#ppt_h/2"/>
                                          </p:val>
                                        </p:tav>
                                        <p:tav tm="100000">
                                          <p:val>
                                            <p:strVal val="#ppt_y"/>
                                          </p:val>
                                        </p:tav>
                                      </p:tavLst>
                                    </p:anim>
                                  </p:childTnLst>
                                </p:cTn>
                              </p:par>
                              <p:par>
                                <p:cTn id="9" presetID="2" presetClass="entr" presetSubtype="4" accel="50000" decel="50000" fill="hold" grpId="2" nodeType="withEffect">
                                  <p:stCondLst>
                                    <p:cond delay="250"/>
                                  </p:stCondLst>
                                  <p:iterate>
                                    <p:tmAbs val="0"/>
                                  </p:iterate>
                                  <p:childTnLst>
                                    <p:set>
                                      <p:cBhvr>
                                        <p:cTn id="10" fill="hold"/>
                                        <p:tgtEl>
                                          <p:spTgt spid="3858"/>
                                        </p:tgtEl>
                                        <p:attrNameLst>
                                          <p:attrName>style.visibility</p:attrName>
                                        </p:attrNameLst>
                                      </p:cBhvr>
                                      <p:to>
                                        <p:strVal val="visible"/>
                                      </p:to>
                                    </p:set>
                                    <p:anim calcmode="lin" valueType="num">
                                      <p:cBhvr>
                                        <p:cTn id="11" dur="1000" fill="hold"/>
                                        <p:tgtEl>
                                          <p:spTgt spid="3858"/>
                                        </p:tgtEl>
                                        <p:attrNameLst>
                                          <p:attrName>ppt_x</p:attrName>
                                        </p:attrNameLst>
                                      </p:cBhvr>
                                      <p:tavLst>
                                        <p:tav tm="0">
                                          <p:val>
                                            <p:strVal val="#ppt_x"/>
                                          </p:val>
                                        </p:tav>
                                        <p:tav tm="100000">
                                          <p:val>
                                            <p:strVal val="#ppt_x"/>
                                          </p:val>
                                        </p:tav>
                                      </p:tavLst>
                                    </p:anim>
                                    <p:anim calcmode="lin" valueType="num">
                                      <p:cBhvr>
                                        <p:cTn id="12" dur="1000" fill="hold"/>
                                        <p:tgtEl>
                                          <p:spTgt spid="38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8" grpId="2" animBg="1" advAuto="0"/>
      <p:bldP spid="3859" grpId="1"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1" name="Rectangle"/>
          <p:cNvSpPr/>
          <p:nvPr/>
        </p:nvSpPr>
        <p:spPr>
          <a:xfrm>
            <a:off x="1271196" y="-1"/>
            <a:ext cx="12829519" cy="13716001"/>
          </a:xfrm>
          <a:prstGeom prst="rect">
            <a:avLst/>
          </a:prstGeom>
          <a:gradFill>
            <a:gsLst>
              <a:gs pos="0">
                <a:srgbClr val="FFFFFF"/>
              </a:gs>
              <a:gs pos="100000">
                <a:srgbClr val="EBEBEB"/>
              </a:gs>
            </a:gsLst>
          </a:gra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862" name="Simple table value"/>
          <p:cNvSpPr txBox="1"/>
          <p:nvPr/>
        </p:nvSpPr>
        <p:spPr>
          <a:xfrm>
            <a:off x="1941922" y="1843607"/>
            <a:ext cx="6432221" cy="401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rPr dirty="0"/>
              <a:t>Simple table value</a:t>
            </a:r>
          </a:p>
        </p:txBody>
      </p:sp>
      <p:grpSp>
        <p:nvGrpSpPr>
          <p:cNvPr id="3865" name="Group"/>
          <p:cNvGrpSpPr/>
          <p:nvPr/>
        </p:nvGrpSpPr>
        <p:grpSpPr>
          <a:xfrm>
            <a:off x="1941922" y="10185093"/>
            <a:ext cx="5080001" cy="466437"/>
            <a:chOff x="0" y="-110836"/>
            <a:chExt cx="5080000" cy="466436"/>
          </a:xfrm>
        </p:grpSpPr>
        <p:sp>
          <p:nvSpPr>
            <p:cNvPr id="3863" name="October 28"/>
            <p:cNvSpPr/>
            <p:nvPr/>
          </p:nvSpPr>
          <p:spPr>
            <a:xfrm>
              <a:off x="0" y="35560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latin typeface="+mn-lt"/>
                  <a:ea typeface="+mn-ea"/>
                  <a:cs typeface="+mn-cs"/>
                  <a:sym typeface="Montserrat Bold"/>
                </a:defRPr>
              </a:lvl1pPr>
            </a:lstStyle>
            <a:p>
              <a:r>
                <a:rPr dirty="0"/>
                <a:t>October 28</a:t>
              </a:r>
            </a:p>
          </p:txBody>
        </p:sp>
        <p:sp>
          <p:nvSpPr>
            <p:cNvPr id="3864" name="Calendar"/>
            <p:cNvSpPr/>
            <p:nvPr/>
          </p:nvSpPr>
          <p:spPr>
            <a:xfrm>
              <a:off x="0" y="-110836"/>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rPr dirty="0"/>
                <a:t>Calendar</a:t>
              </a:r>
            </a:p>
          </p:txBody>
        </p:sp>
      </p:grpSp>
      <p:sp>
        <p:nvSpPr>
          <p:cNvPr id="3866" name="Lorem ipsum dolor sit elit, consect loreretur adipiscing nisi aute. ipsum sit elit, Lorem ipsum dolor sit elit, Lorem ipsum dolor sit elit, consect"/>
          <p:cNvSpPr txBox="1"/>
          <p:nvPr/>
        </p:nvSpPr>
        <p:spPr>
          <a:xfrm>
            <a:off x="1941922" y="6621010"/>
            <a:ext cx="4630185"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a:t>
            </a:r>
          </a:p>
        </p:txBody>
      </p:sp>
      <p:grpSp>
        <p:nvGrpSpPr>
          <p:cNvPr id="3894" name="Group"/>
          <p:cNvGrpSpPr/>
          <p:nvPr/>
        </p:nvGrpSpPr>
        <p:grpSpPr>
          <a:xfrm>
            <a:off x="9400118" y="1812005"/>
            <a:ext cx="14983882" cy="10091991"/>
            <a:chOff x="0" y="0"/>
            <a:chExt cx="14983880" cy="10091990"/>
          </a:xfrm>
        </p:grpSpPr>
        <p:sp>
          <p:nvSpPr>
            <p:cNvPr id="3867" name="Rectangle"/>
            <p:cNvSpPr/>
            <p:nvPr/>
          </p:nvSpPr>
          <p:spPr>
            <a:xfrm>
              <a:off x="0" y="0"/>
              <a:ext cx="14983881" cy="1626485"/>
            </a:xfrm>
            <a:prstGeom prst="roundRect">
              <a:avLst>
                <a:gd name="adj" fmla="val 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868" name="Line"/>
            <p:cNvSpPr/>
            <p:nvPr/>
          </p:nvSpPr>
          <p:spPr>
            <a:xfrm flipV="1">
              <a:off x="10631818" y="4857"/>
              <a:ext cx="1" cy="10087134"/>
            </a:xfrm>
            <a:prstGeom prst="line">
              <a:avLst/>
            </a:prstGeom>
            <a:noFill/>
            <a:ln w="25400" cap="flat">
              <a:solidFill>
                <a:srgbClr val="D5D5D5"/>
              </a:solidFill>
              <a:prstDash val="solid"/>
              <a:miter lim="400000"/>
            </a:ln>
            <a:effectLst/>
          </p:spPr>
          <p:txBody>
            <a:bodyPr wrap="square" lIns="0" tIns="0" rIns="0" bIns="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869" name="Duis aute irure lorem dolor in reprehenderit in voluptate velit. Lorem ipsum dolor"/>
            <p:cNvSpPr txBox="1"/>
            <p:nvPr/>
          </p:nvSpPr>
          <p:spPr>
            <a:xfrm>
              <a:off x="465156" y="3537147"/>
              <a:ext cx="3739666"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Duis aute irure lorem dolor in reprehenderit in voluptate velit. Lorem ipsum dolor</a:t>
              </a:r>
            </a:p>
          </p:txBody>
        </p:sp>
        <p:sp>
          <p:nvSpPr>
            <p:cNvPr id="3870" name="Duis aute irure lorem dolor in reprehenderit in voluptate"/>
            <p:cNvSpPr txBox="1"/>
            <p:nvPr/>
          </p:nvSpPr>
          <p:spPr>
            <a:xfrm>
              <a:off x="465156" y="5418753"/>
              <a:ext cx="3739666"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Duis aute irure lorem dolor in reprehenderit in voluptate</a:t>
              </a:r>
            </a:p>
          </p:txBody>
        </p:sp>
        <p:sp>
          <p:nvSpPr>
            <p:cNvPr id="3871" name="Duis aute irure lorem dolor in reprehenderit in voluptate velit. Lorem ipsum"/>
            <p:cNvSpPr txBox="1"/>
            <p:nvPr/>
          </p:nvSpPr>
          <p:spPr>
            <a:xfrm>
              <a:off x="465156" y="6900309"/>
              <a:ext cx="3739666"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Duis aute irure lorem dolor in reprehenderit in voluptate velit. Lorem ipsum</a:t>
              </a:r>
            </a:p>
          </p:txBody>
        </p:sp>
        <p:sp>
          <p:nvSpPr>
            <p:cNvPr id="3872" name="Duis aute irure lorem dolor in reprehenderit in"/>
            <p:cNvSpPr txBox="1"/>
            <p:nvPr/>
          </p:nvSpPr>
          <p:spPr>
            <a:xfrm>
              <a:off x="465156" y="8782749"/>
              <a:ext cx="3739666"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Duis aute irure lorem dolor in reprehenderit in</a:t>
              </a:r>
            </a:p>
          </p:txBody>
        </p:sp>
        <p:sp>
          <p:nvSpPr>
            <p:cNvPr id="3873" name="Duis aute irure lorem dolor in reprehenderit in"/>
            <p:cNvSpPr txBox="1"/>
            <p:nvPr/>
          </p:nvSpPr>
          <p:spPr>
            <a:xfrm>
              <a:off x="465156" y="2054757"/>
              <a:ext cx="3739666"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Duis aute irure lorem dolor in reprehenderit in</a:t>
              </a:r>
            </a:p>
          </p:txBody>
        </p:sp>
        <p:sp>
          <p:nvSpPr>
            <p:cNvPr id="3874" name="Duis aute irure lorem dolor in reprehenderit in"/>
            <p:cNvSpPr txBox="1"/>
            <p:nvPr/>
          </p:nvSpPr>
          <p:spPr>
            <a:xfrm>
              <a:off x="465156" y="456824"/>
              <a:ext cx="3739666"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b="1">
                  <a:solidFill>
                    <a:srgbClr val="FFFFFF"/>
                  </a:solidFill>
                </a:defRPr>
              </a:lvl1pPr>
            </a:lstStyle>
            <a:p>
              <a:r>
                <a:t>Duis aute irure lorem dolor in reprehenderit in</a:t>
              </a:r>
            </a:p>
          </p:txBody>
        </p:sp>
        <p:sp>
          <p:nvSpPr>
            <p:cNvPr id="3875" name="8.534"/>
            <p:cNvSpPr txBox="1"/>
            <p:nvPr/>
          </p:nvSpPr>
          <p:spPr>
            <a:xfrm>
              <a:off x="8434743" y="3879630"/>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8.534</a:t>
              </a:r>
            </a:p>
          </p:txBody>
        </p:sp>
        <p:sp>
          <p:nvSpPr>
            <p:cNvPr id="3876" name="4.524"/>
            <p:cNvSpPr txBox="1"/>
            <p:nvPr/>
          </p:nvSpPr>
          <p:spPr>
            <a:xfrm>
              <a:off x="11394004" y="3879630"/>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4.524</a:t>
              </a:r>
            </a:p>
          </p:txBody>
        </p:sp>
        <p:sp>
          <p:nvSpPr>
            <p:cNvPr id="3877" name="98"/>
            <p:cNvSpPr txBox="1"/>
            <p:nvPr/>
          </p:nvSpPr>
          <p:spPr>
            <a:xfrm>
              <a:off x="5462782" y="3879630"/>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98</a:t>
              </a:r>
            </a:p>
          </p:txBody>
        </p:sp>
        <p:sp>
          <p:nvSpPr>
            <p:cNvPr id="3878" name="Title"/>
            <p:cNvSpPr txBox="1"/>
            <p:nvPr/>
          </p:nvSpPr>
          <p:spPr>
            <a:xfrm>
              <a:off x="8199689" y="599699"/>
              <a:ext cx="1905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125">
                  <a:solidFill>
                    <a:srgbClr val="FFFFFF"/>
                  </a:solidFill>
                  <a:latin typeface="+mn-lt"/>
                  <a:ea typeface="+mn-ea"/>
                  <a:cs typeface="+mn-cs"/>
                  <a:sym typeface="Montserrat Bold"/>
                </a:defRPr>
              </a:lvl1pPr>
            </a:lstStyle>
            <a:p>
              <a:r>
                <a:t>Title</a:t>
              </a:r>
            </a:p>
          </p:txBody>
        </p:sp>
        <p:sp>
          <p:nvSpPr>
            <p:cNvPr id="3879" name="Title"/>
            <p:cNvSpPr txBox="1"/>
            <p:nvPr/>
          </p:nvSpPr>
          <p:spPr>
            <a:xfrm>
              <a:off x="11158949" y="599699"/>
              <a:ext cx="1905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125">
                  <a:solidFill>
                    <a:srgbClr val="FFFFFF"/>
                  </a:solidFill>
                  <a:latin typeface="+mn-lt"/>
                  <a:ea typeface="+mn-ea"/>
                  <a:cs typeface="+mn-cs"/>
                  <a:sym typeface="Montserrat Bold"/>
                </a:defRPr>
              </a:lvl1pPr>
            </a:lstStyle>
            <a:p>
              <a:r>
                <a:t>Title</a:t>
              </a:r>
            </a:p>
          </p:txBody>
        </p:sp>
        <p:sp>
          <p:nvSpPr>
            <p:cNvPr id="3880" name="Title"/>
            <p:cNvSpPr txBox="1"/>
            <p:nvPr/>
          </p:nvSpPr>
          <p:spPr>
            <a:xfrm>
              <a:off x="5227726" y="599699"/>
              <a:ext cx="1905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125">
                  <a:solidFill>
                    <a:srgbClr val="FFFFFF"/>
                  </a:solidFill>
                  <a:latin typeface="+mn-lt"/>
                  <a:ea typeface="+mn-ea"/>
                  <a:cs typeface="+mn-cs"/>
                  <a:sym typeface="Montserrat Bold"/>
                </a:defRPr>
              </a:lvl1pPr>
            </a:lstStyle>
            <a:p>
              <a:r>
                <a:t>Title</a:t>
              </a:r>
            </a:p>
          </p:txBody>
        </p:sp>
        <p:sp>
          <p:nvSpPr>
            <p:cNvPr id="3881" name="4.524"/>
            <p:cNvSpPr txBox="1"/>
            <p:nvPr/>
          </p:nvSpPr>
          <p:spPr>
            <a:xfrm>
              <a:off x="11394004" y="5561628"/>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4.524</a:t>
              </a:r>
            </a:p>
          </p:txBody>
        </p:sp>
        <p:sp>
          <p:nvSpPr>
            <p:cNvPr id="3882" name="98"/>
            <p:cNvSpPr txBox="1"/>
            <p:nvPr/>
          </p:nvSpPr>
          <p:spPr>
            <a:xfrm>
              <a:off x="5462782" y="5561628"/>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98</a:t>
              </a:r>
            </a:p>
          </p:txBody>
        </p:sp>
        <p:sp>
          <p:nvSpPr>
            <p:cNvPr id="3883" name="8.534"/>
            <p:cNvSpPr txBox="1"/>
            <p:nvPr/>
          </p:nvSpPr>
          <p:spPr>
            <a:xfrm>
              <a:off x="8434743" y="7243626"/>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8.534</a:t>
              </a:r>
            </a:p>
          </p:txBody>
        </p:sp>
        <p:sp>
          <p:nvSpPr>
            <p:cNvPr id="3884" name="98"/>
            <p:cNvSpPr txBox="1"/>
            <p:nvPr/>
          </p:nvSpPr>
          <p:spPr>
            <a:xfrm>
              <a:off x="5462782" y="7243626"/>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98</a:t>
              </a:r>
            </a:p>
          </p:txBody>
        </p:sp>
        <p:sp>
          <p:nvSpPr>
            <p:cNvPr id="3885" name="8.534"/>
            <p:cNvSpPr txBox="1"/>
            <p:nvPr/>
          </p:nvSpPr>
          <p:spPr>
            <a:xfrm>
              <a:off x="8434743" y="8839524"/>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8.534</a:t>
              </a:r>
            </a:p>
          </p:txBody>
        </p:sp>
        <p:sp>
          <p:nvSpPr>
            <p:cNvPr id="3886" name="4.524"/>
            <p:cNvSpPr txBox="1"/>
            <p:nvPr/>
          </p:nvSpPr>
          <p:spPr>
            <a:xfrm>
              <a:off x="11394004" y="8839524"/>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4.524</a:t>
              </a:r>
            </a:p>
          </p:txBody>
        </p:sp>
        <p:sp>
          <p:nvSpPr>
            <p:cNvPr id="3887" name="98"/>
            <p:cNvSpPr txBox="1"/>
            <p:nvPr/>
          </p:nvSpPr>
          <p:spPr>
            <a:xfrm>
              <a:off x="5462782" y="8839524"/>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98</a:t>
              </a:r>
            </a:p>
          </p:txBody>
        </p:sp>
        <p:sp>
          <p:nvSpPr>
            <p:cNvPr id="3888" name="8.534"/>
            <p:cNvSpPr txBox="1"/>
            <p:nvPr/>
          </p:nvSpPr>
          <p:spPr>
            <a:xfrm>
              <a:off x="8434743" y="2197632"/>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8.534</a:t>
              </a:r>
            </a:p>
          </p:txBody>
        </p:sp>
        <p:sp>
          <p:nvSpPr>
            <p:cNvPr id="3889" name="4.524"/>
            <p:cNvSpPr txBox="1"/>
            <p:nvPr/>
          </p:nvSpPr>
          <p:spPr>
            <a:xfrm>
              <a:off x="11394004" y="2197632"/>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4.524</a:t>
              </a:r>
            </a:p>
          </p:txBody>
        </p:sp>
        <p:sp>
          <p:nvSpPr>
            <p:cNvPr id="3890" name="Line"/>
            <p:cNvSpPr/>
            <p:nvPr/>
          </p:nvSpPr>
          <p:spPr>
            <a:xfrm flipV="1">
              <a:off x="7672558" y="4857"/>
              <a:ext cx="1" cy="10087134"/>
            </a:xfrm>
            <a:prstGeom prst="line">
              <a:avLst/>
            </a:prstGeom>
            <a:noFill/>
            <a:ln w="25400" cap="flat">
              <a:solidFill>
                <a:srgbClr val="D5D5D5"/>
              </a:solidFill>
              <a:prstDash val="solid"/>
              <a:miter lim="400000"/>
            </a:ln>
            <a:effectLst/>
          </p:spPr>
          <p:txBody>
            <a:bodyPr wrap="square" lIns="0" tIns="0" rIns="0" bIns="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891" name="Some ext value goes here"/>
            <p:cNvSpPr txBox="1"/>
            <p:nvPr/>
          </p:nvSpPr>
          <p:spPr>
            <a:xfrm>
              <a:off x="5249717" y="2054757"/>
              <a:ext cx="1861022"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stStyle>
            <a:p>
              <a:r>
                <a:t>Some ext value goes here</a:t>
              </a:r>
            </a:p>
          </p:txBody>
        </p:sp>
        <p:sp>
          <p:nvSpPr>
            <p:cNvPr id="3892" name="Some ext value goes here"/>
            <p:cNvSpPr txBox="1"/>
            <p:nvPr/>
          </p:nvSpPr>
          <p:spPr>
            <a:xfrm>
              <a:off x="8221678" y="5418753"/>
              <a:ext cx="1861022"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stStyle>
            <a:p>
              <a:r>
                <a:t>Some ext value goes here</a:t>
              </a:r>
            </a:p>
          </p:txBody>
        </p:sp>
        <p:sp>
          <p:nvSpPr>
            <p:cNvPr id="3893" name="Some ext value goes here"/>
            <p:cNvSpPr txBox="1"/>
            <p:nvPr/>
          </p:nvSpPr>
          <p:spPr>
            <a:xfrm>
              <a:off x="11180938" y="7100334"/>
              <a:ext cx="1861021"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stStyle>
            <a:p>
              <a:r>
                <a:t>Some ext value goes here</a:t>
              </a:r>
            </a:p>
          </p:txBody>
        </p:sp>
      </p:grpSp>
      <p:grpSp>
        <p:nvGrpSpPr>
          <p:cNvPr id="3897" name="Group"/>
          <p:cNvGrpSpPr/>
          <p:nvPr/>
        </p:nvGrpSpPr>
        <p:grpSpPr>
          <a:xfrm>
            <a:off x="1941922" y="8633080"/>
            <a:ext cx="5080001" cy="466437"/>
            <a:chOff x="0" y="-110836"/>
            <a:chExt cx="5080000" cy="466436"/>
          </a:xfrm>
        </p:grpSpPr>
        <p:sp>
          <p:nvSpPr>
            <p:cNvPr id="3895" name="Insert value"/>
            <p:cNvSpPr/>
            <p:nvPr/>
          </p:nvSpPr>
          <p:spPr>
            <a:xfrm>
              <a:off x="0" y="35560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latin typeface="+mn-lt"/>
                  <a:ea typeface="+mn-ea"/>
                  <a:cs typeface="+mn-cs"/>
                  <a:sym typeface="Montserrat Bold"/>
                </a:defRPr>
              </a:lvl1pPr>
            </a:lstStyle>
            <a:p>
              <a:r>
                <a:rPr dirty="0"/>
                <a:t>Insert value</a:t>
              </a:r>
            </a:p>
          </p:txBody>
        </p:sp>
        <p:sp>
          <p:nvSpPr>
            <p:cNvPr id="3896" name="Insert Title Here"/>
            <p:cNvSpPr/>
            <p:nvPr/>
          </p:nvSpPr>
          <p:spPr>
            <a:xfrm>
              <a:off x="0" y="-110836"/>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rPr dirty="0"/>
                <a:t>Insert Title Here</a:t>
              </a:r>
            </a:p>
          </p:txBody>
        </p:sp>
      </p:grpSp>
    </p:spTree>
  </p:cSld>
  <p:clrMapOvr>
    <a:masterClrMapping/>
  </p:clrMapOvr>
  <mc:AlternateContent xmlns:mc="http://schemas.openxmlformats.org/markup-compatibility/2006" xmlns:p14="http://schemas.microsoft.com/office/powerpoint/2010/main">
    <mc:Choice Requires="p14">
      <p:transition spd="slow">
        <p:push dir="u"/>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2" nodeType="withEffect">
                                  <p:stCondLst>
                                    <p:cond delay="500"/>
                                  </p:stCondLst>
                                  <p:iterate>
                                    <p:tmAbs val="0"/>
                                  </p:iterate>
                                  <p:childTnLst>
                                    <p:set>
                                      <p:cBhvr>
                                        <p:cTn id="6" fill="hold"/>
                                        <p:tgtEl>
                                          <p:spTgt spid="3861"/>
                                        </p:tgtEl>
                                        <p:attrNameLst>
                                          <p:attrName>style.visibility</p:attrName>
                                        </p:attrNameLst>
                                      </p:cBhvr>
                                      <p:to>
                                        <p:strVal val="visible"/>
                                      </p:to>
                                    </p:set>
                                    <p:anim calcmode="lin" valueType="num">
                                      <p:cBhvr>
                                        <p:cTn id="7" dur="1000" fill="hold"/>
                                        <p:tgtEl>
                                          <p:spTgt spid="3861"/>
                                        </p:tgtEl>
                                        <p:attrNameLst>
                                          <p:attrName>ppt_x</p:attrName>
                                        </p:attrNameLst>
                                      </p:cBhvr>
                                      <p:tavLst>
                                        <p:tav tm="0">
                                          <p:val>
                                            <p:strVal val="#ppt_x"/>
                                          </p:val>
                                        </p:tav>
                                        <p:tav tm="100000">
                                          <p:val>
                                            <p:strVal val="#ppt_x"/>
                                          </p:val>
                                        </p:tav>
                                      </p:tavLst>
                                    </p:anim>
                                    <p:anim calcmode="lin" valueType="num">
                                      <p:cBhvr>
                                        <p:cTn id="8" dur="1000" fill="hold"/>
                                        <p:tgtEl>
                                          <p:spTgt spid="3861"/>
                                        </p:tgtEl>
                                        <p:attrNameLst>
                                          <p:attrName>ppt_y</p:attrName>
                                        </p:attrNameLst>
                                      </p:cBhvr>
                                      <p:tavLst>
                                        <p:tav tm="0">
                                          <p:val>
                                            <p:strVal val="0-#ppt_h/2"/>
                                          </p:val>
                                        </p:tav>
                                        <p:tav tm="100000">
                                          <p:val>
                                            <p:strVal val="#ppt_y"/>
                                          </p:val>
                                        </p:tav>
                                      </p:tavLst>
                                    </p:anim>
                                  </p:childTnLst>
                                </p:cTn>
                              </p:par>
                              <p:par>
                                <p:cTn id="9" presetID="2" presetClass="entr" presetSubtype="4" accel="50000" decel="50000" fill="hold" grpId="3" nodeType="withEffect">
                                  <p:stCondLst>
                                    <p:cond delay="1000"/>
                                  </p:stCondLst>
                                  <p:iterate>
                                    <p:tmAbs val="0"/>
                                  </p:iterate>
                                  <p:childTnLst>
                                    <p:set>
                                      <p:cBhvr>
                                        <p:cTn id="10" fill="hold"/>
                                        <p:tgtEl>
                                          <p:spTgt spid="3894"/>
                                        </p:tgtEl>
                                        <p:attrNameLst>
                                          <p:attrName>style.visibility</p:attrName>
                                        </p:attrNameLst>
                                      </p:cBhvr>
                                      <p:to>
                                        <p:strVal val="visible"/>
                                      </p:to>
                                    </p:set>
                                    <p:anim calcmode="lin" valueType="num">
                                      <p:cBhvr>
                                        <p:cTn id="11" dur="1000" fill="hold"/>
                                        <p:tgtEl>
                                          <p:spTgt spid="3894"/>
                                        </p:tgtEl>
                                        <p:attrNameLst>
                                          <p:attrName>ppt_x</p:attrName>
                                        </p:attrNameLst>
                                      </p:cBhvr>
                                      <p:tavLst>
                                        <p:tav tm="0">
                                          <p:val>
                                            <p:strVal val="#ppt_x"/>
                                          </p:val>
                                        </p:tav>
                                        <p:tav tm="100000">
                                          <p:val>
                                            <p:strVal val="#ppt_x"/>
                                          </p:val>
                                        </p:tav>
                                      </p:tavLst>
                                    </p:anim>
                                    <p:anim calcmode="lin" valueType="num">
                                      <p:cBhvr>
                                        <p:cTn id="12" dur="1000" fill="hold"/>
                                        <p:tgtEl>
                                          <p:spTgt spid="38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1" grpId="2" animBg="1" advAuto="0"/>
      <p:bldP spid="3894" grpId="3" animBg="1" advAuto="0"/>
    </p:bldLst>
  </p:timing>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grpSp>
        <p:nvGrpSpPr>
          <p:cNvPr id="106" name="Group">
            <a:extLst>
              <a:ext uri="{FF2B5EF4-FFF2-40B4-BE49-F238E27FC236}">
                <a16:creationId xmlns:a16="http://schemas.microsoft.com/office/drawing/2014/main" id="{BBF41835-190C-A942-8BAE-2631CFE2E9C3}"/>
              </a:ext>
            </a:extLst>
          </p:cNvPr>
          <p:cNvGrpSpPr/>
          <p:nvPr/>
        </p:nvGrpSpPr>
        <p:grpSpPr>
          <a:xfrm>
            <a:off x="2753469" y="-1"/>
            <a:ext cx="21630534" cy="13716002"/>
            <a:chOff x="0" y="-1"/>
            <a:chExt cx="21630533" cy="13716002"/>
          </a:xfrm>
        </p:grpSpPr>
        <p:grpSp>
          <p:nvGrpSpPr>
            <p:cNvPr id="107" name="Group">
              <a:extLst>
                <a:ext uri="{FF2B5EF4-FFF2-40B4-BE49-F238E27FC236}">
                  <a16:creationId xmlns:a16="http://schemas.microsoft.com/office/drawing/2014/main" id="{113E1826-18ED-4A4A-9657-B47FCF7FFC9E}"/>
                </a:ext>
              </a:extLst>
            </p:cNvPr>
            <p:cNvGrpSpPr/>
            <p:nvPr/>
          </p:nvGrpSpPr>
          <p:grpSpPr>
            <a:xfrm>
              <a:off x="8056434" y="1178698"/>
              <a:ext cx="13574099" cy="11736515"/>
              <a:chOff x="1721155" y="1149147"/>
              <a:chExt cx="13574098" cy="11736514"/>
            </a:xfrm>
          </p:grpSpPr>
          <p:pic>
            <p:nvPicPr>
              <p:cNvPr id="134" name="Image" descr="Image">
                <a:extLst>
                  <a:ext uri="{FF2B5EF4-FFF2-40B4-BE49-F238E27FC236}">
                    <a16:creationId xmlns:a16="http://schemas.microsoft.com/office/drawing/2014/main" id="{0618A860-1DE3-4B49-B194-E66FE0D8F3D0}"/>
                  </a:ext>
                </a:extLst>
              </p:cNvPr>
              <p:cNvPicPr>
                <a:picLocks noChangeAspect="1"/>
              </p:cNvPicPr>
              <p:nvPr/>
            </p:nvPicPr>
            <p:blipFill>
              <a:blip r:embed="rId2"/>
              <a:srcRect r="11312"/>
              <a:stretch>
                <a:fillRect/>
              </a:stretch>
            </p:blipFill>
            <p:spPr>
              <a:xfrm>
                <a:off x="1721155" y="1149147"/>
                <a:ext cx="13574098" cy="11736514"/>
              </a:xfrm>
              <a:prstGeom prst="rect">
                <a:avLst/>
              </a:prstGeom>
              <a:ln w="12700" cap="flat">
                <a:noFill/>
                <a:miter lim="400000"/>
              </a:ln>
              <a:effectLst/>
            </p:spPr>
          </p:pic>
          <p:sp>
            <p:nvSpPr>
              <p:cNvPr id="135" name="Rectangle">
                <a:extLst>
                  <a:ext uri="{FF2B5EF4-FFF2-40B4-BE49-F238E27FC236}">
                    <a16:creationId xmlns:a16="http://schemas.microsoft.com/office/drawing/2014/main" id="{11C01100-E612-534E-9315-EDB042106783}"/>
                  </a:ext>
                </a:extLst>
              </p:cNvPr>
              <p:cNvSpPr/>
              <p:nvPr/>
            </p:nvSpPr>
            <p:spPr>
              <a:xfrm>
                <a:off x="7722295" y="1657337"/>
                <a:ext cx="3333721" cy="239490"/>
              </a:xfrm>
              <a:prstGeom prst="rect">
                <a:avLst/>
              </a:prstGeom>
              <a:solidFill>
                <a:srgbClr val="474747"/>
              </a:solidFill>
              <a:ln w="12700" cap="flat">
                <a:noFill/>
                <a:miter lim="400000"/>
              </a:ln>
              <a:effectLst/>
            </p:spPr>
            <p:txBody>
              <a:bodyPr wrap="square" lIns="38100" tIns="38100" rIns="38100" bIns="381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grpSp>
        <p:grpSp>
          <p:nvGrpSpPr>
            <p:cNvPr id="108" name="Group">
              <a:extLst>
                <a:ext uri="{FF2B5EF4-FFF2-40B4-BE49-F238E27FC236}">
                  <a16:creationId xmlns:a16="http://schemas.microsoft.com/office/drawing/2014/main" id="{D142830A-C2DA-A144-9385-73B3F1706878}"/>
                </a:ext>
              </a:extLst>
            </p:cNvPr>
            <p:cNvGrpSpPr/>
            <p:nvPr/>
          </p:nvGrpSpPr>
          <p:grpSpPr>
            <a:xfrm>
              <a:off x="0" y="2167884"/>
              <a:ext cx="10620894" cy="8885798"/>
              <a:chOff x="0" y="9526"/>
              <a:chExt cx="10620893" cy="8885795"/>
            </a:xfrm>
          </p:grpSpPr>
          <p:sp>
            <p:nvSpPr>
              <p:cNvPr id="122" name="Need any support?…">
                <a:extLst>
                  <a:ext uri="{FF2B5EF4-FFF2-40B4-BE49-F238E27FC236}">
                    <a16:creationId xmlns:a16="http://schemas.microsoft.com/office/drawing/2014/main" id="{5B388601-5B75-134E-8DAC-F4A109569F48}"/>
                  </a:ext>
                </a:extLst>
              </p:cNvPr>
              <p:cNvSpPr/>
              <p:nvPr/>
            </p:nvSpPr>
            <p:spPr>
              <a:xfrm>
                <a:off x="0" y="7921465"/>
                <a:ext cx="4882343" cy="97385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defRPr sz="2000" spc="59">
                    <a:latin typeface="Montserrat Regular"/>
                    <a:ea typeface="Montserrat Regular"/>
                    <a:cs typeface="Montserrat Regular"/>
                    <a:sym typeface="Montserrat Regular"/>
                  </a:defRPr>
                </a:pPr>
                <a:r>
                  <a:rPr dirty="0">
                    <a:solidFill>
                      <a:schemeClr val="bg1"/>
                    </a:solidFill>
                  </a:rPr>
                  <a:t>Need any support?</a:t>
                </a:r>
              </a:p>
              <a:p>
                <a:pPr>
                  <a:defRPr sz="2000" spc="59">
                    <a:latin typeface="Montserrat Regular"/>
                    <a:ea typeface="Montserrat Regular"/>
                    <a:cs typeface="Montserrat Regular"/>
                    <a:sym typeface="Montserrat Regular"/>
                  </a:defRPr>
                </a:pPr>
                <a:r>
                  <a:rPr dirty="0">
                    <a:solidFill>
                      <a:schemeClr val="bg1"/>
                    </a:solidFill>
                  </a:rPr>
                  <a:t>Feel free to contact us</a:t>
                </a:r>
              </a:p>
            </p:txBody>
          </p:sp>
          <p:sp>
            <p:nvSpPr>
              <p:cNvPr id="123" name="HOW TO CHANGE…">
                <a:extLst>
                  <a:ext uri="{FF2B5EF4-FFF2-40B4-BE49-F238E27FC236}">
                    <a16:creationId xmlns:a16="http://schemas.microsoft.com/office/drawing/2014/main" id="{B6328C17-B8CD-B746-9CFE-3C79108446FA}"/>
                  </a:ext>
                </a:extLst>
              </p:cNvPr>
              <p:cNvSpPr/>
              <p:nvPr/>
            </p:nvSpPr>
            <p:spPr>
              <a:xfrm>
                <a:off x="0" y="9526"/>
                <a:ext cx="10620893" cy="164147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b">
                <a:spAutoFit/>
              </a:bodyPr>
              <a:lstStyle/>
              <a:p>
                <a:pPr>
                  <a:lnSpc>
                    <a:spcPct val="100000"/>
                  </a:lnSpc>
                  <a:defRPr sz="5000" cap="all" spc="0">
                    <a:latin typeface="Montserrat ExtraBold"/>
                    <a:ea typeface="Montserrat ExtraBold"/>
                    <a:cs typeface="Montserrat ExtraBold"/>
                    <a:sym typeface="Montserrat ExtraBold"/>
                  </a:defRPr>
                </a:pPr>
                <a:r>
                  <a:rPr dirty="0">
                    <a:solidFill>
                      <a:schemeClr val="bg1"/>
                    </a:solidFill>
                  </a:rPr>
                  <a:t>HOW TO CHANGE</a:t>
                </a:r>
              </a:p>
              <a:p>
                <a:pPr>
                  <a:lnSpc>
                    <a:spcPct val="100000"/>
                  </a:lnSpc>
                  <a:defRPr sz="5000" cap="all" spc="0">
                    <a:latin typeface="Montserrat ExtraBold"/>
                    <a:ea typeface="Montserrat ExtraBold"/>
                    <a:cs typeface="Montserrat ExtraBold"/>
                    <a:sym typeface="Montserrat ExtraBold"/>
                  </a:defRPr>
                </a:pPr>
                <a:r>
                  <a:rPr dirty="0">
                    <a:solidFill>
                      <a:schemeClr val="bg1"/>
                    </a:solidFill>
                  </a:rPr>
                  <a:t>Picture position</a:t>
                </a:r>
              </a:p>
            </p:txBody>
          </p:sp>
          <p:grpSp>
            <p:nvGrpSpPr>
              <p:cNvPr id="124" name="Group">
                <a:extLst>
                  <a:ext uri="{FF2B5EF4-FFF2-40B4-BE49-F238E27FC236}">
                    <a16:creationId xmlns:a16="http://schemas.microsoft.com/office/drawing/2014/main" id="{63A21F74-A544-3442-9E52-16E79ABEC8FE}"/>
                  </a:ext>
                </a:extLst>
              </p:cNvPr>
              <p:cNvGrpSpPr/>
              <p:nvPr/>
            </p:nvGrpSpPr>
            <p:grpSpPr>
              <a:xfrm>
                <a:off x="0" y="2430761"/>
                <a:ext cx="619461" cy="619461"/>
                <a:chOff x="0" y="0"/>
                <a:chExt cx="619460" cy="619460"/>
              </a:xfrm>
            </p:grpSpPr>
            <p:sp>
              <p:nvSpPr>
                <p:cNvPr id="132" name="Circle">
                  <a:extLst>
                    <a:ext uri="{FF2B5EF4-FFF2-40B4-BE49-F238E27FC236}">
                      <a16:creationId xmlns:a16="http://schemas.microsoft.com/office/drawing/2014/main" id="{D56ED844-C567-6447-9787-917EE5F415BC}"/>
                    </a:ext>
                  </a:extLst>
                </p:cNvPr>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33" name="1">
                  <a:extLst>
                    <a:ext uri="{FF2B5EF4-FFF2-40B4-BE49-F238E27FC236}">
                      <a16:creationId xmlns:a16="http://schemas.microsoft.com/office/drawing/2014/main" id="{367DF6AF-BA39-AC40-B0F2-F1C61F7FF016}"/>
                    </a:ext>
                  </a:extLst>
                </p:cNvPr>
                <p:cNvSpPr/>
                <p:nvPr/>
              </p:nvSpPr>
              <p:spPr>
                <a:xfrm>
                  <a:off x="53676" y="66073"/>
                  <a:ext cx="526874" cy="48731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latin typeface="Montserrat ExtraBold"/>
                      <a:ea typeface="Montserrat ExtraBold"/>
                      <a:cs typeface="Montserrat ExtraBold"/>
                      <a:sym typeface="Montserrat ExtraBold"/>
                    </a:defRPr>
                  </a:lvl1pPr>
                </a:lstStyle>
                <a:p>
                  <a:r>
                    <a:rPr dirty="0">
                      <a:solidFill>
                        <a:schemeClr val="bg1"/>
                      </a:solidFill>
                    </a:rPr>
                    <a:t>1</a:t>
                  </a:r>
                </a:p>
              </p:txBody>
            </p:sp>
          </p:grpSp>
          <p:grpSp>
            <p:nvGrpSpPr>
              <p:cNvPr id="125" name="Group">
                <a:extLst>
                  <a:ext uri="{FF2B5EF4-FFF2-40B4-BE49-F238E27FC236}">
                    <a16:creationId xmlns:a16="http://schemas.microsoft.com/office/drawing/2014/main" id="{F458999E-26A4-F74B-A4C4-0416EB4E23AA}"/>
                  </a:ext>
                </a:extLst>
              </p:cNvPr>
              <p:cNvGrpSpPr/>
              <p:nvPr/>
            </p:nvGrpSpPr>
            <p:grpSpPr>
              <a:xfrm>
                <a:off x="0" y="3885858"/>
                <a:ext cx="619461" cy="619461"/>
                <a:chOff x="0" y="0"/>
                <a:chExt cx="619460" cy="619460"/>
              </a:xfrm>
            </p:grpSpPr>
            <p:sp>
              <p:nvSpPr>
                <p:cNvPr id="130" name="Circle">
                  <a:extLst>
                    <a:ext uri="{FF2B5EF4-FFF2-40B4-BE49-F238E27FC236}">
                      <a16:creationId xmlns:a16="http://schemas.microsoft.com/office/drawing/2014/main" id="{AA5A0543-C504-BB49-8CDB-98AE45E77587}"/>
                    </a:ext>
                  </a:extLst>
                </p:cNvPr>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31" name="2">
                  <a:extLst>
                    <a:ext uri="{FF2B5EF4-FFF2-40B4-BE49-F238E27FC236}">
                      <a16:creationId xmlns:a16="http://schemas.microsoft.com/office/drawing/2014/main" id="{AC6FF2AE-4C15-AC4E-A624-14EE10E7F0A2}"/>
                    </a:ext>
                  </a:extLst>
                </p:cNvPr>
                <p:cNvSpPr/>
                <p:nvPr/>
              </p:nvSpPr>
              <p:spPr>
                <a:xfrm>
                  <a:off x="53676" y="66073"/>
                  <a:ext cx="526874" cy="48731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latin typeface="Montserrat ExtraBold"/>
                      <a:ea typeface="Montserrat ExtraBold"/>
                      <a:cs typeface="Montserrat ExtraBold"/>
                      <a:sym typeface="Montserrat ExtraBold"/>
                    </a:defRPr>
                  </a:lvl1pPr>
                </a:lstStyle>
                <a:p>
                  <a:r>
                    <a:rPr dirty="0">
                      <a:solidFill>
                        <a:schemeClr val="bg1"/>
                      </a:solidFill>
                    </a:rPr>
                    <a:t>2</a:t>
                  </a:r>
                </a:p>
              </p:txBody>
            </p:sp>
          </p:grpSp>
          <p:grpSp>
            <p:nvGrpSpPr>
              <p:cNvPr id="126" name="Group">
                <a:extLst>
                  <a:ext uri="{FF2B5EF4-FFF2-40B4-BE49-F238E27FC236}">
                    <a16:creationId xmlns:a16="http://schemas.microsoft.com/office/drawing/2014/main" id="{7E7AF660-2613-2046-8407-9287D2F1963E}"/>
                  </a:ext>
                </a:extLst>
              </p:cNvPr>
              <p:cNvGrpSpPr/>
              <p:nvPr/>
            </p:nvGrpSpPr>
            <p:grpSpPr>
              <a:xfrm>
                <a:off x="22070" y="5223667"/>
                <a:ext cx="619461" cy="619461"/>
                <a:chOff x="22070" y="276412"/>
                <a:chExt cx="619460" cy="619460"/>
              </a:xfrm>
            </p:grpSpPr>
            <p:sp>
              <p:nvSpPr>
                <p:cNvPr id="128" name="Circle">
                  <a:extLst>
                    <a:ext uri="{FF2B5EF4-FFF2-40B4-BE49-F238E27FC236}">
                      <a16:creationId xmlns:a16="http://schemas.microsoft.com/office/drawing/2014/main" id="{7B504ACD-B0CA-4245-B5D0-EC63DCFB0624}"/>
                    </a:ext>
                  </a:extLst>
                </p:cNvPr>
                <p:cNvSpPr/>
                <p:nvPr/>
              </p:nvSpPr>
              <p:spPr>
                <a:xfrm>
                  <a:off x="22070" y="276412"/>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29" name="3">
                  <a:extLst>
                    <a:ext uri="{FF2B5EF4-FFF2-40B4-BE49-F238E27FC236}">
                      <a16:creationId xmlns:a16="http://schemas.microsoft.com/office/drawing/2014/main" id="{A72B9673-D35D-124F-93AD-A2A97C99B91A}"/>
                    </a:ext>
                  </a:extLst>
                </p:cNvPr>
                <p:cNvSpPr/>
                <p:nvPr/>
              </p:nvSpPr>
              <p:spPr>
                <a:xfrm>
                  <a:off x="75746" y="342485"/>
                  <a:ext cx="526874" cy="48731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latin typeface="Montserrat ExtraBold"/>
                      <a:ea typeface="Montserrat ExtraBold"/>
                      <a:cs typeface="Montserrat ExtraBold"/>
                      <a:sym typeface="Montserrat ExtraBold"/>
                    </a:defRPr>
                  </a:lvl1pPr>
                </a:lstStyle>
                <a:p>
                  <a:r>
                    <a:rPr dirty="0">
                      <a:solidFill>
                        <a:schemeClr val="bg1"/>
                      </a:solidFill>
                    </a:rPr>
                    <a:t>3</a:t>
                  </a:r>
                </a:p>
              </p:txBody>
            </p:sp>
          </p:grpSp>
          <p:sp>
            <p:nvSpPr>
              <p:cNvPr id="127" name="Select and Right Click…">
                <a:extLst>
                  <a:ext uri="{FF2B5EF4-FFF2-40B4-BE49-F238E27FC236}">
                    <a16:creationId xmlns:a16="http://schemas.microsoft.com/office/drawing/2014/main" id="{DA81412D-9872-6D47-BE97-5A6271FF2AD9}"/>
                  </a:ext>
                </a:extLst>
              </p:cNvPr>
              <p:cNvSpPr/>
              <p:nvPr/>
            </p:nvSpPr>
            <p:spPr>
              <a:xfrm>
                <a:off x="1205241" y="2537290"/>
                <a:ext cx="8505316" cy="344376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nSpc>
                    <a:spcPct val="140000"/>
                  </a:lnSpc>
                  <a:defRPr sz="2000" spc="59">
                    <a:latin typeface="Montserrat Regular"/>
                    <a:ea typeface="Montserrat Regular"/>
                    <a:cs typeface="Montserrat Regular"/>
                    <a:sym typeface="Montserrat Regular"/>
                  </a:defRPr>
                </a:pPr>
                <a:r>
                  <a:rPr dirty="0">
                    <a:solidFill>
                      <a:schemeClr val="bg1"/>
                    </a:solidFill>
                  </a:rPr>
                  <a:t>Select and Right Click</a:t>
                </a:r>
              </a:p>
              <a:p>
                <a:pPr>
                  <a:lnSpc>
                    <a:spcPct val="140000"/>
                  </a:lnSpc>
                  <a:defRPr sz="2000" spc="59">
                    <a:latin typeface="Montserrat Regular"/>
                    <a:ea typeface="Montserrat Regular"/>
                    <a:cs typeface="Montserrat Regular"/>
                    <a:sym typeface="Montserrat Regular"/>
                  </a:defRPr>
                </a:pPr>
                <a:r>
                  <a:rPr dirty="0">
                    <a:solidFill>
                      <a:schemeClr val="bg1"/>
                    </a:solidFill>
                  </a:rPr>
                  <a:t>the</a:t>
                </a:r>
                <a:r>
                  <a:rPr dirty="0">
                    <a:solidFill>
                      <a:schemeClr val="bg1"/>
                    </a:solidFill>
                    <a:latin typeface="+mn-lt"/>
                    <a:ea typeface="+mn-ea"/>
                    <a:cs typeface="+mn-cs"/>
                    <a:sym typeface="Montserrat Bold"/>
                  </a:rPr>
                  <a:t> IMAGE</a:t>
                </a:r>
                <a:r>
                  <a:rPr dirty="0">
                    <a:solidFill>
                      <a:schemeClr val="bg1"/>
                    </a:solidFill>
                  </a:rPr>
                  <a:t>.</a:t>
                </a:r>
              </a:p>
              <a:p>
                <a:pPr>
                  <a:lnSpc>
                    <a:spcPct val="200000"/>
                  </a:lnSpc>
                  <a:defRPr sz="2000" spc="59">
                    <a:latin typeface="Montserrat Regular"/>
                    <a:ea typeface="Montserrat Regular"/>
                    <a:cs typeface="Montserrat Regular"/>
                    <a:sym typeface="Montserrat Regular"/>
                  </a:defRPr>
                </a:pPr>
                <a:endParaRPr dirty="0">
                  <a:solidFill>
                    <a:schemeClr val="bg1"/>
                  </a:solidFill>
                </a:endParaRPr>
              </a:p>
              <a:p>
                <a:pPr>
                  <a:lnSpc>
                    <a:spcPct val="140000"/>
                  </a:lnSpc>
                  <a:defRPr sz="2000" spc="59">
                    <a:latin typeface="Montserrat Regular"/>
                    <a:ea typeface="Montserrat Regular"/>
                    <a:cs typeface="Montserrat Regular"/>
                    <a:sym typeface="Montserrat Regular"/>
                  </a:defRPr>
                </a:pPr>
                <a:r>
                  <a:rPr dirty="0">
                    <a:solidFill>
                      <a:schemeClr val="bg1"/>
                    </a:solidFill>
                  </a:rPr>
                  <a:t>Select </a:t>
                </a:r>
                <a:r>
                  <a:rPr dirty="0">
                    <a:solidFill>
                      <a:schemeClr val="bg1"/>
                    </a:solidFill>
                    <a:latin typeface="+mn-lt"/>
                    <a:ea typeface="+mn-ea"/>
                    <a:cs typeface="+mn-cs"/>
                    <a:sym typeface="Montserrat Bold"/>
                  </a:rPr>
                  <a:t>CROP.</a:t>
                </a:r>
              </a:p>
              <a:p>
                <a:pPr algn="just">
                  <a:lnSpc>
                    <a:spcPct val="200000"/>
                  </a:lnSpc>
                  <a:defRPr sz="2000" spc="59">
                    <a:latin typeface="Montserrat Regular"/>
                    <a:ea typeface="Montserrat Regular"/>
                    <a:cs typeface="Montserrat Regular"/>
                    <a:sym typeface="Montserrat Regular"/>
                  </a:defRPr>
                </a:pPr>
                <a:endParaRPr dirty="0">
                  <a:solidFill>
                    <a:schemeClr val="bg1"/>
                  </a:solidFill>
                  <a:latin typeface="+mn-lt"/>
                  <a:ea typeface="+mn-ea"/>
                  <a:cs typeface="+mn-cs"/>
                  <a:sym typeface="Montserrat Bold"/>
                </a:endParaRPr>
              </a:p>
              <a:p>
                <a:pPr algn="just">
                  <a:lnSpc>
                    <a:spcPct val="140000"/>
                  </a:lnSpc>
                  <a:defRPr sz="2000" spc="59">
                    <a:latin typeface="Montserrat Regular"/>
                    <a:ea typeface="Montserrat Regular"/>
                    <a:cs typeface="Montserrat Regular"/>
                    <a:sym typeface="Montserrat Regular"/>
                  </a:defRPr>
                </a:pPr>
                <a:r>
                  <a:rPr dirty="0">
                    <a:solidFill>
                      <a:schemeClr val="bg1"/>
                    </a:solidFill>
                  </a:rPr>
                  <a:t>Drag picture to change position</a:t>
                </a:r>
              </a:p>
              <a:p>
                <a:pPr algn="just">
                  <a:lnSpc>
                    <a:spcPct val="140000"/>
                  </a:lnSpc>
                  <a:defRPr sz="2000" spc="59">
                    <a:latin typeface="Montserrat Regular"/>
                    <a:ea typeface="Montserrat Regular"/>
                    <a:cs typeface="Montserrat Regular"/>
                    <a:sym typeface="Montserrat Regular"/>
                  </a:defRPr>
                </a:pPr>
                <a:r>
                  <a:rPr dirty="0">
                    <a:solidFill>
                      <a:schemeClr val="bg1"/>
                    </a:solidFill>
                  </a:rPr>
                  <a:t>within frame</a:t>
                </a:r>
              </a:p>
            </p:txBody>
          </p:sp>
        </p:grpSp>
        <p:sp>
          <p:nvSpPr>
            <p:cNvPr id="110" name="Rectangle">
              <a:extLst>
                <a:ext uri="{FF2B5EF4-FFF2-40B4-BE49-F238E27FC236}">
                  <a16:creationId xmlns:a16="http://schemas.microsoft.com/office/drawing/2014/main" id="{CCB66962-D4F3-7849-B0A6-002DCF6EB353}"/>
                </a:ext>
              </a:extLst>
            </p:cNvPr>
            <p:cNvSpPr/>
            <p:nvPr/>
          </p:nvSpPr>
          <p:spPr>
            <a:xfrm rot="16200000">
              <a:off x="12058057" y="5177987"/>
              <a:ext cx="13716001" cy="3360026"/>
            </a:xfrm>
            <a:prstGeom prst="rect">
              <a:avLst/>
            </a:prstGeom>
            <a:gradFill flip="none" rotWithShape="1">
              <a:gsLst>
                <a:gs pos="0">
                  <a:srgbClr val="000000">
                    <a:alpha val="0"/>
                  </a:srgbClr>
                </a:gs>
                <a:gs pos="100000">
                  <a:srgbClr val="000000"/>
                </a:gs>
              </a:gsLst>
              <a:lin ang="5400000" scaled="0"/>
            </a:gradFill>
            <a:ln w="12700" cap="flat">
              <a:noFill/>
              <a:miter lim="400000"/>
            </a:ln>
            <a:effectLst/>
          </p:spPr>
          <p:txBody>
            <a:bodyPr wrap="square" lIns="50800" tIns="50800" rIns="50800" bIns="508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11" name="Rectangle">
              <a:extLst>
                <a:ext uri="{FF2B5EF4-FFF2-40B4-BE49-F238E27FC236}">
                  <a16:creationId xmlns:a16="http://schemas.microsoft.com/office/drawing/2014/main" id="{58374993-B243-9448-9A9E-049B99D1C066}"/>
                </a:ext>
              </a:extLst>
            </p:cNvPr>
            <p:cNvSpPr/>
            <p:nvPr/>
          </p:nvSpPr>
          <p:spPr>
            <a:xfrm rot="16200000">
              <a:off x="14249834" y="6335304"/>
              <a:ext cx="13716001" cy="1045394"/>
            </a:xfrm>
            <a:prstGeom prst="rect">
              <a:avLst/>
            </a:prstGeom>
            <a:solidFill>
              <a:srgbClr val="000000"/>
            </a:solidFill>
            <a:ln w="12700" cap="flat">
              <a:noFill/>
              <a:miter lim="400000"/>
            </a:ln>
            <a:effectLst/>
          </p:spPr>
          <p:txBody>
            <a:bodyPr wrap="square" lIns="50800" tIns="50800" rIns="50800" bIns="508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grpSp>
          <p:nvGrpSpPr>
            <p:cNvPr id="112" name="Group">
              <a:extLst>
                <a:ext uri="{FF2B5EF4-FFF2-40B4-BE49-F238E27FC236}">
                  <a16:creationId xmlns:a16="http://schemas.microsoft.com/office/drawing/2014/main" id="{F48B81AC-F6CC-E54D-BF3D-A871724ECD39}"/>
                </a:ext>
              </a:extLst>
            </p:cNvPr>
            <p:cNvGrpSpPr/>
            <p:nvPr/>
          </p:nvGrpSpPr>
          <p:grpSpPr>
            <a:xfrm>
              <a:off x="14224026" y="7072296"/>
              <a:ext cx="619461" cy="619461"/>
              <a:chOff x="0" y="0"/>
              <a:chExt cx="619460" cy="619460"/>
            </a:xfrm>
          </p:grpSpPr>
          <p:sp>
            <p:nvSpPr>
              <p:cNvPr id="120" name="Circle">
                <a:extLst>
                  <a:ext uri="{FF2B5EF4-FFF2-40B4-BE49-F238E27FC236}">
                    <a16:creationId xmlns:a16="http://schemas.microsoft.com/office/drawing/2014/main" id="{5326EF00-ADF9-FA49-B6E6-2FAC67F53C09}"/>
                  </a:ext>
                </a:extLst>
              </p:cNvPr>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21" name="3">
                <a:extLst>
                  <a:ext uri="{FF2B5EF4-FFF2-40B4-BE49-F238E27FC236}">
                    <a16:creationId xmlns:a16="http://schemas.microsoft.com/office/drawing/2014/main" id="{B6F01E8F-A971-8543-9EF2-0695CADFECE2}"/>
                  </a:ext>
                </a:extLst>
              </p:cNvPr>
              <p:cNvSpPr/>
              <p:nvPr/>
            </p:nvSpPr>
            <p:spPr>
              <a:xfrm>
                <a:off x="53676" y="66073"/>
                <a:ext cx="526874" cy="48731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latin typeface="Montserrat ExtraBold"/>
                    <a:ea typeface="Montserrat ExtraBold"/>
                    <a:cs typeface="Montserrat ExtraBold"/>
                    <a:sym typeface="Montserrat ExtraBold"/>
                  </a:defRPr>
                </a:lvl1pPr>
              </a:lstStyle>
              <a:p>
                <a:r>
                  <a:rPr dirty="0">
                    <a:solidFill>
                      <a:schemeClr val="bg1"/>
                    </a:solidFill>
                  </a:rPr>
                  <a:t>3</a:t>
                </a:r>
              </a:p>
            </p:txBody>
          </p:sp>
        </p:grpSp>
        <p:pic>
          <p:nvPicPr>
            <p:cNvPr id="113" name="Image" descr="Image">
              <a:extLst>
                <a:ext uri="{FF2B5EF4-FFF2-40B4-BE49-F238E27FC236}">
                  <a16:creationId xmlns:a16="http://schemas.microsoft.com/office/drawing/2014/main" id="{5F16821D-31BE-A241-BED2-C4542EECAF12}"/>
                </a:ext>
              </a:extLst>
            </p:cNvPr>
            <p:cNvPicPr>
              <a:picLocks noChangeAspect="1"/>
            </p:cNvPicPr>
            <p:nvPr/>
          </p:nvPicPr>
          <p:blipFill>
            <a:blip r:embed="rId3"/>
            <a:stretch>
              <a:fillRect/>
            </a:stretch>
          </p:blipFill>
          <p:spPr>
            <a:xfrm>
              <a:off x="8056526" y="3804822"/>
              <a:ext cx="3835401" cy="6908801"/>
            </a:xfrm>
            <a:prstGeom prst="rect">
              <a:avLst/>
            </a:prstGeom>
            <a:ln w="12700" cap="flat">
              <a:noFill/>
              <a:miter lim="400000"/>
            </a:ln>
            <a:effectLst/>
          </p:spPr>
        </p:pic>
        <p:grpSp>
          <p:nvGrpSpPr>
            <p:cNvPr id="114" name="Group">
              <a:extLst>
                <a:ext uri="{FF2B5EF4-FFF2-40B4-BE49-F238E27FC236}">
                  <a16:creationId xmlns:a16="http://schemas.microsoft.com/office/drawing/2014/main" id="{955140A9-E1E2-6A46-BBE0-7B0099439827}"/>
                </a:ext>
              </a:extLst>
            </p:cNvPr>
            <p:cNvGrpSpPr/>
            <p:nvPr/>
          </p:nvGrpSpPr>
          <p:grpSpPr>
            <a:xfrm>
              <a:off x="7980326" y="3677822"/>
              <a:ext cx="619461" cy="619461"/>
              <a:chOff x="0" y="0"/>
              <a:chExt cx="619460" cy="619460"/>
            </a:xfrm>
          </p:grpSpPr>
          <p:sp>
            <p:nvSpPr>
              <p:cNvPr id="118" name="Circle">
                <a:extLst>
                  <a:ext uri="{FF2B5EF4-FFF2-40B4-BE49-F238E27FC236}">
                    <a16:creationId xmlns:a16="http://schemas.microsoft.com/office/drawing/2014/main" id="{8811541E-276B-8940-A125-DE954356511E}"/>
                  </a:ext>
                </a:extLst>
              </p:cNvPr>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19" name="1">
                <a:extLst>
                  <a:ext uri="{FF2B5EF4-FFF2-40B4-BE49-F238E27FC236}">
                    <a16:creationId xmlns:a16="http://schemas.microsoft.com/office/drawing/2014/main" id="{389EA288-FDA5-BC4D-A211-DA44EFFE1ACA}"/>
                  </a:ext>
                </a:extLst>
              </p:cNvPr>
              <p:cNvSpPr/>
              <p:nvPr/>
            </p:nvSpPr>
            <p:spPr>
              <a:xfrm>
                <a:off x="53676" y="66073"/>
                <a:ext cx="526874" cy="48731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latin typeface="Montserrat ExtraBold"/>
                    <a:ea typeface="Montserrat ExtraBold"/>
                    <a:cs typeface="Montserrat ExtraBold"/>
                    <a:sym typeface="Montserrat ExtraBold"/>
                  </a:defRPr>
                </a:lvl1pPr>
              </a:lstStyle>
              <a:p>
                <a:r>
                  <a:rPr dirty="0">
                    <a:solidFill>
                      <a:schemeClr val="bg1"/>
                    </a:solidFill>
                  </a:rPr>
                  <a:t>1</a:t>
                </a:r>
              </a:p>
            </p:txBody>
          </p:sp>
        </p:grpSp>
        <p:grpSp>
          <p:nvGrpSpPr>
            <p:cNvPr id="115" name="Group">
              <a:extLst>
                <a:ext uri="{FF2B5EF4-FFF2-40B4-BE49-F238E27FC236}">
                  <a16:creationId xmlns:a16="http://schemas.microsoft.com/office/drawing/2014/main" id="{3309F547-8E15-074C-AE40-CF7B3807E9BC}"/>
                </a:ext>
              </a:extLst>
            </p:cNvPr>
            <p:cNvGrpSpPr/>
            <p:nvPr/>
          </p:nvGrpSpPr>
          <p:grpSpPr>
            <a:xfrm>
              <a:off x="7719436" y="8092310"/>
              <a:ext cx="619461" cy="619461"/>
              <a:chOff x="0" y="0"/>
              <a:chExt cx="619460" cy="619460"/>
            </a:xfrm>
          </p:grpSpPr>
          <p:sp>
            <p:nvSpPr>
              <p:cNvPr id="116" name="Circle">
                <a:extLst>
                  <a:ext uri="{FF2B5EF4-FFF2-40B4-BE49-F238E27FC236}">
                    <a16:creationId xmlns:a16="http://schemas.microsoft.com/office/drawing/2014/main" id="{8DC0D49E-A9A7-8D41-B111-1A2AE14FE91B}"/>
                  </a:ext>
                </a:extLst>
              </p:cNvPr>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17" name="2">
                <a:extLst>
                  <a:ext uri="{FF2B5EF4-FFF2-40B4-BE49-F238E27FC236}">
                    <a16:creationId xmlns:a16="http://schemas.microsoft.com/office/drawing/2014/main" id="{4A594277-E1FA-1546-8E9E-098DB2BE537A}"/>
                  </a:ext>
                </a:extLst>
              </p:cNvPr>
              <p:cNvSpPr/>
              <p:nvPr/>
            </p:nvSpPr>
            <p:spPr>
              <a:xfrm>
                <a:off x="53676" y="66073"/>
                <a:ext cx="526874" cy="48731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latin typeface="Montserrat ExtraBold"/>
                    <a:ea typeface="Montserrat ExtraBold"/>
                    <a:cs typeface="Montserrat ExtraBold"/>
                    <a:sym typeface="Montserrat ExtraBold"/>
                  </a:defRPr>
                </a:lvl1pPr>
              </a:lstStyle>
              <a:p>
                <a:r>
                  <a:rPr dirty="0">
                    <a:solidFill>
                      <a:schemeClr val="bg1"/>
                    </a:solidFill>
                  </a:rPr>
                  <a:t>2</a:t>
                </a:r>
              </a:p>
            </p:txBody>
          </p:sp>
        </p:grpSp>
      </p:grpSp>
    </p:spTree>
    <p:extLst>
      <p:ext uri="{BB962C8B-B14F-4D97-AF65-F5344CB8AC3E}">
        <p14:creationId xmlns:p14="http://schemas.microsoft.com/office/powerpoint/2010/main" val="1867263278"/>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2" name="nasa-89125.jpg"/>
          <p:cNvPicPr>
            <a:picLocks noGrp="1" noChangeAspect="1"/>
          </p:cNvPicPr>
          <p:nvPr>
            <p:ph type="pic" idx="22"/>
          </p:nvPr>
        </p:nvPicPr>
        <p:blipFill>
          <a:blip r:embed="rId2">
            <a:extLst>
              <a:ext uri="{28A0092B-C50C-407E-A947-70E740481C1C}">
                <a14:useLocalDpi xmlns:a14="http://schemas.microsoft.com/office/drawing/2010/main" val="0"/>
              </a:ext>
            </a:extLst>
          </a:blip>
          <a:srcRect l="21965" r="21965"/>
          <a:stretch/>
        </p:blipFill>
        <p:spPr>
          <a:xfrm>
            <a:off x="0" y="-1"/>
            <a:ext cx="13672141" cy="13716001"/>
          </a:xfrm>
          <a:prstGeom prst="rect">
            <a:avLst/>
          </a:prstGeom>
        </p:spPr>
      </p:pic>
      <p:sp>
        <p:nvSpPr>
          <p:cNvPr id="3903" name="Rectangle"/>
          <p:cNvSpPr/>
          <p:nvPr/>
        </p:nvSpPr>
        <p:spPr>
          <a:xfrm>
            <a:off x="6133396" y="-1"/>
            <a:ext cx="7538551" cy="13716001"/>
          </a:xfrm>
          <a:prstGeom prst="rect">
            <a:avLst/>
          </a:prstGeom>
          <a:gradFill>
            <a:gsLst>
              <a:gs pos="0">
                <a:srgbClr val="000000">
                  <a:alpha val="0"/>
                </a:srgbClr>
              </a:gs>
              <a:gs pos="100000">
                <a:srgbClr val="000000"/>
              </a:gs>
            </a:gsLst>
          </a:gra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904" name="Simple table and picture"/>
          <p:cNvSpPr txBox="1"/>
          <p:nvPr/>
        </p:nvSpPr>
        <p:spPr>
          <a:xfrm>
            <a:off x="1619568" y="1979346"/>
            <a:ext cx="6363792" cy="4013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solidFill>
                  <a:srgbClr val="FFFFFF"/>
                </a:solidFill>
                <a:latin typeface="+mn-lt"/>
                <a:ea typeface="+mn-ea"/>
                <a:cs typeface="+mn-cs"/>
                <a:sym typeface="Montserrat Bold"/>
              </a:defRPr>
            </a:lvl1pPr>
          </a:lstStyle>
          <a:p>
            <a:r>
              <a:t>Simple table and picture</a:t>
            </a:r>
          </a:p>
        </p:txBody>
      </p:sp>
      <p:sp>
        <p:nvSpPr>
          <p:cNvPr id="3905" name="Shape"/>
          <p:cNvSpPr/>
          <p:nvPr/>
        </p:nvSpPr>
        <p:spPr>
          <a:xfrm rot="16200000">
            <a:off x="1619568" y="6633180"/>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rgbClr val="FFFFFF"/>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906" name="Lorem ipsum dolor sit elit, consect loreretur adipisc nisi aute. ipsum sit elit, Lorem ipsum"/>
          <p:cNvSpPr txBox="1"/>
          <p:nvPr/>
        </p:nvSpPr>
        <p:spPr>
          <a:xfrm>
            <a:off x="1460499" y="10351750"/>
            <a:ext cx="5115646" cy="13004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defRPr>
                <a:solidFill>
                  <a:srgbClr val="FFFFFF"/>
                </a:solidFill>
              </a:defRPr>
            </a:lvl1pPr>
          </a:lstStyle>
          <a:p>
            <a:r>
              <a:rPr b="1" dirty="0"/>
              <a:t>Lorem ipsum dolor sit </a:t>
            </a:r>
            <a:r>
              <a:rPr b="1" dirty="0" err="1"/>
              <a:t>elit</a:t>
            </a:r>
            <a:r>
              <a:rPr b="1" dirty="0"/>
              <a:t>, </a:t>
            </a:r>
            <a:r>
              <a:rPr b="1" dirty="0" err="1"/>
              <a:t>consect</a:t>
            </a:r>
            <a:r>
              <a:rPr b="1" dirty="0"/>
              <a:t> </a:t>
            </a:r>
            <a:r>
              <a:rPr b="1" dirty="0" err="1"/>
              <a:t>loreretur</a:t>
            </a:r>
            <a:r>
              <a:rPr b="1" dirty="0"/>
              <a:t> </a:t>
            </a:r>
            <a:r>
              <a:rPr b="1" dirty="0" err="1"/>
              <a:t>adipisc</a:t>
            </a:r>
            <a:r>
              <a:rPr b="1" dirty="0"/>
              <a:t> nisi </a:t>
            </a:r>
            <a:r>
              <a:rPr b="1" dirty="0" err="1"/>
              <a:t>aute</a:t>
            </a:r>
            <a:r>
              <a:rPr b="1" dirty="0"/>
              <a:t>. ipsum sit </a:t>
            </a:r>
            <a:r>
              <a:rPr b="1" dirty="0" err="1"/>
              <a:t>elit</a:t>
            </a:r>
            <a:r>
              <a:rPr b="1" dirty="0"/>
              <a:t>, Lorem ipsum</a:t>
            </a:r>
          </a:p>
        </p:txBody>
      </p:sp>
      <p:grpSp>
        <p:nvGrpSpPr>
          <p:cNvPr id="3942" name="Group"/>
          <p:cNvGrpSpPr/>
          <p:nvPr/>
        </p:nvGrpSpPr>
        <p:grpSpPr>
          <a:xfrm>
            <a:off x="9400118" y="1816862"/>
            <a:ext cx="13622831" cy="10103339"/>
            <a:chOff x="0" y="0"/>
            <a:chExt cx="13622830" cy="10103337"/>
          </a:xfrm>
        </p:grpSpPr>
        <p:sp>
          <p:nvSpPr>
            <p:cNvPr id="3907" name="Rectangle"/>
            <p:cNvSpPr/>
            <p:nvPr/>
          </p:nvSpPr>
          <p:spPr>
            <a:xfrm>
              <a:off x="0" y="1505715"/>
              <a:ext cx="13622831" cy="115913"/>
            </a:xfrm>
            <a:prstGeom prst="roundRect">
              <a:avLst>
                <a:gd name="adj" fmla="val 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908" name="Line"/>
            <p:cNvSpPr/>
            <p:nvPr/>
          </p:nvSpPr>
          <p:spPr>
            <a:xfrm flipV="1">
              <a:off x="11393030" y="16205"/>
              <a:ext cx="1" cy="10087134"/>
            </a:xfrm>
            <a:prstGeom prst="line">
              <a:avLst/>
            </a:prstGeom>
            <a:noFill/>
            <a:ln w="25400" cap="flat">
              <a:solidFill>
                <a:srgbClr val="D5D5D5"/>
              </a:solidFill>
              <a:prstDash val="solid"/>
              <a:miter lim="400000"/>
            </a:ln>
            <a:effectLst/>
          </p:spPr>
          <p:txBody>
            <a:bodyPr wrap="square" lIns="0" tIns="0" rIns="0" bIns="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909" name="Duis aute irure lorem dolor in reprehenderit in voluptate velit. Lorem ipsum dolor"/>
            <p:cNvSpPr txBox="1"/>
            <p:nvPr/>
          </p:nvSpPr>
          <p:spPr>
            <a:xfrm>
              <a:off x="465156" y="3332265"/>
              <a:ext cx="3175001"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a:solidFill>
                    <a:srgbClr val="FFFFFF"/>
                  </a:solidFill>
                </a:defRPr>
              </a:lvl1pPr>
            </a:lstStyle>
            <a:p>
              <a:r>
                <a:t>Duis aute irure lorem dolor in reprehenderit in voluptate velit. Lorem ipsum dolor</a:t>
              </a:r>
            </a:p>
          </p:txBody>
        </p:sp>
        <p:sp>
          <p:nvSpPr>
            <p:cNvPr id="3910" name="Duis aute irure lorem dolor in reprehenderit in voluptate"/>
            <p:cNvSpPr txBox="1"/>
            <p:nvPr/>
          </p:nvSpPr>
          <p:spPr>
            <a:xfrm>
              <a:off x="465156" y="5213871"/>
              <a:ext cx="3175001"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a:solidFill>
                    <a:srgbClr val="FFFFFF"/>
                  </a:solidFill>
                </a:defRPr>
              </a:lvl1pPr>
            </a:lstStyle>
            <a:p>
              <a:r>
                <a:t>Duis aute irure lorem dolor in reprehenderit in voluptate</a:t>
              </a:r>
            </a:p>
          </p:txBody>
        </p:sp>
        <p:sp>
          <p:nvSpPr>
            <p:cNvPr id="3911" name="Duis aute irure lorem dolor in reprehenderit in voluptate velit. Lorem ipsum"/>
            <p:cNvSpPr txBox="1"/>
            <p:nvPr/>
          </p:nvSpPr>
          <p:spPr>
            <a:xfrm>
              <a:off x="465156" y="6695427"/>
              <a:ext cx="3175001"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a:solidFill>
                    <a:srgbClr val="FFFFFF"/>
                  </a:solidFill>
                </a:defRPr>
              </a:lvl1pPr>
            </a:lstStyle>
            <a:p>
              <a:r>
                <a:t>Duis aute irure lorem dolor in reprehenderit in voluptate velit. Lorem ipsum</a:t>
              </a:r>
            </a:p>
          </p:txBody>
        </p:sp>
        <p:sp>
          <p:nvSpPr>
            <p:cNvPr id="3912" name="Duis aute irure lorem dolor in reprehenderit in"/>
            <p:cNvSpPr txBox="1"/>
            <p:nvPr/>
          </p:nvSpPr>
          <p:spPr>
            <a:xfrm>
              <a:off x="465156" y="8777892"/>
              <a:ext cx="3175001"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a:solidFill>
                    <a:srgbClr val="FFFFFF"/>
                  </a:solidFill>
                </a:defRPr>
              </a:lvl1pPr>
            </a:lstStyle>
            <a:p>
              <a:r>
                <a:t>Duis aute irure lorem dolor in reprehenderit in</a:t>
              </a:r>
            </a:p>
          </p:txBody>
        </p:sp>
        <p:sp>
          <p:nvSpPr>
            <p:cNvPr id="3913" name="Duis aute irure lorem dolor in reprehenderit in"/>
            <p:cNvSpPr txBox="1"/>
            <p:nvPr/>
          </p:nvSpPr>
          <p:spPr>
            <a:xfrm>
              <a:off x="465156" y="2049900"/>
              <a:ext cx="3175001"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a:solidFill>
                    <a:srgbClr val="FFFFFF"/>
                  </a:solidFill>
                </a:defRPr>
              </a:lvl1pPr>
            </a:lstStyle>
            <a:p>
              <a:r>
                <a:t>Duis aute irure lorem dolor in reprehenderit in</a:t>
              </a:r>
            </a:p>
          </p:txBody>
        </p:sp>
        <p:sp>
          <p:nvSpPr>
            <p:cNvPr id="3914" name="Duis aute irure lorem dolor in reprehenderit in"/>
            <p:cNvSpPr txBox="1"/>
            <p:nvPr/>
          </p:nvSpPr>
          <p:spPr>
            <a:xfrm>
              <a:off x="465156" y="451967"/>
              <a:ext cx="3175001"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b="1">
                  <a:solidFill>
                    <a:srgbClr val="FFFFFF"/>
                  </a:solidFill>
                </a:defRPr>
              </a:lvl1pPr>
            </a:lstStyle>
            <a:p>
              <a:r>
                <a:t>Duis aute irure lorem dolor in reprehenderit in</a:t>
              </a:r>
            </a:p>
          </p:txBody>
        </p:sp>
        <p:sp>
          <p:nvSpPr>
            <p:cNvPr id="3915" name="8.534"/>
            <p:cNvSpPr txBox="1"/>
            <p:nvPr/>
          </p:nvSpPr>
          <p:spPr>
            <a:xfrm>
              <a:off x="7128170" y="3874773"/>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8.534</a:t>
              </a:r>
            </a:p>
          </p:txBody>
        </p:sp>
        <p:sp>
          <p:nvSpPr>
            <p:cNvPr id="3916" name="4.524"/>
            <p:cNvSpPr txBox="1"/>
            <p:nvPr/>
          </p:nvSpPr>
          <p:spPr>
            <a:xfrm>
              <a:off x="11860335" y="3874773"/>
              <a:ext cx="1434892"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4.524</a:t>
              </a:r>
            </a:p>
          </p:txBody>
        </p:sp>
        <p:sp>
          <p:nvSpPr>
            <p:cNvPr id="3917" name="98"/>
            <p:cNvSpPr txBox="1"/>
            <p:nvPr/>
          </p:nvSpPr>
          <p:spPr>
            <a:xfrm>
              <a:off x="4739134" y="3874773"/>
              <a:ext cx="1434892"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98</a:t>
              </a:r>
            </a:p>
          </p:txBody>
        </p:sp>
        <p:sp>
          <p:nvSpPr>
            <p:cNvPr id="3918" name="Title"/>
            <p:cNvSpPr txBox="1"/>
            <p:nvPr/>
          </p:nvSpPr>
          <p:spPr>
            <a:xfrm>
              <a:off x="6893116" y="594842"/>
              <a:ext cx="1905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125">
                  <a:latin typeface="+mn-lt"/>
                  <a:ea typeface="+mn-ea"/>
                  <a:cs typeface="+mn-cs"/>
                  <a:sym typeface="Montserrat Bold"/>
                </a:defRPr>
              </a:lvl1pPr>
            </a:lstStyle>
            <a:p>
              <a:r>
                <a:t>Title</a:t>
              </a:r>
            </a:p>
          </p:txBody>
        </p:sp>
        <p:sp>
          <p:nvSpPr>
            <p:cNvPr id="3919" name="Title"/>
            <p:cNvSpPr txBox="1"/>
            <p:nvPr/>
          </p:nvSpPr>
          <p:spPr>
            <a:xfrm>
              <a:off x="11625280" y="594842"/>
              <a:ext cx="1905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125">
                  <a:latin typeface="+mn-lt"/>
                  <a:ea typeface="+mn-ea"/>
                  <a:cs typeface="+mn-cs"/>
                  <a:sym typeface="Montserrat Bold"/>
                </a:defRPr>
              </a:lvl1pPr>
            </a:lstStyle>
            <a:p>
              <a:r>
                <a:t>Title</a:t>
              </a:r>
            </a:p>
          </p:txBody>
        </p:sp>
        <p:sp>
          <p:nvSpPr>
            <p:cNvPr id="3920" name="Title"/>
            <p:cNvSpPr txBox="1"/>
            <p:nvPr/>
          </p:nvSpPr>
          <p:spPr>
            <a:xfrm>
              <a:off x="4504079" y="594842"/>
              <a:ext cx="1905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125">
                  <a:latin typeface="+mn-lt"/>
                  <a:ea typeface="+mn-ea"/>
                  <a:cs typeface="+mn-cs"/>
                  <a:sym typeface="Montserrat Bold"/>
                </a:defRPr>
              </a:lvl1pPr>
            </a:lstStyle>
            <a:p>
              <a:r>
                <a:t>Title</a:t>
              </a:r>
            </a:p>
          </p:txBody>
        </p:sp>
        <p:sp>
          <p:nvSpPr>
            <p:cNvPr id="3921" name="4.524"/>
            <p:cNvSpPr txBox="1"/>
            <p:nvPr/>
          </p:nvSpPr>
          <p:spPr>
            <a:xfrm>
              <a:off x="11860335" y="5556771"/>
              <a:ext cx="1434892"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4.524</a:t>
              </a:r>
            </a:p>
          </p:txBody>
        </p:sp>
        <p:sp>
          <p:nvSpPr>
            <p:cNvPr id="3922" name="98"/>
            <p:cNvSpPr txBox="1"/>
            <p:nvPr/>
          </p:nvSpPr>
          <p:spPr>
            <a:xfrm>
              <a:off x="4739134" y="5556771"/>
              <a:ext cx="1434892"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98</a:t>
              </a:r>
            </a:p>
          </p:txBody>
        </p:sp>
        <p:sp>
          <p:nvSpPr>
            <p:cNvPr id="3923" name="8.534"/>
            <p:cNvSpPr txBox="1"/>
            <p:nvPr/>
          </p:nvSpPr>
          <p:spPr>
            <a:xfrm>
              <a:off x="7128170" y="7238769"/>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8.534</a:t>
              </a:r>
            </a:p>
          </p:txBody>
        </p:sp>
        <p:sp>
          <p:nvSpPr>
            <p:cNvPr id="3924" name="98"/>
            <p:cNvSpPr txBox="1"/>
            <p:nvPr/>
          </p:nvSpPr>
          <p:spPr>
            <a:xfrm>
              <a:off x="4739134" y="7238769"/>
              <a:ext cx="1434892"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98</a:t>
              </a:r>
            </a:p>
          </p:txBody>
        </p:sp>
        <p:sp>
          <p:nvSpPr>
            <p:cNvPr id="3925" name="8.534"/>
            <p:cNvSpPr txBox="1"/>
            <p:nvPr/>
          </p:nvSpPr>
          <p:spPr>
            <a:xfrm>
              <a:off x="7128170" y="8834667"/>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8.534</a:t>
              </a:r>
            </a:p>
          </p:txBody>
        </p:sp>
        <p:sp>
          <p:nvSpPr>
            <p:cNvPr id="3926" name="4.524"/>
            <p:cNvSpPr txBox="1"/>
            <p:nvPr/>
          </p:nvSpPr>
          <p:spPr>
            <a:xfrm>
              <a:off x="11860335" y="8834667"/>
              <a:ext cx="1434892"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4.524</a:t>
              </a:r>
            </a:p>
          </p:txBody>
        </p:sp>
        <p:sp>
          <p:nvSpPr>
            <p:cNvPr id="3927" name="98"/>
            <p:cNvSpPr txBox="1"/>
            <p:nvPr/>
          </p:nvSpPr>
          <p:spPr>
            <a:xfrm>
              <a:off x="4739134" y="8834667"/>
              <a:ext cx="1434892"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98</a:t>
              </a:r>
            </a:p>
          </p:txBody>
        </p:sp>
        <p:sp>
          <p:nvSpPr>
            <p:cNvPr id="3928" name="8.534"/>
            <p:cNvSpPr txBox="1"/>
            <p:nvPr/>
          </p:nvSpPr>
          <p:spPr>
            <a:xfrm>
              <a:off x="7128170" y="2192775"/>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8.534</a:t>
              </a:r>
            </a:p>
          </p:txBody>
        </p:sp>
        <p:sp>
          <p:nvSpPr>
            <p:cNvPr id="3929" name="4.524"/>
            <p:cNvSpPr txBox="1"/>
            <p:nvPr/>
          </p:nvSpPr>
          <p:spPr>
            <a:xfrm>
              <a:off x="11860335" y="2192775"/>
              <a:ext cx="1434892"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4.524</a:t>
              </a:r>
            </a:p>
          </p:txBody>
        </p:sp>
        <p:sp>
          <p:nvSpPr>
            <p:cNvPr id="3930" name="Line"/>
            <p:cNvSpPr/>
            <p:nvPr/>
          </p:nvSpPr>
          <p:spPr>
            <a:xfrm flipV="1">
              <a:off x="4284528" y="0"/>
              <a:ext cx="1" cy="10087134"/>
            </a:xfrm>
            <a:prstGeom prst="line">
              <a:avLst/>
            </a:prstGeom>
            <a:noFill/>
            <a:ln w="25400" cap="flat">
              <a:solidFill>
                <a:srgbClr val="D5D5D5"/>
              </a:solidFill>
              <a:prstDash val="solid"/>
              <a:miter lim="400000"/>
            </a:ln>
            <a:effectLst/>
          </p:spPr>
          <p:txBody>
            <a:bodyPr wrap="square" lIns="0" tIns="0" rIns="0" bIns="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931" name="Some ext value goes here"/>
            <p:cNvSpPr txBox="1"/>
            <p:nvPr/>
          </p:nvSpPr>
          <p:spPr>
            <a:xfrm>
              <a:off x="4526070" y="2049900"/>
              <a:ext cx="1861021"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stStyle>
            <a:p>
              <a:r>
                <a:t>Some ext value goes here</a:t>
              </a:r>
            </a:p>
          </p:txBody>
        </p:sp>
        <p:sp>
          <p:nvSpPr>
            <p:cNvPr id="3932" name="Some ext value goes here"/>
            <p:cNvSpPr txBox="1"/>
            <p:nvPr/>
          </p:nvSpPr>
          <p:spPr>
            <a:xfrm>
              <a:off x="6915105" y="5413896"/>
              <a:ext cx="1861022"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stStyle>
            <a:p>
              <a:r>
                <a:t>Some ext value goes here</a:t>
              </a:r>
            </a:p>
          </p:txBody>
        </p:sp>
        <p:sp>
          <p:nvSpPr>
            <p:cNvPr id="3933" name="Some ext value goes here"/>
            <p:cNvSpPr txBox="1"/>
            <p:nvPr/>
          </p:nvSpPr>
          <p:spPr>
            <a:xfrm>
              <a:off x="11647269" y="7095477"/>
              <a:ext cx="1861022"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stStyle>
            <a:p>
              <a:r>
                <a:t>Some ext value goes here</a:t>
              </a:r>
            </a:p>
          </p:txBody>
        </p:sp>
        <p:sp>
          <p:nvSpPr>
            <p:cNvPr id="3934" name="Line"/>
            <p:cNvSpPr/>
            <p:nvPr/>
          </p:nvSpPr>
          <p:spPr>
            <a:xfrm flipV="1">
              <a:off x="9023530" y="16205"/>
              <a:ext cx="1" cy="10087134"/>
            </a:xfrm>
            <a:prstGeom prst="line">
              <a:avLst/>
            </a:prstGeom>
            <a:noFill/>
            <a:ln w="25400" cap="flat">
              <a:solidFill>
                <a:srgbClr val="D5D5D5"/>
              </a:solidFill>
              <a:prstDash val="solid"/>
              <a:miter lim="400000"/>
            </a:ln>
            <a:effectLst/>
          </p:spPr>
          <p:txBody>
            <a:bodyPr wrap="square" lIns="0" tIns="0" rIns="0" bIns="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935" name="Line"/>
            <p:cNvSpPr/>
            <p:nvPr/>
          </p:nvSpPr>
          <p:spPr>
            <a:xfrm flipV="1">
              <a:off x="6654029" y="16205"/>
              <a:ext cx="1" cy="10087134"/>
            </a:xfrm>
            <a:prstGeom prst="line">
              <a:avLst/>
            </a:prstGeom>
            <a:noFill/>
            <a:ln w="25400" cap="flat">
              <a:solidFill>
                <a:srgbClr val="D5D5D5"/>
              </a:solidFill>
              <a:prstDash val="solid"/>
              <a:miter lim="400000"/>
            </a:ln>
            <a:effectLst/>
          </p:spPr>
          <p:txBody>
            <a:bodyPr wrap="square" lIns="0" tIns="0" rIns="0" bIns="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936" name="98"/>
            <p:cNvSpPr txBox="1"/>
            <p:nvPr/>
          </p:nvSpPr>
          <p:spPr>
            <a:xfrm>
              <a:off x="9501096" y="3874773"/>
              <a:ext cx="1434892"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98</a:t>
              </a:r>
            </a:p>
          </p:txBody>
        </p:sp>
        <p:sp>
          <p:nvSpPr>
            <p:cNvPr id="3937" name="Title"/>
            <p:cNvSpPr txBox="1"/>
            <p:nvPr/>
          </p:nvSpPr>
          <p:spPr>
            <a:xfrm>
              <a:off x="9266041" y="594842"/>
              <a:ext cx="1905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125">
                  <a:latin typeface="+mn-lt"/>
                  <a:ea typeface="+mn-ea"/>
                  <a:cs typeface="+mn-cs"/>
                  <a:sym typeface="Montserrat Bold"/>
                </a:defRPr>
              </a:lvl1pPr>
            </a:lstStyle>
            <a:p>
              <a:r>
                <a:t>Title</a:t>
              </a:r>
            </a:p>
          </p:txBody>
        </p:sp>
        <p:sp>
          <p:nvSpPr>
            <p:cNvPr id="3938" name="98"/>
            <p:cNvSpPr txBox="1"/>
            <p:nvPr/>
          </p:nvSpPr>
          <p:spPr>
            <a:xfrm>
              <a:off x="9501096" y="5556771"/>
              <a:ext cx="1434892"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98</a:t>
              </a:r>
            </a:p>
          </p:txBody>
        </p:sp>
        <p:sp>
          <p:nvSpPr>
            <p:cNvPr id="3939" name="98"/>
            <p:cNvSpPr txBox="1"/>
            <p:nvPr/>
          </p:nvSpPr>
          <p:spPr>
            <a:xfrm>
              <a:off x="9501096" y="7238769"/>
              <a:ext cx="1434892"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98</a:t>
              </a:r>
            </a:p>
          </p:txBody>
        </p:sp>
        <p:sp>
          <p:nvSpPr>
            <p:cNvPr id="3940" name="98"/>
            <p:cNvSpPr txBox="1"/>
            <p:nvPr/>
          </p:nvSpPr>
          <p:spPr>
            <a:xfrm>
              <a:off x="9501096" y="8834667"/>
              <a:ext cx="1434892"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98</a:t>
              </a:r>
            </a:p>
          </p:txBody>
        </p:sp>
        <p:sp>
          <p:nvSpPr>
            <p:cNvPr id="3941" name="Some ext value goes here"/>
            <p:cNvSpPr txBox="1"/>
            <p:nvPr/>
          </p:nvSpPr>
          <p:spPr>
            <a:xfrm>
              <a:off x="9288032" y="2049900"/>
              <a:ext cx="1861021"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stStyle>
            <a:p>
              <a:r>
                <a:t>Some ext value goes here</a:t>
              </a: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withEffect">
                                  <p:stCondLst>
                                    <p:cond delay="0"/>
                                  </p:stCondLst>
                                  <p:iterate>
                                    <p:tmAbs val="0"/>
                                  </p:iterate>
                                  <p:childTnLst>
                                    <p:set>
                                      <p:cBhvr>
                                        <p:cTn id="6" fill="hold"/>
                                        <p:tgtEl>
                                          <p:spTgt spid="3902"/>
                                        </p:tgtEl>
                                        <p:attrNameLst>
                                          <p:attrName>style.visibility</p:attrName>
                                        </p:attrNameLst>
                                      </p:cBhvr>
                                      <p:to>
                                        <p:strVal val="visible"/>
                                      </p:to>
                                    </p:set>
                                    <p:anim calcmode="lin" valueType="num">
                                      <p:cBhvr>
                                        <p:cTn id="7" dur="1000" fill="hold"/>
                                        <p:tgtEl>
                                          <p:spTgt spid="3902"/>
                                        </p:tgtEl>
                                        <p:attrNameLst>
                                          <p:attrName>ppt_x</p:attrName>
                                        </p:attrNameLst>
                                      </p:cBhvr>
                                      <p:tavLst>
                                        <p:tav tm="0">
                                          <p:val>
                                            <p:strVal val="0-#ppt_w/2"/>
                                          </p:val>
                                        </p:tav>
                                        <p:tav tm="100000">
                                          <p:val>
                                            <p:strVal val="#ppt_x"/>
                                          </p:val>
                                        </p:tav>
                                      </p:tavLst>
                                    </p:anim>
                                    <p:anim calcmode="lin" valueType="num">
                                      <p:cBhvr>
                                        <p:cTn id="8" dur="1000" fill="hold"/>
                                        <p:tgtEl>
                                          <p:spTgt spid="3902"/>
                                        </p:tgtEl>
                                        <p:attrNameLst>
                                          <p:attrName>ppt_y</p:attrName>
                                        </p:attrNameLst>
                                      </p:cBhvr>
                                      <p:tavLst>
                                        <p:tav tm="0">
                                          <p:val>
                                            <p:strVal val="#ppt_y"/>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3905"/>
                                        </p:tgtEl>
                                        <p:attrNameLst>
                                          <p:attrName>style.visibility</p:attrName>
                                        </p:attrNameLst>
                                      </p:cBhvr>
                                      <p:to>
                                        <p:strVal val="visible"/>
                                      </p:to>
                                    </p:set>
                                    <p:anim calcmode="lin" valueType="num">
                                      <p:cBhvr>
                                        <p:cTn id="11" dur="1000" fill="hold"/>
                                        <p:tgtEl>
                                          <p:spTgt spid="3905"/>
                                        </p:tgtEl>
                                        <p:attrNameLst>
                                          <p:attrName>ppt_x</p:attrName>
                                        </p:attrNameLst>
                                      </p:cBhvr>
                                      <p:tavLst>
                                        <p:tav tm="0">
                                          <p:val>
                                            <p:strVal val="#ppt_x"/>
                                          </p:val>
                                        </p:tav>
                                        <p:tav tm="100000">
                                          <p:val>
                                            <p:strVal val="#ppt_x"/>
                                          </p:val>
                                        </p:tav>
                                      </p:tavLst>
                                    </p:anim>
                                    <p:anim calcmode="lin" valueType="num">
                                      <p:cBhvr>
                                        <p:cTn id="12" dur="1000" fill="hold"/>
                                        <p:tgtEl>
                                          <p:spTgt spid="3905"/>
                                        </p:tgtEl>
                                        <p:attrNameLst>
                                          <p:attrName>ppt_y</p:attrName>
                                        </p:attrNameLst>
                                      </p:cBhvr>
                                      <p:tavLst>
                                        <p:tav tm="0">
                                          <p:val>
                                            <p:strVal val="1+#ppt_h/2"/>
                                          </p:val>
                                        </p:tav>
                                        <p:tav tm="100000">
                                          <p:val>
                                            <p:strVal val="#ppt_y"/>
                                          </p:val>
                                        </p:tav>
                                      </p:tavLst>
                                    </p:anim>
                                  </p:childTnLst>
                                </p:cTn>
                              </p:par>
                              <p:par>
                                <p:cTn id="13" presetID="2" presetClass="entr" presetSubtype="1" accel="50000" decel="50000" fill="hold" grpId="3" nodeType="withEffect">
                                  <p:stCondLst>
                                    <p:cond delay="1000"/>
                                  </p:stCondLst>
                                  <p:iterate>
                                    <p:tmAbs val="0"/>
                                  </p:iterate>
                                  <p:childTnLst>
                                    <p:set>
                                      <p:cBhvr>
                                        <p:cTn id="14" fill="hold"/>
                                        <p:tgtEl>
                                          <p:spTgt spid="3903"/>
                                        </p:tgtEl>
                                        <p:attrNameLst>
                                          <p:attrName>style.visibility</p:attrName>
                                        </p:attrNameLst>
                                      </p:cBhvr>
                                      <p:to>
                                        <p:strVal val="visible"/>
                                      </p:to>
                                    </p:set>
                                    <p:anim calcmode="lin" valueType="num">
                                      <p:cBhvr>
                                        <p:cTn id="15" dur="1000" fill="hold"/>
                                        <p:tgtEl>
                                          <p:spTgt spid="3903"/>
                                        </p:tgtEl>
                                        <p:attrNameLst>
                                          <p:attrName>ppt_x</p:attrName>
                                        </p:attrNameLst>
                                      </p:cBhvr>
                                      <p:tavLst>
                                        <p:tav tm="0">
                                          <p:val>
                                            <p:strVal val="#ppt_x"/>
                                          </p:val>
                                        </p:tav>
                                        <p:tav tm="100000">
                                          <p:val>
                                            <p:strVal val="#ppt_x"/>
                                          </p:val>
                                        </p:tav>
                                      </p:tavLst>
                                    </p:anim>
                                    <p:anim calcmode="lin" valueType="num">
                                      <p:cBhvr>
                                        <p:cTn id="16" dur="1000" fill="hold"/>
                                        <p:tgtEl>
                                          <p:spTgt spid="3903"/>
                                        </p:tgtEl>
                                        <p:attrNameLst>
                                          <p:attrName>ppt_y</p:attrName>
                                        </p:attrNameLst>
                                      </p:cBhvr>
                                      <p:tavLst>
                                        <p:tav tm="0">
                                          <p:val>
                                            <p:strVal val="0-#ppt_h/2"/>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3942"/>
                                        </p:tgtEl>
                                        <p:attrNameLst>
                                          <p:attrName>style.visibility</p:attrName>
                                        </p:attrNameLst>
                                      </p:cBhvr>
                                      <p:to>
                                        <p:strVal val="visible"/>
                                      </p:to>
                                    </p:set>
                                    <p:anim calcmode="lin" valueType="num">
                                      <p:cBhvr>
                                        <p:cTn id="19" dur="1000" fill="hold"/>
                                        <p:tgtEl>
                                          <p:spTgt spid="3942"/>
                                        </p:tgtEl>
                                        <p:attrNameLst>
                                          <p:attrName>ppt_x</p:attrName>
                                        </p:attrNameLst>
                                      </p:cBhvr>
                                      <p:tavLst>
                                        <p:tav tm="0">
                                          <p:val>
                                            <p:strVal val="#ppt_x"/>
                                          </p:val>
                                        </p:tav>
                                        <p:tav tm="100000">
                                          <p:val>
                                            <p:strVal val="#ppt_x"/>
                                          </p:val>
                                        </p:tav>
                                      </p:tavLst>
                                    </p:anim>
                                    <p:anim calcmode="lin" valueType="num">
                                      <p:cBhvr>
                                        <p:cTn id="20" dur="1000" fill="hold"/>
                                        <p:tgtEl>
                                          <p:spTgt spid="39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2" grpId="1" animBg="1" advAuto="0"/>
      <p:bldP spid="3903" grpId="3" animBg="1" advAuto="0"/>
      <p:bldP spid="3905" grpId="2" animBg="1" advAuto="0"/>
      <p:bldP spid="3942" grpId="4"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4" name="Rectangle"/>
          <p:cNvSpPr/>
          <p:nvPr/>
        </p:nvSpPr>
        <p:spPr>
          <a:xfrm>
            <a:off x="0" y="-1"/>
            <a:ext cx="13370414" cy="13716001"/>
          </a:xfrm>
          <a:prstGeom prst="rect">
            <a:avLst/>
          </a:prstGeom>
          <a:solidFill>
            <a:srgbClr val="454546"/>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945" name="Simple table and picture"/>
          <p:cNvSpPr txBox="1"/>
          <p:nvPr/>
        </p:nvSpPr>
        <p:spPr>
          <a:xfrm>
            <a:off x="2378351" y="3693299"/>
            <a:ext cx="4412450" cy="291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6500" spc="0">
                <a:solidFill>
                  <a:srgbClr val="FFFFFF"/>
                </a:solidFill>
                <a:latin typeface="+mn-lt"/>
                <a:ea typeface="+mn-ea"/>
                <a:cs typeface="+mn-cs"/>
                <a:sym typeface="Montserrat Bold"/>
              </a:defRPr>
            </a:lvl1pPr>
          </a:lstStyle>
          <a:p>
            <a:r>
              <a:t>Simple table and picture</a:t>
            </a:r>
          </a:p>
        </p:txBody>
      </p:sp>
      <p:sp>
        <p:nvSpPr>
          <p:cNvPr id="3946" name="Table slides"/>
          <p:cNvSpPr txBox="1"/>
          <p:nvPr/>
        </p:nvSpPr>
        <p:spPr>
          <a:xfrm>
            <a:off x="2378351" y="2958679"/>
            <a:ext cx="5715001"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solidFill>
                  <a:srgbClr val="FFFFFF"/>
                </a:solidFill>
                <a:latin typeface="+mn-lt"/>
                <a:ea typeface="+mn-ea"/>
                <a:cs typeface="+mn-cs"/>
                <a:sym typeface="Montserrat Bold"/>
              </a:defRPr>
            </a:lvl1pPr>
          </a:lstStyle>
          <a:p>
            <a:r>
              <a:t>Table slides</a:t>
            </a:r>
          </a:p>
        </p:txBody>
      </p:sp>
      <p:sp>
        <p:nvSpPr>
          <p:cNvPr id="3947" name="Lorem ipsum dolor sit elit, consect loreretur nisi ipsum dolor sit consect loreretur nisi Lorem ipsum dolor sit elit, consect loreretur nisi Lorem ipsum dolor sit elit,"/>
          <p:cNvSpPr txBox="1"/>
          <p:nvPr/>
        </p:nvSpPr>
        <p:spPr>
          <a:xfrm>
            <a:off x="2378351" y="8788820"/>
            <a:ext cx="4412450" cy="1968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a:solidFill>
                  <a:srgbClr val="FFFFFF"/>
                </a:solidFill>
              </a:defRPr>
            </a:lvl1pPr>
          </a:lstStyle>
          <a:p>
            <a:r>
              <a:t>Lorem ipsum dolor sit elit, consect loreretur nisi ipsum dolor sit consect loreretur nisi Lorem ipsum dolor sit elit, consect loreretur nisi Lorem ipsum dolor sit elit,</a:t>
            </a:r>
          </a:p>
        </p:txBody>
      </p:sp>
      <p:grpSp>
        <p:nvGrpSpPr>
          <p:cNvPr id="3980" name="Group"/>
          <p:cNvGrpSpPr/>
          <p:nvPr/>
        </p:nvGrpSpPr>
        <p:grpSpPr>
          <a:xfrm>
            <a:off x="8167706" y="1285128"/>
            <a:ext cx="14946295" cy="11176001"/>
            <a:chOff x="0" y="0"/>
            <a:chExt cx="14946293" cy="11176000"/>
          </a:xfrm>
        </p:grpSpPr>
        <p:sp>
          <p:nvSpPr>
            <p:cNvPr id="3948" name="Rounded Rectangle"/>
            <p:cNvSpPr/>
            <p:nvPr/>
          </p:nvSpPr>
          <p:spPr>
            <a:xfrm>
              <a:off x="0" y="0"/>
              <a:ext cx="14946294" cy="11176000"/>
            </a:xfrm>
            <a:prstGeom prst="roundRect">
              <a:avLst>
                <a:gd name="adj" fmla="val 5712"/>
              </a:avLst>
            </a:prstGeom>
            <a:solidFill>
              <a:srgbClr val="EBEBEB">
                <a:alpha val="50000"/>
              </a:srgbClr>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949" name="Line"/>
            <p:cNvSpPr/>
            <p:nvPr/>
          </p:nvSpPr>
          <p:spPr>
            <a:xfrm flipV="1">
              <a:off x="10994227" y="531733"/>
              <a:ext cx="1" cy="10087134"/>
            </a:xfrm>
            <a:prstGeom prst="line">
              <a:avLst/>
            </a:prstGeom>
            <a:noFill/>
            <a:ln w="25400" cap="flat">
              <a:solidFill>
                <a:srgbClr val="D5D5D5"/>
              </a:solidFill>
              <a:prstDash val="solid"/>
              <a:miter lim="400000"/>
            </a:ln>
            <a:effectLst/>
          </p:spPr>
          <p:txBody>
            <a:bodyPr wrap="square" lIns="0" tIns="0" rIns="0" bIns="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950" name="8.534"/>
            <p:cNvSpPr txBox="1"/>
            <p:nvPr/>
          </p:nvSpPr>
          <p:spPr>
            <a:xfrm>
              <a:off x="8797152" y="4406507"/>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8.534</a:t>
              </a:r>
            </a:p>
          </p:txBody>
        </p:sp>
        <p:sp>
          <p:nvSpPr>
            <p:cNvPr id="3951" name="4.524"/>
            <p:cNvSpPr txBox="1"/>
            <p:nvPr/>
          </p:nvSpPr>
          <p:spPr>
            <a:xfrm>
              <a:off x="11756413" y="4406507"/>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4.524</a:t>
              </a:r>
            </a:p>
          </p:txBody>
        </p:sp>
        <p:sp>
          <p:nvSpPr>
            <p:cNvPr id="3952" name="98"/>
            <p:cNvSpPr txBox="1"/>
            <p:nvPr/>
          </p:nvSpPr>
          <p:spPr>
            <a:xfrm>
              <a:off x="5825190" y="4406507"/>
              <a:ext cx="1434892"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98</a:t>
              </a:r>
            </a:p>
          </p:txBody>
        </p:sp>
        <p:sp>
          <p:nvSpPr>
            <p:cNvPr id="3953" name="Title"/>
            <p:cNvSpPr txBox="1"/>
            <p:nvPr/>
          </p:nvSpPr>
          <p:spPr>
            <a:xfrm>
              <a:off x="8562098" y="1126575"/>
              <a:ext cx="1905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125">
                  <a:latin typeface="+mn-lt"/>
                  <a:ea typeface="+mn-ea"/>
                  <a:cs typeface="+mn-cs"/>
                  <a:sym typeface="Montserrat Bold"/>
                </a:defRPr>
              </a:lvl1pPr>
            </a:lstStyle>
            <a:p>
              <a:r>
                <a:t>Title</a:t>
              </a:r>
            </a:p>
          </p:txBody>
        </p:sp>
        <p:sp>
          <p:nvSpPr>
            <p:cNvPr id="3954" name="Title"/>
            <p:cNvSpPr txBox="1"/>
            <p:nvPr/>
          </p:nvSpPr>
          <p:spPr>
            <a:xfrm>
              <a:off x="11521357" y="1126575"/>
              <a:ext cx="1905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125">
                  <a:latin typeface="+mn-lt"/>
                  <a:ea typeface="+mn-ea"/>
                  <a:cs typeface="+mn-cs"/>
                  <a:sym typeface="Montserrat Bold"/>
                </a:defRPr>
              </a:lvl1pPr>
            </a:lstStyle>
            <a:p>
              <a:r>
                <a:t>Title</a:t>
              </a:r>
            </a:p>
          </p:txBody>
        </p:sp>
        <p:sp>
          <p:nvSpPr>
            <p:cNvPr id="3955" name="Title"/>
            <p:cNvSpPr txBox="1"/>
            <p:nvPr/>
          </p:nvSpPr>
          <p:spPr>
            <a:xfrm>
              <a:off x="5590135" y="1126575"/>
              <a:ext cx="1905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125">
                  <a:latin typeface="+mn-lt"/>
                  <a:ea typeface="+mn-ea"/>
                  <a:cs typeface="+mn-cs"/>
                  <a:sym typeface="Montserrat Bold"/>
                </a:defRPr>
              </a:lvl1pPr>
            </a:lstStyle>
            <a:p>
              <a:r>
                <a:t>Title</a:t>
              </a:r>
            </a:p>
          </p:txBody>
        </p:sp>
        <p:sp>
          <p:nvSpPr>
            <p:cNvPr id="3956" name="4.524"/>
            <p:cNvSpPr txBox="1"/>
            <p:nvPr/>
          </p:nvSpPr>
          <p:spPr>
            <a:xfrm>
              <a:off x="11756413" y="6088505"/>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4.524</a:t>
              </a:r>
            </a:p>
          </p:txBody>
        </p:sp>
        <p:sp>
          <p:nvSpPr>
            <p:cNvPr id="3957" name="98"/>
            <p:cNvSpPr txBox="1"/>
            <p:nvPr/>
          </p:nvSpPr>
          <p:spPr>
            <a:xfrm>
              <a:off x="5825190" y="6088505"/>
              <a:ext cx="1434892"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98</a:t>
              </a:r>
            </a:p>
          </p:txBody>
        </p:sp>
        <p:sp>
          <p:nvSpPr>
            <p:cNvPr id="3958" name="8.534"/>
            <p:cNvSpPr txBox="1"/>
            <p:nvPr/>
          </p:nvSpPr>
          <p:spPr>
            <a:xfrm>
              <a:off x="8797152" y="7770503"/>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8.534</a:t>
              </a:r>
            </a:p>
          </p:txBody>
        </p:sp>
        <p:sp>
          <p:nvSpPr>
            <p:cNvPr id="3959" name="98"/>
            <p:cNvSpPr txBox="1"/>
            <p:nvPr/>
          </p:nvSpPr>
          <p:spPr>
            <a:xfrm>
              <a:off x="5825190" y="7770503"/>
              <a:ext cx="1434892"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98</a:t>
              </a:r>
            </a:p>
          </p:txBody>
        </p:sp>
        <p:sp>
          <p:nvSpPr>
            <p:cNvPr id="3960" name="8.534"/>
            <p:cNvSpPr txBox="1"/>
            <p:nvPr/>
          </p:nvSpPr>
          <p:spPr>
            <a:xfrm>
              <a:off x="8797152" y="9366401"/>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8.534</a:t>
              </a:r>
            </a:p>
          </p:txBody>
        </p:sp>
        <p:sp>
          <p:nvSpPr>
            <p:cNvPr id="3961" name="4.524"/>
            <p:cNvSpPr txBox="1"/>
            <p:nvPr/>
          </p:nvSpPr>
          <p:spPr>
            <a:xfrm>
              <a:off x="11756413" y="9366401"/>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4.524</a:t>
              </a:r>
            </a:p>
          </p:txBody>
        </p:sp>
        <p:sp>
          <p:nvSpPr>
            <p:cNvPr id="3962" name="98"/>
            <p:cNvSpPr txBox="1"/>
            <p:nvPr/>
          </p:nvSpPr>
          <p:spPr>
            <a:xfrm>
              <a:off x="5825190" y="9366401"/>
              <a:ext cx="1434892"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98</a:t>
              </a:r>
            </a:p>
          </p:txBody>
        </p:sp>
        <p:sp>
          <p:nvSpPr>
            <p:cNvPr id="3963" name="8.534"/>
            <p:cNvSpPr txBox="1"/>
            <p:nvPr/>
          </p:nvSpPr>
          <p:spPr>
            <a:xfrm>
              <a:off x="8797152" y="2724508"/>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8.534</a:t>
              </a:r>
            </a:p>
          </p:txBody>
        </p:sp>
        <p:sp>
          <p:nvSpPr>
            <p:cNvPr id="3964" name="4.524"/>
            <p:cNvSpPr txBox="1"/>
            <p:nvPr/>
          </p:nvSpPr>
          <p:spPr>
            <a:xfrm>
              <a:off x="11756413" y="2724508"/>
              <a:ext cx="143489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t>4.524</a:t>
              </a:r>
            </a:p>
          </p:txBody>
        </p:sp>
        <p:sp>
          <p:nvSpPr>
            <p:cNvPr id="3965" name="Line"/>
            <p:cNvSpPr/>
            <p:nvPr/>
          </p:nvSpPr>
          <p:spPr>
            <a:xfrm flipV="1">
              <a:off x="8034967" y="531733"/>
              <a:ext cx="1" cy="10087134"/>
            </a:xfrm>
            <a:prstGeom prst="line">
              <a:avLst/>
            </a:prstGeom>
            <a:noFill/>
            <a:ln w="25400" cap="flat">
              <a:solidFill>
                <a:srgbClr val="D5D5D5"/>
              </a:solidFill>
              <a:prstDash val="solid"/>
              <a:miter lim="400000"/>
            </a:ln>
            <a:effectLst/>
          </p:spPr>
          <p:txBody>
            <a:bodyPr wrap="square" lIns="0" tIns="0" rIns="0" bIns="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966" name="Some ext value goes here"/>
            <p:cNvSpPr txBox="1"/>
            <p:nvPr/>
          </p:nvSpPr>
          <p:spPr>
            <a:xfrm>
              <a:off x="5612126" y="2581634"/>
              <a:ext cx="1861021"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stStyle>
            <a:p>
              <a:r>
                <a:t>Some ext value goes here</a:t>
              </a:r>
            </a:p>
          </p:txBody>
        </p:sp>
        <p:sp>
          <p:nvSpPr>
            <p:cNvPr id="3967" name="Some ext value goes here"/>
            <p:cNvSpPr txBox="1"/>
            <p:nvPr/>
          </p:nvSpPr>
          <p:spPr>
            <a:xfrm>
              <a:off x="8584087" y="5945630"/>
              <a:ext cx="1861022"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stStyle>
            <a:p>
              <a:r>
                <a:t>Some ext value goes here</a:t>
              </a:r>
            </a:p>
          </p:txBody>
        </p:sp>
        <p:sp>
          <p:nvSpPr>
            <p:cNvPr id="3968" name="Some ext value goes here"/>
            <p:cNvSpPr txBox="1"/>
            <p:nvPr/>
          </p:nvSpPr>
          <p:spPr>
            <a:xfrm>
              <a:off x="11543347" y="7627211"/>
              <a:ext cx="1861021"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stStyle>
            <a:p>
              <a:r>
                <a:t>Some ext value goes here</a:t>
              </a:r>
            </a:p>
          </p:txBody>
        </p:sp>
        <p:sp>
          <p:nvSpPr>
            <p:cNvPr id="3969" name="Line"/>
            <p:cNvSpPr/>
            <p:nvPr/>
          </p:nvSpPr>
          <p:spPr>
            <a:xfrm>
              <a:off x="5202706" y="2221389"/>
              <a:ext cx="8623783" cy="1"/>
            </a:xfrm>
            <a:prstGeom prst="line">
              <a:avLst/>
            </a:prstGeom>
            <a:noFill/>
            <a:ln w="25400" cap="flat">
              <a:solidFill>
                <a:srgbClr val="D5D5D5"/>
              </a:solidFill>
              <a:prstDash val="solid"/>
              <a:miter lim="400000"/>
            </a:ln>
            <a:effectLst/>
          </p:spPr>
          <p:txBody>
            <a:bodyPr wrap="square" lIns="0" tIns="0" rIns="0" bIns="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970" name="Line"/>
            <p:cNvSpPr/>
            <p:nvPr/>
          </p:nvSpPr>
          <p:spPr>
            <a:xfrm>
              <a:off x="5202706" y="3898344"/>
              <a:ext cx="8623783" cy="1"/>
            </a:xfrm>
            <a:prstGeom prst="line">
              <a:avLst/>
            </a:prstGeom>
            <a:noFill/>
            <a:ln w="25400" cap="flat">
              <a:solidFill>
                <a:srgbClr val="D5D5D5"/>
              </a:solidFill>
              <a:prstDash val="solid"/>
              <a:miter lim="400000"/>
            </a:ln>
            <a:effectLst/>
          </p:spPr>
          <p:txBody>
            <a:bodyPr wrap="square" lIns="0" tIns="0" rIns="0" bIns="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971" name="Line"/>
            <p:cNvSpPr/>
            <p:nvPr/>
          </p:nvSpPr>
          <p:spPr>
            <a:xfrm>
              <a:off x="5202706" y="5575300"/>
              <a:ext cx="8623783" cy="0"/>
            </a:xfrm>
            <a:prstGeom prst="line">
              <a:avLst/>
            </a:prstGeom>
            <a:noFill/>
            <a:ln w="25400" cap="flat">
              <a:solidFill>
                <a:srgbClr val="D5D5D5"/>
              </a:solidFill>
              <a:prstDash val="solid"/>
              <a:miter lim="400000"/>
            </a:ln>
            <a:effectLst/>
          </p:spPr>
          <p:txBody>
            <a:bodyPr wrap="square" lIns="0" tIns="0" rIns="0" bIns="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972" name="Line"/>
            <p:cNvSpPr/>
            <p:nvPr/>
          </p:nvSpPr>
          <p:spPr>
            <a:xfrm>
              <a:off x="5202706" y="7252255"/>
              <a:ext cx="8623783" cy="1"/>
            </a:xfrm>
            <a:prstGeom prst="line">
              <a:avLst/>
            </a:prstGeom>
            <a:noFill/>
            <a:ln w="25400" cap="flat">
              <a:solidFill>
                <a:srgbClr val="D5D5D5"/>
              </a:solidFill>
              <a:prstDash val="solid"/>
              <a:miter lim="400000"/>
            </a:ln>
            <a:effectLst/>
          </p:spPr>
          <p:txBody>
            <a:bodyPr wrap="square" lIns="0" tIns="0" rIns="0" bIns="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973" name="Line"/>
            <p:cNvSpPr/>
            <p:nvPr/>
          </p:nvSpPr>
          <p:spPr>
            <a:xfrm>
              <a:off x="5202706" y="8929210"/>
              <a:ext cx="8623783" cy="1"/>
            </a:xfrm>
            <a:prstGeom prst="line">
              <a:avLst/>
            </a:prstGeom>
            <a:noFill/>
            <a:ln w="25400" cap="flat">
              <a:solidFill>
                <a:srgbClr val="D5D5D5"/>
              </a:solidFill>
              <a:prstDash val="solid"/>
              <a:miter lim="400000"/>
            </a:ln>
            <a:effectLst/>
          </p:spPr>
          <p:txBody>
            <a:bodyPr wrap="square" lIns="0" tIns="0" rIns="0" bIns="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974" name="Duis aute irure lorem dolor in reprehenderit in voluptate velit."/>
            <p:cNvSpPr txBox="1"/>
            <p:nvPr/>
          </p:nvSpPr>
          <p:spPr>
            <a:xfrm>
              <a:off x="976676" y="4064024"/>
              <a:ext cx="3175001"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a:solidFill>
                    <a:srgbClr val="FFFFFF"/>
                  </a:solidFill>
                </a:defRPr>
              </a:lvl1pPr>
            </a:lstStyle>
            <a:p>
              <a:r>
                <a:t>Duis aute irure lorem dolor in reprehenderit in voluptate velit.</a:t>
              </a:r>
            </a:p>
          </p:txBody>
        </p:sp>
        <p:sp>
          <p:nvSpPr>
            <p:cNvPr id="3975" name="Duis aute irure lorem dolor in reprehenderit in voluptate"/>
            <p:cNvSpPr txBox="1"/>
            <p:nvPr/>
          </p:nvSpPr>
          <p:spPr>
            <a:xfrm>
              <a:off x="976676" y="5745605"/>
              <a:ext cx="3175001"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a:solidFill>
                    <a:srgbClr val="FFFFFF"/>
                  </a:solidFill>
                </a:defRPr>
              </a:lvl1pPr>
            </a:lstStyle>
            <a:p>
              <a:r>
                <a:t>Duis aute irure lorem dolor in reprehenderit in voluptate</a:t>
              </a:r>
            </a:p>
          </p:txBody>
        </p:sp>
        <p:sp>
          <p:nvSpPr>
            <p:cNvPr id="3976" name="Duis aute irure lorem dolor in reprehenderit in voluptate velit. Lorem"/>
            <p:cNvSpPr txBox="1"/>
            <p:nvPr/>
          </p:nvSpPr>
          <p:spPr>
            <a:xfrm>
              <a:off x="976676" y="7427186"/>
              <a:ext cx="3175001"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a:solidFill>
                    <a:srgbClr val="FFFFFF"/>
                  </a:solidFill>
                </a:defRPr>
              </a:lvl1pPr>
            </a:lstStyle>
            <a:p>
              <a:r>
                <a:t>Duis aute irure lorem dolor in reprehenderit in voluptate velit. Lorem</a:t>
              </a:r>
            </a:p>
          </p:txBody>
        </p:sp>
        <p:sp>
          <p:nvSpPr>
            <p:cNvPr id="3977" name="Duis aute irure lorem dolor in reprehenderit in"/>
            <p:cNvSpPr txBox="1"/>
            <p:nvPr/>
          </p:nvSpPr>
          <p:spPr>
            <a:xfrm>
              <a:off x="976676" y="9309626"/>
              <a:ext cx="3175001"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a:solidFill>
                    <a:srgbClr val="FFFFFF"/>
                  </a:solidFill>
                </a:defRPr>
              </a:lvl1pPr>
            </a:lstStyle>
            <a:p>
              <a:r>
                <a:t>Duis aute irure lorem dolor in reprehenderit in</a:t>
              </a:r>
            </a:p>
          </p:txBody>
        </p:sp>
        <p:sp>
          <p:nvSpPr>
            <p:cNvPr id="3978" name="Duis aute irure lorem dolor in reprehenderit in"/>
            <p:cNvSpPr txBox="1"/>
            <p:nvPr/>
          </p:nvSpPr>
          <p:spPr>
            <a:xfrm>
              <a:off x="976676" y="2581633"/>
              <a:ext cx="3175001"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a:solidFill>
                    <a:srgbClr val="FFFFFF"/>
                  </a:solidFill>
                </a:defRPr>
              </a:lvl1pPr>
            </a:lstStyle>
            <a:p>
              <a:r>
                <a:t>Duis aute irure lorem dolor in reprehenderit in</a:t>
              </a:r>
            </a:p>
          </p:txBody>
        </p:sp>
        <p:sp>
          <p:nvSpPr>
            <p:cNvPr id="3979" name="Duis aute irure lorem dolor in reprehenderit in"/>
            <p:cNvSpPr txBox="1"/>
            <p:nvPr/>
          </p:nvSpPr>
          <p:spPr>
            <a:xfrm>
              <a:off x="976676" y="983700"/>
              <a:ext cx="3175001"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b="1">
                  <a:solidFill>
                    <a:srgbClr val="FFFFFF"/>
                  </a:solidFill>
                </a:defRPr>
              </a:lvl1pPr>
            </a:lstStyle>
            <a:p>
              <a:r>
                <a:t>Duis aute irure lorem dolor in reprehenderit in</a:t>
              </a:r>
            </a:p>
          </p:txBody>
        </p:sp>
      </p:grpSp>
      <p:sp>
        <p:nvSpPr>
          <p:cNvPr id="3981" name="Shape"/>
          <p:cNvSpPr/>
          <p:nvPr/>
        </p:nvSpPr>
        <p:spPr>
          <a:xfrm>
            <a:off x="7279723" y="7061479"/>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withEffect">
                                  <p:stCondLst>
                                    <p:cond delay="0"/>
                                  </p:stCondLst>
                                  <p:iterate>
                                    <p:tmAbs val="0"/>
                                  </p:iterate>
                                  <p:childTnLst>
                                    <p:set>
                                      <p:cBhvr>
                                        <p:cTn id="6" fill="hold"/>
                                        <p:tgtEl>
                                          <p:spTgt spid="3944"/>
                                        </p:tgtEl>
                                        <p:attrNameLst>
                                          <p:attrName>style.visibility</p:attrName>
                                        </p:attrNameLst>
                                      </p:cBhvr>
                                      <p:to>
                                        <p:strVal val="visible"/>
                                      </p:to>
                                    </p:set>
                                    <p:anim calcmode="lin" valueType="num">
                                      <p:cBhvr>
                                        <p:cTn id="7" dur="1000" fill="hold"/>
                                        <p:tgtEl>
                                          <p:spTgt spid="3944"/>
                                        </p:tgtEl>
                                        <p:attrNameLst>
                                          <p:attrName>ppt_x</p:attrName>
                                        </p:attrNameLst>
                                      </p:cBhvr>
                                      <p:tavLst>
                                        <p:tav tm="0">
                                          <p:val>
                                            <p:strVal val="#ppt_x"/>
                                          </p:val>
                                        </p:tav>
                                        <p:tav tm="100000">
                                          <p:val>
                                            <p:strVal val="#ppt_x"/>
                                          </p:val>
                                        </p:tav>
                                      </p:tavLst>
                                    </p:anim>
                                    <p:anim calcmode="lin" valueType="num">
                                      <p:cBhvr>
                                        <p:cTn id="8" dur="1000" fill="hold"/>
                                        <p:tgtEl>
                                          <p:spTgt spid="3944"/>
                                        </p:tgtEl>
                                        <p:attrNameLst>
                                          <p:attrName>ppt_y</p:attrName>
                                        </p:attrNameLst>
                                      </p:cBhvr>
                                      <p:tavLst>
                                        <p:tav tm="0">
                                          <p:val>
                                            <p:strVal val="1+#ppt_h/2"/>
                                          </p:val>
                                        </p:tav>
                                        <p:tav tm="100000">
                                          <p:val>
                                            <p:strVal val="#ppt_y"/>
                                          </p:val>
                                        </p:tav>
                                      </p:tavLst>
                                    </p:anim>
                                  </p:childTnLst>
                                </p:cTn>
                              </p:par>
                              <p:par>
                                <p:cTn id="9" presetID="2" presetClass="entr" presetSubtype="1" accel="50000" decel="50000" fill="hold" grpId="2" nodeType="withEffect">
                                  <p:stCondLst>
                                    <p:cond delay="500"/>
                                  </p:stCondLst>
                                  <p:iterate>
                                    <p:tmAbs val="0"/>
                                  </p:iterate>
                                  <p:childTnLst>
                                    <p:set>
                                      <p:cBhvr>
                                        <p:cTn id="10" fill="hold"/>
                                        <p:tgtEl>
                                          <p:spTgt spid="3980"/>
                                        </p:tgtEl>
                                        <p:attrNameLst>
                                          <p:attrName>style.visibility</p:attrName>
                                        </p:attrNameLst>
                                      </p:cBhvr>
                                      <p:to>
                                        <p:strVal val="visible"/>
                                      </p:to>
                                    </p:set>
                                    <p:anim calcmode="lin" valueType="num">
                                      <p:cBhvr>
                                        <p:cTn id="11" dur="1000" fill="hold"/>
                                        <p:tgtEl>
                                          <p:spTgt spid="3980"/>
                                        </p:tgtEl>
                                        <p:attrNameLst>
                                          <p:attrName>ppt_x</p:attrName>
                                        </p:attrNameLst>
                                      </p:cBhvr>
                                      <p:tavLst>
                                        <p:tav tm="0">
                                          <p:val>
                                            <p:strVal val="#ppt_x"/>
                                          </p:val>
                                        </p:tav>
                                        <p:tav tm="100000">
                                          <p:val>
                                            <p:strVal val="#ppt_x"/>
                                          </p:val>
                                        </p:tav>
                                      </p:tavLst>
                                    </p:anim>
                                    <p:anim calcmode="lin" valueType="num">
                                      <p:cBhvr>
                                        <p:cTn id="12" dur="1000" fill="hold"/>
                                        <p:tgtEl>
                                          <p:spTgt spid="3980"/>
                                        </p:tgtEl>
                                        <p:attrNameLst>
                                          <p:attrName>ppt_y</p:attrName>
                                        </p:attrNameLst>
                                      </p:cBhvr>
                                      <p:tavLst>
                                        <p:tav tm="0">
                                          <p:val>
                                            <p:strVal val="0-#ppt_h/2"/>
                                          </p:val>
                                        </p:tav>
                                        <p:tav tm="100000">
                                          <p:val>
                                            <p:strVal val="#ppt_y"/>
                                          </p:val>
                                        </p:tav>
                                      </p:tavLst>
                                    </p:anim>
                                  </p:childTnLst>
                                </p:cTn>
                              </p:par>
                              <p:par>
                                <p:cTn id="13" presetID="2" presetClass="entr" presetSubtype="8" accel="50000" decel="50000" fill="hold" grpId="3" nodeType="withEffect">
                                  <p:stCondLst>
                                    <p:cond delay="1000"/>
                                  </p:stCondLst>
                                  <p:iterate>
                                    <p:tmAbs val="0"/>
                                  </p:iterate>
                                  <p:childTnLst>
                                    <p:set>
                                      <p:cBhvr>
                                        <p:cTn id="14" fill="hold"/>
                                        <p:tgtEl>
                                          <p:spTgt spid="3981"/>
                                        </p:tgtEl>
                                        <p:attrNameLst>
                                          <p:attrName>style.visibility</p:attrName>
                                        </p:attrNameLst>
                                      </p:cBhvr>
                                      <p:to>
                                        <p:strVal val="visible"/>
                                      </p:to>
                                    </p:set>
                                    <p:anim calcmode="lin" valueType="num">
                                      <p:cBhvr>
                                        <p:cTn id="15" dur="1000" fill="hold"/>
                                        <p:tgtEl>
                                          <p:spTgt spid="3981"/>
                                        </p:tgtEl>
                                        <p:attrNameLst>
                                          <p:attrName>ppt_x</p:attrName>
                                        </p:attrNameLst>
                                      </p:cBhvr>
                                      <p:tavLst>
                                        <p:tav tm="0">
                                          <p:val>
                                            <p:strVal val="0-#ppt_w/2"/>
                                          </p:val>
                                        </p:tav>
                                        <p:tav tm="100000">
                                          <p:val>
                                            <p:strVal val="#ppt_x"/>
                                          </p:val>
                                        </p:tav>
                                      </p:tavLst>
                                    </p:anim>
                                    <p:anim calcmode="lin" valueType="num">
                                      <p:cBhvr>
                                        <p:cTn id="16" dur="1000" fill="hold"/>
                                        <p:tgtEl>
                                          <p:spTgt spid="39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4" grpId="1" animBg="1" advAuto="0"/>
      <p:bldP spid="3980" grpId="2" animBg="1" advAuto="0"/>
      <p:bldP spid="3981" grpId="3"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 name="Rectangle"/>
          <p:cNvSpPr/>
          <p:nvPr/>
        </p:nvSpPr>
        <p:spPr>
          <a:xfrm>
            <a:off x="0" y="-1"/>
            <a:ext cx="17271855" cy="13716001"/>
          </a:xfrm>
          <a:prstGeom prst="rect">
            <a:avLst/>
          </a:prstGeom>
          <a:solidFill>
            <a:srgbClr val="454546"/>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984" name="Double column compare"/>
          <p:cNvSpPr txBox="1"/>
          <p:nvPr/>
        </p:nvSpPr>
        <p:spPr>
          <a:xfrm>
            <a:off x="2879889" y="3232089"/>
            <a:ext cx="6432221" cy="401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solidFill>
                  <a:srgbClr val="FFFFFF"/>
                </a:solidFill>
                <a:latin typeface="+mn-lt"/>
                <a:ea typeface="+mn-ea"/>
                <a:cs typeface="+mn-cs"/>
                <a:sym typeface="Montserrat Bold"/>
              </a:defRPr>
            </a:lvl1pPr>
          </a:lstStyle>
          <a:p>
            <a:r>
              <a:t>Double column compare</a:t>
            </a:r>
          </a:p>
        </p:txBody>
      </p:sp>
      <p:sp>
        <p:nvSpPr>
          <p:cNvPr id="3985" name="PRO AND CONS"/>
          <p:cNvSpPr txBox="1"/>
          <p:nvPr/>
        </p:nvSpPr>
        <p:spPr>
          <a:xfrm>
            <a:off x="2879889" y="2534801"/>
            <a:ext cx="6432221"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solidFill>
                  <a:srgbClr val="FFFFFF"/>
                </a:solidFill>
                <a:latin typeface="+mn-lt"/>
                <a:ea typeface="+mn-ea"/>
                <a:cs typeface="+mn-cs"/>
                <a:sym typeface="Montserrat Bold"/>
              </a:defRPr>
            </a:lvl1pPr>
          </a:lstStyle>
          <a:p>
            <a:r>
              <a:t>PRO AND CONS</a:t>
            </a:r>
          </a:p>
        </p:txBody>
      </p:sp>
      <p:grpSp>
        <p:nvGrpSpPr>
          <p:cNvPr id="3988" name="Group"/>
          <p:cNvGrpSpPr/>
          <p:nvPr/>
        </p:nvGrpSpPr>
        <p:grpSpPr>
          <a:xfrm>
            <a:off x="2879889" y="9685928"/>
            <a:ext cx="5080001" cy="1261526"/>
            <a:chOff x="0" y="-110836"/>
            <a:chExt cx="5080000" cy="1261523"/>
          </a:xfrm>
        </p:grpSpPr>
        <p:sp>
          <p:nvSpPr>
            <p:cNvPr id="3986" name="January 28"/>
            <p:cNvSpPr/>
            <p:nvPr/>
          </p:nvSpPr>
          <p:spPr>
            <a:xfrm>
              <a:off x="0" y="355600"/>
              <a:ext cx="5080000" cy="79508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solidFill>
                    <a:srgbClr val="FFFFFF"/>
                  </a:solidFill>
                  <a:latin typeface="+mn-lt"/>
                  <a:ea typeface="+mn-ea"/>
                  <a:cs typeface="+mn-cs"/>
                  <a:sym typeface="Montserrat Bold"/>
                </a:defRPr>
              </a:lvl1pPr>
            </a:lstStyle>
            <a:p>
              <a:r>
                <a:rPr lang="en-US" dirty="0"/>
                <a:t>Big Point</a:t>
              </a:r>
              <a:endParaRPr dirty="0"/>
            </a:p>
          </p:txBody>
        </p:sp>
        <p:sp>
          <p:nvSpPr>
            <p:cNvPr id="3987" name="Calendar"/>
            <p:cNvSpPr/>
            <p:nvPr/>
          </p:nvSpPr>
          <p:spPr>
            <a:xfrm>
              <a:off x="0" y="-110836"/>
              <a:ext cx="5080000" cy="46942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solidFill>
                    <a:srgbClr val="FFFFFF"/>
                  </a:solidFill>
                </a:defRPr>
              </a:lvl1pPr>
            </a:lstStyle>
            <a:p>
              <a:r>
                <a:rPr lang="en-US" dirty="0"/>
                <a:t>Subtitle</a:t>
              </a:r>
              <a:endParaRPr dirty="0"/>
            </a:p>
          </p:txBody>
        </p:sp>
      </p:grpSp>
      <p:sp>
        <p:nvSpPr>
          <p:cNvPr id="3989" name="Lorem ipsum dolor sit elit, consect loreretur adipiscing nisi aute. ipsum sit elit, Lorem ipsum dolor sit elit, Lorem ipsum dolor sit elit, consect"/>
          <p:cNvSpPr txBox="1"/>
          <p:nvPr/>
        </p:nvSpPr>
        <p:spPr>
          <a:xfrm>
            <a:off x="2879889" y="7736802"/>
            <a:ext cx="4630185"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a:solidFill>
                  <a:srgbClr val="FFFFFF"/>
                </a:solidFill>
              </a:defRPr>
            </a:lvl1pPr>
          </a:lstStyle>
          <a:p>
            <a:r>
              <a:t>Lorem ipsum dolor sit elit, consect loreretur adipiscing nisi aute. ipsum sit elit, Lorem ipsum dolor sit elit, Lorem ipsum dolor sit elit, consect</a:t>
            </a:r>
          </a:p>
        </p:txBody>
      </p:sp>
      <p:grpSp>
        <p:nvGrpSpPr>
          <p:cNvPr id="3992" name="Group"/>
          <p:cNvGrpSpPr/>
          <p:nvPr/>
        </p:nvGrpSpPr>
        <p:grpSpPr>
          <a:xfrm>
            <a:off x="12388481" y="2467893"/>
            <a:ext cx="3380985" cy="1015399"/>
            <a:chOff x="0" y="0"/>
            <a:chExt cx="3380983" cy="1015397"/>
          </a:xfrm>
        </p:grpSpPr>
        <p:sp>
          <p:nvSpPr>
            <p:cNvPr id="3990" name="Rounded Rectangle"/>
            <p:cNvSpPr/>
            <p:nvPr/>
          </p:nvSpPr>
          <p:spPr>
            <a:xfrm>
              <a:off x="0" y="0"/>
              <a:ext cx="3380983" cy="1010116"/>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991" name="Pro"/>
            <p:cNvSpPr txBox="1"/>
            <p:nvPr/>
          </p:nvSpPr>
          <p:spPr>
            <a:xfrm>
              <a:off x="390421" y="139096"/>
              <a:ext cx="2600140" cy="876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solidFill>
                    <a:srgbClr val="FFFFFF"/>
                  </a:solidFill>
                  <a:latin typeface="+mn-lt"/>
                  <a:ea typeface="+mn-ea"/>
                  <a:cs typeface="+mn-cs"/>
                  <a:sym typeface="Montserrat Bold"/>
                </a:defRPr>
              </a:lvl1pPr>
            </a:lstStyle>
            <a:p>
              <a:r>
                <a:rPr dirty="0"/>
                <a:t>Pro</a:t>
              </a:r>
            </a:p>
          </p:txBody>
        </p:sp>
      </p:grpSp>
      <p:grpSp>
        <p:nvGrpSpPr>
          <p:cNvPr id="3995" name="Group"/>
          <p:cNvGrpSpPr/>
          <p:nvPr/>
        </p:nvGrpSpPr>
        <p:grpSpPr>
          <a:xfrm>
            <a:off x="18845835" y="2467893"/>
            <a:ext cx="3380985" cy="1015399"/>
            <a:chOff x="0" y="0"/>
            <a:chExt cx="3380983" cy="1015397"/>
          </a:xfrm>
        </p:grpSpPr>
        <p:sp>
          <p:nvSpPr>
            <p:cNvPr id="3993" name="Rounded Rectangle"/>
            <p:cNvSpPr/>
            <p:nvPr/>
          </p:nvSpPr>
          <p:spPr>
            <a:xfrm>
              <a:off x="0" y="0"/>
              <a:ext cx="3380983" cy="1010116"/>
            </a:xfrm>
            <a:prstGeom prst="roundRect">
              <a:avLst>
                <a:gd name="adj" fmla="val 50000"/>
              </a:avLst>
            </a:prstGeom>
            <a:solidFill>
              <a:schemeClr val="bg1">
                <a:lumMod val="50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994" name="Cons"/>
            <p:cNvSpPr txBox="1"/>
            <p:nvPr/>
          </p:nvSpPr>
          <p:spPr>
            <a:xfrm>
              <a:off x="390421" y="139096"/>
              <a:ext cx="2600139" cy="876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solidFill>
                    <a:srgbClr val="FFFFFF"/>
                  </a:solidFill>
                  <a:latin typeface="+mn-lt"/>
                  <a:ea typeface="+mn-ea"/>
                  <a:cs typeface="+mn-cs"/>
                  <a:sym typeface="Montserrat Bold"/>
                </a:defRPr>
              </a:lvl1pPr>
            </a:lstStyle>
            <a:p>
              <a:r>
                <a:rPr dirty="0"/>
                <a:t>Cons</a:t>
              </a:r>
            </a:p>
          </p:txBody>
        </p:sp>
      </p:grpSp>
      <p:grpSp>
        <p:nvGrpSpPr>
          <p:cNvPr id="3998" name="Group"/>
          <p:cNvGrpSpPr/>
          <p:nvPr/>
        </p:nvGrpSpPr>
        <p:grpSpPr>
          <a:xfrm>
            <a:off x="12388481" y="4478220"/>
            <a:ext cx="3380984" cy="1816494"/>
            <a:chOff x="0" y="0"/>
            <a:chExt cx="3380982" cy="1816492"/>
          </a:xfrm>
        </p:grpSpPr>
        <p:sp>
          <p:nvSpPr>
            <p:cNvPr id="3996" name="Duis aute irure lorem dolor in enderit in volu ptate velit. Lorem ipsum dolor"/>
            <p:cNvSpPr txBox="1"/>
            <p:nvPr/>
          </p:nvSpPr>
          <p:spPr>
            <a:xfrm>
              <a:off x="0" y="648092"/>
              <a:ext cx="3380983"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t>Duis aute irure lorem dolor in enderit in volu ptate velit. Lorem ipsum dolor</a:t>
              </a:r>
            </a:p>
          </p:txBody>
        </p:sp>
        <p:sp>
          <p:nvSpPr>
            <p:cNvPr id="3997" name="DESIGN"/>
            <p:cNvSpPr txBox="1"/>
            <p:nvPr/>
          </p:nvSpPr>
          <p:spPr>
            <a:xfrm>
              <a:off x="0" y="0"/>
              <a:ext cx="3380983"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r>
                <a:t>DESIGN</a:t>
              </a:r>
            </a:p>
          </p:txBody>
        </p:sp>
      </p:grpSp>
      <p:grpSp>
        <p:nvGrpSpPr>
          <p:cNvPr id="4001" name="Group"/>
          <p:cNvGrpSpPr/>
          <p:nvPr/>
        </p:nvGrpSpPr>
        <p:grpSpPr>
          <a:xfrm>
            <a:off x="12388481" y="6954917"/>
            <a:ext cx="3380984" cy="1816494"/>
            <a:chOff x="0" y="0"/>
            <a:chExt cx="3380982" cy="1816492"/>
          </a:xfrm>
        </p:grpSpPr>
        <p:sp>
          <p:nvSpPr>
            <p:cNvPr id="3999" name="Duis aute irure lorem dolor in enderit in volu ptate velit. Lorem ipsum dolor"/>
            <p:cNvSpPr txBox="1"/>
            <p:nvPr/>
          </p:nvSpPr>
          <p:spPr>
            <a:xfrm>
              <a:off x="0" y="648092"/>
              <a:ext cx="3380983"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t>Duis aute irure lorem dolor in enderit in volu ptate velit. Lorem ipsum dolor</a:t>
              </a:r>
            </a:p>
          </p:txBody>
        </p:sp>
        <p:sp>
          <p:nvSpPr>
            <p:cNvPr id="4000" name="PERFORMANCE"/>
            <p:cNvSpPr txBox="1"/>
            <p:nvPr/>
          </p:nvSpPr>
          <p:spPr>
            <a:xfrm>
              <a:off x="0" y="0"/>
              <a:ext cx="3380983"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r>
                <a:t>PERFORMANCE</a:t>
              </a:r>
            </a:p>
          </p:txBody>
        </p:sp>
      </p:grpSp>
      <p:grpSp>
        <p:nvGrpSpPr>
          <p:cNvPr id="4004" name="Group"/>
          <p:cNvGrpSpPr/>
          <p:nvPr/>
        </p:nvGrpSpPr>
        <p:grpSpPr>
          <a:xfrm>
            <a:off x="12388481" y="9431613"/>
            <a:ext cx="3380984" cy="1816494"/>
            <a:chOff x="0" y="0"/>
            <a:chExt cx="3380982" cy="1816492"/>
          </a:xfrm>
        </p:grpSpPr>
        <p:sp>
          <p:nvSpPr>
            <p:cNvPr id="4002" name="Duis aute irure lorem dolor in enderit in volu ptate velit. Lorem ipsum dolor"/>
            <p:cNvSpPr txBox="1"/>
            <p:nvPr/>
          </p:nvSpPr>
          <p:spPr>
            <a:xfrm>
              <a:off x="0" y="648092"/>
              <a:ext cx="3380983"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t>Duis aute irure lorem dolor in enderit in volu ptate velit. Lorem ipsum dolor</a:t>
              </a:r>
            </a:p>
          </p:txBody>
        </p:sp>
        <p:sp>
          <p:nvSpPr>
            <p:cNvPr id="4003" name="QUALITY"/>
            <p:cNvSpPr txBox="1"/>
            <p:nvPr/>
          </p:nvSpPr>
          <p:spPr>
            <a:xfrm>
              <a:off x="0" y="0"/>
              <a:ext cx="3380983"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r>
                <a:t>QUALITY</a:t>
              </a:r>
            </a:p>
          </p:txBody>
        </p:sp>
      </p:grpSp>
      <p:grpSp>
        <p:nvGrpSpPr>
          <p:cNvPr id="4007" name="Group"/>
          <p:cNvGrpSpPr/>
          <p:nvPr/>
        </p:nvGrpSpPr>
        <p:grpSpPr>
          <a:xfrm>
            <a:off x="18845835" y="4478220"/>
            <a:ext cx="3380984" cy="1816494"/>
            <a:chOff x="0" y="0"/>
            <a:chExt cx="3380982" cy="1816492"/>
          </a:xfrm>
        </p:grpSpPr>
        <p:sp>
          <p:nvSpPr>
            <p:cNvPr id="4005" name="Duis aute irure lorem dolor in enderit in volu ptate velit. Lorem ipsum dolor"/>
            <p:cNvSpPr txBox="1"/>
            <p:nvPr/>
          </p:nvSpPr>
          <p:spPr>
            <a:xfrm>
              <a:off x="0" y="648092"/>
              <a:ext cx="3380983"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Duis aute irure lorem dolor in enderit in volu ptate velit. Lorem ipsum dolor</a:t>
              </a:r>
            </a:p>
          </p:txBody>
        </p:sp>
        <p:sp>
          <p:nvSpPr>
            <p:cNvPr id="4006" name="SPEED"/>
            <p:cNvSpPr txBox="1"/>
            <p:nvPr/>
          </p:nvSpPr>
          <p:spPr>
            <a:xfrm>
              <a:off x="0" y="0"/>
              <a:ext cx="3380983"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SPEED</a:t>
              </a:r>
            </a:p>
          </p:txBody>
        </p:sp>
      </p:grpSp>
      <p:grpSp>
        <p:nvGrpSpPr>
          <p:cNvPr id="4010" name="Group"/>
          <p:cNvGrpSpPr/>
          <p:nvPr/>
        </p:nvGrpSpPr>
        <p:grpSpPr>
          <a:xfrm>
            <a:off x="18845835" y="6954917"/>
            <a:ext cx="3380984" cy="1816494"/>
            <a:chOff x="0" y="0"/>
            <a:chExt cx="3380982" cy="1816492"/>
          </a:xfrm>
        </p:grpSpPr>
        <p:sp>
          <p:nvSpPr>
            <p:cNvPr id="4008" name="Duis aute irure lorem dolor in enderit in volu ptate velit. Lorem ipsum dolor"/>
            <p:cNvSpPr txBox="1"/>
            <p:nvPr/>
          </p:nvSpPr>
          <p:spPr>
            <a:xfrm>
              <a:off x="0" y="648092"/>
              <a:ext cx="3380983"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Duis aute irure lorem dolor in enderit in volu ptate velit. Lorem ipsum dolor</a:t>
              </a:r>
            </a:p>
          </p:txBody>
        </p:sp>
        <p:sp>
          <p:nvSpPr>
            <p:cNvPr id="4009" name="QUANTITY"/>
            <p:cNvSpPr txBox="1"/>
            <p:nvPr/>
          </p:nvSpPr>
          <p:spPr>
            <a:xfrm>
              <a:off x="0" y="0"/>
              <a:ext cx="3380983"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QUANTITY</a:t>
              </a:r>
            </a:p>
          </p:txBody>
        </p:sp>
      </p:grpSp>
      <p:grpSp>
        <p:nvGrpSpPr>
          <p:cNvPr id="4013" name="Group"/>
          <p:cNvGrpSpPr/>
          <p:nvPr/>
        </p:nvGrpSpPr>
        <p:grpSpPr>
          <a:xfrm>
            <a:off x="18845835" y="9431613"/>
            <a:ext cx="3380984" cy="1816494"/>
            <a:chOff x="0" y="0"/>
            <a:chExt cx="3380982" cy="1816492"/>
          </a:xfrm>
        </p:grpSpPr>
        <p:sp>
          <p:nvSpPr>
            <p:cNvPr id="4011" name="Duis aute irure lorem dolor in enderit in volu ptate velit. Lorem ipsum dolor"/>
            <p:cNvSpPr txBox="1"/>
            <p:nvPr/>
          </p:nvSpPr>
          <p:spPr>
            <a:xfrm>
              <a:off x="0" y="648092"/>
              <a:ext cx="3380983"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Duis aute irure lorem dolor in enderit in volu ptate velit. Lorem ipsum dolor</a:t>
              </a:r>
            </a:p>
          </p:txBody>
        </p:sp>
        <p:sp>
          <p:nvSpPr>
            <p:cNvPr id="4012" name="DISTRIBUTION"/>
            <p:cNvSpPr txBox="1"/>
            <p:nvPr/>
          </p:nvSpPr>
          <p:spPr>
            <a:xfrm>
              <a:off x="0" y="0"/>
              <a:ext cx="3380983"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DISTRIBUTION</a:t>
              </a:r>
            </a:p>
          </p:txBody>
        </p:sp>
      </p:grpSp>
      <p:sp>
        <p:nvSpPr>
          <p:cNvPr id="4014" name="Line"/>
          <p:cNvSpPr/>
          <p:nvPr/>
        </p:nvSpPr>
        <p:spPr>
          <a:xfrm flipV="1">
            <a:off x="10850295" y="1833067"/>
            <a:ext cx="1" cy="10087134"/>
          </a:xfrm>
          <a:prstGeom prst="line">
            <a:avLst/>
          </a:prstGeom>
          <a:ln w="25400">
            <a:solidFill>
              <a:srgbClr val="D5D5D5"/>
            </a:solidFill>
            <a:miter lim="400000"/>
          </a:ln>
        </p:spPr>
        <p:txBody>
          <a:bodyPr lIns="0" tIns="0" rIns="0" bIns="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withEffect">
                                  <p:stCondLst>
                                    <p:cond delay="0"/>
                                  </p:stCondLst>
                                  <p:iterate>
                                    <p:tmAbs val="0"/>
                                  </p:iterate>
                                  <p:childTnLst>
                                    <p:set>
                                      <p:cBhvr>
                                        <p:cTn id="6" fill="hold"/>
                                        <p:tgtEl>
                                          <p:spTgt spid="3983"/>
                                        </p:tgtEl>
                                        <p:attrNameLst>
                                          <p:attrName>style.visibility</p:attrName>
                                        </p:attrNameLst>
                                      </p:cBhvr>
                                      <p:to>
                                        <p:strVal val="visible"/>
                                      </p:to>
                                    </p:set>
                                    <p:anim calcmode="lin" valueType="num">
                                      <p:cBhvr>
                                        <p:cTn id="7" dur="1000" fill="hold"/>
                                        <p:tgtEl>
                                          <p:spTgt spid="3983"/>
                                        </p:tgtEl>
                                        <p:attrNameLst>
                                          <p:attrName>ppt_x</p:attrName>
                                        </p:attrNameLst>
                                      </p:cBhvr>
                                      <p:tavLst>
                                        <p:tav tm="0">
                                          <p:val>
                                            <p:strVal val="0-#ppt_w/2"/>
                                          </p:val>
                                        </p:tav>
                                        <p:tav tm="100000">
                                          <p:val>
                                            <p:strVal val="#ppt_x"/>
                                          </p:val>
                                        </p:tav>
                                      </p:tavLst>
                                    </p:anim>
                                    <p:anim calcmode="lin" valueType="num">
                                      <p:cBhvr>
                                        <p:cTn id="8" dur="1000" fill="hold"/>
                                        <p:tgtEl>
                                          <p:spTgt spid="3983"/>
                                        </p:tgtEl>
                                        <p:attrNameLst>
                                          <p:attrName>ppt_y</p:attrName>
                                        </p:attrNameLst>
                                      </p:cBhvr>
                                      <p:tavLst>
                                        <p:tav tm="0">
                                          <p:val>
                                            <p:strVal val="#ppt_y"/>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4014"/>
                                        </p:tgtEl>
                                        <p:attrNameLst>
                                          <p:attrName>style.visibility</p:attrName>
                                        </p:attrNameLst>
                                      </p:cBhvr>
                                      <p:to>
                                        <p:strVal val="visible"/>
                                      </p:to>
                                    </p:set>
                                    <p:anim calcmode="lin" valueType="num">
                                      <p:cBhvr>
                                        <p:cTn id="11" dur="1000" fill="hold"/>
                                        <p:tgtEl>
                                          <p:spTgt spid="4014"/>
                                        </p:tgtEl>
                                        <p:attrNameLst>
                                          <p:attrName>ppt_x</p:attrName>
                                        </p:attrNameLst>
                                      </p:cBhvr>
                                      <p:tavLst>
                                        <p:tav tm="0">
                                          <p:val>
                                            <p:strVal val="#ppt_x"/>
                                          </p:val>
                                        </p:tav>
                                        <p:tav tm="100000">
                                          <p:val>
                                            <p:strVal val="#ppt_x"/>
                                          </p:val>
                                        </p:tav>
                                      </p:tavLst>
                                    </p:anim>
                                    <p:anim calcmode="lin" valueType="num">
                                      <p:cBhvr>
                                        <p:cTn id="12" dur="1000" fill="hold"/>
                                        <p:tgtEl>
                                          <p:spTgt spid="4014"/>
                                        </p:tgtEl>
                                        <p:attrNameLst>
                                          <p:attrName>ppt_y</p:attrName>
                                        </p:attrNameLst>
                                      </p:cBhvr>
                                      <p:tavLst>
                                        <p:tav tm="0">
                                          <p:val>
                                            <p:strVal val="1+#ppt_h/2"/>
                                          </p:val>
                                        </p:tav>
                                        <p:tav tm="100000">
                                          <p:val>
                                            <p:strVal val="#ppt_y"/>
                                          </p:val>
                                        </p:tav>
                                      </p:tavLst>
                                    </p:anim>
                                  </p:childTnLst>
                                </p:cTn>
                              </p:par>
                              <p:par>
                                <p:cTn id="13" presetID="2" presetClass="entr" presetSubtype="1" accel="50000" decel="50000" fill="hold" grpId="3" nodeType="withEffect">
                                  <p:stCondLst>
                                    <p:cond delay="1000"/>
                                  </p:stCondLst>
                                  <p:iterate>
                                    <p:tmAbs val="0"/>
                                  </p:iterate>
                                  <p:childTnLst>
                                    <p:set>
                                      <p:cBhvr>
                                        <p:cTn id="14" fill="hold"/>
                                        <p:tgtEl>
                                          <p:spTgt spid="3992"/>
                                        </p:tgtEl>
                                        <p:attrNameLst>
                                          <p:attrName>style.visibility</p:attrName>
                                        </p:attrNameLst>
                                      </p:cBhvr>
                                      <p:to>
                                        <p:strVal val="visible"/>
                                      </p:to>
                                    </p:set>
                                    <p:anim calcmode="lin" valueType="num">
                                      <p:cBhvr>
                                        <p:cTn id="15" dur="1000" fill="hold"/>
                                        <p:tgtEl>
                                          <p:spTgt spid="3992"/>
                                        </p:tgtEl>
                                        <p:attrNameLst>
                                          <p:attrName>ppt_x</p:attrName>
                                        </p:attrNameLst>
                                      </p:cBhvr>
                                      <p:tavLst>
                                        <p:tav tm="0">
                                          <p:val>
                                            <p:strVal val="#ppt_x"/>
                                          </p:val>
                                        </p:tav>
                                        <p:tav tm="100000">
                                          <p:val>
                                            <p:strVal val="#ppt_x"/>
                                          </p:val>
                                        </p:tav>
                                      </p:tavLst>
                                    </p:anim>
                                    <p:anim calcmode="lin" valueType="num">
                                      <p:cBhvr>
                                        <p:cTn id="16" dur="1000" fill="hold"/>
                                        <p:tgtEl>
                                          <p:spTgt spid="3992"/>
                                        </p:tgtEl>
                                        <p:attrNameLst>
                                          <p:attrName>ppt_y</p:attrName>
                                        </p:attrNameLst>
                                      </p:cBhvr>
                                      <p:tavLst>
                                        <p:tav tm="0">
                                          <p:val>
                                            <p:strVal val="0-#ppt_h/2"/>
                                          </p:val>
                                        </p:tav>
                                        <p:tav tm="100000">
                                          <p:val>
                                            <p:strVal val="#ppt_y"/>
                                          </p:val>
                                        </p:tav>
                                      </p:tavLst>
                                    </p:anim>
                                  </p:childTnLst>
                                </p:cTn>
                              </p:par>
                              <p:par>
                                <p:cTn id="17" presetID="2" presetClass="entr" presetSubtype="2" accel="50000" decel="50000" fill="hold" grpId="4" nodeType="withEffect">
                                  <p:stCondLst>
                                    <p:cond delay="1500"/>
                                  </p:stCondLst>
                                  <p:iterate>
                                    <p:tmAbs val="0"/>
                                  </p:iterate>
                                  <p:childTnLst>
                                    <p:set>
                                      <p:cBhvr>
                                        <p:cTn id="18" fill="hold"/>
                                        <p:tgtEl>
                                          <p:spTgt spid="3995"/>
                                        </p:tgtEl>
                                        <p:attrNameLst>
                                          <p:attrName>style.visibility</p:attrName>
                                        </p:attrNameLst>
                                      </p:cBhvr>
                                      <p:to>
                                        <p:strVal val="visible"/>
                                      </p:to>
                                    </p:set>
                                    <p:anim calcmode="lin" valueType="num">
                                      <p:cBhvr>
                                        <p:cTn id="19" dur="1000" fill="hold"/>
                                        <p:tgtEl>
                                          <p:spTgt spid="3995"/>
                                        </p:tgtEl>
                                        <p:attrNameLst>
                                          <p:attrName>ppt_x</p:attrName>
                                        </p:attrNameLst>
                                      </p:cBhvr>
                                      <p:tavLst>
                                        <p:tav tm="0">
                                          <p:val>
                                            <p:strVal val="1+#ppt_w/2"/>
                                          </p:val>
                                        </p:tav>
                                        <p:tav tm="100000">
                                          <p:val>
                                            <p:strVal val="#ppt_x"/>
                                          </p:val>
                                        </p:tav>
                                      </p:tavLst>
                                    </p:anim>
                                    <p:anim calcmode="lin" valueType="num">
                                      <p:cBhvr>
                                        <p:cTn id="20" dur="1000" fill="hold"/>
                                        <p:tgtEl>
                                          <p:spTgt spid="3995"/>
                                        </p:tgtEl>
                                        <p:attrNameLst>
                                          <p:attrName>ppt_y</p:attrName>
                                        </p:attrNameLst>
                                      </p:cBhvr>
                                      <p:tavLst>
                                        <p:tav tm="0">
                                          <p:val>
                                            <p:strVal val="#ppt_y"/>
                                          </p:val>
                                        </p:tav>
                                        <p:tav tm="100000">
                                          <p:val>
                                            <p:strVal val="#ppt_y"/>
                                          </p:val>
                                        </p:tav>
                                      </p:tavLst>
                                    </p:anim>
                                  </p:childTnLst>
                                </p:cTn>
                              </p:par>
                              <p:par>
                                <p:cTn id="21" presetID="2" presetClass="entr" presetSubtype="2" accel="50000" decel="50000" fill="hold" grpId="5" nodeType="withEffect">
                                  <p:stCondLst>
                                    <p:cond delay="2000"/>
                                  </p:stCondLst>
                                  <p:iterate>
                                    <p:tmAbs val="0"/>
                                  </p:iterate>
                                  <p:childTnLst>
                                    <p:set>
                                      <p:cBhvr>
                                        <p:cTn id="22" fill="hold"/>
                                        <p:tgtEl>
                                          <p:spTgt spid="4007"/>
                                        </p:tgtEl>
                                        <p:attrNameLst>
                                          <p:attrName>style.visibility</p:attrName>
                                        </p:attrNameLst>
                                      </p:cBhvr>
                                      <p:to>
                                        <p:strVal val="visible"/>
                                      </p:to>
                                    </p:set>
                                    <p:anim calcmode="lin" valueType="num">
                                      <p:cBhvr>
                                        <p:cTn id="23" dur="1000" fill="hold"/>
                                        <p:tgtEl>
                                          <p:spTgt spid="4007"/>
                                        </p:tgtEl>
                                        <p:attrNameLst>
                                          <p:attrName>ppt_x</p:attrName>
                                        </p:attrNameLst>
                                      </p:cBhvr>
                                      <p:tavLst>
                                        <p:tav tm="0">
                                          <p:val>
                                            <p:strVal val="1+#ppt_w/2"/>
                                          </p:val>
                                        </p:tav>
                                        <p:tav tm="100000">
                                          <p:val>
                                            <p:strVal val="#ppt_x"/>
                                          </p:val>
                                        </p:tav>
                                      </p:tavLst>
                                    </p:anim>
                                    <p:anim calcmode="lin" valueType="num">
                                      <p:cBhvr>
                                        <p:cTn id="24" dur="1000" fill="hold"/>
                                        <p:tgtEl>
                                          <p:spTgt spid="4007"/>
                                        </p:tgtEl>
                                        <p:attrNameLst>
                                          <p:attrName>ppt_y</p:attrName>
                                        </p:attrNameLst>
                                      </p:cBhvr>
                                      <p:tavLst>
                                        <p:tav tm="0">
                                          <p:val>
                                            <p:strVal val="#ppt_y"/>
                                          </p:val>
                                        </p:tav>
                                        <p:tav tm="100000">
                                          <p:val>
                                            <p:strVal val="#ppt_y"/>
                                          </p:val>
                                        </p:tav>
                                      </p:tavLst>
                                    </p:anim>
                                  </p:childTnLst>
                                </p:cTn>
                              </p:par>
                              <p:par>
                                <p:cTn id="25" presetID="2" presetClass="entr" presetSubtype="2" accel="50000" decel="50000" fill="hold" grpId="6" nodeType="withEffect">
                                  <p:stCondLst>
                                    <p:cond delay="2500"/>
                                  </p:stCondLst>
                                  <p:iterate>
                                    <p:tmAbs val="0"/>
                                  </p:iterate>
                                  <p:childTnLst>
                                    <p:set>
                                      <p:cBhvr>
                                        <p:cTn id="26" fill="hold"/>
                                        <p:tgtEl>
                                          <p:spTgt spid="4010"/>
                                        </p:tgtEl>
                                        <p:attrNameLst>
                                          <p:attrName>style.visibility</p:attrName>
                                        </p:attrNameLst>
                                      </p:cBhvr>
                                      <p:to>
                                        <p:strVal val="visible"/>
                                      </p:to>
                                    </p:set>
                                    <p:anim calcmode="lin" valueType="num">
                                      <p:cBhvr>
                                        <p:cTn id="27" dur="1000" fill="hold"/>
                                        <p:tgtEl>
                                          <p:spTgt spid="4010"/>
                                        </p:tgtEl>
                                        <p:attrNameLst>
                                          <p:attrName>ppt_x</p:attrName>
                                        </p:attrNameLst>
                                      </p:cBhvr>
                                      <p:tavLst>
                                        <p:tav tm="0">
                                          <p:val>
                                            <p:strVal val="1+#ppt_w/2"/>
                                          </p:val>
                                        </p:tav>
                                        <p:tav tm="100000">
                                          <p:val>
                                            <p:strVal val="#ppt_x"/>
                                          </p:val>
                                        </p:tav>
                                      </p:tavLst>
                                    </p:anim>
                                    <p:anim calcmode="lin" valueType="num">
                                      <p:cBhvr>
                                        <p:cTn id="28" dur="1000" fill="hold"/>
                                        <p:tgtEl>
                                          <p:spTgt spid="4010"/>
                                        </p:tgtEl>
                                        <p:attrNameLst>
                                          <p:attrName>ppt_y</p:attrName>
                                        </p:attrNameLst>
                                      </p:cBhvr>
                                      <p:tavLst>
                                        <p:tav tm="0">
                                          <p:val>
                                            <p:strVal val="#ppt_y"/>
                                          </p:val>
                                        </p:tav>
                                        <p:tav tm="100000">
                                          <p:val>
                                            <p:strVal val="#ppt_y"/>
                                          </p:val>
                                        </p:tav>
                                      </p:tavLst>
                                    </p:anim>
                                  </p:childTnLst>
                                </p:cTn>
                              </p:par>
                              <p:par>
                                <p:cTn id="29" presetID="2" presetClass="entr" presetSubtype="2" accel="50000" decel="50000" fill="hold" grpId="7" nodeType="withEffect">
                                  <p:stCondLst>
                                    <p:cond delay="3000"/>
                                  </p:stCondLst>
                                  <p:iterate>
                                    <p:tmAbs val="0"/>
                                  </p:iterate>
                                  <p:childTnLst>
                                    <p:set>
                                      <p:cBhvr>
                                        <p:cTn id="30" fill="hold"/>
                                        <p:tgtEl>
                                          <p:spTgt spid="4013"/>
                                        </p:tgtEl>
                                        <p:attrNameLst>
                                          <p:attrName>style.visibility</p:attrName>
                                        </p:attrNameLst>
                                      </p:cBhvr>
                                      <p:to>
                                        <p:strVal val="visible"/>
                                      </p:to>
                                    </p:set>
                                    <p:anim calcmode="lin" valueType="num">
                                      <p:cBhvr>
                                        <p:cTn id="31" dur="1000" fill="hold"/>
                                        <p:tgtEl>
                                          <p:spTgt spid="4013"/>
                                        </p:tgtEl>
                                        <p:attrNameLst>
                                          <p:attrName>ppt_x</p:attrName>
                                        </p:attrNameLst>
                                      </p:cBhvr>
                                      <p:tavLst>
                                        <p:tav tm="0">
                                          <p:val>
                                            <p:strVal val="1+#ppt_w/2"/>
                                          </p:val>
                                        </p:tav>
                                        <p:tav tm="100000">
                                          <p:val>
                                            <p:strVal val="#ppt_x"/>
                                          </p:val>
                                        </p:tav>
                                      </p:tavLst>
                                    </p:anim>
                                    <p:anim calcmode="lin" valueType="num">
                                      <p:cBhvr>
                                        <p:cTn id="32" dur="1000" fill="hold"/>
                                        <p:tgtEl>
                                          <p:spTgt spid="40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 grpId="1" animBg="1" advAuto="0"/>
      <p:bldP spid="3992" grpId="3" animBg="1" advAuto="0"/>
      <p:bldP spid="3995" grpId="4" animBg="1" advAuto="0"/>
      <p:bldP spid="4007" grpId="5" animBg="1" advAuto="0"/>
      <p:bldP spid="4010" grpId="6" animBg="1" advAuto="0"/>
      <p:bldP spid="4013" grpId="7" animBg="1" advAuto="0"/>
      <p:bldP spid="4014" grpId="2"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4" name="Rectangle"/>
          <p:cNvSpPr/>
          <p:nvPr/>
        </p:nvSpPr>
        <p:spPr>
          <a:xfrm>
            <a:off x="0" y="0"/>
            <a:ext cx="6741518" cy="13716001"/>
          </a:xfrm>
          <a:prstGeom prst="rect">
            <a:avLst/>
          </a:pr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pic>
        <p:nvPicPr>
          <p:cNvPr id="4345" name="JPEG image 12.jpeg"/>
          <p:cNvPicPr>
            <a:picLocks noGrp="1" noChangeAspect="1"/>
          </p:cNvPicPr>
          <p:nvPr>
            <p:ph type="pic" idx="21"/>
          </p:nvPr>
        </p:nvPicPr>
        <p:blipFill>
          <a:blip r:embed="rId2">
            <a:extLst>
              <a:ext uri="{28A0092B-C50C-407E-A947-70E740481C1C}">
                <a14:useLocalDpi xmlns:a14="http://schemas.microsoft.com/office/drawing/2010/main" val="0"/>
              </a:ext>
            </a:extLst>
          </a:blip>
          <a:srcRect l="29916" r="29916"/>
          <a:stretch/>
        </p:blipFill>
        <p:spPr>
          <a:xfrm>
            <a:off x="1844242" y="0"/>
            <a:ext cx="9794544" cy="13716000"/>
          </a:xfrm>
          <a:custGeom>
            <a:avLst/>
            <a:gdLst/>
            <a:ahLst/>
            <a:cxnLst>
              <a:cxn ang="0">
                <a:pos x="wd2" y="hd2"/>
              </a:cxn>
              <a:cxn ang="5400000">
                <a:pos x="wd2" y="hd2"/>
              </a:cxn>
              <a:cxn ang="10800000">
                <a:pos x="wd2" y="hd2"/>
              </a:cxn>
              <a:cxn ang="16200000">
                <a:pos x="wd2" y="hd2"/>
              </a:cxn>
            </a:cxnLst>
            <a:rect l="0" t="0" r="r" b="b"/>
            <a:pathLst>
              <a:path w="21600" h="21600" extrusionOk="0">
                <a:moveTo>
                  <a:pt x="11375" y="0"/>
                </a:moveTo>
                <a:cubicBezTo>
                  <a:pt x="4048" y="0"/>
                  <a:pt x="809" y="2646"/>
                  <a:pt x="809" y="5658"/>
                </a:cubicBezTo>
                <a:cubicBezTo>
                  <a:pt x="809" y="13507"/>
                  <a:pt x="19427" y="9674"/>
                  <a:pt x="19427" y="16063"/>
                </a:cubicBezTo>
                <a:cubicBezTo>
                  <a:pt x="19427" y="18375"/>
                  <a:pt x="16785" y="20231"/>
                  <a:pt x="10821" y="20231"/>
                </a:cubicBezTo>
                <a:cubicBezTo>
                  <a:pt x="6816" y="20231"/>
                  <a:pt x="3025" y="19075"/>
                  <a:pt x="980" y="17554"/>
                </a:cubicBezTo>
                <a:lnTo>
                  <a:pt x="0" y="18710"/>
                </a:lnTo>
                <a:cubicBezTo>
                  <a:pt x="2173" y="20413"/>
                  <a:pt x="6433" y="21600"/>
                  <a:pt x="10864" y="21600"/>
                </a:cubicBezTo>
                <a:cubicBezTo>
                  <a:pt x="18234" y="21600"/>
                  <a:pt x="21600" y="18984"/>
                  <a:pt x="21600" y="15972"/>
                </a:cubicBezTo>
                <a:cubicBezTo>
                  <a:pt x="21600" y="8245"/>
                  <a:pt x="2982" y="12017"/>
                  <a:pt x="2982" y="5628"/>
                </a:cubicBezTo>
                <a:cubicBezTo>
                  <a:pt x="2982" y="3285"/>
                  <a:pt x="5581" y="1369"/>
                  <a:pt x="11375" y="1369"/>
                </a:cubicBezTo>
                <a:cubicBezTo>
                  <a:pt x="14059" y="1369"/>
                  <a:pt x="17084" y="1947"/>
                  <a:pt x="19555" y="3164"/>
                </a:cubicBezTo>
                <a:lnTo>
                  <a:pt x="20364" y="1917"/>
                </a:lnTo>
                <a:cubicBezTo>
                  <a:pt x="18063" y="730"/>
                  <a:pt x="14656" y="0"/>
                  <a:pt x="11375" y="0"/>
                </a:cubicBezTo>
                <a:close/>
              </a:path>
            </a:pathLst>
          </a:custGeom>
        </p:spPr>
      </p:pic>
      <p:sp>
        <p:nvSpPr>
          <p:cNvPr id="4346" name="The strengths we have"/>
          <p:cNvSpPr txBox="1"/>
          <p:nvPr/>
        </p:nvSpPr>
        <p:spPr>
          <a:xfrm>
            <a:off x="11262563" y="2443766"/>
            <a:ext cx="9814813" cy="275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9000" spc="0">
                <a:latin typeface="+mn-lt"/>
                <a:ea typeface="+mn-ea"/>
                <a:cs typeface="+mn-cs"/>
                <a:sym typeface="Montserrat Bold"/>
              </a:defRPr>
            </a:pPr>
            <a:r>
              <a:t>The strengths </a:t>
            </a:r>
            <a:r>
              <a:rPr>
                <a:solidFill>
                  <a:srgbClr val="D5D5D5"/>
                </a:solidFill>
              </a:rPr>
              <a:t>we have</a:t>
            </a:r>
          </a:p>
        </p:txBody>
      </p:sp>
      <p:sp>
        <p:nvSpPr>
          <p:cNvPr id="4347" name="Shape"/>
          <p:cNvSpPr/>
          <p:nvPr/>
        </p:nvSpPr>
        <p:spPr>
          <a:xfrm>
            <a:off x="9313553" y="2551716"/>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4351" name="Group"/>
          <p:cNvGrpSpPr/>
          <p:nvPr/>
        </p:nvGrpSpPr>
        <p:grpSpPr>
          <a:xfrm>
            <a:off x="14561846" y="6249317"/>
            <a:ext cx="7659859" cy="1783500"/>
            <a:chOff x="0" y="0"/>
            <a:chExt cx="7659858" cy="1783498"/>
          </a:xfrm>
        </p:grpSpPr>
        <p:sp>
          <p:nvSpPr>
            <p:cNvPr id="4348"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349" name="Lorem ipsum dolor sit elit, consect loreretur nisi ipsum dolor sit consect loreretur nisi Lorem ipsum dolor sit elit, consect loreretur nisi ipsum dolor sit consect loreretur nisi"/>
            <p:cNvSpPr txBox="1"/>
            <p:nvPr/>
          </p:nvSpPr>
          <p:spPr>
            <a:xfrm>
              <a:off x="1346651" y="215048"/>
              <a:ext cx="6313208"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 consect loreretur nisi Lorem ipsum dolor sit elit, consect loreretur nisi ipsum dolor sit consect loreretur nisi</a:t>
              </a:r>
            </a:p>
          </p:txBody>
        </p:sp>
        <p:sp>
          <p:nvSpPr>
            <p:cNvPr id="4350" name="1"/>
            <p:cNvSpPr txBox="1"/>
            <p:nvPr/>
          </p:nvSpPr>
          <p:spPr>
            <a:xfrm>
              <a:off x="79362" y="138848"/>
              <a:ext cx="690474" cy="571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1</a:t>
              </a:r>
            </a:p>
          </p:txBody>
        </p:sp>
      </p:grpSp>
      <p:grpSp>
        <p:nvGrpSpPr>
          <p:cNvPr id="4355" name="Group"/>
          <p:cNvGrpSpPr/>
          <p:nvPr/>
        </p:nvGrpSpPr>
        <p:grpSpPr>
          <a:xfrm>
            <a:off x="14561846" y="8372246"/>
            <a:ext cx="7659859" cy="1783500"/>
            <a:chOff x="0" y="0"/>
            <a:chExt cx="7659858" cy="1783498"/>
          </a:xfrm>
        </p:grpSpPr>
        <p:sp>
          <p:nvSpPr>
            <p:cNvPr id="4352"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353" name="Lorem ipsum dolor sit elit, consect loreretur nisi ipsum dolor sit consect loreretur nisi Lorem ipsum dolor sit elit, consect loreretur nisi ipsum dolor sit consect loreretur nisi"/>
            <p:cNvSpPr txBox="1"/>
            <p:nvPr/>
          </p:nvSpPr>
          <p:spPr>
            <a:xfrm>
              <a:off x="1346651" y="215048"/>
              <a:ext cx="6313208"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 consect loreretur nisi Lorem ipsum dolor sit elit, consect loreretur nisi ipsum dolor sit consect loreretur nisi</a:t>
              </a:r>
            </a:p>
          </p:txBody>
        </p:sp>
        <p:sp>
          <p:nvSpPr>
            <p:cNvPr id="4354" name="2"/>
            <p:cNvSpPr txBox="1"/>
            <p:nvPr/>
          </p:nvSpPr>
          <p:spPr>
            <a:xfrm>
              <a:off x="79362" y="138848"/>
              <a:ext cx="690474" cy="571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2</a:t>
              </a:r>
            </a:p>
          </p:txBody>
        </p:sp>
      </p:grpSp>
      <p:grpSp>
        <p:nvGrpSpPr>
          <p:cNvPr id="4359" name="Group"/>
          <p:cNvGrpSpPr/>
          <p:nvPr/>
        </p:nvGrpSpPr>
        <p:grpSpPr>
          <a:xfrm>
            <a:off x="14561846" y="10495175"/>
            <a:ext cx="7659859" cy="849199"/>
            <a:chOff x="0" y="0"/>
            <a:chExt cx="7659858" cy="849197"/>
          </a:xfrm>
        </p:grpSpPr>
        <p:sp>
          <p:nvSpPr>
            <p:cNvPr id="4356"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357" name="Lorem ipsum dolor sit elit, consect loreretur nisi ipsum dolor sit consect loreretur nisi Lorem ipsum dolor sit elit, consect loreretur nisi ipsum dolor sit"/>
            <p:cNvSpPr/>
            <p:nvPr/>
          </p:nvSpPr>
          <p:spPr>
            <a:xfrm>
              <a:off x="1346651" y="215048"/>
              <a:ext cx="631320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 consect loreretur nisi Lorem ipsum dolor sit elit, consect loreretur nisi ipsum dolor sit</a:t>
              </a:r>
            </a:p>
          </p:txBody>
        </p:sp>
        <p:sp>
          <p:nvSpPr>
            <p:cNvPr id="4358" name="3"/>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3</a:t>
              </a:r>
            </a:p>
          </p:txBody>
        </p:sp>
      </p:grpSp>
    </p:spTree>
  </p:cSld>
  <p:clrMapOvr>
    <a:masterClrMapping/>
  </p:clrMapOvr>
  <mc:AlternateContent xmlns:mc="http://schemas.openxmlformats.org/markup-compatibility/2006" xmlns:p14="http://schemas.microsoft.com/office/powerpoint/2010/main">
    <mc:Choice Requires="p14">
      <p:transition spd="slow">
        <p:push dir="r"/>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1" nodeType="withEffect">
                                  <p:stCondLst>
                                    <p:cond delay="0"/>
                                  </p:stCondLst>
                                  <p:iterate>
                                    <p:tmAbs val="0"/>
                                  </p:iterate>
                                  <p:childTnLst>
                                    <p:set>
                                      <p:cBhvr>
                                        <p:cTn id="6" fill="hold"/>
                                        <p:tgtEl>
                                          <p:spTgt spid="4345"/>
                                        </p:tgtEl>
                                        <p:attrNameLst>
                                          <p:attrName>style.visibility</p:attrName>
                                        </p:attrNameLst>
                                      </p:cBhvr>
                                      <p:to>
                                        <p:strVal val="visible"/>
                                      </p:to>
                                    </p:set>
                                    <p:anim calcmode="lin" valueType="num">
                                      <p:cBhvr>
                                        <p:cTn id="7" dur="1000" fill="hold"/>
                                        <p:tgtEl>
                                          <p:spTgt spid="4345"/>
                                        </p:tgtEl>
                                        <p:attrNameLst>
                                          <p:attrName>ppt_x</p:attrName>
                                        </p:attrNameLst>
                                      </p:cBhvr>
                                      <p:tavLst>
                                        <p:tav tm="0">
                                          <p:val>
                                            <p:strVal val="1+#ppt_w/2"/>
                                          </p:val>
                                        </p:tav>
                                        <p:tav tm="100000">
                                          <p:val>
                                            <p:strVal val="#ppt_x"/>
                                          </p:val>
                                        </p:tav>
                                      </p:tavLst>
                                    </p:anim>
                                    <p:anim calcmode="lin" valueType="num">
                                      <p:cBhvr>
                                        <p:cTn id="8" dur="1000" fill="hold"/>
                                        <p:tgtEl>
                                          <p:spTgt spid="4345"/>
                                        </p:tgtEl>
                                        <p:attrNameLst>
                                          <p:attrName>ppt_y</p:attrName>
                                        </p:attrNameLst>
                                      </p:cBhvr>
                                      <p:tavLst>
                                        <p:tav tm="0">
                                          <p:val>
                                            <p:strVal val="#ppt_y"/>
                                          </p:val>
                                        </p:tav>
                                        <p:tav tm="100000">
                                          <p:val>
                                            <p:strVal val="#ppt_y"/>
                                          </p:val>
                                        </p:tav>
                                      </p:tavLst>
                                    </p:anim>
                                  </p:childTnLst>
                                </p:cTn>
                              </p:par>
                              <p:par>
                                <p:cTn id="9" presetID="2" presetClass="entr" presetSubtype="1" accel="50000" decel="50000" fill="hold" grpId="2" nodeType="withEffect">
                                  <p:stCondLst>
                                    <p:cond delay="500"/>
                                  </p:stCondLst>
                                  <p:iterate>
                                    <p:tmAbs val="0"/>
                                  </p:iterate>
                                  <p:childTnLst>
                                    <p:set>
                                      <p:cBhvr>
                                        <p:cTn id="10" fill="hold"/>
                                        <p:tgtEl>
                                          <p:spTgt spid="4344"/>
                                        </p:tgtEl>
                                        <p:attrNameLst>
                                          <p:attrName>style.visibility</p:attrName>
                                        </p:attrNameLst>
                                      </p:cBhvr>
                                      <p:to>
                                        <p:strVal val="visible"/>
                                      </p:to>
                                    </p:set>
                                    <p:anim calcmode="lin" valueType="num">
                                      <p:cBhvr>
                                        <p:cTn id="11" dur="1000" fill="hold"/>
                                        <p:tgtEl>
                                          <p:spTgt spid="4344"/>
                                        </p:tgtEl>
                                        <p:attrNameLst>
                                          <p:attrName>ppt_x</p:attrName>
                                        </p:attrNameLst>
                                      </p:cBhvr>
                                      <p:tavLst>
                                        <p:tav tm="0">
                                          <p:val>
                                            <p:strVal val="#ppt_x"/>
                                          </p:val>
                                        </p:tav>
                                        <p:tav tm="100000">
                                          <p:val>
                                            <p:strVal val="#ppt_x"/>
                                          </p:val>
                                        </p:tav>
                                      </p:tavLst>
                                    </p:anim>
                                    <p:anim calcmode="lin" valueType="num">
                                      <p:cBhvr>
                                        <p:cTn id="12" dur="1000" fill="hold"/>
                                        <p:tgtEl>
                                          <p:spTgt spid="4344"/>
                                        </p:tgtEl>
                                        <p:attrNameLst>
                                          <p:attrName>ppt_y</p:attrName>
                                        </p:attrNameLst>
                                      </p:cBhvr>
                                      <p:tavLst>
                                        <p:tav tm="0">
                                          <p:val>
                                            <p:strVal val="0-#ppt_h/2"/>
                                          </p:val>
                                        </p:tav>
                                        <p:tav tm="100000">
                                          <p:val>
                                            <p:strVal val="#ppt_y"/>
                                          </p:val>
                                        </p:tav>
                                      </p:tavLst>
                                    </p:anim>
                                  </p:childTnLst>
                                </p:cTn>
                              </p:par>
                              <p:par>
                                <p:cTn id="13" presetID="2" presetClass="entr" presetSubtype="8" accel="50000" decel="50000" fill="hold" grpId="3" nodeType="withEffect">
                                  <p:stCondLst>
                                    <p:cond delay="1000"/>
                                  </p:stCondLst>
                                  <p:iterate>
                                    <p:tmAbs val="0"/>
                                  </p:iterate>
                                  <p:childTnLst>
                                    <p:set>
                                      <p:cBhvr>
                                        <p:cTn id="14" fill="hold"/>
                                        <p:tgtEl>
                                          <p:spTgt spid="4347"/>
                                        </p:tgtEl>
                                        <p:attrNameLst>
                                          <p:attrName>style.visibility</p:attrName>
                                        </p:attrNameLst>
                                      </p:cBhvr>
                                      <p:to>
                                        <p:strVal val="visible"/>
                                      </p:to>
                                    </p:set>
                                    <p:anim calcmode="lin" valueType="num">
                                      <p:cBhvr>
                                        <p:cTn id="15" dur="1000" fill="hold"/>
                                        <p:tgtEl>
                                          <p:spTgt spid="4347"/>
                                        </p:tgtEl>
                                        <p:attrNameLst>
                                          <p:attrName>ppt_x</p:attrName>
                                        </p:attrNameLst>
                                      </p:cBhvr>
                                      <p:tavLst>
                                        <p:tav tm="0">
                                          <p:val>
                                            <p:strVal val="0-#ppt_w/2"/>
                                          </p:val>
                                        </p:tav>
                                        <p:tav tm="100000">
                                          <p:val>
                                            <p:strVal val="#ppt_x"/>
                                          </p:val>
                                        </p:tav>
                                      </p:tavLst>
                                    </p:anim>
                                    <p:anim calcmode="lin" valueType="num">
                                      <p:cBhvr>
                                        <p:cTn id="16" dur="1000" fill="hold"/>
                                        <p:tgtEl>
                                          <p:spTgt spid="4347"/>
                                        </p:tgtEl>
                                        <p:attrNameLst>
                                          <p:attrName>ppt_y</p:attrName>
                                        </p:attrNameLst>
                                      </p:cBhvr>
                                      <p:tavLst>
                                        <p:tav tm="0">
                                          <p:val>
                                            <p:strVal val="#ppt_y"/>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4351"/>
                                        </p:tgtEl>
                                        <p:attrNameLst>
                                          <p:attrName>style.visibility</p:attrName>
                                        </p:attrNameLst>
                                      </p:cBhvr>
                                      <p:to>
                                        <p:strVal val="visible"/>
                                      </p:to>
                                    </p:set>
                                    <p:anim calcmode="lin" valueType="num">
                                      <p:cBhvr>
                                        <p:cTn id="19" dur="1000" fill="hold"/>
                                        <p:tgtEl>
                                          <p:spTgt spid="4351"/>
                                        </p:tgtEl>
                                        <p:attrNameLst>
                                          <p:attrName>ppt_x</p:attrName>
                                        </p:attrNameLst>
                                      </p:cBhvr>
                                      <p:tavLst>
                                        <p:tav tm="0">
                                          <p:val>
                                            <p:strVal val="#ppt_x"/>
                                          </p:val>
                                        </p:tav>
                                        <p:tav tm="100000">
                                          <p:val>
                                            <p:strVal val="#ppt_x"/>
                                          </p:val>
                                        </p:tav>
                                      </p:tavLst>
                                    </p:anim>
                                    <p:anim calcmode="lin" valueType="num">
                                      <p:cBhvr>
                                        <p:cTn id="20" dur="1000" fill="hold"/>
                                        <p:tgtEl>
                                          <p:spTgt spid="4351"/>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4355"/>
                                        </p:tgtEl>
                                        <p:attrNameLst>
                                          <p:attrName>style.visibility</p:attrName>
                                        </p:attrNameLst>
                                      </p:cBhvr>
                                      <p:to>
                                        <p:strVal val="visible"/>
                                      </p:to>
                                    </p:set>
                                    <p:anim calcmode="lin" valueType="num">
                                      <p:cBhvr>
                                        <p:cTn id="23" dur="1000" fill="hold"/>
                                        <p:tgtEl>
                                          <p:spTgt spid="4355"/>
                                        </p:tgtEl>
                                        <p:attrNameLst>
                                          <p:attrName>ppt_x</p:attrName>
                                        </p:attrNameLst>
                                      </p:cBhvr>
                                      <p:tavLst>
                                        <p:tav tm="0">
                                          <p:val>
                                            <p:strVal val="#ppt_x"/>
                                          </p:val>
                                        </p:tav>
                                        <p:tav tm="100000">
                                          <p:val>
                                            <p:strVal val="#ppt_x"/>
                                          </p:val>
                                        </p:tav>
                                      </p:tavLst>
                                    </p:anim>
                                    <p:anim calcmode="lin" valueType="num">
                                      <p:cBhvr>
                                        <p:cTn id="24" dur="1000" fill="hold"/>
                                        <p:tgtEl>
                                          <p:spTgt spid="4355"/>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6" nodeType="withEffect">
                                  <p:stCondLst>
                                    <p:cond delay="2500"/>
                                  </p:stCondLst>
                                  <p:iterate>
                                    <p:tmAbs val="0"/>
                                  </p:iterate>
                                  <p:childTnLst>
                                    <p:set>
                                      <p:cBhvr>
                                        <p:cTn id="26" fill="hold"/>
                                        <p:tgtEl>
                                          <p:spTgt spid="4359"/>
                                        </p:tgtEl>
                                        <p:attrNameLst>
                                          <p:attrName>style.visibility</p:attrName>
                                        </p:attrNameLst>
                                      </p:cBhvr>
                                      <p:to>
                                        <p:strVal val="visible"/>
                                      </p:to>
                                    </p:set>
                                    <p:anim calcmode="lin" valueType="num">
                                      <p:cBhvr>
                                        <p:cTn id="27" dur="1000" fill="hold"/>
                                        <p:tgtEl>
                                          <p:spTgt spid="4359"/>
                                        </p:tgtEl>
                                        <p:attrNameLst>
                                          <p:attrName>ppt_x</p:attrName>
                                        </p:attrNameLst>
                                      </p:cBhvr>
                                      <p:tavLst>
                                        <p:tav tm="0">
                                          <p:val>
                                            <p:strVal val="#ppt_x"/>
                                          </p:val>
                                        </p:tav>
                                        <p:tav tm="100000">
                                          <p:val>
                                            <p:strVal val="#ppt_x"/>
                                          </p:val>
                                        </p:tav>
                                      </p:tavLst>
                                    </p:anim>
                                    <p:anim calcmode="lin" valueType="num">
                                      <p:cBhvr>
                                        <p:cTn id="28" dur="1000" fill="hold"/>
                                        <p:tgtEl>
                                          <p:spTgt spid="43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4" grpId="2" animBg="1" advAuto="0"/>
      <p:bldP spid="4345" grpId="1" animBg="1" advAuto="0"/>
      <p:bldP spid="4347" grpId="3" animBg="1" advAuto="0"/>
      <p:bldP spid="4351" grpId="4" animBg="1" advAuto="0"/>
      <p:bldP spid="4355" grpId="5" animBg="1" advAuto="0"/>
      <p:bldP spid="4359" grpId="6"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1" name="Rectangle"/>
          <p:cNvSpPr/>
          <p:nvPr/>
        </p:nvSpPr>
        <p:spPr>
          <a:xfrm>
            <a:off x="0" y="8816016"/>
            <a:ext cx="24384001" cy="4899984"/>
          </a:xfrm>
          <a:prstGeom prst="rect">
            <a:avLst/>
          </a:pr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pic>
        <p:nvPicPr>
          <p:cNvPr id="4362" name="JPEG image 17.jpeg"/>
          <p:cNvPicPr>
            <a:picLocks noGrp="1" noChangeAspect="1"/>
          </p:cNvPicPr>
          <p:nvPr>
            <p:ph type="pic" idx="21"/>
          </p:nvPr>
        </p:nvPicPr>
        <p:blipFill>
          <a:blip r:embed="rId2">
            <a:extLst>
              <a:ext uri="{28A0092B-C50C-407E-A947-70E740481C1C}">
                <a14:useLocalDpi xmlns:a14="http://schemas.microsoft.com/office/drawing/2010/main" val="0"/>
              </a:ext>
            </a:extLst>
          </a:blip>
          <a:srcRect l="9099" r="9099"/>
          <a:stretch/>
        </p:blipFill>
        <p:spPr>
          <a:xfrm>
            <a:off x="76427" y="4594224"/>
            <a:ext cx="13265548" cy="91217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050" y="21600"/>
                </a:lnTo>
                <a:lnTo>
                  <a:pt x="6196" y="21600"/>
                </a:lnTo>
                <a:lnTo>
                  <a:pt x="10822" y="2222"/>
                </a:lnTo>
                <a:lnTo>
                  <a:pt x="15426" y="21600"/>
                </a:lnTo>
                <a:lnTo>
                  <a:pt x="16572" y="21600"/>
                </a:lnTo>
                <a:lnTo>
                  <a:pt x="21600" y="0"/>
                </a:lnTo>
                <a:cubicBezTo>
                  <a:pt x="21600" y="0"/>
                  <a:pt x="20540" y="0"/>
                  <a:pt x="20540" y="0"/>
                </a:cubicBezTo>
                <a:lnTo>
                  <a:pt x="15977" y="19471"/>
                </a:lnTo>
                <a:lnTo>
                  <a:pt x="11352" y="0"/>
                </a:lnTo>
                <a:lnTo>
                  <a:pt x="10312" y="0"/>
                </a:lnTo>
                <a:lnTo>
                  <a:pt x="5665" y="19440"/>
                </a:lnTo>
                <a:lnTo>
                  <a:pt x="1146" y="0"/>
                </a:lnTo>
                <a:lnTo>
                  <a:pt x="0" y="0"/>
                </a:lnTo>
                <a:close/>
              </a:path>
            </a:pathLst>
          </a:custGeom>
        </p:spPr>
      </p:pic>
      <p:sp>
        <p:nvSpPr>
          <p:cNvPr id="4363" name="Weaknesses"/>
          <p:cNvSpPr txBox="1"/>
          <p:nvPr/>
        </p:nvSpPr>
        <p:spPr>
          <a:xfrm>
            <a:off x="3519321" y="1276494"/>
            <a:ext cx="13709080" cy="2425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15000" spc="0">
                <a:solidFill>
                  <a:srgbClr val="D5D5D5"/>
                </a:solidFill>
                <a:latin typeface="+mn-lt"/>
                <a:ea typeface="+mn-ea"/>
                <a:cs typeface="+mn-cs"/>
                <a:sym typeface="Montserrat Bold"/>
              </a:defRPr>
            </a:lvl1pPr>
          </a:lstStyle>
          <a:p>
            <a:r>
              <a:t>Weaknesses</a:t>
            </a:r>
          </a:p>
        </p:txBody>
      </p:sp>
      <p:sp>
        <p:nvSpPr>
          <p:cNvPr id="4364" name="Shape"/>
          <p:cNvSpPr/>
          <p:nvPr/>
        </p:nvSpPr>
        <p:spPr>
          <a:xfrm>
            <a:off x="1570311" y="1854344"/>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rgbClr val="2F558C"/>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4369" name="Group"/>
          <p:cNvGrpSpPr/>
          <p:nvPr/>
        </p:nvGrpSpPr>
        <p:grpSpPr>
          <a:xfrm>
            <a:off x="13418401" y="6616912"/>
            <a:ext cx="3810001" cy="2768031"/>
            <a:chOff x="0" y="0"/>
            <a:chExt cx="3810000" cy="2768030"/>
          </a:xfrm>
          <a:solidFill>
            <a:srgbClr val="2F558C"/>
          </a:solidFill>
        </p:grpSpPr>
        <p:sp>
          <p:nvSpPr>
            <p:cNvPr id="4365" name="Title here"/>
            <p:cNvSpPr/>
            <p:nvPr/>
          </p:nvSpPr>
          <p:spPr>
            <a:xfrm>
              <a:off x="0" y="1240057"/>
              <a:ext cx="3810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Title here</a:t>
              </a:r>
            </a:p>
          </p:txBody>
        </p:sp>
        <p:sp>
          <p:nvSpPr>
            <p:cNvPr id="4366" name="Circle"/>
            <p:cNvSpPr/>
            <p:nvPr/>
          </p:nvSpPr>
          <p:spPr>
            <a:xfrm>
              <a:off x="0" y="0"/>
              <a:ext cx="849198" cy="849198"/>
            </a:xfrm>
            <a:prstGeom prst="ellipse">
              <a:avLst/>
            </a:prstGeom>
            <a:grp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367" name="Lorem ipsum dolor sit elit, consect loreretur nisi ipsum sit elit, Lorem ipsum. Lorem ipsum dolor sit elit, consect loreretur nisi ipsum sit elit, Lorem ipsum. Lorem ipsum"/>
            <p:cNvSpPr/>
            <p:nvPr/>
          </p:nvSpPr>
          <p:spPr>
            <a:xfrm>
              <a:off x="0" y="2768030"/>
              <a:ext cx="3810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sit elit, Lorem ipsum. Lorem ipsum dolor sit elit, consect loreretur nisi ipsum sit elit, Lorem ipsum. Lorem ipsum</a:t>
              </a:r>
            </a:p>
          </p:txBody>
        </p:sp>
        <p:sp>
          <p:nvSpPr>
            <p:cNvPr id="4368" name="1"/>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1</a:t>
              </a:r>
            </a:p>
          </p:txBody>
        </p:sp>
      </p:grpSp>
      <p:grpSp>
        <p:nvGrpSpPr>
          <p:cNvPr id="4374" name="Group"/>
          <p:cNvGrpSpPr/>
          <p:nvPr/>
        </p:nvGrpSpPr>
        <p:grpSpPr>
          <a:xfrm>
            <a:off x="18158680" y="6616912"/>
            <a:ext cx="3810001" cy="2768031"/>
            <a:chOff x="0" y="0"/>
            <a:chExt cx="3810000" cy="2768030"/>
          </a:xfrm>
        </p:grpSpPr>
        <p:sp>
          <p:nvSpPr>
            <p:cNvPr id="4370" name="Title here"/>
            <p:cNvSpPr/>
            <p:nvPr/>
          </p:nvSpPr>
          <p:spPr>
            <a:xfrm>
              <a:off x="0" y="1240057"/>
              <a:ext cx="3810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Title here</a:t>
              </a:r>
            </a:p>
          </p:txBody>
        </p:sp>
        <p:sp>
          <p:nvSpPr>
            <p:cNvPr id="4371" name="Circle"/>
            <p:cNvSpPr/>
            <p:nvPr/>
          </p:nvSpPr>
          <p:spPr>
            <a:xfrm>
              <a:off x="0" y="0"/>
              <a:ext cx="849198" cy="849198"/>
            </a:xfrm>
            <a:prstGeom prst="ellipse">
              <a:avLst/>
            </a:prstGeom>
            <a:solidFill>
              <a:srgbClr val="2F558C"/>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372" name="Lorem ipsum dolor sit elit, consect loreretur nisi ipsum sit elit, Lorem ipsum. Lorem ipsum dolor sit elit, consect loreretur nisi ipsum sit elit, Lorem ipsum. Lorem ipsum"/>
            <p:cNvSpPr/>
            <p:nvPr/>
          </p:nvSpPr>
          <p:spPr>
            <a:xfrm>
              <a:off x="0" y="2768030"/>
              <a:ext cx="3810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sit elit, Lorem ipsum. Lorem ipsum dolor sit elit, consect loreretur nisi ipsum sit elit, Lorem ipsum. Lorem ipsum</a:t>
              </a:r>
            </a:p>
          </p:txBody>
        </p:sp>
        <p:sp>
          <p:nvSpPr>
            <p:cNvPr id="4373" name="2"/>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rPr dirty="0"/>
                <a:t>2</a:t>
              </a: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withEffect">
                                  <p:stCondLst>
                                    <p:cond delay="0"/>
                                  </p:stCondLst>
                                  <p:iterate>
                                    <p:tmAbs val="0"/>
                                  </p:iterate>
                                  <p:childTnLst>
                                    <p:set>
                                      <p:cBhvr>
                                        <p:cTn id="6" fill="hold"/>
                                        <p:tgtEl>
                                          <p:spTgt spid="4364"/>
                                        </p:tgtEl>
                                        <p:attrNameLst>
                                          <p:attrName>style.visibility</p:attrName>
                                        </p:attrNameLst>
                                      </p:cBhvr>
                                      <p:to>
                                        <p:strVal val="visible"/>
                                      </p:to>
                                    </p:set>
                                    <p:anim calcmode="lin" valueType="num">
                                      <p:cBhvr>
                                        <p:cTn id="7" dur="1000" fill="hold"/>
                                        <p:tgtEl>
                                          <p:spTgt spid="4364"/>
                                        </p:tgtEl>
                                        <p:attrNameLst>
                                          <p:attrName>ppt_x</p:attrName>
                                        </p:attrNameLst>
                                      </p:cBhvr>
                                      <p:tavLst>
                                        <p:tav tm="0">
                                          <p:val>
                                            <p:strVal val="0-#ppt_w/2"/>
                                          </p:val>
                                        </p:tav>
                                        <p:tav tm="100000">
                                          <p:val>
                                            <p:strVal val="#ppt_x"/>
                                          </p:val>
                                        </p:tav>
                                      </p:tavLst>
                                    </p:anim>
                                    <p:anim calcmode="lin" valueType="num">
                                      <p:cBhvr>
                                        <p:cTn id="8" dur="1000" fill="hold"/>
                                        <p:tgtEl>
                                          <p:spTgt spid="4364"/>
                                        </p:tgtEl>
                                        <p:attrNameLst>
                                          <p:attrName>ppt_y</p:attrName>
                                        </p:attrNameLst>
                                      </p:cBhvr>
                                      <p:tavLst>
                                        <p:tav tm="0">
                                          <p:val>
                                            <p:strVal val="#ppt_y"/>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4362"/>
                                        </p:tgtEl>
                                        <p:attrNameLst>
                                          <p:attrName>style.visibility</p:attrName>
                                        </p:attrNameLst>
                                      </p:cBhvr>
                                      <p:to>
                                        <p:strVal val="visible"/>
                                      </p:to>
                                    </p:set>
                                    <p:anim calcmode="lin" valueType="num">
                                      <p:cBhvr>
                                        <p:cTn id="11" dur="1000" fill="hold"/>
                                        <p:tgtEl>
                                          <p:spTgt spid="4362"/>
                                        </p:tgtEl>
                                        <p:attrNameLst>
                                          <p:attrName>ppt_x</p:attrName>
                                        </p:attrNameLst>
                                      </p:cBhvr>
                                      <p:tavLst>
                                        <p:tav tm="0">
                                          <p:val>
                                            <p:strVal val="#ppt_x"/>
                                          </p:val>
                                        </p:tav>
                                        <p:tav tm="100000">
                                          <p:val>
                                            <p:strVal val="#ppt_x"/>
                                          </p:val>
                                        </p:tav>
                                      </p:tavLst>
                                    </p:anim>
                                    <p:anim calcmode="lin" valueType="num">
                                      <p:cBhvr>
                                        <p:cTn id="12" dur="1000" fill="hold"/>
                                        <p:tgtEl>
                                          <p:spTgt spid="4362"/>
                                        </p:tgtEl>
                                        <p:attrNameLst>
                                          <p:attrName>ppt_y</p:attrName>
                                        </p:attrNameLst>
                                      </p:cBhvr>
                                      <p:tavLst>
                                        <p:tav tm="0">
                                          <p:val>
                                            <p:strVal val="1+#ppt_h/2"/>
                                          </p:val>
                                        </p:tav>
                                        <p:tav tm="100000">
                                          <p:val>
                                            <p:strVal val="#ppt_y"/>
                                          </p:val>
                                        </p:tav>
                                      </p:tavLst>
                                    </p:anim>
                                  </p:childTnLst>
                                </p:cTn>
                              </p:par>
                              <p:par>
                                <p:cTn id="13" presetID="2" presetClass="entr" presetSubtype="8" accel="50000" decel="50000" fill="hold" grpId="3" nodeType="withEffect">
                                  <p:stCondLst>
                                    <p:cond delay="1000"/>
                                  </p:stCondLst>
                                  <p:iterate>
                                    <p:tmAbs val="0"/>
                                  </p:iterate>
                                  <p:childTnLst>
                                    <p:set>
                                      <p:cBhvr>
                                        <p:cTn id="14" fill="hold"/>
                                        <p:tgtEl>
                                          <p:spTgt spid="4361"/>
                                        </p:tgtEl>
                                        <p:attrNameLst>
                                          <p:attrName>style.visibility</p:attrName>
                                        </p:attrNameLst>
                                      </p:cBhvr>
                                      <p:to>
                                        <p:strVal val="visible"/>
                                      </p:to>
                                    </p:set>
                                    <p:anim calcmode="lin" valueType="num">
                                      <p:cBhvr>
                                        <p:cTn id="15" dur="1000" fill="hold"/>
                                        <p:tgtEl>
                                          <p:spTgt spid="4361"/>
                                        </p:tgtEl>
                                        <p:attrNameLst>
                                          <p:attrName>ppt_x</p:attrName>
                                        </p:attrNameLst>
                                      </p:cBhvr>
                                      <p:tavLst>
                                        <p:tav tm="0">
                                          <p:val>
                                            <p:strVal val="0-#ppt_w/2"/>
                                          </p:val>
                                        </p:tav>
                                        <p:tav tm="100000">
                                          <p:val>
                                            <p:strVal val="#ppt_x"/>
                                          </p:val>
                                        </p:tav>
                                      </p:tavLst>
                                    </p:anim>
                                    <p:anim calcmode="lin" valueType="num">
                                      <p:cBhvr>
                                        <p:cTn id="16" dur="1000" fill="hold"/>
                                        <p:tgtEl>
                                          <p:spTgt spid="4361"/>
                                        </p:tgtEl>
                                        <p:attrNameLst>
                                          <p:attrName>ppt_y</p:attrName>
                                        </p:attrNameLst>
                                      </p:cBhvr>
                                      <p:tavLst>
                                        <p:tav tm="0">
                                          <p:val>
                                            <p:strVal val="#ppt_y"/>
                                          </p:val>
                                        </p:tav>
                                        <p:tav tm="100000">
                                          <p:val>
                                            <p:strVal val="#ppt_y"/>
                                          </p:val>
                                        </p:tav>
                                      </p:tavLst>
                                    </p:anim>
                                  </p:childTnLst>
                                </p:cTn>
                              </p:par>
                              <p:par>
                                <p:cTn id="17" presetID="2" presetClass="entr" presetSubtype="2" accel="50000" decel="50000" fill="hold" grpId="4" nodeType="withEffect">
                                  <p:stCondLst>
                                    <p:cond delay="1500"/>
                                  </p:stCondLst>
                                  <p:iterate>
                                    <p:tmAbs val="0"/>
                                  </p:iterate>
                                  <p:childTnLst>
                                    <p:set>
                                      <p:cBhvr>
                                        <p:cTn id="18" fill="hold"/>
                                        <p:tgtEl>
                                          <p:spTgt spid="4369"/>
                                        </p:tgtEl>
                                        <p:attrNameLst>
                                          <p:attrName>style.visibility</p:attrName>
                                        </p:attrNameLst>
                                      </p:cBhvr>
                                      <p:to>
                                        <p:strVal val="visible"/>
                                      </p:to>
                                    </p:set>
                                    <p:anim calcmode="lin" valueType="num">
                                      <p:cBhvr>
                                        <p:cTn id="19" dur="1000" fill="hold"/>
                                        <p:tgtEl>
                                          <p:spTgt spid="4369"/>
                                        </p:tgtEl>
                                        <p:attrNameLst>
                                          <p:attrName>ppt_x</p:attrName>
                                        </p:attrNameLst>
                                      </p:cBhvr>
                                      <p:tavLst>
                                        <p:tav tm="0">
                                          <p:val>
                                            <p:strVal val="1+#ppt_w/2"/>
                                          </p:val>
                                        </p:tav>
                                        <p:tav tm="100000">
                                          <p:val>
                                            <p:strVal val="#ppt_x"/>
                                          </p:val>
                                        </p:tav>
                                      </p:tavLst>
                                    </p:anim>
                                    <p:anim calcmode="lin" valueType="num">
                                      <p:cBhvr>
                                        <p:cTn id="20" dur="1000" fill="hold"/>
                                        <p:tgtEl>
                                          <p:spTgt spid="4369"/>
                                        </p:tgtEl>
                                        <p:attrNameLst>
                                          <p:attrName>ppt_y</p:attrName>
                                        </p:attrNameLst>
                                      </p:cBhvr>
                                      <p:tavLst>
                                        <p:tav tm="0">
                                          <p:val>
                                            <p:strVal val="#ppt_y"/>
                                          </p:val>
                                        </p:tav>
                                        <p:tav tm="100000">
                                          <p:val>
                                            <p:strVal val="#ppt_y"/>
                                          </p:val>
                                        </p:tav>
                                      </p:tavLst>
                                    </p:anim>
                                  </p:childTnLst>
                                </p:cTn>
                              </p:par>
                              <p:par>
                                <p:cTn id="21" presetID="2" presetClass="entr" presetSubtype="2" accel="50000" decel="50000" fill="hold" grpId="5" nodeType="withEffect">
                                  <p:stCondLst>
                                    <p:cond delay="2000"/>
                                  </p:stCondLst>
                                  <p:iterate>
                                    <p:tmAbs val="0"/>
                                  </p:iterate>
                                  <p:childTnLst>
                                    <p:set>
                                      <p:cBhvr>
                                        <p:cTn id="22" fill="hold"/>
                                        <p:tgtEl>
                                          <p:spTgt spid="4374"/>
                                        </p:tgtEl>
                                        <p:attrNameLst>
                                          <p:attrName>style.visibility</p:attrName>
                                        </p:attrNameLst>
                                      </p:cBhvr>
                                      <p:to>
                                        <p:strVal val="visible"/>
                                      </p:to>
                                    </p:set>
                                    <p:anim calcmode="lin" valueType="num">
                                      <p:cBhvr>
                                        <p:cTn id="23" dur="1000" fill="hold"/>
                                        <p:tgtEl>
                                          <p:spTgt spid="4374"/>
                                        </p:tgtEl>
                                        <p:attrNameLst>
                                          <p:attrName>ppt_x</p:attrName>
                                        </p:attrNameLst>
                                      </p:cBhvr>
                                      <p:tavLst>
                                        <p:tav tm="0">
                                          <p:val>
                                            <p:strVal val="1+#ppt_w/2"/>
                                          </p:val>
                                        </p:tav>
                                        <p:tav tm="100000">
                                          <p:val>
                                            <p:strVal val="#ppt_x"/>
                                          </p:val>
                                        </p:tav>
                                      </p:tavLst>
                                    </p:anim>
                                    <p:anim calcmode="lin" valueType="num">
                                      <p:cBhvr>
                                        <p:cTn id="24" dur="1000" fill="hold"/>
                                        <p:tgtEl>
                                          <p:spTgt spid="43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1" grpId="3" animBg="1" advAuto="0"/>
      <p:bldP spid="4362" grpId="2" animBg="1" advAuto="0"/>
      <p:bldP spid="4364" grpId="1" animBg="1" advAuto="0"/>
      <p:bldP spid="4369" grpId="4" animBg="1" advAuto="0"/>
      <p:bldP spid="4374" grpId="5"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6" name="Rectangle"/>
          <p:cNvSpPr/>
          <p:nvPr/>
        </p:nvSpPr>
        <p:spPr>
          <a:xfrm>
            <a:off x="0" y="0"/>
            <a:ext cx="5395268" cy="13716001"/>
          </a:xfrm>
          <a:prstGeom prst="rect">
            <a:avLst/>
          </a:pr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pic>
        <p:nvPicPr>
          <p:cNvPr id="4377" name="JPEG image 11.jpeg"/>
          <p:cNvPicPr>
            <a:picLocks noGrp="1" noChangeAspect="1"/>
          </p:cNvPicPr>
          <p:nvPr>
            <p:ph type="pic" idx="21"/>
          </p:nvPr>
        </p:nvPicPr>
        <p:blipFill>
          <a:blip r:embed="rId2">
            <a:extLst>
              <a:ext uri="{28A0092B-C50C-407E-A947-70E740481C1C}">
                <a14:useLocalDpi xmlns:a14="http://schemas.microsoft.com/office/drawing/2010/main" val="0"/>
              </a:ext>
            </a:extLst>
          </a:blip>
          <a:srcRect l="21162" r="21162"/>
          <a:stretch/>
        </p:blipFill>
        <p:spPr>
          <a:xfrm>
            <a:off x="1216968" y="1375767"/>
            <a:ext cx="11242279" cy="1096446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599" y="0"/>
                  <a:pt x="0" y="4624"/>
                  <a:pt x="0" y="10800"/>
                </a:cubicBezTo>
                <a:cubicBezTo>
                  <a:pt x="0" y="16975"/>
                  <a:pt x="4599" y="21600"/>
                  <a:pt x="10800" y="21600"/>
                </a:cubicBezTo>
                <a:cubicBezTo>
                  <a:pt x="16972" y="21600"/>
                  <a:pt x="21600" y="17006"/>
                  <a:pt x="21600" y="10800"/>
                </a:cubicBezTo>
                <a:cubicBezTo>
                  <a:pt x="21600" y="4593"/>
                  <a:pt x="16972" y="0"/>
                  <a:pt x="10800" y="0"/>
                </a:cubicBezTo>
                <a:close/>
                <a:moveTo>
                  <a:pt x="10800" y="1430"/>
                </a:moveTo>
                <a:cubicBezTo>
                  <a:pt x="16082" y="1430"/>
                  <a:pt x="20057" y="5415"/>
                  <a:pt x="20057" y="10800"/>
                </a:cubicBezTo>
                <a:cubicBezTo>
                  <a:pt x="20057" y="16184"/>
                  <a:pt x="16082" y="20170"/>
                  <a:pt x="10800" y="20170"/>
                </a:cubicBezTo>
                <a:cubicBezTo>
                  <a:pt x="5489" y="20170"/>
                  <a:pt x="1513" y="16184"/>
                  <a:pt x="1513" y="10800"/>
                </a:cubicBezTo>
                <a:cubicBezTo>
                  <a:pt x="1513" y="5415"/>
                  <a:pt x="5489" y="1430"/>
                  <a:pt x="10800" y="1430"/>
                </a:cubicBezTo>
                <a:close/>
              </a:path>
            </a:pathLst>
          </a:custGeom>
        </p:spPr>
      </p:pic>
      <p:sp>
        <p:nvSpPr>
          <p:cNvPr id="4378" name="Upcoming Opportunities"/>
          <p:cNvSpPr txBox="1"/>
          <p:nvPr/>
        </p:nvSpPr>
        <p:spPr>
          <a:xfrm>
            <a:off x="4841924" y="4845050"/>
            <a:ext cx="9814813" cy="2755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9000" spc="0">
                <a:latin typeface="+mn-lt"/>
                <a:ea typeface="+mn-ea"/>
                <a:cs typeface="+mn-cs"/>
                <a:sym typeface="Montserrat Bold"/>
              </a:defRPr>
            </a:pPr>
            <a:r>
              <a:rPr>
                <a:solidFill>
                  <a:srgbClr val="D5D5D5"/>
                </a:solidFill>
              </a:rPr>
              <a:t>Upcoming</a:t>
            </a:r>
            <a:r>
              <a:t> Opportunities</a:t>
            </a:r>
          </a:p>
        </p:txBody>
      </p:sp>
      <p:sp>
        <p:nvSpPr>
          <p:cNvPr id="4379" name="Shape"/>
          <p:cNvSpPr/>
          <p:nvPr/>
        </p:nvSpPr>
        <p:spPr>
          <a:xfrm>
            <a:off x="3109341" y="6223000"/>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4383" name="Group"/>
          <p:cNvGrpSpPr/>
          <p:nvPr/>
        </p:nvGrpSpPr>
        <p:grpSpPr>
          <a:xfrm>
            <a:off x="15812307" y="3153594"/>
            <a:ext cx="6172652" cy="849199"/>
            <a:chOff x="0" y="0"/>
            <a:chExt cx="6172651" cy="849197"/>
          </a:xfrm>
        </p:grpSpPr>
        <p:sp>
          <p:nvSpPr>
            <p:cNvPr id="4380"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381" name="Lorem ipsum dolor sit elit, consect loreretur nisi ipsum dolor sit consect loreretur nisi Lorem ipsum dolor sit elit, consect loreretur nisi ipsum dolor sit consect loreretur nisi"/>
            <p:cNvSpPr/>
            <p:nvPr/>
          </p:nvSpPr>
          <p:spPr>
            <a:xfrm>
              <a:off x="1346651" y="215048"/>
              <a:ext cx="4826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 consect loreretur nisi Lorem ipsum dolor sit elit, consect loreretur nisi ipsum dolor sit consect loreretur nisi</a:t>
              </a:r>
            </a:p>
          </p:txBody>
        </p:sp>
        <p:sp>
          <p:nvSpPr>
            <p:cNvPr id="4382" name="1"/>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1</a:t>
              </a:r>
            </a:p>
          </p:txBody>
        </p:sp>
      </p:grpSp>
      <p:grpSp>
        <p:nvGrpSpPr>
          <p:cNvPr id="4387" name="Group"/>
          <p:cNvGrpSpPr/>
          <p:nvPr/>
        </p:nvGrpSpPr>
        <p:grpSpPr>
          <a:xfrm>
            <a:off x="15812307" y="5766225"/>
            <a:ext cx="6172652" cy="849199"/>
            <a:chOff x="0" y="0"/>
            <a:chExt cx="6172651" cy="849197"/>
          </a:xfrm>
        </p:grpSpPr>
        <p:sp>
          <p:nvSpPr>
            <p:cNvPr id="4384"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385" name="Lorem ipsum dolor sit elit, consect loreretur nisi ipsum dolor sit consect loreretur nisi Lorem ipsum dolor sit elit, consect loreretur nisi ipsum dolor sit consect loreretur nisi"/>
            <p:cNvSpPr/>
            <p:nvPr/>
          </p:nvSpPr>
          <p:spPr>
            <a:xfrm>
              <a:off x="1346651" y="215048"/>
              <a:ext cx="4826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 consect loreretur nisi Lorem ipsum dolor sit elit, consect loreretur nisi ipsum dolor sit consect loreretur nisi</a:t>
              </a:r>
            </a:p>
          </p:txBody>
        </p:sp>
        <p:sp>
          <p:nvSpPr>
            <p:cNvPr id="4386" name="2"/>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2</a:t>
              </a:r>
            </a:p>
          </p:txBody>
        </p:sp>
      </p:grpSp>
      <p:grpSp>
        <p:nvGrpSpPr>
          <p:cNvPr id="4391" name="Group"/>
          <p:cNvGrpSpPr/>
          <p:nvPr/>
        </p:nvGrpSpPr>
        <p:grpSpPr>
          <a:xfrm>
            <a:off x="15812307" y="8378856"/>
            <a:ext cx="6172652" cy="849198"/>
            <a:chOff x="0" y="0"/>
            <a:chExt cx="6172651" cy="849197"/>
          </a:xfrm>
        </p:grpSpPr>
        <p:sp>
          <p:nvSpPr>
            <p:cNvPr id="4388"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389" name="Lorem ipsum dolor sit elit, consect loreretur nisi ipsum dolor sit consect loreretur nisi Lorem ipsum dolor sit elit, consect loreretur nisi ipsum dolor sit consect loreretur nisi"/>
            <p:cNvSpPr/>
            <p:nvPr/>
          </p:nvSpPr>
          <p:spPr>
            <a:xfrm>
              <a:off x="1346651" y="215048"/>
              <a:ext cx="4826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 consect loreretur nisi Lorem ipsum dolor sit elit, consect loreretur nisi ipsum dolor sit consect loreretur nisi</a:t>
              </a:r>
            </a:p>
          </p:txBody>
        </p:sp>
        <p:sp>
          <p:nvSpPr>
            <p:cNvPr id="4390" name="3"/>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3</a:t>
              </a:r>
            </a:p>
          </p:txBody>
        </p:sp>
      </p:grpSp>
    </p:spTree>
  </p:cSld>
  <p:clrMapOvr>
    <a:masterClrMapping/>
  </p:clrMapOvr>
  <mc:AlternateContent xmlns:mc="http://schemas.openxmlformats.org/markup-compatibility/2006" xmlns:p14="http://schemas.microsoft.com/office/powerpoint/2010/main">
    <mc:Choice Requires="p14">
      <p:transition spd="slow">
        <p:push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withEffect">
                                  <p:stCondLst>
                                    <p:cond delay="0"/>
                                  </p:stCondLst>
                                  <p:iterate>
                                    <p:tmAbs val="0"/>
                                  </p:iterate>
                                  <p:childTnLst>
                                    <p:set>
                                      <p:cBhvr>
                                        <p:cTn id="6" fill="hold"/>
                                        <p:tgtEl>
                                          <p:spTgt spid="4376"/>
                                        </p:tgtEl>
                                        <p:attrNameLst>
                                          <p:attrName>style.visibility</p:attrName>
                                        </p:attrNameLst>
                                      </p:cBhvr>
                                      <p:to>
                                        <p:strVal val="visible"/>
                                      </p:to>
                                    </p:set>
                                    <p:anim calcmode="lin" valueType="num">
                                      <p:cBhvr>
                                        <p:cTn id="7" dur="1000" fill="hold"/>
                                        <p:tgtEl>
                                          <p:spTgt spid="4376"/>
                                        </p:tgtEl>
                                        <p:attrNameLst>
                                          <p:attrName>ppt_x</p:attrName>
                                        </p:attrNameLst>
                                      </p:cBhvr>
                                      <p:tavLst>
                                        <p:tav tm="0">
                                          <p:val>
                                            <p:strVal val="#ppt_x"/>
                                          </p:val>
                                        </p:tav>
                                        <p:tav tm="100000">
                                          <p:val>
                                            <p:strVal val="#ppt_x"/>
                                          </p:val>
                                        </p:tav>
                                      </p:tavLst>
                                    </p:anim>
                                    <p:anim calcmode="lin" valueType="num">
                                      <p:cBhvr>
                                        <p:cTn id="8" dur="1000" fill="hold"/>
                                        <p:tgtEl>
                                          <p:spTgt spid="4376"/>
                                        </p:tgtEl>
                                        <p:attrNameLst>
                                          <p:attrName>ppt_y</p:attrName>
                                        </p:attrNameLst>
                                      </p:cBhvr>
                                      <p:tavLst>
                                        <p:tav tm="0">
                                          <p:val>
                                            <p:strVal val="1+#ppt_h/2"/>
                                          </p:val>
                                        </p:tav>
                                        <p:tav tm="100000">
                                          <p:val>
                                            <p:strVal val="#ppt_y"/>
                                          </p:val>
                                        </p:tav>
                                      </p:tavLst>
                                    </p:anim>
                                  </p:childTnLst>
                                </p:cTn>
                              </p:par>
                              <p:par>
                                <p:cTn id="9" presetID="2" presetClass="entr" presetSubtype="1" accel="50000" decel="50000" fill="hold" grpId="2" nodeType="withEffect">
                                  <p:stCondLst>
                                    <p:cond delay="500"/>
                                  </p:stCondLst>
                                  <p:iterate>
                                    <p:tmAbs val="0"/>
                                  </p:iterate>
                                  <p:childTnLst>
                                    <p:set>
                                      <p:cBhvr>
                                        <p:cTn id="10" fill="hold"/>
                                        <p:tgtEl>
                                          <p:spTgt spid="4377"/>
                                        </p:tgtEl>
                                        <p:attrNameLst>
                                          <p:attrName>style.visibility</p:attrName>
                                        </p:attrNameLst>
                                      </p:cBhvr>
                                      <p:to>
                                        <p:strVal val="visible"/>
                                      </p:to>
                                    </p:set>
                                    <p:anim calcmode="lin" valueType="num">
                                      <p:cBhvr>
                                        <p:cTn id="11" dur="1000" fill="hold"/>
                                        <p:tgtEl>
                                          <p:spTgt spid="4377"/>
                                        </p:tgtEl>
                                        <p:attrNameLst>
                                          <p:attrName>ppt_x</p:attrName>
                                        </p:attrNameLst>
                                      </p:cBhvr>
                                      <p:tavLst>
                                        <p:tav tm="0">
                                          <p:val>
                                            <p:strVal val="#ppt_x"/>
                                          </p:val>
                                        </p:tav>
                                        <p:tav tm="100000">
                                          <p:val>
                                            <p:strVal val="#ppt_x"/>
                                          </p:val>
                                        </p:tav>
                                      </p:tavLst>
                                    </p:anim>
                                    <p:anim calcmode="lin" valueType="num">
                                      <p:cBhvr>
                                        <p:cTn id="12" dur="1000" fill="hold"/>
                                        <p:tgtEl>
                                          <p:spTgt spid="4377"/>
                                        </p:tgtEl>
                                        <p:attrNameLst>
                                          <p:attrName>ppt_y</p:attrName>
                                        </p:attrNameLst>
                                      </p:cBhvr>
                                      <p:tavLst>
                                        <p:tav tm="0">
                                          <p:val>
                                            <p:strVal val="0-#ppt_h/2"/>
                                          </p:val>
                                        </p:tav>
                                        <p:tav tm="100000">
                                          <p:val>
                                            <p:strVal val="#ppt_y"/>
                                          </p:val>
                                        </p:tav>
                                      </p:tavLst>
                                    </p:anim>
                                  </p:childTnLst>
                                </p:cTn>
                              </p:par>
                              <p:par>
                                <p:cTn id="13" presetID="2" presetClass="entr" presetSubtype="8" accel="50000" decel="50000" fill="hold" grpId="3" nodeType="withEffect">
                                  <p:stCondLst>
                                    <p:cond delay="1000"/>
                                  </p:stCondLst>
                                  <p:iterate>
                                    <p:tmAbs val="0"/>
                                  </p:iterate>
                                  <p:childTnLst>
                                    <p:set>
                                      <p:cBhvr>
                                        <p:cTn id="14" fill="hold"/>
                                        <p:tgtEl>
                                          <p:spTgt spid="4379"/>
                                        </p:tgtEl>
                                        <p:attrNameLst>
                                          <p:attrName>style.visibility</p:attrName>
                                        </p:attrNameLst>
                                      </p:cBhvr>
                                      <p:to>
                                        <p:strVal val="visible"/>
                                      </p:to>
                                    </p:set>
                                    <p:anim calcmode="lin" valueType="num">
                                      <p:cBhvr>
                                        <p:cTn id="15" dur="1000" fill="hold"/>
                                        <p:tgtEl>
                                          <p:spTgt spid="4379"/>
                                        </p:tgtEl>
                                        <p:attrNameLst>
                                          <p:attrName>ppt_x</p:attrName>
                                        </p:attrNameLst>
                                      </p:cBhvr>
                                      <p:tavLst>
                                        <p:tav tm="0">
                                          <p:val>
                                            <p:strVal val="0-#ppt_w/2"/>
                                          </p:val>
                                        </p:tav>
                                        <p:tav tm="100000">
                                          <p:val>
                                            <p:strVal val="#ppt_x"/>
                                          </p:val>
                                        </p:tav>
                                      </p:tavLst>
                                    </p:anim>
                                    <p:anim calcmode="lin" valueType="num">
                                      <p:cBhvr>
                                        <p:cTn id="16" dur="1000" fill="hold"/>
                                        <p:tgtEl>
                                          <p:spTgt spid="4379"/>
                                        </p:tgtEl>
                                        <p:attrNameLst>
                                          <p:attrName>ppt_y</p:attrName>
                                        </p:attrNameLst>
                                      </p:cBhvr>
                                      <p:tavLst>
                                        <p:tav tm="0">
                                          <p:val>
                                            <p:strVal val="#ppt_y"/>
                                          </p:val>
                                        </p:tav>
                                        <p:tav tm="100000">
                                          <p:val>
                                            <p:strVal val="#ppt_y"/>
                                          </p:val>
                                        </p:tav>
                                      </p:tavLst>
                                    </p:anim>
                                  </p:childTnLst>
                                </p:cTn>
                              </p:par>
                              <p:par>
                                <p:cTn id="17" presetID="2" presetClass="entr" presetSubtype="2" accel="50000" decel="50000" fill="hold" grpId="4" nodeType="withEffect">
                                  <p:stCondLst>
                                    <p:cond delay="1500"/>
                                  </p:stCondLst>
                                  <p:iterate>
                                    <p:tmAbs val="0"/>
                                  </p:iterate>
                                  <p:childTnLst>
                                    <p:set>
                                      <p:cBhvr>
                                        <p:cTn id="18" fill="hold"/>
                                        <p:tgtEl>
                                          <p:spTgt spid="4383"/>
                                        </p:tgtEl>
                                        <p:attrNameLst>
                                          <p:attrName>style.visibility</p:attrName>
                                        </p:attrNameLst>
                                      </p:cBhvr>
                                      <p:to>
                                        <p:strVal val="visible"/>
                                      </p:to>
                                    </p:set>
                                    <p:anim calcmode="lin" valueType="num">
                                      <p:cBhvr>
                                        <p:cTn id="19" dur="1000" fill="hold"/>
                                        <p:tgtEl>
                                          <p:spTgt spid="4383"/>
                                        </p:tgtEl>
                                        <p:attrNameLst>
                                          <p:attrName>ppt_x</p:attrName>
                                        </p:attrNameLst>
                                      </p:cBhvr>
                                      <p:tavLst>
                                        <p:tav tm="0">
                                          <p:val>
                                            <p:strVal val="1+#ppt_w/2"/>
                                          </p:val>
                                        </p:tav>
                                        <p:tav tm="100000">
                                          <p:val>
                                            <p:strVal val="#ppt_x"/>
                                          </p:val>
                                        </p:tav>
                                      </p:tavLst>
                                    </p:anim>
                                    <p:anim calcmode="lin" valueType="num">
                                      <p:cBhvr>
                                        <p:cTn id="20" dur="1000" fill="hold"/>
                                        <p:tgtEl>
                                          <p:spTgt spid="4383"/>
                                        </p:tgtEl>
                                        <p:attrNameLst>
                                          <p:attrName>ppt_y</p:attrName>
                                        </p:attrNameLst>
                                      </p:cBhvr>
                                      <p:tavLst>
                                        <p:tav tm="0">
                                          <p:val>
                                            <p:strVal val="#ppt_y"/>
                                          </p:val>
                                        </p:tav>
                                        <p:tav tm="100000">
                                          <p:val>
                                            <p:strVal val="#ppt_y"/>
                                          </p:val>
                                        </p:tav>
                                      </p:tavLst>
                                    </p:anim>
                                  </p:childTnLst>
                                </p:cTn>
                              </p:par>
                              <p:par>
                                <p:cTn id="21" presetID="2" presetClass="entr" presetSubtype="2" accel="50000" decel="50000" fill="hold" grpId="5" nodeType="withEffect">
                                  <p:stCondLst>
                                    <p:cond delay="2000"/>
                                  </p:stCondLst>
                                  <p:iterate>
                                    <p:tmAbs val="0"/>
                                  </p:iterate>
                                  <p:childTnLst>
                                    <p:set>
                                      <p:cBhvr>
                                        <p:cTn id="22" fill="hold"/>
                                        <p:tgtEl>
                                          <p:spTgt spid="4387"/>
                                        </p:tgtEl>
                                        <p:attrNameLst>
                                          <p:attrName>style.visibility</p:attrName>
                                        </p:attrNameLst>
                                      </p:cBhvr>
                                      <p:to>
                                        <p:strVal val="visible"/>
                                      </p:to>
                                    </p:set>
                                    <p:anim calcmode="lin" valueType="num">
                                      <p:cBhvr>
                                        <p:cTn id="23" dur="1000" fill="hold"/>
                                        <p:tgtEl>
                                          <p:spTgt spid="4387"/>
                                        </p:tgtEl>
                                        <p:attrNameLst>
                                          <p:attrName>ppt_x</p:attrName>
                                        </p:attrNameLst>
                                      </p:cBhvr>
                                      <p:tavLst>
                                        <p:tav tm="0">
                                          <p:val>
                                            <p:strVal val="1+#ppt_w/2"/>
                                          </p:val>
                                        </p:tav>
                                        <p:tav tm="100000">
                                          <p:val>
                                            <p:strVal val="#ppt_x"/>
                                          </p:val>
                                        </p:tav>
                                      </p:tavLst>
                                    </p:anim>
                                    <p:anim calcmode="lin" valueType="num">
                                      <p:cBhvr>
                                        <p:cTn id="24" dur="1000" fill="hold"/>
                                        <p:tgtEl>
                                          <p:spTgt spid="4387"/>
                                        </p:tgtEl>
                                        <p:attrNameLst>
                                          <p:attrName>ppt_y</p:attrName>
                                        </p:attrNameLst>
                                      </p:cBhvr>
                                      <p:tavLst>
                                        <p:tav tm="0">
                                          <p:val>
                                            <p:strVal val="#ppt_y"/>
                                          </p:val>
                                        </p:tav>
                                        <p:tav tm="100000">
                                          <p:val>
                                            <p:strVal val="#ppt_y"/>
                                          </p:val>
                                        </p:tav>
                                      </p:tavLst>
                                    </p:anim>
                                  </p:childTnLst>
                                </p:cTn>
                              </p:par>
                              <p:par>
                                <p:cTn id="25" presetID="2" presetClass="entr" presetSubtype="2" accel="50000" decel="50000" fill="hold" grpId="6" nodeType="withEffect">
                                  <p:stCondLst>
                                    <p:cond delay="2500"/>
                                  </p:stCondLst>
                                  <p:iterate>
                                    <p:tmAbs val="0"/>
                                  </p:iterate>
                                  <p:childTnLst>
                                    <p:set>
                                      <p:cBhvr>
                                        <p:cTn id="26" fill="hold"/>
                                        <p:tgtEl>
                                          <p:spTgt spid="4391"/>
                                        </p:tgtEl>
                                        <p:attrNameLst>
                                          <p:attrName>style.visibility</p:attrName>
                                        </p:attrNameLst>
                                      </p:cBhvr>
                                      <p:to>
                                        <p:strVal val="visible"/>
                                      </p:to>
                                    </p:set>
                                    <p:anim calcmode="lin" valueType="num">
                                      <p:cBhvr>
                                        <p:cTn id="27" dur="1000" fill="hold"/>
                                        <p:tgtEl>
                                          <p:spTgt spid="4391"/>
                                        </p:tgtEl>
                                        <p:attrNameLst>
                                          <p:attrName>ppt_x</p:attrName>
                                        </p:attrNameLst>
                                      </p:cBhvr>
                                      <p:tavLst>
                                        <p:tav tm="0">
                                          <p:val>
                                            <p:strVal val="1+#ppt_w/2"/>
                                          </p:val>
                                        </p:tav>
                                        <p:tav tm="100000">
                                          <p:val>
                                            <p:strVal val="#ppt_x"/>
                                          </p:val>
                                        </p:tav>
                                      </p:tavLst>
                                    </p:anim>
                                    <p:anim calcmode="lin" valueType="num">
                                      <p:cBhvr>
                                        <p:cTn id="28" dur="1000" fill="hold"/>
                                        <p:tgtEl>
                                          <p:spTgt spid="43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6" grpId="1" animBg="1" advAuto="0"/>
      <p:bldP spid="4377" grpId="2" animBg="1" advAuto="0"/>
      <p:bldP spid="4379" grpId="3" animBg="1" advAuto="0"/>
      <p:bldP spid="4383" grpId="4" animBg="1" advAuto="0"/>
      <p:bldP spid="4387" grpId="5" animBg="1" advAuto="0"/>
      <p:bldP spid="4391" grpId="6"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3" name="Rectangle"/>
          <p:cNvSpPr/>
          <p:nvPr/>
        </p:nvSpPr>
        <p:spPr>
          <a:xfrm>
            <a:off x="0" y="-1"/>
            <a:ext cx="12192001" cy="13716001"/>
          </a:xfrm>
          <a:prstGeom prst="rect">
            <a:avLst/>
          </a:pr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pic>
        <p:nvPicPr>
          <p:cNvPr id="4394" name="JPEG image 16.jpeg"/>
          <p:cNvPicPr>
            <a:picLocks noGrp="1" noChangeAspect="1"/>
          </p:cNvPicPr>
          <p:nvPr>
            <p:ph type="pic" idx="21"/>
          </p:nvPr>
        </p:nvPicPr>
        <p:blipFill>
          <a:blip r:embed="rId2">
            <a:extLst>
              <a:ext uri="{28A0092B-C50C-407E-A947-70E740481C1C}">
                <a14:useLocalDpi xmlns:a14="http://schemas.microsoft.com/office/drawing/2010/main" val="0"/>
              </a:ext>
            </a:extLst>
          </a:blip>
          <a:srcRect l="27701" r="27701"/>
          <a:stretch/>
        </p:blipFill>
        <p:spPr>
          <a:xfrm>
            <a:off x="6754614" y="-1"/>
            <a:ext cx="10874772" cy="13716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19"/>
                </a:lnTo>
                <a:lnTo>
                  <a:pt x="9808" y="1419"/>
                </a:lnTo>
                <a:cubicBezTo>
                  <a:pt x="9808" y="1419"/>
                  <a:pt x="9808" y="21600"/>
                  <a:pt x="9808" y="21600"/>
                </a:cubicBezTo>
                <a:lnTo>
                  <a:pt x="11793" y="21600"/>
                </a:lnTo>
                <a:lnTo>
                  <a:pt x="11793" y="1419"/>
                </a:lnTo>
                <a:lnTo>
                  <a:pt x="21600" y="1419"/>
                </a:lnTo>
                <a:lnTo>
                  <a:pt x="21600" y="0"/>
                </a:lnTo>
                <a:lnTo>
                  <a:pt x="0" y="0"/>
                </a:lnTo>
                <a:close/>
              </a:path>
            </a:pathLst>
          </a:custGeom>
        </p:spPr>
      </p:pic>
      <p:sp>
        <p:nvSpPr>
          <p:cNvPr id="4395" name="Our Threats"/>
          <p:cNvSpPr txBox="1"/>
          <p:nvPr/>
        </p:nvSpPr>
        <p:spPr>
          <a:xfrm>
            <a:off x="2148622" y="3387788"/>
            <a:ext cx="9706716" cy="45173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15000" spc="0">
                <a:latin typeface="+mn-lt"/>
                <a:ea typeface="+mn-ea"/>
                <a:cs typeface="+mn-cs"/>
                <a:sym typeface="Montserrat Bold"/>
              </a:defRPr>
            </a:pPr>
            <a:r>
              <a:rPr>
                <a:solidFill>
                  <a:srgbClr val="D5D5D5"/>
                </a:solidFill>
              </a:rPr>
              <a:t>Our</a:t>
            </a:r>
            <a:r>
              <a:t> Threats</a:t>
            </a:r>
          </a:p>
        </p:txBody>
      </p:sp>
      <p:sp>
        <p:nvSpPr>
          <p:cNvPr id="4396" name="Shape"/>
          <p:cNvSpPr/>
          <p:nvPr/>
        </p:nvSpPr>
        <p:spPr>
          <a:xfrm rot="5400000">
            <a:off x="2195569" y="1997730"/>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rgbClr val="2F558C"/>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4400" name="Group"/>
          <p:cNvGrpSpPr/>
          <p:nvPr/>
        </p:nvGrpSpPr>
        <p:grpSpPr>
          <a:xfrm>
            <a:off x="14609940" y="2538982"/>
            <a:ext cx="3175001" cy="1164375"/>
            <a:chOff x="0" y="0"/>
            <a:chExt cx="3175000" cy="1164373"/>
          </a:xfrm>
        </p:grpSpPr>
        <p:sp>
          <p:nvSpPr>
            <p:cNvPr id="4397" name="Circle"/>
            <p:cNvSpPr/>
            <p:nvPr/>
          </p:nvSpPr>
          <p:spPr>
            <a:xfrm>
              <a:off x="0" y="0"/>
              <a:ext cx="849198" cy="849198"/>
            </a:xfrm>
            <a:prstGeom prst="ellipse">
              <a:avLst/>
            </a:prstGeom>
            <a:solidFill>
              <a:srgbClr val="2F558C"/>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398" name="Lorem ipsum dolor sit elit, consect loreretur nisi ipsum dolor sit consect loreretur nisi"/>
            <p:cNvSpPr/>
            <p:nvPr/>
          </p:nvSpPr>
          <p:spPr>
            <a:xfrm>
              <a:off x="0" y="1164373"/>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 consect loreretur nisi</a:t>
              </a:r>
            </a:p>
          </p:txBody>
        </p:sp>
        <p:sp>
          <p:nvSpPr>
            <p:cNvPr id="4399" name="1"/>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rPr dirty="0"/>
                <a:t>1</a:t>
              </a:r>
            </a:p>
          </p:txBody>
        </p:sp>
      </p:grpSp>
      <p:grpSp>
        <p:nvGrpSpPr>
          <p:cNvPr id="4404" name="Group"/>
          <p:cNvGrpSpPr/>
          <p:nvPr/>
        </p:nvGrpSpPr>
        <p:grpSpPr>
          <a:xfrm>
            <a:off x="19054940" y="2538982"/>
            <a:ext cx="3175001" cy="1164375"/>
            <a:chOff x="0" y="0"/>
            <a:chExt cx="3175000" cy="1164373"/>
          </a:xfrm>
          <a:solidFill>
            <a:srgbClr val="2F558C"/>
          </a:solidFill>
        </p:grpSpPr>
        <p:sp>
          <p:nvSpPr>
            <p:cNvPr id="4401" name="Circle"/>
            <p:cNvSpPr/>
            <p:nvPr/>
          </p:nvSpPr>
          <p:spPr>
            <a:xfrm>
              <a:off x="0" y="0"/>
              <a:ext cx="849198" cy="849198"/>
            </a:xfrm>
            <a:prstGeom prst="ellipse">
              <a:avLst/>
            </a:prstGeom>
            <a:grp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402" name="Lorem ipsum dolor sit elit, consect loreretur nisi ipsum dolor sit consect loreretur nisi"/>
            <p:cNvSpPr/>
            <p:nvPr/>
          </p:nvSpPr>
          <p:spPr>
            <a:xfrm>
              <a:off x="0" y="1164373"/>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 consect loreretur nisi</a:t>
              </a:r>
            </a:p>
          </p:txBody>
        </p:sp>
        <p:sp>
          <p:nvSpPr>
            <p:cNvPr id="4403" name="2"/>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2</a:t>
              </a:r>
            </a:p>
          </p:txBody>
        </p:sp>
      </p:grpSp>
      <p:grpSp>
        <p:nvGrpSpPr>
          <p:cNvPr id="4408" name="Group"/>
          <p:cNvGrpSpPr/>
          <p:nvPr/>
        </p:nvGrpSpPr>
        <p:grpSpPr>
          <a:xfrm>
            <a:off x="14609940" y="5767432"/>
            <a:ext cx="3175001" cy="1164374"/>
            <a:chOff x="0" y="0"/>
            <a:chExt cx="3175000" cy="1164373"/>
          </a:xfrm>
          <a:solidFill>
            <a:srgbClr val="2F558C"/>
          </a:solidFill>
        </p:grpSpPr>
        <p:sp>
          <p:nvSpPr>
            <p:cNvPr id="4405" name="Circle"/>
            <p:cNvSpPr/>
            <p:nvPr/>
          </p:nvSpPr>
          <p:spPr>
            <a:xfrm>
              <a:off x="0" y="0"/>
              <a:ext cx="849198" cy="849198"/>
            </a:xfrm>
            <a:prstGeom prst="ellipse">
              <a:avLst/>
            </a:prstGeom>
            <a:grp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406" name="Lorem ipsum dolor sit elit, consect loreretur nisi ipsum dolor sit consect loreretur nisi"/>
            <p:cNvSpPr/>
            <p:nvPr/>
          </p:nvSpPr>
          <p:spPr>
            <a:xfrm>
              <a:off x="0" y="1164373"/>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 consect loreretur nisi</a:t>
              </a:r>
            </a:p>
          </p:txBody>
        </p:sp>
        <p:sp>
          <p:nvSpPr>
            <p:cNvPr id="4407" name="3"/>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3</a:t>
              </a:r>
            </a:p>
          </p:txBody>
        </p:sp>
      </p:grpSp>
      <p:grpSp>
        <p:nvGrpSpPr>
          <p:cNvPr id="4412" name="Group"/>
          <p:cNvGrpSpPr/>
          <p:nvPr/>
        </p:nvGrpSpPr>
        <p:grpSpPr>
          <a:xfrm>
            <a:off x="19054940" y="5767432"/>
            <a:ext cx="3175001" cy="1164374"/>
            <a:chOff x="0" y="0"/>
            <a:chExt cx="3175000" cy="1164373"/>
          </a:xfrm>
          <a:solidFill>
            <a:srgbClr val="2F558C"/>
          </a:solidFill>
        </p:grpSpPr>
        <p:sp>
          <p:nvSpPr>
            <p:cNvPr id="4409" name="Circle"/>
            <p:cNvSpPr/>
            <p:nvPr/>
          </p:nvSpPr>
          <p:spPr>
            <a:xfrm>
              <a:off x="0" y="0"/>
              <a:ext cx="849198" cy="849198"/>
            </a:xfrm>
            <a:prstGeom prst="ellipse">
              <a:avLst/>
            </a:prstGeom>
            <a:grp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410" name="Lorem ipsum dolor sit elit, consect loreretur nisi ipsum dolor sit consect loreretur nisi"/>
            <p:cNvSpPr/>
            <p:nvPr/>
          </p:nvSpPr>
          <p:spPr>
            <a:xfrm>
              <a:off x="0" y="1164373"/>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 consect loreretur nisi</a:t>
              </a:r>
            </a:p>
          </p:txBody>
        </p:sp>
        <p:sp>
          <p:nvSpPr>
            <p:cNvPr id="4411" name="4"/>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4</a:t>
              </a:r>
            </a:p>
          </p:txBody>
        </p:sp>
      </p:grpSp>
      <p:grpSp>
        <p:nvGrpSpPr>
          <p:cNvPr id="4416" name="Group"/>
          <p:cNvGrpSpPr/>
          <p:nvPr/>
        </p:nvGrpSpPr>
        <p:grpSpPr>
          <a:xfrm>
            <a:off x="14609940" y="8995881"/>
            <a:ext cx="3175001" cy="1164375"/>
            <a:chOff x="0" y="0"/>
            <a:chExt cx="3175000" cy="1164373"/>
          </a:xfrm>
          <a:solidFill>
            <a:srgbClr val="2F558C"/>
          </a:solidFill>
        </p:grpSpPr>
        <p:sp>
          <p:nvSpPr>
            <p:cNvPr id="4413" name="Circle"/>
            <p:cNvSpPr/>
            <p:nvPr/>
          </p:nvSpPr>
          <p:spPr>
            <a:xfrm>
              <a:off x="0" y="0"/>
              <a:ext cx="849198" cy="849198"/>
            </a:xfrm>
            <a:prstGeom prst="ellipse">
              <a:avLst/>
            </a:prstGeom>
            <a:grp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414" name="Lorem ipsum dolor sit elit, consect loreretur nisi ipsum dolor sit consect loreretur nisi"/>
            <p:cNvSpPr/>
            <p:nvPr/>
          </p:nvSpPr>
          <p:spPr>
            <a:xfrm>
              <a:off x="0" y="1164373"/>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 consect loreretur nisi</a:t>
              </a:r>
            </a:p>
          </p:txBody>
        </p:sp>
        <p:sp>
          <p:nvSpPr>
            <p:cNvPr id="4415" name="5"/>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5</a:t>
              </a:r>
            </a:p>
          </p:txBody>
        </p:sp>
      </p:grpSp>
      <p:grpSp>
        <p:nvGrpSpPr>
          <p:cNvPr id="4420" name="Group"/>
          <p:cNvGrpSpPr/>
          <p:nvPr/>
        </p:nvGrpSpPr>
        <p:grpSpPr>
          <a:xfrm>
            <a:off x="19054940" y="8995881"/>
            <a:ext cx="3175001" cy="1164375"/>
            <a:chOff x="0" y="0"/>
            <a:chExt cx="3175000" cy="1164373"/>
          </a:xfrm>
          <a:solidFill>
            <a:srgbClr val="2F558C"/>
          </a:solidFill>
        </p:grpSpPr>
        <p:sp>
          <p:nvSpPr>
            <p:cNvPr id="4417" name="Circle"/>
            <p:cNvSpPr/>
            <p:nvPr/>
          </p:nvSpPr>
          <p:spPr>
            <a:xfrm>
              <a:off x="0" y="0"/>
              <a:ext cx="849198" cy="849198"/>
            </a:xfrm>
            <a:prstGeom prst="ellipse">
              <a:avLst/>
            </a:prstGeom>
            <a:grp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418" name="Lorem ipsum dolor sit elit, consect loreretur nisi ipsum dolor sit consect loreretur nisi"/>
            <p:cNvSpPr/>
            <p:nvPr/>
          </p:nvSpPr>
          <p:spPr>
            <a:xfrm>
              <a:off x="0" y="1164373"/>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 consect loreretur nisi</a:t>
              </a:r>
            </a:p>
          </p:txBody>
        </p:sp>
        <p:sp>
          <p:nvSpPr>
            <p:cNvPr id="4419" name="6"/>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6</a:t>
              </a:r>
            </a:p>
          </p:txBody>
        </p:sp>
      </p:grpSp>
      <p:sp>
        <p:nvSpPr>
          <p:cNvPr id="4421" name="Lorem ipsum dolor sit elit, consect loreretur nisi ipsum dolor sit consect loreretur nisi Lorem ipsum"/>
          <p:cNvSpPr txBox="1"/>
          <p:nvPr/>
        </p:nvSpPr>
        <p:spPr>
          <a:xfrm>
            <a:off x="2148622" y="10560305"/>
            <a:ext cx="4826001" cy="116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nisi ipsum dolor sit consect loreretur nisi Lorem ipsum</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withEffect">
                                  <p:stCondLst>
                                    <p:cond delay="0"/>
                                  </p:stCondLst>
                                  <p:iterate>
                                    <p:tmAbs val="0"/>
                                  </p:iterate>
                                  <p:childTnLst>
                                    <p:set>
                                      <p:cBhvr>
                                        <p:cTn id="6" fill="hold"/>
                                        <p:tgtEl>
                                          <p:spTgt spid="4394"/>
                                        </p:tgtEl>
                                        <p:attrNameLst>
                                          <p:attrName>style.visibility</p:attrName>
                                        </p:attrNameLst>
                                      </p:cBhvr>
                                      <p:to>
                                        <p:strVal val="visible"/>
                                      </p:to>
                                    </p:set>
                                    <p:anim calcmode="lin" valueType="num">
                                      <p:cBhvr>
                                        <p:cTn id="7" dur="1000" fill="hold"/>
                                        <p:tgtEl>
                                          <p:spTgt spid="4394"/>
                                        </p:tgtEl>
                                        <p:attrNameLst>
                                          <p:attrName>ppt_x</p:attrName>
                                        </p:attrNameLst>
                                      </p:cBhvr>
                                      <p:tavLst>
                                        <p:tav tm="0">
                                          <p:val>
                                            <p:strVal val="0-#ppt_w/2"/>
                                          </p:val>
                                        </p:tav>
                                        <p:tav tm="100000">
                                          <p:val>
                                            <p:strVal val="#ppt_x"/>
                                          </p:val>
                                        </p:tav>
                                      </p:tavLst>
                                    </p:anim>
                                    <p:anim calcmode="lin" valueType="num">
                                      <p:cBhvr>
                                        <p:cTn id="8" dur="1000" fill="hold"/>
                                        <p:tgtEl>
                                          <p:spTgt spid="4394"/>
                                        </p:tgtEl>
                                        <p:attrNameLst>
                                          <p:attrName>ppt_y</p:attrName>
                                        </p:attrNameLst>
                                      </p:cBhvr>
                                      <p:tavLst>
                                        <p:tav tm="0">
                                          <p:val>
                                            <p:strVal val="#ppt_y"/>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4393"/>
                                        </p:tgtEl>
                                        <p:attrNameLst>
                                          <p:attrName>style.visibility</p:attrName>
                                        </p:attrNameLst>
                                      </p:cBhvr>
                                      <p:to>
                                        <p:strVal val="visible"/>
                                      </p:to>
                                    </p:set>
                                    <p:anim calcmode="lin" valueType="num">
                                      <p:cBhvr>
                                        <p:cTn id="11" dur="1000" fill="hold"/>
                                        <p:tgtEl>
                                          <p:spTgt spid="4393"/>
                                        </p:tgtEl>
                                        <p:attrNameLst>
                                          <p:attrName>ppt_x</p:attrName>
                                        </p:attrNameLst>
                                      </p:cBhvr>
                                      <p:tavLst>
                                        <p:tav tm="0">
                                          <p:val>
                                            <p:strVal val="#ppt_x"/>
                                          </p:val>
                                        </p:tav>
                                        <p:tav tm="100000">
                                          <p:val>
                                            <p:strVal val="#ppt_x"/>
                                          </p:val>
                                        </p:tav>
                                      </p:tavLst>
                                    </p:anim>
                                    <p:anim calcmode="lin" valueType="num">
                                      <p:cBhvr>
                                        <p:cTn id="12" dur="1000" fill="hold"/>
                                        <p:tgtEl>
                                          <p:spTgt spid="4393"/>
                                        </p:tgtEl>
                                        <p:attrNameLst>
                                          <p:attrName>ppt_y</p:attrName>
                                        </p:attrNameLst>
                                      </p:cBhvr>
                                      <p:tavLst>
                                        <p:tav tm="0">
                                          <p:val>
                                            <p:strVal val="1+#ppt_h/2"/>
                                          </p:val>
                                        </p:tav>
                                        <p:tav tm="100000">
                                          <p:val>
                                            <p:strVal val="#ppt_y"/>
                                          </p:val>
                                        </p:tav>
                                      </p:tavLst>
                                    </p:anim>
                                  </p:childTnLst>
                                </p:cTn>
                              </p:par>
                              <p:par>
                                <p:cTn id="13" presetID="2" presetClass="entr" presetSubtype="1" accel="50000" decel="50000" fill="hold" grpId="3" nodeType="withEffect">
                                  <p:stCondLst>
                                    <p:cond delay="1000"/>
                                  </p:stCondLst>
                                  <p:iterate>
                                    <p:tmAbs val="0"/>
                                  </p:iterate>
                                  <p:childTnLst>
                                    <p:set>
                                      <p:cBhvr>
                                        <p:cTn id="14" fill="hold"/>
                                        <p:tgtEl>
                                          <p:spTgt spid="4396"/>
                                        </p:tgtEl>
                                        <p:attrNameLst>
                                          <p:attrName>style.visibility</p:attrName>
                                        </p:attrNameLst>
                                      </p:cBhvr>
                                      <p:to>
                                        <p:strVal val="visible"/>
                                      </p:to>
                                    </p:set>
                                    <p:anim calcmode="lin" valueType="num">
                                      <p:cBhvr>
                                        <p:cTn id="15" dur="1000" fill="hold"/>
                                        <p:tgtEl>
                                          <p:spTgt spid="4396"/>
                                        </p:tgtEl>
                                        <p:attrNameLst>
                                          <p:attrName>ppt_x</p:attrName>
                                        </p:attrNameLst>
                                      </p:cBhvr>
                                      <p:tavLst>
                                        <p:tav tm="0">
                                          <p:val>
                                            <p:strVal val="#ppt_x"/>
                                          </p:val>
                                        </p:tav>
                                        <p:tav tm="100000">
                                          <p:val>
                                            <p:strVal val="#ppt_x"/>
                                          </p:val>
                                        </p:tav>
                                      </p:tavLst>
                                    </p:anim>
                                    <p:anim calcmode="lin" valueType="num">
                                      <p:cBhvr>
                                        <p:cTn id="16" dur="1000" fill="hold"/>
                                        <p:tgtEl>
                                          <p:spTgt spid="4396"/>
                                        </p:tgtEl>
                                        <p:attrNameLst>
                                          <p:attrName>ppt_y</p:attrName>
                                        </p:attrNameLst>
                                      </p:cBhvr>
                                      <p:tavLst>
                                        <p:tav tm="0">
                                          <p:val>
                                            <p:strVal val="0-#ppt_h/2"/>
                                          </p:val>
                                        </p:tav>
                                        <p:tav tm="100000">
                                          <p:val>
                                            <p:strVal val="#ppt_y"/>
                                          </p:val>
                                        </p:tav>
                                      </p:tavLst>
                                    </p:anim>
                                  </p:childTnLst>
                                </p:cTn>
                              </p:par>
                              <p:par>
                                <p:cTn id="17" presetID="2" presetClass="entr" presetSubtype="2" accel="50000" decel="50000" fill="hold" grpId="4" nodeType="withEffect">
                                  <p:stCondLst>
                                    <p:cond delay="1500"/>
                                  </p:stCondLst>
                                  <p:iterate>
                                    <p:tmAbs val="0"/>
                                  </p:iterate>
                                  <p:childTnLst>
                                    <p:set>
                                      <p:cBhvr>
                                        <p:cTn id="18" fill="hold"/>
                                        <p:tgtEl>
                                          <p:spTgt spid="4400"/>
                                        </p:tgtEl>
                                        <p:attrNameLst>
                                          <p:attrName>style.visibility</p:attrName>
                                        </p:attrNameLst>
                                      </p:cBhvr>
                                      <p:to>
                                        <p:strVal val="visible"/>
                                      </p:to>
                                    </p:set>
                                    <p:anim calcmode="lin" valueType="num">
                                      <p:cBhvr>
                                        <p:cTn id="19" dur="1000" fill="hold"/>
                                        <p:tgtEl>
                                          <p:spTgt spid="4400"/>
                                        </p:tgtEl>
                                        <p:attrNameLst>
                                          <p:attrName>ppt_x</p:attrName>
                                        </p:attrNameLst>
                                      </p:cBhvr>
                                      <p:tavLst>
                                        <p:tav tm="0">
                                          <p:val>
                                            <p:strVal val="1+#ppt_w/2"/>
                                          </p:val>
                                        </p:tav>
                                        <p:tav tm="100000">
                                          <p:val>
                                            <p:strVal val="#ppt_x"/>
                                          </p:val>
                                        </p:tav>
                                      </p:tavLst>
                                    </p:anim>
                                    <p:anim calcmode="lin" valueType="num">
                                      <p:cBhvr>
                                        <p:cTn id="20" dur="1000" fill="hold"/>
                                        <p:tgtEl>
                                          <p:spTgt spid="4400"/>
                                        </p:tgtEl>
                                        <p:attrNameLst>
                                          <p:attrName>ppt_y</p:attrName>
                                        </p:attrNameLst>
                                      </p:cBhvr>
                                      <p:tavLst>
                                        <p:tav tm="0">
                                          <p:val>
                                            <p:strVal val="#ppt_y"/>
                                          </p:val>
                                        </p:tav>
                                        <p:tav tm="100000">
                                          <p:val>
                                            <p:strVal val="#ppt_y"/>
                                          </p:val>
                                        </p:tav>
                                      </p:tavLst>
                                    </p:anim>
                                  </p:childTnLst>
                                </p:cTn>
                              </p:par>
                              <p:par>
                                <p:cTn id="21" presetID="2" presetClass="entr" presetSubtype="2" accel="50000" decel="50000" fill="hold" grpId="5" nodeType="withEffect">
                                  <p:stCondLst>
                                    <p:cond delay="2000"/>
                                  </p:stCondLst>
                                  <p:iterate>
                                    <p:tmAbs val="0"/>
                                  </p:iterate>
                                  <p:childTnLst>
                                    <p:set>
                                      <p:cBhvr>
                                        <p:cTn id="22" fill="hold"/>
                                        <p:tgtEl>
                                          <p:spTgt spid="4404"/>
                                        </p:tgtEl>
                                        <p:attrNameLst>
                                          <p:attrName>style.visibility</p:attrName>
                                        </p:attrNameLst>
                                      </p:cBhvr>
                                      <p:to>
                                        <p:strVal val="visible"/>
                                      </p:to>
                                    </p:set>
                                    <p:anim calcmode="lin" valueType="num">
                                      <p:cBhvr>
                                        <p:cTn id="23" dur="1000" fill="hold"/>
                                        <p:tgtEl>
                                          <p:spTgt spid="4404"/>
                                        </p:tgtEl>
                                        <p:attrNameLst>
                                          <p:attrName>ppt_x</p:attrName>
                                        </p:attrNameLst>
                                      </p:cBhvr>
                                      <p:tavLst>
                                        <p:tav tm="0">
                                          <p:val>
                                            <p:strVal val="1+#ppt_w/2"/>
                                          </p:val>
                                        </p:tav>
                                        <p:tav tm="100000">
                                          <p:val>
                                            <p:strVal val="#ppt_x"/>
                                          </p:val>
                                        </p:tav>
                                      </p:tavLst>
                                    </p:anim>
                                    <p:anim calcmode="lin" valueType="num">
                                      <p:cBhvr>
                                        <p:cTn id="24" dur="1000" fill="hold"/>
                                        <p:tgtEl>
                                          <p:spTgt spid="4404"/>
                                        </p:tgtEl>
                                        <p:attrNameLst>
                                          <p:attrName>ppt_y</p:attrName>
                                        </p:attrNameLst>
                                      </p:cBhvr>
                                      <p:tavLst>
                                        <p:tav tm="0">
                                          <p:val>
                                            <p:strVal val="#ppt_y"/>
                                          </p:val>
                                        </p:tav>
                                        <p:tav tm="100000">
                                          <p:val>
                                            <p:strVal val="#ppt_y"/>
                                          </p:val>
                                        </p:tav>
                                      </p:tavLst>
                                    </p:anim>
                                  </p:childTnLst>
                                </p:cTn>
                              </p:par>
                              <p:par>
                                <p:cTn id="25" presetID="2" presetClass="entr" presetSubtype="2" accel="50000" decel="50000" fill="hold" grpId="6" nodeType="withEffect">
                                  <p:stCondLst>
                                    <p:cond delay="2500"/>
                                  </p:stCondLst>
                                  <p:iterate>
                                    <p:tmAbs val="0"/>
                                  </p:iterate>
                                  <p:childTnLst>
                                    <p:set>
                                      <p:cBhvr>
                                        <p:cTn id="26" fill="hold"/>
                                        <p:tgtEl>
                                          <p:spTgt spid="4408"/>
                                        </p:tgtEl>
                                        <p:attrNameLst>
                                          <p:attrName>style.visibility</p:attrName>
                                        </p:attrNameLst>
                                      </p:cBhvr>
                                      <p:to>
                                        <p:strVal val="visible"/>
                                      </p:to>
                                    </p:set>
                                    <p:anim calcmode="lin" valueType="num">
                                      <p:cBhvr>
                                        <p:cTn id="27" dur="1000" fill="hold"/>
                                        <p:tgtEl>
                                          <p:spTgt spid="4408"/>
                                        </p:tgtEl>
                                        <p:attrNameLst>
                                          <p:attrName>ppt_x</p:attrName>
                                        </p:attrNameLst>
                                      </p:cBhvr>
                                      <p:tavLst>
                                        <p:tav tm="0">
                                          <p:val>
                                            <p:strVal val="1+#ppt_w/2"/>
                                          </p:val>
                                        </p:tav>
                                        <p:tav tm="100000">
                                          <p:val>
                                            <p:strVal val="#ppt_x"/>
                                          </p:val>
                                        </p:tav>
                                      </p:tavLst>
                                    </p:anim>
                                    <p:anim calcmode="lin" valueType="num">
                                      <p:cBhvr>
                                        <p:cTn id="28" dur="1000" fill="hold"/>
                                        <p:tgtEl>
                                          <p:spTgt spid="4408"/>
                                        </p:tgtEl>
                                        <p:attrNameLst>
                                          <p:attrName>ppt_y</p:attrName>
                                        </p:attrNameLst>
                                      </p:cBhvr>
                                      <p:tavLst>
                                        <p:tav tm="0">
                                          <p:val>
                                            <p:strVal val="#ppt_y"/>
                                          </p:val>
                                        </p:tav>
                                        <p:tav tm="100000">
                                          <p:val>
                                            <p:strVal val="#ppt_y"/>
                                          </p:val>
                                        </p:tav>
                                      </p:tavLst>
                                    </p:anim>
                                  </p:childTnLst>
                                </p:cTn>
                              </p:par>
                              <p:par>
                                <p:cTn id="29" presetID="2" presetClass="entr" presetSubtype="2" accel="50000" decel="50000" fill="hold" grpId="7" nodeType="withEffect">
                                  <p:stCondLst>
                                    <p:cond delay="3000"/>
                                  </p:stCondLst>
                                  <p:iterate>
                                    <p:tmAbs val="0"/>
                                  </p:iterate>
                                  <p:childTnLst>
                                    <p:set>
                                      <p:cBhvr>
                                        <p:cTn id="30" fill="hold"/>
                                        <p:tgtEl>
                                          <p:spTgt spid="4412"/>
                                        </p:tgtEl>
                                        <p:attrNameLst>
                                          <p:attrName>style.visibility</p:attrName>
                                        </p:attrNameLst>
                                      </p:cBhvr>
                                      <p:to>
                                        <p:strVal val="visible"/>
                                      </p:to>
                                    </p:set>
                                    <p:anim calcmode="lin" valueType="num">
                                      <p:cBhvr>
                                        <p:cTn id="31" dur="1000" fill="hold"/>
                                        <p:tgtEl>
                                          <p:spTgt spid="4412"/>
                                        </p:tgtEl>
                                        <p:attrNameLst>
                                          <p:attrName>ppt_x</p:attrName>
                                        </p:attrNameLst>
                                      </p:cBhvr>
                                      <p:tavLst>
                                        <p:tav tm="0">
                                          <p:val>
                                            <p:strVal val="1+#ppt_w/2"/>
                                          </p:val>
                                        </p:tav>
                                        <p:tav tm="100000">
                                          <p:val>
                                            <p:strVal val="#ppt_x"/>
                                          </p:val>
                                        </p:tav>
                                      </p:tavLst>
                                    </p:anim>
                                    <p:anim calcmode="lin" valueType="num">
                                      <p:cBhvr>
                                        <p:cTn id="32" dur="1000" fill="hold"/>
                                        <p:tgtEl>
                                          <p:spTgt spid="4412"/>
                                        </p:tgtEl>
                                        <p:attrNameLst>
                                          <p:attrName>ppt_y</p:attrName>
                                        </p:attrNameLst>
                                      </p:cBhvr>
                                      <p:tavLst>
                                        <p:tav tm="0">
                                          <p:val>
                                            <p:strVal val="#ppt_y"/>
                                          </p:val>
                                        </p:tav>
                                        <p:tav tm="100000">
                                          <p:val>
                                            <p:strVal val="#ppt_y"/>
                                          </p:val>
                                        </p:tav>
                                      </p:tavLst>
                                    </p:anim>
                                  </p:childTnLst>
                                </p:cTn>
                              </p:par>
                              <p:par>
                                <p:cTn id="33" presetID="2" presetClass="entr" presetSubtype="2" accel="50000" decel="50000" fill="hold" grpId="8" nodeType="withEffect">
                                  <p:stCondLst>
                                    <p:cond delay="3500"/>
                                  </p:stCondLst>
                                  <p:iterate>
                                    <p:tmAbs val="0"/>
                                  </p:iterate>
                                  <p:childTnLst>
                                    <p:set>
                                      <p:cBhvr>
                                        <p:cTn id="34" fill="hold"/>
                                        <p:tgtEl>
                                          <p:spTgt spid="4416"/>
                                        </p:tgtEl>
                                        <p:attrNameLst>
                                          <p:attrName>style.visibility</p:attrName>
                                        </p:attrNameLst>
                                      </p:cBhvr>
                                      <p:to>
                                        <p:strVal val="visible"/>
                                      </p:to>
                                    </p:set>
                                    <p:anim calcmode="lin" valueType="num">
                                      <p:cBhvr>
                                        <p:cTn id="35" dur="1000" fill="hold"/>
                                        <p:tgtEl>
                                          <p:spTgt spid="4416"/>
                                        </p:tgtEl>
                                        <p:attrNameLst>
                                          <p:attrName>ppt_x</p:attrName>
                                        </p:attrNameLst>
                                      </p:cBhvr>
                                      <p:tavLst>
                                        <p:tav tm="0">
                                          <p:val>
                                            <p:strVal val="1+#ppt_w/2"/>
                                          </p:val>
                                        </p:tav>
                                        <p:tav tm="100000">
                                          <p:val>
                                            <p:strVal val="#ppt_x"/>
                                          </p:val>
                                        </p:tav>
                                      </p:tavLst>
                                    </p:anim>
                                    <p:anim calcmode="lin" valueType="num">
                                      <p:cBhvr>
                                        <p:cTn id="36" dur="1000" fill="hold"/>
                                        <p:tgtEl>
                                          <p:spTgt spid="4416"/>
                                        </p:tgtEl>
                                        <p:attrNameLst>
                                          <p:attrName>ppt_y</p:attrName>
                                        </p:attrNameLst>
                                      </p:cBhvr>
                                      <p:tavLst>
                                        <p:tav tm="0">
                                          <p:val>
                                            <p:strVal val="#ppt_y"/>
                                          </p:val>
                                        </p:tav>
                                        <p:tav tm="100000">
                                          <p:val>
                                            <p:strVal val="#ppt_y"/>
                                          </p:val>
                                        </p:tav>
                                      </p:tavLst>
                                    </p:anim>
                                  </p:childTnLst>
                                </p:cTn>
                              </p:par>
                              <p:par>
                                <p:cTn id="37" presetID="2" presetClass="entr" presetSubtype="2" accel="50000" decel="50000" fill="hold" grpId="9" nodeType="withEffect">
                                  <p:stCondLst>
                                    <p:cond delay="4000"/>
                                  </p:stCondLst>
                                  <p:iterate>
                                    <p:tmAbs val="0"/>
                                  </p:iterate>
                                  <p:childTnLst>
                                    <p:set>
                                      <p:cBhvr>
                                        <p:cTn id="38" fill="hold"/>
                                        <p:tgtEl>
                                          <p:spTgt spid="4420"/>
                                        </p:tgtEl>
                                        <p:attrNameLst>
                                          <p:attrName>style.visibility</p:attrName>
                                        </p:attrNameLst>
                                      </p:cBhvr>
                                      <p:to>
                                        <p:strVal val="visible"/>
                                      </p:to>
                                    </p:set>
                                    <p:anim calcmode="lin" valueType="num">
                                      <p:cBhvr>
                                        <p:cTn id="39" dur="1000" fill="hold"/>
                                        <p:tgtEl>
                                          <p:spTgt spid="4420"/>
                                        </p:tgtEl>
                                        <p:attrNameLst>
                                          <p:attrName>ppt_x</p:attrName>
                                        </p:attrNameLst>
                                      </p:cBhvr>
                                      <p:tavLst>
                                        <p:tav tm="0">
                                          <p:val>
                                            <p:strVal val="1+#ppt_w/2"/>
                                          </p:val>
                                        </p:tav>
                                        <p:tav tm="100000">
                                          <p:val>
                                            <p:strVal val="#ppt_x"/>
                                          </p:val>
                                        </p:tav>
                                      </p:tavLst>
                                    </p:anim>
                                    <p:anim calcmode="lin" valueType="num">
                                      <p:cBhvr>
                                        <p:cTn id="40" dur="1000" fill="hold"/>
                                        <p:tgtEl>
                                          <p:spTgt spid="44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3" grpId="2" animBg="1" advAuto="0"/>
      <p:bldP spid="4394" grpId="1" animBg="1" advAuto="0"/>
      <p:bldP spid="4396" grpId="3" animBg="1" advAuto="0"/>
      <p:bldP spid="4400" grpId="4" animBg="1" advAuto="0"/>
      <p:bldP spid="4404" grpId="5" animBg="1" advAuto="0"/>
      <p:bldP spid="4408" grpId="6" animBg="1" advAuto="0"/>
      <p:bldP spid="4412" grpId="7" animBg="1" advAuto="0"/>
      <p:bldP spid="4416" grpId="8" animBg="1" advAuto="0"/>
      <p:bldP spid="4420" grpId="9"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97" name="Group"/>
          <p:cNvGrpSpPr/>
          <p:nvPr/>
        </p:nvGrpSpPr>
        <p:grpSpPr>
          <a:xfrm>
            <a:off x="6731000" y="4698999"/>
            <a:ext cx="5461001" cy="889001"/>
            <a:chOff x="0" y="0"/>
            <a:chExt cx="5461000" cy="889000"/>
          </a:xfrm>
        </p:grpSpPr>
        <p:sp>
          <p:nvSpPr>
            <p:cNvPr id="4495" name="Shape"/>
            <p:cNvSpPr/>
            <p:nvPr/>
          </p:nvSpPr>
          <p:spPr>
            <a:xfrm>
              <a:off x="-1" y="-1"/>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496" name="Weaknesses"/>
            <p:cNvSpPr txBox="1"/>
            <p:nvPr/>
          </p:nvSpPr>
          <p:spPr>
            <a:xfrm>
              <a:off x="347162" y="203200"/>
              <a:ext cx="4766675"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solidFill>
                    <a:srgbClr val="929292"/>
                  </a:solidFill>
                  <a:latin typeface="+mn-lt"/>
                  <a:ea typeface="+mn-ea"/>
                  <a:cs typeface="+mn-cs"/>
                  <a:sym typeface="Montserrat Bold"/>
                </a:defRPr>
              </a:lvl1pPr>
            </a:lstStyle>
            <a:p>
              <a:r>
                <a:t>Weaknesses</a:t>
              </a:r>
            </a:p>
          </p:txBody>
        </p:sp>
      </p:grpSp>
      <p:grpSp>
        <p:nvGrpSpPr>
          <p:cNvPr id="4500" name="Group"/>
          <p:cNvGrpSpPr/>
          <p:nvPr/>
        </p:nvGrpSpPr>
        <p:grpSpPr>
          <a:xfrm>
            <a:off x="12192000" y="4698999"/>
            <a:ext cx="5461001" cy="889001"/>
            <a:chOff x="0" y="0"/>
            <a:chExt cx="5461000" cy="889000"/>
          </a:xfrm>
        </p:grpSpPr>
        <p:sp>
          <p:nvSpPr>
            <p:cNvPr id="4498" name="Shape"/>
            <p:cNvSpPr/>
            <p:nvPr/>
          </p:nvSpPr>
          <p:spPr>
            <a:xfrm>
              <a:off x="-1" y="-1"/>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499" name="Opportunities"/>
            <p:cNvSpPr txBox="1"/>
            <p:nvPr/>
          </p:nvSpPr>
          <p:spPr>
            <a:xfrm>
              <a:off x="347162" y="203200"/>
              <a:ext cx="4766675"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solidFill>
                    <a:srgbClr val="929292"/>
                  </a:solidFill>
                  <a:latin typeface="+mn-lt"/>
                  <a:ea typeface="+mn-ea"/>
                  <a:cs typeface="+mn-cs"/>
                  <a:sym typeface="Montserrat Bold"/>
                </a:defRPr>
              </a:lvl1pPr>
            </a:lstStyle>
            <a:p>
              <a:r>
                <a:t>Opportunities</a:t>
              </a:r>
            </a:p>
          </p:txBody>
        </p:sp>
      </p:grpSp>
      <p:grpSp>
        <p:nvGrpSpPr>
          <p:cNvPr id="4503" name="Group"/>
          <p:cNvGrpSpPr/>
          <p:nvPr/>
        </p:nvGrpSpPr>
        <p:grpSpPr>
          <a:xfrm>
            <a:off x="17653000" y="4698999"/>
            <a:ext cx="5461001" cy="889001"/>
            <a:chOff x="0" y="0"/>
            <a:chExt cx="5461000" cy="889000"/>
          </a:xfrm>
        </p:grpSpPr>
        <p:sp>
          <p:nvSpPr>
            <p:cNvPr id="4501" name="Shape"/>
            <p:cNvSpPr/>
            <p:nvPr/>
          </p:nvSpPr>
          <p:spPr>
            <a:xfrm>
              <a:off x="-1" y="-1"/>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502" name="Threats"/>
            <p:cNvSpPr txBox="1"/>
            <p:nvPr/>
          </p:nvSpPr>
          <p:spPr>
            <a:xfrm>
              <a:off x="347163" y="203200"/>
              <a:ext cx="4766675"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solidFill>
                    <a:srgbClr val="929292"/>
                  </a:solidFill>
                  <a:latin typeface="+mn-lt"/>
                  <a:ea typeface="+mn-ea"/>
                  <a:cs typeface="+mn-cs"/>
                  <a:sym typeface="Montserrat Bold"/>
                </a:defRPr>
              </a:lvl1pPr>
            </a:lstStyle>
            <a:p>
              <a:r>
                <a:t>Threats</a:t>
              </a:r>
            </a:p>
          </p:txBody>
        </p:sp>
      </p:grpSp>
      <p:sp>
        <p:nvSpPr>
          <p:cNvPr id="4504" name="S.W.O.T analytics"/>
          <p:cNvSpPr txBox="1"/>
          <p:nvPr/>
        </p:nvSpPr>
        <p:spPr>
          <a:xfrm>
            <a:off x="1904671" y="1970703"/>
            <a:ext cx="20574658" cy="149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90000"/>
              </a:lnSpc>
              <a:defRPr sz="9000" spc="0">
                <a:latin typeface="+mn-lt"/>
                <a:ea typeface="+mn-ea"/>
                <a:cs typeface="+mn-cs"/>
                <a:sym typeface="Montserrat Bold"/>
              </a:defRPr>
            </a:lvl1pPr>
          </a:lstStyle>
          <a:p>
            <a:r>
              <a:t>S.W.O.T analytics</a:t>
            </a:r>
          </a:p>
        </p:txBody>
      </p:sp>
      <p:grpSp>
        <p:nvGrpSpPr>
          <p:cNvPr id="4508" name="Group"/>
          <p:cNvGrpSpPr/>
          <p:nvPr/>
        </p:nvGrpSpPr>
        <p:grpSpPr>
          <a:xfrm>
            <a:off x="0" y="4572000"/>
            <a:ext cx="24384001" cy="9144000"/>
            <a:chOff x="0" y="0"/>
            <a:chExt cx="24384000" cy="9144000"/>
          </a:xfrm>
        </p:grpSpPr>
        <p:sp>
          <p:nvSpPr>
            <p:cNvPr id="4505" name="Rectangle"/>
            <p:cNvSpPr/>
            <p:nvPr/>
          </p:nvSpPr>
          <p:spPr>
            <a:xfrm>
              <a:off x="0" y="1016000"/>
              <a:ext cx="24384000" cy="8128000"/>
            </a:xfrm>
            <a:prstGeom prst="rect">
              <a:avLst/>
            </a:prstGeom>
            <a:gradFill flip="none" rotWithShape="1">
              <a:gsLst>
                <a:gs pos="0">
                  <a:srgbClr val="FFFFFF"/>
                </a:gs>
                <a:gs pos="100000">
                  <a:srgbClr val="EBEBEB"/>
                </a:gs>
              </a:gsLst>
              <a:lin ang="16200000" scaled="0"/>
            </a:gra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506" name="Shape"/>
            <p:cNvSpPr/>
            <p:nvPr/>
          </p:nvSpPr>
          <p:spPr>
            <a:xfrm>
              <a:off x="1270000" y="-1"/>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507" name="Strengths"/>
            <p:cNvSpPr txBox="1"/>
            <p:nvPr/>
          </p:nvSpPr>
          <p:spPr>
            <a:xfrm>
              <a:off x="1617162" y="266700"/>
              <a:ext cx="4766675"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Strengths</a:t>
              </a:r>
            </a:p>
          </p:txBody>
        </p:sp>
      </p:grpSp>
      <p:grpSp>
        <p:nvGrpSpPr>
          <p:cNvPr id="4511" name="Group"/>
          <p:cNvGrpSpPr/>
          <p:nvPr/>
        </p:nvGrpSpPr>
        <p:grpSpPr>
          <a:xfrm>
            <a:off x="2595877" y="7560896"/>
            <a:ext cx="6350003" cy="4229199"/>
            <a:chOff x="0" y="0"/>
            <a:chExt cx="6350001" cy="4229197"/>
          </a:xfrm>
        </p:grpSpPr>
        <p:sp>
          <p:nvSpPr>
            <p:cNvPr id="4509" name="Lorem ipsum dolor sit elit, consect loreretur adipiscing nisi aute. ipsum sit elit, Lorem ipsum dolor sit elit, consect loreretur adipiscing nisi aute. Lorem ipsum dolor sit elit, consect loreretur adipiscing nisi aute. ipsum sit elit, Lorem ipsum dolor "/>
            <p:cNvSpPr txBox="1"/>
            <p:nvPr/>
          </p:nvSpPr>
          <p:spPr>
            <a:xfrm>
              <a:off x="0" y="1860646"/>
              <a:ext cx="6350001" cy="23685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adipiscing nisi aute. ipsum sit elit, Lorem ipsum dolor sit elit, consect loreretur adipiscing nisi aute. Lorem ipsum dolor sit elit, consect loreretur adipiscing nisi aute. ipsum sit elit, Lorem ipsum dolor sit elit, consect loreretur adipiscing nisi aute.</a:t>
              </a:r>
            </a:p>
          </p:txBody>
        </p:sp>
        <p:sp>
          <p:nvSpPr>
            <p:cNvPr id="4510" name="The Strengths…"/>
            <p:cNvSpPr txBox="1"/>
            <p:nvPr/>
          </p:nvSpPr>
          <p:spPr>
            <a:xfrm>
              <a:off x="0" y="0"/>
              <a:ext cx="6350001" cy="14875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nSpc>
                  <a:spcPct val="90000"/>
                </a:lnSpc>
                <a:defRPr sz="5000" spc="0">
                  <a:latin typeface="+mn-lt"/>
                  <a:ea typeface="+mn-ea"/>
                  <a:cs typeface="+mn-cs"/>
                  <a:sym typeface="Montserrat Bold"/>
                </a:defRPr>
              </a:pPr>
              <a:r>
                <a:rPr dirty="0"/>
                <a:t>Strengths</a:t>
              </a:r>
              <a:r>
                <a:rPr lang="en-US" dirty="0"/>
                <a:t> </a:t>
              </a:r>
              <a:r>
                <a:rPr dirty="0"/>
                <a:t>we have</a:t>
              </a:r>
            </a:p>
          </p:txBody>
        </p:sp>
      </p:grpSp>
      <p:grpSp>
        <p:nvGrpSpPr>
          <p:cNvPr id="4515" name="Group"/>
          <p:cNvGrpSpPr/>
          <p:nvPr/>
        </p:nvGrpSpPr>
        <p:grpSpPr>
          <a:xfrm>
            <a:off x="10845299" y="7638044"/>
            <a:ext cx="5158199" cy="849199"/>
            <a:chOff x="0" y="0"/>
            <a:chExt cx="5158197" cy="849197"/>
          </a:xfrm>
        </p:grpSpPr>
        <p:sp>
          <p:nvSpPr>
            <p:cNvPr id="4512"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513" name="Lorem ipsum dolor sit elit, consect loreretur nisi ipsum dolor sit consect loreretur nisi Lorem ipsum dolor sit"/>
            <p:cNvSpPr/>
            <p:nvPr/>
          </p:nvSpPr>
          <p:spPr>
            <a:xfrm>
              <a:off x="1346651" y="215048"/>
              <a:ext cx="381154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 consect loreretur nisi Lorem ipsum dolor sit</a:t>
              </a:r>
            </a:p>
          </p:txBody>
        </p:sp>
        <p:sp>
          <p:nvSpPr>
            <p:cNvPr id="4514" name="1"/>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1</a:t>
              </a:r>
            </a:p>
          </p:txBody>
        </p:sp>
      </p:grpSp>
      <p:grpSp>
        <p:nvGrpSpPr>
          <p:cNvPr id="4519" name="Group"/>
          <p:cNvGrpSpPr/>
          <p:nvPr/>
        </p:nvGrpSpPr>
        <p:grpSpPr>
          <a:xfrm>
            <a:off x="10845299" y="10006594"/>
            <a:ext cx="5158199" cy="849199"/>
            <a:chOff x="0" y="0"/>
            <a:chExt cx="5158197" cy="849197"/>
          </a:xfrm>
        </p:grpSpPr>
        <p:sp>
          <p:nvSpPr>
            <p:cNvPr id="4516"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517" name="Lorem ipsum dolor sit elit, consect loreretur nisi ipsum dolor sit consect loreretur nisi Lorem ipsum dolor sit"/>
            <p:cNvSpPr/>
            <p:nvPr/>
          </p:nvSpPr>
          <p:spPr>
            <a:xfrm>
              <a:off x="1346651" y="215048"/>
              <a:ext cx="381154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 consect loreretur nisi Lorem ipsum dolor sit</a:t>
              </a:r>
            </a:p>
          </p:txBody>
        </p:sp>
        <p:sp>
          <p:nvSpPr>
            <p:cNvPr id="4518" name="3"/>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3</a:t>
              </a:r>
            </a:p>
          </p:txBody>
        </p:sp>
      </p:grpSp>
      <p:grpSp>
        <p:nvGrpSpPr>
          <p:cNvPr id="4523" name="Group"/>
          <p:cNvGrpSpPr/>
          <p:nvPr/>
        </p:nvGrpSpPr>
        <p:grpSpPr>
          <a:xfrm>
            <a:off x="16791030" y="7638044"/>
            <a:ext cx="5158199" cy="849199"/>
            <a:chOff x="0" y="0"/>
            <a:chExt cx="5158197" cy="849197"/>
          </a:xfrm>
        </p:grpSpPr>
        <p:sp>
          <p:nvSpPr>
            <p:cNvPr id="4520"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521" name="Lorem ipsum dolor sit elit, consect loreretur nisi ipsum dolor sit consect loreretur nisi Lorem ipsum dolor sit"/>
            <p:cNvSpPr/>
            <p:nvPr/>
          </p:nvSpPr>
          <p:spPr>
            <a:xfrm>
              <a:off x="1346651" y="215048"/>
              <a:ext cx="381154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 consect loreretur nisi Lorem ipsum dolor sit</a:t>
              </a:r>
            </a:p>
          </p:txBody>
        </p:sp>
        <p:sp>
          <p:nvSpPr>
            <p:cNvPr id="4522" name="2"/>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2</a:t>
              </a:r>
            </a:p>
          </p:txBody>
        </p:sp>
      </p:grpSp>
      <p:grpSp>
        <p:nvGrpSpPr>
          <p:cNvPr id="4527" name="Group"/>
          <p:cNvGrpSpPr/>
          <p:nvPr/>
        </p:nvGrpSpPr>
        <p:grpSpPr>
          <a:xfrm>
            <a:off x="16791030" y="10006594"/>
            <a:ext cx="5158199" cy="849199"/>
            <a:chOff x="0" y="0"/>
            <a:chExt cx="5158197" cy="849197"/>
          </a:xfrm>
        </p:grpSpPr>
        <p:sp>
          <p:nvSpPr>
            <p:cNvPr id="4524"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525" name="Lorem ipsum dolor sit elit, consect loreretur nisi ipsum dolor sit consect loreretur nisi Lorem ipsum dolor sit"/>
            <p:cNvSpPr/>
            <p:nvPr/>
          </p:nvSpPr>
          <p:spPr>
            <a:xfrm>
              <a:off x="1346651" y="215048"/>
              <a:ext cx="381154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 consect loreretur nisi Lorem ipsum dolor sit</a:t>
              </a:r>
            </a:p>
          </p:txBody>
        </p:sp>
        <p:sp>
          <p:nvSpPr>
            <p:cNvPr id="4526" name="4"/>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4</a:t>
              </a: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withEffect">
                                  <p:stCondLst>
                                    <p:cond delay="0"/>
                                  </p:stCondLst>
                                  <p:iterate>
                                    <p:tmAbs val="0"/>
                                  </p:iterate>
                                  <p:childTnLst>
                                    <p:set>
                                      <p:cBhvr>
                                        <p:cTn id="6" fill="hold"/>
                                        <p:tgtEl>
                                          <p:spTgt spid="4508"/>
                                        </p:tgtEl>
                                        <p:attrNameLst>
                                          <p:attrName>style.visibility</p:attrName>
                                        </p:attrNameLst>
                                      </p:cBhvr>
                                      <p:to>
                                        <p:strVal val="visible"/>
                                      </p:to>
                                    </p:set>
                                    <p:anim calcmode="lin" valueType="num">
                                      <p:cBhvr>
                                        <p:cTn id="7" dur="1000" fill="hold"/>
                                        <p:tgtEl>
                                          <p:spTgt spid="4508"/>
                                        </p:tgtEl>
                                        <p:attrNameLst>
                                          <p:attrName>ppt_x</p:attrName>
                                        </p:attrNameLst>
                                      </p:cBhvr>
                                      <p:tavLst>
                                        <p:tav tm="0">
                                          <p:val>
                                            <p:strVal val="#ppt_x"/>
                                          </p:val>
                                        </p:tav>
                                        <p:tav tm="100000">
                                          <p:val>
                                            <p:strVal val="#ppt_x"/>
                                          </p:val>
                                        </p:tav>
                                      </p:tavLst>
                                    </p:anim>
                                    <p:anim calcmode="lin" valueType="num">
                                      <p:cBhvr>
                                        <p:cTn id="8" dur="1000" fill="hold"/>
                                        <p:tgtEl>
                                          <p:spTgt spid="4508"/>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4511"/>
                                        </p:tgtEl>
                                        <p:attrNameLst>
                                          <p:attrName>style.visibility</p:attrName>
                                        </p:attrNameLst>
                                      </p:cBhvr>
                                      <p:to>
                                        <p:strVal val="visible"/>
                                      </p:to>
                                    </p:set>
                                    <p:anim calcmode="lin" valueType="num">
                                      <p:cBhvr>
                                        <p:cTn id="11" dur="1000" fill="hold"/>
                                        <p:tgtEl>
                                          <p:spTgt spid="4511"/>
                                        </p:tgtEl>
                                        <p:attrNameLst>
                                          <p:attrName>ppt_x</p:attrName>
                                        </p:attrNameLst>
                                      </p:cBhvr>
                                      <p:tavLst>
                                        <p:tav tm="0">
                                          <p:val>
                                            <p:strVal val="#ppt_x"/>
                                          </p:val>
                                        </p:tav>
                                        <p:tav tm="100000">
                                          <p:val>
                                            <p:strVal val="#ppt_x"/>
                                          </p:val>
                                        </p:tav>
                                      </p:tavLst>
                                    </p:anim>
                                    <p:anim calcmode="lin" valueType="num">
                                      <p:cBhvr>
                                        <p:cTn id="12" dur="1000" fill="hold"/>
                                        <p:tgtEl>
                                          <p:spTgt spid="4511"/>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4515"/>
                                        </p:tgtEl>
                                        <p:attrNameLst>
                                          <p:attrName>style.visibility</p:attrName>
                                        </p:attrNameLst>
                                      </p:cBhvr>
                                      <p:to>
                                        <p:strVal val="visible"/>
                                      </p:to>
                                    </p:set>
                                    <p:anim calcmode="lin" valueType="num">
                                      <p:cBhvr>
                                        <p:cTn id="15" dur="1000" fill="hold"/>
                                        <p:tgtEl>
                                          <p:spTgt spid="4515"/>
                                        </p:tgtEl>
                                        <p:attrNameLst>
                                          <p:attrName>ppt_x</p:attrName>
                                        </p:attrNameLst>
                                      </p:cBhvr>
                                      <p:tavLst>
                                        <p:tav tm="0">
                                          <p:val>
                                            <p:strVal val="#ppt_x"/>
                                          </p:val>
                                        </p:tav>
                                        <p:tav tm="100000">
                                          <p:val>
                                            <p:strVal val="#ppt_x"/>
                                          </p:val>
                                        </p:tav>
                                      </p:tavLst>
                                    </p:anim>
                                    <p:anim calcmode="lin" valueType="num">
                                      <p:cBhvr>
                                        <p:cTn id="16" dur="1000" fill="hold"/>
                                        <p:tgtEl>
                                          <p:spTgt spid="4515"/>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4523"/>
                                        </p:tgtEl>
                                        <p:attrNameLst>
                                          <p:attrName>style.visibility</p:attrName>
                                        </p:attrNameLst>
                                      </p:cBhvr>
                                      <p:to>
                                        <p:strVal val="visible"/>
                                      </p:to>
                                    </p:set>
                                    <p:anim calcmode="lin" valueType="num">
                                      <p:cBhvr>
                                        <p:cTn id="19" dur="1000" fill="hold"/>
                                        <p:tgtEl>
                                          <p:spTgt spid="4523"/>
                                        </p:tgtEl>
                                        <p:attrNameLst>
                                          <p:attrName>ppt_x</p:attrName>
                                        </p:attrNameLst>
                                      </p:cBhvr>
                                      <p:tavLst>
                                        <p:tav tm="0">
                                          <p:val>
                                            <p:strVal val="#ppt_x"/>
                                          </p:val>
                                        </p:tav>
                                        <p:tav tm="100000">
                                          <p:val>
                                            <p:strVal val="#ppt_x"/>
                                          </p:val>
                                        </p:tav>
                                      </p:tavLst>
                                    </p:anim>
                                    <p:anim calcmode="lin" valueType="num">
                                      <p:cBhvr>
                                        <p:cTn id="20" dur="1000" fill="hold"/>
                                        <p:tgtEl>
                                          <p:spTgt spid="4523"/>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4519"/>
                                        </p:tgtEl>
                                        <p:attrNameLst>
                                          <p:attrName>style.visibility</p:attrName>
                                        </p:attrNameLst>
                                      </p:cBhvr>
                                      <p:to>
                                        <p:strVal val="visible"/>
                                      </p:to>
                                    </p:set>
                                    <p:anim calcmode="lin" valueType="num">
                                      <p:cBhvr>
                                        <p:cTn id="23" dur="1000" fill="hold"/>
                                        <p:tgtEl>
                                          <p:spTgt spid="4519"/>
                                        </p:tgtEl>
                                        <p:attrNameLst>
                                          <p:attrName>ppt_x</p:attrName>
                                        </p:attrNameLst>
                                      </p:cBhvr>
                                      <p:tavLst>
                                        <p:tav tm="0">
                                          <p:val>
                                            <p:strVal val="#ppt_x"/>
                                          </p:val>
                                        </p:tav>
                                        <p:tav tm="100000">
                                          <p:val>
                                            <p:strVal val="#ppt_x"/>
                                          </p:val>
                                        </p:tav>
                                      </p:tavLst>
                                    </p:anim>
                                    <p:anim calcmode="lin" valueType="num">
                                      <p:cBhvr>
                                        <p:cTn id="24" dur="1000" fill="hold"/>
                                        <p:tgtEl>
                                          <p:spTgt spid="4519"/>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6" nodeType="withEffect">
                                  <p:stCondLst>
                                    <p:cond delay="2500"/>
                                  </p:stCondLst>
                                  <p:iterate>
                                    <p:tmAbs val="0"/>
                                  </p:iterate>
                                  <p:childTnLst>
                                    <p:set>
                                      <p:cBhvr>
                                        <p:cTn id="26" fill="hold"/>
                                        <p:tgtEl>
                                          <p:spTgt spid="4527"/>
                                        </p:tgtEl>
                                        <p:attrNameLst>
                                          <p:attrName>style.visibility</p:attrName>
                                        </p:attrNameLst>
                                      </p:cBhvr>
                                      <p:to>
                                        <p:strVal val="visible"/>
                                      </p:to>
                                    </p:set>
                                    <p:anim calcmode="lin" valueType="num">
                                      <p:cBhvr>
                                        <p:cTn id="27" dur="1000" fill="hold"/>
                                        <p:tgtEl>
                                          <p:spTgt spid="4527"/>
                                        </p:tgtEl>
                                        <p:attrNameLst>
                                          <p:attrName>ppt_x</p:attrName>
                                        </p:attrNameLst>
                                      </p:cBhvr>
                                      <p:tavLst>
                                        <p:tav tm="0">
                                          <p:val>
                                            <p:strVal val="#ppt_x"/>
                                          </p:val>
                                        </p:tav>
                                        <p:tav tm="100000">
                                          <p:val>
                                            <p:strVal val="#ppt_x"/>
                                          </p:val>
                                        </p:tav>
                                      </p:tavLst>
                                    </p:anim>
                                    <p:anim calcmode="lin" valueType="num">
                                      <p:cBhvr>
                                        <p:cTn id="28" dur="1000" fill="hold"/>
                                        <p:tgtEl>
                                          <p:spTgt spid="4527"/>
                                        </p:tgtEl>
                                        <p:attrNameLst>
                                          <p:attrName>ppt_y</p:attrName>
                                        </p:attrNameLst>
                                      </p:cBhvr>
                                      <p:tavLst>
                                        <p:tav tm="0">
                                          <p:val>
                                            <p:strVal val="1+#ppt_h/2"/>
                                          </p:val>
                                        </p:tav>
                                        <p:tav tm="100000">
                                          <p:val>
                                            <p:strVal val="#ppt_y"/>
                                          </p:val>
                                        </p:tav>
                                      </p:tavLst>
                                    </p:anim>
                                  </p:childTnLst>
                                </p:cTn>
                              </p:par>
                              <p:par>
                                <p:cTn id="29" presetID="2" presetClass="entr" presetSubtype="4" accel="50000" decel="50000" fill="hold" grpId="7" nodeType="withEffect">
                                  <p:stCondLst>
                                    <p:cond delay="3000"/>
                                  </p:stCondLst>
                                  <p:iterate>
                                    <p:tmAbs val="0"/>
                                  </p:iterate>
                                  <p:childTnLst>
                                    <p:set>
                                      <p:cBhvr>
                                        <p:cTn id="30" fill="hold"/>
                                        <p:tgtEl>
                                          <p:spTgt spid="4497"/>
                                        </p:tgtEl>
                                        <p:attrNameLst>
                                          <p:attrName>style.visibility</p:attrName>
                                        </p:attrNameLst>
                                      </p:cBhvr>
                                      <p:to>
                                        <p:strVal val="visible"/>
                                      </p:to>
                                    </p:set>
                                    <p:anim calcmode="lin" valueType="num">
                                      <p:cBhvr>
                                        <p:cTn id="31" dur="1000" fill="hold"/>
                                        <p:tgtEl>
                                          <p:spTgt spid="4497"/>
                                        </p:tgtEl>
                                        <p:attrNameLst>
                                          <p:attrName>ppt_x</p:attrName>
                                        </p:attrNameLst>
                                      </p:cBhvr>
                                      <p:tavLst>
                                        <p:tav tm="0">
                                          <p:val>
                                            <p:strVal val="#ppt_x"/>
                                          </p:val>
                                        </p:tav>
                                        <p:tav tm="100000">
                                          <p:val>
                                            <p:strVal val="#ppt_x"/>
                                          </p:val>
                                        </p:tav>
                                      </p:tavLst>
                                    </p:anim>
                                    <p:anim calcmode="lin" valueType="num">
                                      <p:cBhvr>
                                        <p:cTn id="32" dur="1000" fill="hold"/>
                                        <p:tgtEl>
                                          <p:spTgt spid="4497"/>
                                        </p:tgtEl>
                                        <p:attrNameLst>
                                          <p:attrName>ppt_y</p:attrName>
                                        </p:attrNameLst>
                                      </p:cBhvr>
                                      <p:tavLst>
                                        <p:tav tm="0">
                                          <p:val>
                                            <p:strVal val="1+#ppt_h/2"/>
                                          </p:val>
                                        </p:tav>
                                        <p:tav tm="100000">
                                          <p:val>
                                            <p:strVal val="#ppt_y"/>
                                          </p:val>
                                        </p:tav>
                                      </p:tavLst>
                                    </p:anim>
                                  </p:childTnLst>
                                </p:cTn>
                              </p:par>
                              <p:par>
                                <p:cTn id="33" presetID="2" presetClass="entr" presetSubtype="4" accel="50000" decel="50000" fill="hold" grpId="8" nodeType="withEffect">
                                  <p:stCondLst>
                                    <p:cond delay="3500"/>
                                  </p:stCondLst>
                                  <p:iterate>
                                    <p:tmAbs val="0"/>
                                  </p:iterate>
                                  <p:childTnLst>
                                    <p:set>
                                      <p:cBhvr>
                                        <p:cTn id="34" fill="hold"/>
                                        <p:tgtEl>
                                          <p:spTgt spid="4500"/>
                                        </p:tgtEl>
                                        <p:attrNameLst>
                                          <p:attrName>style.visibility</p:attrName>
                                        </p:attrNameLst>
                                      </p:cBhvr>
                                      <p:to>
                                        <p:strVal val="visible"/>
                                      </p:to>
                                    </p:set>
                                    <p:anim calcmode="lin" valueType="num">
                                      <p:cBhvr>
                                        <p:cTn id="35" dur="1000" fill="hold"/>
                                        <p:tgtEl>
                                          <p:spTgt spid="4500"/>
                                        </p:tgtEl>
                                        <p:attrNameLst>
                                          <p:attrName>ppt_x</p:attrName>
                                        </p:attrNameLst>
                                      </p:cBhvr>
                                      <p:tavLst>
                                        <p:tav tm="0">
                                          <p:val>
                                            <p:strVal val="#ppt_x"/>
                                          </p:val>
                                        </p:tav>
                                        <p:tav tm="100000">
                                          <p:val>
                                            <p:strVal val="#ppt_x"/>
                                          </p:val>
                                        </p:tav>
                                      </p:tavLst>
                                    </p:anim>
                                    <p:anim calcmode="lin" valueType="num">
                                      <p:cBhvr>
                                        <p:cTn id="36" dur="1000" fill="hold"/>
                                        <p:tgtEl>
                                          <p:spTgt spid="4500"/>
                                        </p:tgtEl>
                                        <p:attrNameLst>
                                          <p:attrName>ppt_y</p:attrName>
                                        </p:attrNameLst>
                                      </p:cBhvr>
                                      <p:tavLst>
                                        <p:tav tm="0">
                                          <p:val>
                                            <p:strVal val="1+#ppt_h/2"/>
                                          </p:val>
                                        </p:tav>
                                        <p:tav tm="100000">
                                          <p:val>
                                            <p:strVal val="#ppt_y"/>
                                          </p:val>
                                        </p:tav>
                                      </p:tavLst>
                                    </p:anim>
                                  </p:childTnLst>
                                </p:cTn>
                              </p:par>
                              <p:par>
                                <p:cTn id="37" presetID="2" presetClass="entr" presetSubtype="4" accel="50000" decel="50000" fill="hold" grpId="9" nodeType="withEffect">
                                  <p:stCondLst>
                                    <p:cond delay="4000"/>
                                  </p:stCondLst>
                                  <p:iterate>
                                    <p:tmAbs val="0"/>
                                  </p:iterate>
                                  <p:childTnLst>
                                    <p:set>
                                      <p:cBhvr>
                                        <p:cTn id="38" fill="hold"/>
                                        <p:tgtEl>
                                          <p:spTgt spid="4503"/>
                                        </p:tgtEl>
                                        <p:attrNameLst>
                                          <p:attrName>style.visibility</p:attrName>
                                        </p:attrNameLst>
                                      </p:cBhvr>
                                      <p:to>
                                        <p:strVal val="visible"/>
                                      </p:to>
                                    </p:set>
                                    <p:anim calcmode="lin" valueType="num">
                                      <p:cBhvr>
                                        <p:cTn id="39" dur="1000" fill="hold"/>
                                        <p:tgtEl>
                                          <p:spTgt spid="4503"/>
                                        </p:tgtEl>
                                        <p:attrNameLst>
                                          <p:attrName>ppt_x</p:attrName>
                                        </p:attrNameLst>
                                      </p:cBhvr>
                                      <p:tavLst>
                                        <p:tav tm="0">
                                          <p:val>
                                            <p:strVal val="#ppt_x"/>
                                          </p:val>
                                        </p:tav>
                                        <p:tav tm="100000">
                                          <p:val>
                                            <p:strVal val="#ppt_x"/>
                                          </p:val>
                                        </p:tav>
                                      </p:tavLst>
                                    </p:anim>
                                    <p:anim calcmode="lin" valueType="num">
                                      <p:cBhvr>
                                        <p:cTn id="40" dur="1000" fill="hold"/>
                                        <p:tgtEl>
                                          <p:spTgt spid="45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7" grpId="7" animBg="1" advAuto="0"/>
      <p:bldP spid="4500" grpId="8" animBg="1" advAuto="0"/>
      <p:bldP spid="4503" grpId="9" animBg="1" advAuto="0"/>
      <p:bldP spid="4508" grpId="1" animBg="1" advAuto="0"/>
      <p:bldP spid="4511" grpId="2" animBg="1" advAuto="0"/>
      <p:bldP spid="4515" grpId="3" animBg="1" advAuto="0"/>
      <p:bldP spid="4519" grpId="5" animBg="1" advAuto="0"/>
      <p:bldP spid="4523" grpId="4" animBg="1" advAuto="0"/>
      <p:bldP spid="4527" grpId="6"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9" name="Rectangle"/>
          <p:cNvSpPr/>
          <p:nvPr/>
        </p:nvSpPr>
        <p:spPr>
          <a:xfrm>
            <a:off x="0" y="5588000"/>
            <a:ext cx="24384001" cy="8128000"/>
          </a:xfrm>
          <a:prstGeom prst="rect">
            <a:avLst/>
          </a:prstGeom>
          <a:gradFill>
            <a:gsLst>
              <a:gs pos="0">
                <a:srgbClr val="FFFFFF"/>
              </a:gs>
              <a:gs pos="100000">
                <a:srgbClr val="EBEBEB"/>
              </a:gs>
            </a:gsLst>
            <a:lin ang="16200000"/>
          </a:gra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530" name="Shape"/>
          <p:cNvSpPr/>
          <p:nvPr/>
        </p:nvSpPr>
        <p:spPr>
          <a:xfrm>
            <a:off x="6731000" y="4571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531" name="Shape"/>
          <p:cNvSpPr/>
          <p:nvPr/>
        </p:nvSpPr>
        <p:spPr>
          <a:xfrm>
            <a:off x="1269999" y="4698999"/>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532" name="Shape"/>
          <p:cNvSpPr/>
          <p:nvPr/>
        </p:nvSpPr>
        <p:spPr>
          <a:xfrm>
            <a:off x="12192000" y="469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533" name="Shape"/>
          <p:cNvSpPr/>
          <p:nvPr/>
        </p:nvSpPr>
        <p:spPr>
          <a:xfrm>
            <a:off x="17653000" y="469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534" name="Strengths"/>
          <p:cNvSpPr txBox="1"/>
          <p:nvPr/>
        </p:nvSpPr>
        <p:spPr>
          <a:xfrm>
            <a:off x="1617162" y="49022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solidFill>
                  <a:srgbClr val="929292"/>
                </a:solidFill>
                <a:latin typeface="+mn-lt"/>
                <a:ea typeface="+mn-ea"/>
                <a:cs typeface="+mn-cs"/>
                <a:sym typeface="Montserrat Bold"/>
              </a:defRPr>
            </a:lvl1pPr>
          </a:lstStyle>
          <a:p>
            <a:r>
              <a:t>Strengths</a:t>
            </a:r>
          </a:p>
        </p:txBody>
      </p:sp>
      <p:sp>
        <p:nvSpPr>
          <p:cNvPr id="4535" name="Weaknesses"/>
          <p:cNvSpPr txBox="1"/>
          <p:nvPr/>
        </p:nvSpPr>
        <p:spPr>
          <a:xfrm>
            <a:off x="7078162" y="48387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latin typeface="+mn-lt"/>
                <a:ea typeface="+mn-ea"/>
                <a:cs typeface="+mn-cs"/>
                <a:sym typeface="Montserrat Bold"/>
              </a:defRPr>
            </a:lvl1pPr>
          </a:lstStyle>
          <a:p>
            <a:r>
              <a:t>Weaknesses</a:t>
            </a:r>
          </a:p>
        </p:txBody>
      </p:sp>
      <p:sp>
        <p:nvSpPr>
          <p:cNvPr id="4536" name="S.W.O.T analytics"/>
          <p:cNvSpPr txBox="1"/>
          <p:nvPr/>
        </p:nvSpPr>
        <p:spPr>
          <a:xfrm>
            <a:off x="1904671" y="1970703"/>
            <a:ext cx="20574658" cy="149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90000"/>
              </a:lnSpc>
              <a:defRPr sz="9000" spc="0">
                <a:latin typeface="+mn-lt"/>
                <a:ea typeface="+mn-ea"/>
                <a:cs typeface="+mn-cs"/>
                <a:sym typeface="Montserrat Bold"/>
              </a:defRPr>
            </a:lvl1pPr>
          </a:lstStyle>
          <a:p>
            <a:r>
              <a:t>S.W.O.T analytics</a:t>
            </a:r>
          </a:p>
        </p:txBody>
      </p:sp>
      <p:sp>
        <p:nvSpPr>
          <p:cNvPr id="4537" name="Opportunities"/>
          <p:cNvSpPr txBox="1"/>
          <p:nvPr/>
        </p:nvSpPr>
        <p:spPr>
          <a:xfrm>
            <a:off x="12539162" y="49022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solidFill>
                  <a:srgbClr val="929292"/>
                </a:solidFill>
                <a:latin typeface="+mn-lt"/>
                <a:ea typeface="+mn-ea"/>
                <a:cs typeface="+mn-cs"/>
                <a:sym typeface="Montserrat Bold"/>
              </a:defRPr>
            </a:lvl1pPr>
          </a:lstStyle>
          <a:p>
            <a:r>
              <a:t>Opportunities</a:t>
            </a:r>
          </a:p>
        </p:txBody>
      </p:sp>
      <p:sp>
        <p:nvSpPr>
          <p:cNvPr id="4538" name="Threats"/>
          <p:cNvSpPr txBox="1"/>
          <p:nvPr/>
        </p:nvSpPr>
        <p:spPr>
          <a:xfrm>
            <a:off x="18000163" y="49022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solidFill>
                  <a:srgbClr val="929292"/>
                </a:solidFill>
                <a:latin typeface="+mn-lt"/>
                <a:ea typeface="+mn-ea"/>
                <a:cs typeface="+mn-cs"/>
                <a:sym typeface="Montserrat Bold"/>
              </a:defRPr>
            </a:lvl1pPr>
          </a:lstStyle>
          <a:p>
            <a:r>
              <a:t>Threats</a:t>
            </a:r>
          </a:p>
        </p:txBody>
      </p:sp>
      <p:sp>
        <p:nvSpPr>
          <p:cNvPr id="4539" name="Lorem ipsum dolor sit elit, consect loreretur adipiscing nisi aute. ipsum sit elit, Lorem ipsum dolor sit elit, consect loreretur adipiscing nisi aute. Lorem ipsum dolor sit elit, consect loreretur adipiscing nisi aute. ipsum sit elit, Lorem ipsum dolor "/>
          <p:cNvSpPr txBox="1"/>
          <p:nvPr/>
        </p:nvSpPr>
        <p:spPr>
          <a:xfrm>
            <a:off x="2595877" y="9421543"/>
            <a:ext cx="6350001" cy="23685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consect loreretur adipiscing nisi aute. Lorem ipsum dolor sit elit, consect loreretur adipiscing nisi aute. ipsum sit elit, Lorem ipsum dolor sit elit, consect loreretur adipiscing nisi aute.</a:t>
            </a:r>
          </a:p>
        </p:txBody>
      </p:sp>
      <p:sp>
        <p:nvSpPr>
          <p:cNvPr id="4540" name="The Weaknesses we realize"/>
          <p:cNvSpPr txBox="1"/>
          <p:nvPr/>
        </p:nvSpPr>
        <p:spPr>
          <a:xfrm>
            <a:off x="2595877" y="7560896"/>
            <a:ext cx="6350002" cy="15735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5000" spc="0">
                <a:latin typeface="+mn-lt"/>
                <a:ea typeface="+mn-ea"/>
                <a:cs typeface="+mn-cs"/>
                <a:sym typeface="Montserrat Bold"/>
              </a:defRPr>
            </a:lvl1pPr>
          </a:lstStyle>
          <a:p>
            <a:r>
              <a:t>The Weaknesses we realize</a:t>
            </a:r>
          </a:p>
        </p:txBody>
      </p:sp>
      <p:grpSp>
        <p:nvGrpSpPr>
          <p:cNvPr id="4544" name="Group"/>
          <p:cNvGrpSpPr/>
          <p:nvPr/>
        </p:nvGrpSpPr>
        <p:grpSpPr>
          <a:xfrm>
            <a:off x="11662909" y="7298802"/>
            <a:ext cx="9698567" cy="849199"/>
            <a:chOff x="0" y="0"/>
            <a:chExt cx="9698566" cy="849197"/>
          </a:xfrm>
        </p:grpSpPr>
        <p:sp>
          <p:nvSpPr>
            <p:cNvPr id="4541"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542" name="Lorem ipsum dolor sit elit, consect loreretur nisi ipsum dolor sit consect loreretur nisi Lorem ipsum dolor sit elit, consect loreretur nisi ipsum dolor sit consect loreretur nisi"/>
            <p:cNvSpPr/>
            <p:nvPr/>
          </p:nvSpPr>
          <p:spPr>
            <a:xfrm>
              <a:off x="1346651" y="215048"/>
              <a:ext cx="8351916"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 consect loreretur nisi Lorem ipsum dolor sit elit, consect loreretur nisi ipsum dolor sit consect loreretur nisi</a:t>
              </a:r>
            </a:p>
          </p:txBody>
        </p:sp>
        <p:sp>
          <p:nvSpPr>
            <p:cNvPr id="4543" name="1"/>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1</a:t>
              </a:r>
            </a:p>
          </p:txBody>
        </p:sp>
      </p:grpSp>
      <p:grpSp>
        <p:nvGrpSpPr>
          <p:cNvPr id="4548" name="Group"/>
          <p:cNvGrpSpPr/>
          <p:nvPr/>
        </p:nvGrpSpPr>
        <p:grpSpPr>
          <a:xfrm>
            <a:off x="11662909" y="8960275"/>
            <a:ext cx="9698567" cy="849199"/>
            <a:chOff x="0" y="0"/>
            <a:chExt cx="9698566" cy="849197"/>
          </a:xfrm>
        </p:grpSpPr>
        <p:sp>
          <p:nvSpPr>
            <p:cNvPr id="4545"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546" name="Lorem ipsum dolor sit elit, consect loreretur nisi ipsum dolor sit consect loreretur nisi Lorem ipsum dolor sit elit, consect loreretur nisi ipsum dolor sit consect loreretur nisi"/>
            <p:cNvSpPr/>
            <p:nvPr/>
          </p:nvSpPr>
          <p:spPr>
            <a:xfrm>
              <a:off x="1346651" y="215048"/>
              <a:ext cx="8351916"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 consect loreretur nisi Lorem ipsum dolor sit elit, consect loreretur nisi ipsum dolor sit consect loreretur nisi</a:t>
              </a:r>
            </a:p>
          </p:txBody>
        </p:sp>
        <p:sp>
          <p:nvSpPr>
            <p:cNvPr id="4547" name="2"/>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2</a:t>
              </a:r>
            </a:p>
          </p:txBody>
        </p:sp>
      </p:grpSp>
      <p:grpSp>
        <p:nvGrpSpPr>
          <p:cNvPr id="4552" name="Group"/>
          <p:cNvGrpSpPr/>
          <p:nvPr/>
        </p:nvGrpSpPr>
        <p:grpSpPr>
          <a:xfrm>
            <a:off x="11662909" y="10621748"/>
            <a:ext cx="9698567" cy="849199"/>
            <a:chOff x="0" y="0"/>
            <a:chExt cx="9698566" cy="849197"/>
          </a:xfrm>
        </p:grpSpPr>
        <p:sp>
          <p:nvSpPr>
            <p:cNvPr id="4549"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550" name="Lorem ipsum dolor sit elit, consect loreretur nisi ipsum dolor sit consect loreretur nisi Lorem ipsum dolor sit elit, consect loreretur nisi ipsum dolor sit consect loreretur nisi"/>
            <p:cNvSpPr/>
            <p:nvPr/>
          </p:nvSpPr>
          <p:spPr>
            <a:xfrm>
              <a:off x="1346651" y="215048"/>
              <a:ext cx="8351916"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 consect loreretur nisi Lorem ipsum dolor sit elit, consect loreretur nisi ipsum dolor sit consect loreretur nisi</a:t>
              </a:r>
            </a:p>
          </p:txBody>
        </p:sp>
        <p:sp>
          <p:nvSpPr>
            <p:cNvPr id="4551" name="3"/>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3</a:t>
              </a:r>
            </a:p>
          </p:txBody>
        </p:sp>
      </p:grpSp>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4" name="Rectangle"/>
          <p:cNvSpPr/>
          <p:nvPr/>
        </p:nvSpPr>
        <p:spPr>
          <a:xfrm>
            <a:off x="0" y="5588000"/>
            <a:ext cx="24384001" cy="8128000"/>
          </a:xfrm>
          <a:prstGeom prst="rect">
            <a:avLst/>
          </a:prstGeom>
          <a:gradFill>
            <a:gsLst>
              <a:gs pos="0">
                <a:srgbClr val="FFFFFF"/>
              </a:gs>
              <a:gs pos="100000">
                <a:srgbClr val="EBEBEB"/>
              </a:gs>
            </a:gsLst>
            <a:lin ang="16200000"/>
          </a:gra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555" name="Shape"/>
          <p:cNvSpPr/>
          <p:nvPr/>
        </p:nvSpPr>
        <p:spPr>
          <a:xfrm>
            <a:off x="12192000" y="4571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556" name="Shape"/>
          <p:cNvSpPr/>
          <p:nvPr/>
        </p:nvSpPr>
        <p:spPr>
          <a:xfrm>
            <a:off x="1269999" y="4698999"/>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557" name="Shape"/>
          <p:cNvSpPr/>
          <p:nvPr/>
        </p:nvSpPr>
        <p:spPr>
          <a:xfrm>
            <a:off x="6731000" y="469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558" name="Shape"/>
          <p:cNvSpPr/>
          <p:nvPr/>
        </p:nvSpPr>
        <p:spPr>
          <a:xfrm>
            <a:off x="17653000" y="469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559" name="Strengths"/>
          <p:cNvSpPr txBox="1"/>
          <p:nvPr/>
        </p:nvSpPr>
        <p:spPr>
          <a:xfrm>
            <a:off x="1617162" y="49022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solidFill>
                  <a:srgbClr val="929292"/>
                </a:solidFill>
                <a:latin typeface="+mn-lt"/>
                <a:ea typeface="+mn-ea"/>
                <a:cs typeface="+mn-cs"/>
                <a:sym typeface="Montserrat Bold"/>
              </a:defRPr>
            </a:lvl1pPr>
          </a:lstStyle>
          <a:p>
            <a:r>
              <a:t>Strengths</a:t>
            </a:r>
          </a:p>
        </p:txBody>
      </p:sp>
      <p:sp>
        <p:nvSpPr>
          <p:cNvPr id="4560" name="Weaknesses"/>
          <p:cNvSpPr txBox="1"/>
          <p:nvPr/>
        </p:nvSpPr>
        <p:spPr>
          <a:xfrm>
            <a:off x="7078162" y="49022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solidFill>
                  <a:srgbClr val="929292"/>
                </a:solidFill>
                <a:latin typeface="+mn-lt"/>
                <a:ea typeface="+mn-ea"/>
                <a:cs typeface="+mn-cs"/>
                <a:sym typeface="Montserrat Bold"/>
              </a:defRPr>
            </a:lvl1pPr>
          </a:lstStyle>
          <a:p>
            <a:r>
              <a:t>Weaknesses</a:t>
            </a:r>
          </a:p>
        </p:txBody>
      </p:sp>
      <p:sp>
        <p:nvSpPr>
          <p:cNvPr id="4561" name="Opportunities"/>
          <p:cNvSpPr txBox="1"/>
          <p:nvPr/>
        </p:nvSpPr>
        <p:spPr>
          <a:xfrm>
            <a:off x="12539162" y="48387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latin typeface="+mn-lt"/>
                <a:ea typeface="+mn-ea"/>
                <a:cs typeface="+mn-cs"/>
                <a:sym typeface="Montserrat Bold"/>
              </a:defRPr>
            </a:lvl1pPr>
          </a:lstStyle>
          <a:p>
            <a:r>
              <a:t>Opportunities</a:t>
            </a:r>
          </a:p>
        </p:txBody>
      </p:sp>
      <p:sp>
        <p:nvSpPr>
          <p:cNvPr id="4562" name="Threats"/>
          <p:cNvSpPr txBox="1"/>
          <p:nvPr/>
        </p:nvSpPr>
        <p:spPr>
          <a:xfrm>
            <a:off x="18000163" y="49022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solidFill>
                  <a:srgbClr val="929292"/>
                </a:solidFill>
                <a:latin typeface="+mn-lt"/>
                <a:ea typeface="+mn-ea"/>
                <a:cs typeface="+mn-cs"/>
                <a:sym typeface="Montserrat Bold"/>
              </a:defRPr>
            </a:lvl1pPr>
          </a:lstStyle>
          <a:p>
            <a:r>
              <a:t>Threats</a:t>
            </a:r>
          </a:p>
        </p:txBody>
      </p:sp>
      <p:sp>
        <p:nvSpPr>
          <p:cNvPr id="4563" name="S.W.O.T analytics"/>
          <p:cNvSpPr txBox="1"/>
          <p:nvPr/>
        </p:nvSpPr>
        <p:spPr>
          <a:xfrm>
            <a:off x="1904671" y="1970703"/>
            <a:ext cx="20574658" cy="149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90000"/>
              </a:lnSpc>
              <a:defRPr sz="9000" spc="0">
                <a:latin typeface="+mn-lt"/>
                <a:ea typeface="+mn-ea"/>
                <a:cs typeface="+mn-cs"/>
                <a:sym typeface="Montserrat Bold"/>
              </a:defRPr>
            </a:lvl1pPr>
          </a:lstStyle>
          <a:p>
            <a:r>
              <a:t>S.W.O.T analytics</a:t>
            </a:r>
          </a:p>
        </p:txBody>
      </p:sp>
      <p:grpSp>
        <p:nvGrpSpPr>
          <p:cNvPr id="4566" name="Group"/>
          <p:cNvGrpSpPr/>
          <p:nvPr/>
        </p:nvGrpSpPr>
        <p:grpSpPr>
          <a:xfrm>
            <a:off x="17013110" y="7560896"/>
            <a:ext cx="5080001" cy="355601"/>
            <a:chOff x="0" y="0"/>
            <a:chExt cx="5080000" cy="355600"/>
          </a:xfrm>
        </p:grpSpPr>
        <p:sp>
          <p:nvSpPr>
            <p:cNvPr id="4564" name="January 28"/>
            <p:cNvSpPr/>
            <p:nvPr/>
          </p:nvSpPr>
          <p:spPr>
            <a:xfrm>
              <a:off x="0" y="35560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latin typeface="+mn-lt"/>
                  <a:ea typeface="+mn-ea"/>
                  <a:cs typeface="+mn-cs"/>
                  <a:sym typeface="Montserrat Bold"/>
                </a:defRPr>
              </a:lvl1pPr>
            </a:lstStyle>
            <a:p>
              <a:r>
                <a:t>January 28</a:t>
              </a:r>
            </a:p>
          </p:txBody>
        </p:sp>
        <p:sp>
          <p:nvSpPr>
            <p:cNvPr id="4565" name="Calendar"/>
            <p:cNvSpPr/>
            <p:nvPr/>
          </p:nvSpPr>
          <p:spPr>
            <a:xfrm>
              <a:off x="0" y="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t>Calendar</a:t>
              </a:r>
            </a:p>
          </p:txBody>
        </p:sp>
      </p:grpSp>
      <p:grpSp>
        <p:nvGrpSpPr>
          <p:cNvPr id="4574" name="Group"/>
          <p:cNvGrpSpPr/>
          <p:nvPr/>
        </p:nvGrpSpPr>
        <p:grpSpPr>
          <a:xfrm>
            <a:off x="17013110" y="9060923"/>
            <a:ext cx="5080001" cy="1087150"/>
            <a:chOff x="0" y="0"/>
            <a:chExt cx="5080000" cy="1087149"/>
          </a:xfrm>
        </p:grpSpPr>
        <p:sp>
          <p:nvSpPr>
            <p:cNvPr id="4567" name="Bar stats"/>
            <p:cNvSpPr/>
            <p:nvPr/>
          </p:nvSpPr>
          <p:spPr>
            <a:xfrm>
              <a:off x="0" y="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t>Bar stats</a:t>
              </a:r>
            </a:p>
          </p:txBody>
        </p:sp>
        <p:sp>
          <p:nvSpPr>
            <p:cNvPr id="4568" name="Rounded Rectangle"/>
            <p:cNvSpPr/>
            <p:nvPr/>
          </p:nvSpPr>
          <p:spPr>
            <a:xfrm>
              <a:off x="0" y="515649"/>
              <a:ext cx="889000" cy="571501"/>
            </a:xfrm>
            <a:prstGeom prst="roundRect">
              <a:avLst>
                <a:gd name="adj" fmla="val 33333"/>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569" name="Rounded Rectangle"/>
            <p:cNvSpPr/>
            <p:nvPr/>
          </p:nvSpPr>
          <p:spPr>
            <a:xfrm>
              <a:off x="987620" y="515649"/>
              <a:ext cx="889001" cy="571501"/>
            </a:xfrm>
            <a:prstGeom prst="roundRect">
              <a:avLst>
                <a:gd name="adj" fmla="val 33333"/>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570" name="Rounded Rectangle"/>
            <p:cNvSpPr/>
            <p:nvPr/>
          </p:nvSpPr>
          <p:spPr>
            <a:xfrm>
              <a:off x="1975242" y="515649"/>
              <a:ext cx="889001" cy="571501"/>
            </a:xfrm>
            <a:prstGeom prst="roundRect">
              <a:avLst>
                <a:gd name="adj" fmla="val 33333"/>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571" name="Rounded Rectangle"/>
            <p:cNvSpPr/>
            <p:nvPr/>
          </p:nvSpPr>
          <p:spPr>
            <a:xfrm>
              <a:off x="2962862" y="515649"/>
              <a:ext cx="889001" cy="571501"/>
            </a:xfrm>
            <a:prstGeom prst="roundRect">
              <a:avLst>
                <a:gd name="adj" fmla="val 33333"/>
              </a:avLst>
            </a:prstGeom>
            <a:solidFill>
              <a:schemeClr val="accent1">
                <a:alpha val="25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572" name="Rounded Rectangle"/>
            <p:cNvSpPr/>
            <p:nvPr/>
          </p:nvSpPr>
          <p:spPr>
            <a:xfrm>
              <a:off x="3950484" y="515649"/>
              <a:ext cx="889001" cy="571501"/>
            </a:xfrm>
            <a:prstGeom prst="roundRect">
              <a:avLst>
                <a:gd name="adj" fmla="val 33333"/>
              </a:avLst>
            </a:prstGeom>
            <a:solidFill>
              <a:schemeClr val="accent1">
                <a:alpha val="25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573" name="50"/>
            <p:cNvSpPr/>
            <p:nvPr/>
          </p:nvSpPr>
          <p:spPr>
            <a:xfrm>
              <a:off x="1876621" y="598199"/>
              <a:ext cx="108624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000" cap="all" spc="100">
                  <a:solidFill>
                    <a:srgbClr val="FFFFFF"/>
                  </a:solidFill>
                  <a:latin typeface="+mn-lt"/>
                  <a:ea typeface="+mn-ea"/>
                  <a:cs typeface="+mn-cs"/>
                  <a:sym typeface="Montserrat Bold"/>
                </a:defRPr>
              </a:lvl1pPr>
            </a:lstStyle>
            <a:p>
              <a:r>
                <a:t>50</a:t>
              </a:r>
            </a:p>
          </p:txBody>
        </p:sp>
      </p:grpSp>
      <p:grpSp>
        <p:nvGrpSpPr>
          <p:cNvPr id="4582" name="Group"/>
          <p:cNvGrpSpPr/>
          <p:nvPr/>
        </p:nvGrpSpPr>
        <p:grpSpPr>
          <a:xfrm>
            <a:off x="17013110" y="10655954"/>
            <a:ext cx="5080001" cy="1087150"/>
            <a:chOff x="0" y="0"/>
            <a:chExt cx="5080000" cy="1087149"/>
          </a:xfrm>
        </p:grpSpPr>
        <p:sp>
          <p:nvSpPr>
            <p:cNvPr id="4575" name="Bar stats"/>
            <p:cNvSpPr/>
            <p:nvPr/>
          </p:nvSpPr>
          <p:spPr>
            <a:xfrm>
              <a:off x="0" y="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t>Bar stats</a:t>
              </a:r>
            </a:p>
          </p:txBody>
        </p:sp>
        <p:sp>
          <p:nvSpPr>
            <p:cNvPr id="4576" name="Rounded Rectangle"/>
            <p:cNvSpPr/>
            <p:nvPr/>
          </p:nvSpPr>
          <p:spPr>
            <a:xfrm>
              <a:off x="0" y="515649"/>
              <a:ext cx="889000" cy="571501"/>
            </a:xfrm>
            <a:prstGeom prst="roundRect">
              <a:avLst>
                <a:gd name="adj" fmla="val 33333"/>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577" name="Rounded Rectangle"/>
            <p:cNvSpPr/>
            <p:nvPr/>
          </p:nvSpPr>
          <p:spPr>
            <a:xfrm>
              <a:off x="987620" y="515649"/>
              <a:ext cx="889001" cy="571501"/>
            </a:xfrm>
            <a:prstGeom prst="roundRect">
              <a:avLst>
                <a:gd name="adj" fmla="val 33333"/>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578" name="Rounded Rectangle"/>
            <p:cNvSpPr/>
            <p:nvPr/>
          </p:nvSpPr>
          <p:spPr>
            <a:xfrm>
              <a:off x="1975242" y="515649"/>
              <a:ext cx="889001" cy="571501"/>
            </a:xfrm>
            <a:prstGeom prst="roundRect">
              <a:avLst>
                <a:gd name="adj" fmla="val 33333"/>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579" name="Rounded Rectangle"/>
            <p:cNvSpPr/>
            <p:nvPr/>
          </p:nvSpPr>
          <p:spPr>
            <a:xfrm>
              <a:off x="2962862" y="515649"/>
              <a:ext cx="889001" cy="571501"/>
            </a:xfrm>
            <a:prstGeom prst="roundRect">
              <a:avLst>
                <a:gd name="adj" fmla="val 33333"/>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580" name="Rounded Rectangle"/>
            <p:cNvSpPr/>
            <p:nvPr/>
          </p:nvSpPr>
          <p:spPr>
            <a:xfrm>
              <a:off x="3950484" y="515649"/>
              <a:ext cx="889001" cy="571501"/>
            </a:xfrm>
            <a:prstGeom prst="roundRect">
              <a:avLst>
                <a:gd name="adj" fmla="val 33333"/>
              </a:avLst>
            </a:prstGeom>
            <a:solidFill>
              <a:schemeClr val="accent1">
                <a:alpha val="25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581" name="78"/>
            <p:cNvSpPr/>
            <p:nvPr/>
          </p:nvSpPr>
          <p:spPr>
            <a:xfrm>
              <a:off x="2864242" y="598199"/>
              <a:ext cx="108624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000" cap="all" spc="100">
                  <a:solidFill>
                    <a:srgbClr val="FFFFFF"/>
                  </a:solidFill>
                  <a:latin typeface="+mn-lt"/>
                  <a:ea typeface="+mn-ea"/>
                  <a:cs typeface="+mn-cs"/>
                  <a:sym typeface="Montserrat Bold"/>
                </a:defRPr>
              </a:lvl1pPr>
            </a:lstStyle>
            <a:p>
              <a:r>
                <a:t>78</a:t>
              </a:r>
            </a:p>
          </p:txBody>
        </p:sp>
      </p:grpSp>
      <p:sp>
        <p:nvSpPr>
          <p:cNvPr id="4583" name="Lorem ipsum dolor sit elit, consect loreretur adipiscing nisi aute. ipsum sit elit, Lorem ipsum dolor sit elit, consect loreretur adipiscing nisi aute. Lorem ipsum dolor sit elit, consect loreretur adipiscing nisi aute. ipsum sit elit, Lorem ipsum dolor "/>
          <p:cNvSpPr txBox="1"/>
          <p:nvPr/>
        </p:nvSpPr>
        <p:spPr>
          <a:xfrm>
            <a:off x="2595877" y="9421543"/>
            <a:ext cx="6350001" cy="23685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consect loreretur adipiscing nisi aute. Lorem ipsum dolor sit elit, consect loreretur adipiscing nisi aute. ipsum sit elit, Lorem ipsum dolor sit elit, consect loreretur adipiscing nisi aute.</a:t>
            </a:r>
          </a:p>
        </p:txBody>
      </p:sp>
      <p:sp>
        <p:nvSpPr>
          <p:cNvPr id="4584" name="The upcoming…"/>
          <p:cNvSpPr txBox="1"/>
          <p:nvPr/>
        </p:nvSpPr>
        <p:spPr>
          <a:xfrm>
            <a:off x="2595877" y="7560896"/>
            <a:ext cx="6350002" cy="15735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5000" spc="0">
                <a:latin typeface="+mn-lt"/>
                <a:ea typeface="+mn-ea"/>
                <a:cs typeface="+mn-cs"/>
                <a:sym typeface="Montserrat Bold"/>
              </a:defRPr>
            </a:pPr>
            <a:r>
              <a:t>The upcoming</a:t>
            </a:r>
          </a:p>
          <a:p>
            <a:pPr>
              <a:lnSpc>
                <a:spcPct val="90000"/>
              </a:lnSpc>
              <a:defRPr sz="5000" spc="0">
                <a:latin typeface="+mn-lt"/>
                <a:ea typeface="+mn-ea"/>
                <a:cs typeface="+mn-cs"/>
                <a:sym typeface="Montserrat Bold"/>
              </a:defRPr>
            </a:pPr>
            <a:r>
              <a:t>Opportunities</a:t>
            </a:r>
          </a:p>
        </p:txBody>
      </p:sp>
      <p:grpSp>
        <p:nvGrpSpPr>
          <p:cNvPr id="4588" name="Group"/>
          <p:cNvGrpSpPr/>
          <p:nvPr/>
        </p:nvGrpSpPr>
        <p:grpSpPr>
          <a:xfrm>
            <a:off x="10639453" y="7251654"/>
            <a:ext cx="4680082" cy="1307250"/>
            <a:chOff x="0" y="0"/>
            <a:chExt cx="4680080" cy="1307248"/>
          </a:xfrm>
        </p:grpSpPr>
        <p:sp>
          <p:nvSpPr>
            <p:cNvPr id="4585"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586" name="Lorem ipsum dolor sit elit, consect loreretur nisi ipsum dolor sit conne loreretur"/>
            <p:cNvSpPr txBox="1"/>
            <p:nvPr/>
          </p:nvSpPr>
          <p:spPr>
            <a:xfrm>
              <a:off x="1143888" y="138848"/>
              <a:ext cx="3536193"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 conne loreretur</a:t>
              </a:r>
            </a:p>
          </p:txBody>
        </p:sp>
        <p:sp>
          <p:nvSpPr>
            <p:cNvPr id="4587" name="1"/>
            <p:cNvSpPr txBox="1"/>
            <p:nvPr/>
          </p:nvSpPr>
          <p:spPr>
            <a:xfrm>
              <a:off x="79362" y="138848"/>
              <a:ext cx="690474" cy="571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1</a:t>
              </a:r>
            </a:p>
          </p:txBody>
        </p:sp>
      </p:grpSp>
      <p:grpSp>
        <p:nvGrpSpPr>
          <p:cNvPr id="4592" name="Group"/>
          <p:cNvGrpSpPr/>
          <p:nvPr/>
        </p:nvGrpSpPr>
        <p:grpSpPr>
          <a:xfrm>
            <a:off x="10639453" y="8998375"/>
            <a:ext cx="4680083" cy="1307250"/>
            <a:chOff x="0" y="0"/>
            <a:chExt cx="4680081" cy="1307248"/>
          </a:xfrm>
        </p:grpSpPr>
        <p:sp>
          <p:nvSpPr>
            <p:cNvPr id="4589"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590" name="Lorem ipsum dolor sit elit, consect loreretur nisi ipsum dolor sit conne loreretur"/>
            <p:cNvSpPr txBox="1"/>
            <p:nvPr/>
          </p:nvSpPr>
          <p:spPr>
            <a:xfrm>
              <a:off x="1143888" y="138848"/>
              <a:ext cx="3536194"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 conne loreretur</a:t>
              </a:r>
            </a:p>
          </p:txBody>
        </p:sp>
        <p:sp>
          <p:nvSpPr>
            <p:cNvPr id="4591" name="2"/>
            <p:cNvSpPr txBox="1"/>
            <p:nvPr/>
          </p:nvSpPr>
          <p:spPr>
            <a:xfrm>
              <a:off x="79362" y="138848"/>
              <a:ext cx="690474" cy="571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2</a:t>
              </a:r>
            </a:p>
          </p:txBody>
        </p:sp>
      </p:grpSp>
      <p:grpSp>
        <p:nvGrpSpPr>
          <p:cNvPr id="4596" name="Group"/>
          <p:cNvGrpSpPr/>
          <p:nvPr/>
        </p:nvGrpSpPr>
        <p:grpSpPr>
          <a:xfrm>
            <a:off x="10639455" y="10745097"/>
            <a:ext cx="4680079" cy="1307250"/>
            <a:chOff x="0" y="0"/>
            <a:chExt cx="4680078" cy="1307248"/>
          </a:xfrm>
        </p:grpSpPr>
        <p:sp>
          <p:nvSpPr>
            <p:cNvPr id="4593"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594" name="Lorem ipsum dolor sit elit, consect loreretur nisi ipsum dolor sit conne loreretur"/>
            <p:cNvSpPr txBox="1"/>
            <p:nvPr/>
          </p:nvSpPr>
          <p:spPr>
            <a:xfrm>
              <a:off x="1143888" y="138848"/>
              <a:ext cx="3536191"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 conne loreretur</a:t>
              </a:r>
            </a:p>
          </p:txBody>
        </p:sp>
        <p:sp>
          <p:nvSpPr>
            <p:cNvPr id="4595" name="3"/>
            <p:cNvSpPr txBox="1"/>
            <p:nvPr/>
          </p:nvSpPr>
          <p:spPr>
            <a:xfrm>
              <a:off x="79362" y="138848"/>
              <a:ext cx="690474" cy="571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3</a:t>
              </a:r>
            </a:p>
          </p:txBody>
        </p:sp>
      </p:grpSp>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a:extLst>
            <a:ext uri="{FF2B5EF4-FFF2-40B4-BE49-F238E27FC236}">
              <a16:creationId xmlns:a16="http://schemas.microsoft.com/office/drawing/2014/main" id="{3172EF94-362C-A5CB-6AEF-54F0C0AE3BDC}"/>
            </a:ext>
          </a:extLst>
        </p:cNvPr>
        <p:cNvGrpSpPr/>
        <p:nvPr/>
      </p:nvGrpSpPr>
      <p:grpSpPr>
        <a:xfrm>
          <a:off x="0" y="0"/>
          <a:ext cx="0" cy="0"/>
          <a:chOff x="0" y="0"/>
          <a:chExt cx="0" cy="0"/>
        </a:xfrm>
      </p:grpSpPr>
      <p:grpSp>
        <p:nvGrpSpPr>
          <p:cNvPr id="106" name="Group">
            <a:extLst>
              <a:ext uri="{FF2B5EF4-FFF2-40B4-BE49-F238E27FC236}">
                <a16:creationId xmlns:a16="http://schemas.microsoft.com/office/drawing/2014/main" id="{715E76A1-20A0-78A3-8515-63006BD70588}"/>
              </a:ext>
            </a:extLst>
          </p:cNvPr>
          <p:cNvGrpSpPr/>
          <p:nvPr/>
        </p:nvGrpSpPr>
        <p:grpSpPr>
          <a:xfrm>
            <a:off x="2753469" y="-1"/>
            <a:ext cx="21630533" cy="13716002"/>
            <a:chOff x="0" y="-1"/>
            <a:chExt cx="21630532" cy="13716002"/>
          </a:xfrm>
        </p:grpSpPr>
        <p:grpSp>
          <p:nvGrpSpPr>
            <p:cNvPr id="108" name="Group">
              <a:extLst>
                <a:ext uri="{FF2B5EF4-FFF2-40B4-BE49-F238E27FC236}">
                  <a16:creationId xmlns:a16="http://schemas.microsoft.com/office/drawing/2014/main" id="{52295558-D8D2-9AAC-7479-5ED09EFFCA8B}"/>
                </a:ext>
              </a:extLst>
            </p:cNvPr>
            <p:cNvGrpSpPr/>
            <p:nvPr/>
          </p:nvGrpSpPr>
          <p:grpSpPr>
            <a:xfrm>
              <a:off x="0" y="2937325"/>
              <a:ext cx="10620894" cy="8116357"/>
              <a:chOff x="0" y="778967"/>
              <a:chExt cx="10620893" cy="8116354"/>
            </a:xfrm>
          </p:grpSpPr>
          <p:sp>
            <p:nvSpPr>
              <p:cNvPr id="122" name="Need any support?…">
                <a:extLst>
                  <a:ext uri="{FF2B5EF4-FFF2-40B4-BE49-F238E27FC236}">
                    <a16:creationId xmlns:a16="http://schemas.microsoft.com/office/drawing/2014/main" id="{C34EF00B-4656-55C6-3657-D53889CB8723}"/>
                  </a:ext>
                </a:extLst>
              </p:cNvPr>
              <p:cNvSpPr/>
              <p:nvPr/>
            </p:nvSpPr>
            <p:spPr>
              <a:xfrm>
                <a:off x="0" y="7921465"/>
                <a:ext cx="4882343" cy="97385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defRPr sz="2000" spc="59">
                    <a:latin typeface="Montserrat Regular"/>
                    <a:ea typeface="Montserrat Regular"/>
                    <a:cs typeface="Montserrat Regular"/>
                    <a:sym typeface="Montserrat Regular"/>
                  </a:defRPr>
                </a:pPr>
                <a:r>
                  <a:rPr dirty="0">
                    <a:solidFill>
                      <a:schemeClr val="bg1"/>
                    </a:solidFill>
                  </a:rPr>
                  <a:t>Need any support?</a:t>
                </a:r>
              </a:p>
              <a:p>
                <a:pPr>
                  <a:defRPr sz="2000" spc="59">
                    <a:latin typeface="Montserrat Regular"/>
                    <a:ea typeface="Montserrat Regular"/>
                    <a:cs typeface="Montserrat Regular"/>
                    <a:sym typeface="Montserrat Regular"/>
                  </a:defRPr>
                </a:pPr>
                <a:r>
                  <a:rPr dirty="0">
                    <a:solidFill>
                      <a:schemeClr val="bg1"/>
                    </a:solidFill>
                  </a:rPr>
                  <a:t>Feel free to contact us</a:t>
                </a:r>
              </a:p>
            </p:txBody>
          </p:sp>
          <p:sp>
            <p:nvSpPr>
              <p:cNvPr id="123" name="HOW TO CHANGE…">
                <a:extLst>
                  <a:ext uri="{FF2B5EF4-FFF2-40B4-BE49-F238E27FC236}">
                    <a16:creationId xmlns:a16="http://schemas.microsoft.com/office/drawing/2014/main" id="{8588FFBC-D391-7934-9B52-319A344FF6C6}"/>
                  </a:ext>
                </a:extLst>
              </p:cNvPr>
              <p:cNvSpPr/>
              <p:nvPr/>
            </p:nvSpPr>
            <p:spPr>
              <a:xfrm>
                <a:off x="0" y="778967"/>
                <a:ext cx="10620893" cy="87203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b">
                <a:spAutoFit/>
              </a:bodyPr>
              <a:lstStyle/>
              <a:p>
                <a:pPr>
                  <a:lnSpc>
                    <a:spcPct val="100000"/>
                  </a:lnSpc>
                  <a:defRPr sz="5000" cap="all" spc="0">
                    <a:latin typeface="Montserrat ExtraBold"/>
                    <a:ea typeface="Montserrat ExtraBold"/>
                    <a:cs typeface="Montserrat ExtraBold"/>
                    <a:sym typeface="Montserrat ExtraBold"/>
                  </a:defRPr>
                </a:pPr>
                <a:r>
                  <a:rPr lang="en-US" dirty="0">
                    <a:solidFill>
                      <a:schemeClr val="bg1"/>
                    </a:solidFill>
                  </a:rPr>
                  <a:t>COLOR CHOICES</a:t>
                </a:r>
              </a:p>
            </p:txBody>
          </p:sp>
          <p:grpSp>
            <p:nvGrpSpPr>
              <p:cNvPr id="124" name="Group">
                <a:extLst>
                  <a:ext uri="{FF2B5EF4-FFF2-40B4-BE49-F238E27FC236}">
                    <a16:creationId xmlns:a16="http://schemas.microsoft.com/office/drawing/2014/main" id="{01278184-4026-B30A-DF77-5EBC4E8DB98C}"/>
                  </a:ext>
                </a:extLst>
              </p:cNvPr>
              <p:cNvGrpSpPr/>
              <p:nvPr/>
            </p:nvGrpSpPr>
            <p:grpSpPr>
              <a:xfrm>
                <a:off x="0" y="2430761"/>
                <a:ext cx="619461" cy="619461"/>
                <a:chOff x="0" y="0"/>
                <a:chExt cx="619460" cy="619460"/>
              </a:xfrm>
            </p:grpSpPr>
            <p:sp>
              <p:nvSpPr>
                <p:cNvPr id="132" name="Circle">
                  <a:extLst>
                    <a:ext uri="{FF2B5EF4-FFF2-40B4-BE49-F238E27FC236}">
                      <a16:creationId xmlns:a16="http://schemas.microsoft.com/office/drawing/2014/main" id="{711CAC92-9CE2-5928-65C4-CF887EC39DFC}"/>
                    </a:ext>
                  </a:extLst>
                </p:cNvPr>
                <p:cNvSpPr/>
                <p:nvPr/>
              </p:nvSpPr>
              <p:spPr>
                <a:xfrm>
                  <a:off x="0" y="0"/>
                  <a:ext cx="619460" cy="619460"/>
                </a:xfrm>
                <a:prstGeom prst="ellipse">
                  <a:avLst/>
                </a:prstGeom>
                <a:solidFill>
                  <a:srgbClr val="2F558C"/>
                </a:solidFill>
                <a:ln w="12700" cap="flat">
                  <a:noFill/>
                  <a:miter lim="400000"/>
                </a:ln>
                <a:effectLst/>
              </p:spPr>
              <p:txBody>
                <a:bodyPr wrap="square" lIns="38100" tIns="38100" rIns="38100" bIns="381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33" name="1">
                  <a:extLst>
                    <a:ext uri="{FF2B5EF4-FFF2-40B4-BE49-F238E27FC236}">
                      <a16:creationId xmlns:a16="http://schemas.microsoft.com/office/drawing/2014/main" id="{DBF70F14-2E0E-65AA-5A43-E7E1B10EE4A0}"/>
                    </a:ext>
                  </a:extLst>
                </p:cNvPr>
                <p:cNvSpPr/>
                <p:nvPr/>
              </p:nvSpPr>
              <p:spPr>
                <a:xfrm>
                  <a:off x="53676" y="66073"/>
                  <a:ext cx="526874" cy="48731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a:lnSpc>
                      <a:spcPct val="100000"/>
                    </a:lnSpc>
                    <a:defRPr sz="2500" cap="all" spc="0">
                      <a:latin typeface="Montserrat ExtraBold"/>
                      <a:ea typeface="Montserrat ExtraBold"/>
                      <a:cs typeface="Montserrat ExtraBold"/>
                      <a:sym typeface="Montserrat ExtraBold"/>
                    </a:defRPr>
                  </a:lvl1pPr>
                </a:lstStyle>
                <a:p>
                  <a:r>
                    <a:rPr dirty="0">
                      <a:solidFill>
                        <a:schemeClr val="bg1"/>
                      </a:solidFill>
                    </a:rPr>
                    <a:t>1</a:t>
                  </a:r>
                </a:p>
              </p:txBody>
            </p:sp>
          </p:grpSp>
          <p:grpSp>
            <p:nvGrpSpPr>
              <p:cNvPr id="125" name="Group">
                <a:extLst>
                  <a:ext uri="{FF2B5EF4-FFF2-40B4-BE49-F238E27FC236}">
                    <a16:creationId xmlns:a16="http://schemas.microsoft.com/office/drawing/2014/main" id="{FB1FB318-04A8-5A90-B24A-6581DF352BBE}"/>
                  </a:ext>
                </a:extLst>
              </p:cNvPr>
              <p:cNvGrpSpPr/>
              <p:nvPr/>
            </p:nvGrpSpPr>
            <p:grpSpPr>
              <a:xfrm>
                <a:off x="0" y="3556154"/>
                <a:ext cx="619461" cy="619461"/>
                <a:chOff x="0" y="-329704"/>
                <a:chExt cx="619460" cy="619460"/>
              </a:xfrm>
            </p:grpSpPr>
            <p:sp>
              <p:nvSpPr>
                <p:cNvPr id="130" name="Circle">
                  <a:extLst>
                    <a:ext uri="{FF2B5EF4-FFF2-40B4-BE49-F238E27FC236}">
                      <a16:creationId xmlns:a16="http://schemas.microsoft.com/office/drawing/2014/main" id="{8B5C28BE-26AD-8D0A-583B-57DEAF5BBCBA}"/>
                    </a:ext>
                  </a:extLst>
                </p:cNvPr>
                <p:cNvSpPr/>
                <p:nvPr/>
              </p:nvSpPr>
              <p:spPr>
                <a:xfrm>
                  <a:off x="0" y="-329704"/>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31" name="2">
                  <a:extLst>
                    <a:ext uri="{FF2B5EF4-FFF2-40B4-BE49-F238E27FC236}">
                      <a16:creationId xmlns:a16="http://schemas.microsoft.com/office/drawing/2014/main" id="{32593E5E-BD88-9465-3B70-3AD40FBCB96A}"/>
                    </a:ext>
                  </a:extLst>
                </p:cNvPr>
                <p:cNvSpPr/>
                <p:nvPr/>
              </p:nvSpPr>
              <p:spPr>
                <a:xfrm>
                  <a:off x="53676" y="-263632"/>
                  <a:ext cx="526874" cy="48731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a:lnSpc>
                      <a:spcPct val="100000"/>
                    </a:lnSpc>
                    <a:defRPr sz="2500" cap="all" spc="0">
                      <a:latin typeface="Montserrat ExtraBold"/>
                      <a:ea typeface="Montserrat ExtraBold"/>
                      <a:cs typeface="Montserrat ExtraBold"/>
                      <a:sym typeface="Montserrat ExtraBold"/>
                    </a:defRPr>
                  </a:lvl1pPr>
                </a:lstStyle>
                <a:p>
                  <a:r>
                    <a:rPr dirty="0">
                      <a:solidFill>
                        <a:schemeClr val="bg1"/>
                      </a:solidFill>
                    </a:rPr>
                    <a:t>2</a:t>
                  </a:r>
                </a:p>
              </p:txBody>
            </p:sp>
          </p:grpSp>
          <p:grpSp>
            <p:nvGrpSpPr>
              <p:cNvPr id="126" name="Group">
                <a:extLst>
                  <a:ext uri="{FF2B5EF4-FFF2-40B4-BE49-F238E27FC236}">
                    <a16:creationId xmlns:a16="http://schemas.microsoft.com/office/drawing/2014/main" id="{B6BD769E-9A3E-CDCF-085D-53D89E1579AA}"/>
                  </a:ext>
                </a:extLst>
              </p:cNvPr>
              <p:cNvGrpSpPr/>
              <p:nvPr/>
            </p:nvGrpSpPr>
            <p:grpSpPr>
              <a:xfrm>
                <a:off x="0" y="4577721"/>
                <a:ext cx="619461" cy="619461"/>
                <a:chOff x="0" y="-369533"/>
                <a:chExt cx="619460" cy="619460"/>
              </a:xfrm>
            </p:grpSpPr>
            <p:sp>
              <p:nvSpPr>
                <p:cNvPr id="128" name="Circle">
                  <a:extLst>
                    <a:ext uri="{FF2B5EF4-FFF2-40B4-BE49-F238E27FC236}">
                      <a16:creationId xmlns:a16="http://schemas.microsoft.com/office/drawing/2014/main" id="{7B818DE5-1342-2FFB-1F04-1978E5CCCCA1}"/>
                    </a:ext>
                  </a:extLst>
                </p:cNvPr>
                <p:cNvSpPr/>
                <p:nvPr/>
              </p:nvSpPr>
              <p:spPr>
                <a:xfrm>
                  <a:off x="0" y="-369533"/>
                  <a:ext cx="619460" cy="619460"/>
                </a:xfrm>
                <a:prstGeom prst="ellipse">
                  <a:avLst/>
                </a:prstGeom>
                <a:solidFill>
                  <a:schemeClr val="tx1"/>
                </a:solidFill>
                <a:ln w="12700" cap="flat">
                  <a:noFill/>
                  <a:miter lim="400000"/>
                </a:ln>
                <a:effectLst/>
              </p:spPr>
              <p:txBody>
                <a:bodyPr wrap="square" lIns="38100" tIns="38100" rIns="38100" bIns="381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29" name="3">
                  <a:extLst>
                    <a:ext uri="{FF2B5EF4-FFF2-40B4-BE49-F238E27FC236}">
                      <a16:creationId xmlns:a16="http://schemas.microsoft.com/office/drawing/2014/main" id="{17F6C1B7-9B59-44A7-0202-2A54128BAEC0}"/>
                    </a:ext>
                  </a:extLst>
                </p:cNvPr>
                <p:cNvSpPr/>
                <p:nvPr/>
              </p:nvSpPr>
              <p:spPr>
                <a:xfrm>
                  <a:off x="53676" y="-303459"/>
                  <a:ext cx="526874" cy="48731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a:lnSpc>
                      <a:spcPct val="100000"/>
                    </a:lnSpc>
                    <a:defRPr sz="2500" cap="all" spc="0">
                      <a:latin typeface="Montserrat ExtraBold"/>
                      <a:ea typeface="Montserrat ExtraBold"/>
                      <a:cs typeface="Montserrat ExtraBold"/>
                      <a:sym typeface="Montserrat ExtraBold"/>
                    </a:defRPr>
                  </a:lvl1pPr>
                </a:lstStyle>
                <a:p>
                  <a:r>
                    <a:rPr dirty="0">
                      <a:solidFill>
                        <a:schemeClr val="bg1"/>
                      </a:solidFill>
                    </a:rPr>
                    <a:t>3</a:t>
                  </a:r>
                </a:p>
              </p:txBody>
            </p:sp>
          </p:grpSp>
          <p:sp>
            <p:nvSpPr>
              <p:cNvPr id="127" name="Select and Right Click…">
                <a:extLst>
                  <a:ext uri="{FF2B5EF4-FFF2-40B4-BE49-F238E27FC236}">
                    <a16:creationId xmlns:a16="http://schemas.microsoft.com/office/drawing/2014/main" id="{AB38A135-225E-2626-58CA-B9BEF0F270EE}"/>
                  </a:ext>
                </a:extLst>
              </p:cNvPr>
              <p:cNvSpPr/>
              <p:nvPr/>
            </p:nvSpPr>
            <p:spPr>
              <a:xfrm>
                <a:off x="1205241" y="2537290"/>
                <a:ext cx="8505316" cy="258198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nSpc>
                    <a:spcPct val="140000"/>
                  </a:lnSpc>
                  <a:defRPr sz="2000" spc="59">
                    <a:latin typeface="Montserrat Regular"/>
                    <a:ea typeface="Montserrat Regular"/>
                    <a:cs typeface="Montserrat Regular"/>
                    <a:sym typeface="Montserrat Regular"/>
                  </a:defRPr>
                </a:pPr>
                <a:r>
                  <a:rPr lang="en-US" dirty="0">
                    <a:solidFill>
                      <a:schemeClr val="bg1"/>
                    </a:solidFill>
                  </a:rPr>
                  <a:t>Accent Color</a:t>
                </a:r>
                <a:endParaRPr dirty="0">
                  <a:solidFill>
                    <a:schemeClr val="bg1"/>
                  </a:solidFill>
                </a:endParaRPr>
              </a:p>
              <a:p>
                <a:pPr>
                  <a:lnSpc>
                    <a:spcPct val="200000"/>
                  </a:lnSpc>
                  <a:defRPr sz="2000" spc="59">
                    <a:latin typeface="Montserrat Regular"/>
                    <a:ea typeface="Montserrat Regular"/>
                    <a:cs typeface="Montserrat Regular"/>
                    <a:sym typeface="Montserrat Regular"/>
                  </a:defRPr>
                </a:pPr>
                <a:endParaRPr dirty="0">
                  <a:solidFill>
                    <a:schemeClr val="bg1"/>
                  </a:solidFill>
                </a:endParaRPr>
              </a:p>
              <a:p>
                <a:pPr>
                  <a:lnSpc>
                    <a:spcPct val="140000"/>
                  </a:lnSpc>
                  <a:defRPr sz="2000" spc="59">
                    <a:latin typeface="Montserrat Regular"/>
                    <a:ea typeface="Montserrat Regular"/>
                    <a:cs typeface="Montserrat Regular"/>
                    <a:sym typeface="Montserrat Regular"/>
                  </a:defRPr>
                </a:pPr>
                <a:r>
                  <a:rPr lang="en-US" dirty="0">
                    <a:solidFill>
                      <a:schemeClr val="bg1"/>
                    </a:solidFill>
                  </a:rPr>
                  <a:t>Secondary Color</a:t>
                </a:r>
                <a:endParaRPr dirty="0">
                  <a:solidFill>
                    <a:schemeClr val="bg1"/>
                  </a:solidFill>
                  <a:latin typeface="+mn-lt"/>
                  <a:ea typeface="+mn-ea"/>
                  <a:cs typeface="+mn-cs"/>
                  <a:sym typeface="Montserrat Bold"/>
                </a:endParaRPr>
              </a:p>
              <a:p>
                <a:pPr algn="just">
                  <a:lnSpc>
                    <a:spcPct val="200000"/>
                  </a:lnSpc>
                  <a:defRPr sz="2000" spc="59">
                    <a:latin typeface="Montserrat Regular"/>
                    <a:ea typeface="Montserrat Regular"/>
                    <a:cs typeface="Montserrat Regular"/>
                    <a:sym typeface="Montserrat Regular"/>
                  </a:defRPr>
                </a:pPr>
                <a:endParaRPr dirty="0">
                  <a:solidFill>
                    <a:schemeClr val="bg1"/>
                  </a:solidFill>
                  <a:latin typeface="+mn-lt"/>
                  <a:ea typeface="+mn-ea"/>
                  <a:cs typeface="+mn-cs"/>
                  <a:sym typeface="Montserrat Bold"/>
                </a:endParaRPr>
              </a:p>
              <a:p>
                <a:pPr algn="just">
                  <a:lnSpc>
                    <a:spcPct val="140000"/>
                  </a:lnSpc>
                  <a:defRPr sz="2000" spc="59">
                    <a:latin typeface="Montserrat Regular"/>
                    <a:ea typeface="Montserrat Regular"/>
                    <a:cs typeface="Montserrat Regular"/>
                    <a:sym typeface="Montserrat Regular"/>
                  </a:defRPr>
                </a:pPr>
                <a:r>
                  <a:rPr lang="en-US" dirty="0">
                    <a:solidFill>
                      <a:schemeClr val="bg1"/>
                    </a:solidFill>
                  </a:rPr>
                  <a:t>Tertiary</a:t>
                </a:r>
                <a:endParaRPr dirty="0">
                  <a:solidFill>
                    <a:schemeClr val="bg1"/>
                  </a:solidFill>
                </a:endParaRPr>
              </a:p>
            </p:txBody>
          </p:sp>
        </p:grpSp>
        <p:sp>
          <p:nvSpPr>
            <p:cNvPr id="110" name="Rectangle">
              <a:extLst>
                <a:ext uri="{FF2B5EF4-FFF2-40B4-BE49-F238E27FC236}">
                  <a16:creationId xmlns:a16="http://schemas.microsoft.com/office/drawing/2014/main" id="{10A69E04-9C0D-A4D3-20E9-58EF674EDFA7}"/>
                </a:ext>
              </a:extLst>
            </p:cNvPr>
            <p:cNvSpPr/>
            <p:nvPr/>
          </p:nvSpPr>
          <p:spPr>
            <a:xfrm rot="16200000">
              <a:off x="12058057" y="5177987"/>
              <a:ext cx="13716001" cy="3360026"/>
            </a:xfrm>
            <a:prstGeom prst="rect">
              <a:avLst/>
            </a:prstGeom>
            <a:gradFill flip="none" rotWithShape="1">
              <a:gsLst>
                <a:gs pos="0">
                  <a:srgbClr val="000000">
                    <a:alpha val="0"/>
                  </a:srgbClr>
                </a:gs>
                <a:gs pos="100000">
                  <a:srgbClr val="000000"/>
                </a:gs>
              </a:gsLst>
              <a:lin ang="5400000" scaled="0"/>
            </a:gradFill>
            <a:ln w="12700" cap="flat">
              <a:noFill/>
              <a:miter lim="400000"/>
            </a:ln>
            <a:effectLst/>
          </p:spPr>
          <p:txBody>
            <a:bodyPr wrap="square" lIns="50800" tIns="50800" rIns="50800" bIns="508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11" name="Rectangle">
              <a:extLst>
                <a:ext uri="{FF2B5EF4-FFF2-40B4-BE49-F238E27FC236}">
                  <a16:creationId xmlns:a16="http://schemas.microsoft.com/office/drawing/2014/main" id="{56068A33-3B23-A10B-8713-0D8E95749741}"/>
                </a:ext>
              </a:extLst>
            </p:cNvPr>
            <p:cNvSpPr/>
            <p:nvPr/>
          </p:nvSpPr>
          <p:spPr>
            <a:xfrm rot="16200000">
              <a:off x="14249834" y="6335304"/>
              <a:ext cx="13716001" cy="1045394"/>
            </a:xfrm>
            <a:prstGeom prst="rect">
              <a:avLst/>
            </a:prstGeom>
            <a:solidFill>
              <a:srgbClr val="000000"/>
            </a:solidFill>
            <a:ln w="12700" cap="flat">
              <a:noFill/>
              <a:miter lim="400000"/>
            </a:ln>
            <a:effectLst/>
          </p:spPr>
          <p:txBody>
            <a:bodyPr wrap="square" lIns="50800" tIns="50800" rIns="50800" bIns="508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19" name="1">
              <a:extLst>
                <a:ext uri="{FF2B5EF4-FFF2-40B4-BE49-F238E27FC236}">
                  <a16:creationId xmlns:a16="http://schemas.microsoft.com/office/drawing/2014/main" id="{EF1A1BBD-FC67-ADFF-36A0-4E85BC5C4E58}"/>
                </a:ext>
              </a:extLst>
            </p:cNvPr>
            <p:cNvSpPr/>
            <p:nvPr/>
          </p:nvSpPr>
          <p:spPr>
            <a:xfrm>
              <a:off x="8034002" y="3743895"/>
              <a:ext cx="526875" cy="48731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a:lnSpc>
                  <a:spcPct val="100000"/>
                </a:lnSpc>
                <a:defRPr sz="2500" cap="all" spc="0">
                  <a:latin typeface="Montserrat ExtraBold"/>
                  <a:ea typeface="Montserrat ExtraBold"/>
                  <a:cs typeface="Montserrat ExtraBold"/>
                  <a:sym typeface="Montserrat ExtraBold"/>
                </a:defRPr>
              </a:lvl1pPr>
            </a:lstStyle>
            <a:p>
              <a:endParaRPr dirty="0">
                <a:solidFill>
                  <a:schemeClr val="bg1"/>
                </a:solidFill>
              </a:endParaRPr>
            </a:p>
          </p:txBody>
        </p:sp>
      </p:grpSp>
      <p:sp>
        <p:nvSpPr>
          <p:cNvPr id="3" name="Rounded Rectangle">
            <a:extLst>
              <a:ext uri="{FF2B5EF4-FFF2-40B4-BE49-F238E27FC236}">
                <a16:creationId xmlns:a16="http://schemas.microsoft.com/office/drawing/2014/main" id="{870BA3D1-64EC-5492-BFDB-997698A04DDB}"/>
              </a:ext>
            </a:extLst>
          </p:cNvPr>
          <p:cNvSpPr/>
          <p:nvPr/>
        </p:nvSpPr>
        <p:spPr>
          <a:xfrm>
            <a:off x="6470058" y="7676362"/>
            <a:ext cx="919839" cy="482600"/>
          </a:xfrm>
          <a:prstGeom prst="roundRect">
            <a:avLst>
              <a:gd name="adj" fmla="val 28590"/>
            </a:avLst>
          </a:prstGeom>
          <a:solidFill>
            <a:srgbClr val="D5D5D5"/>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4" name="Rounded Rectangle">
            <a:extLst>
              <a:ext uri="{FF2B5EF4-FFF2-40B4-BE49-F238E27FC236}">
                <a16:creationId xmlns:a16="http://schemas.microsoft.com/office/drawing/2014/main" id="{4E2B750C-F89E-8A15-04DB-010F47EBAC17}"/>
              </a:ext>
            </a:extLst>
          </p:cNvPr>
          <p:cNvSpPr/>
          <p:nvPr/>
        </p:nvSpPr>
        <p:spPr>
          <a:xfrm>
            <a:off x="6468545" y="8458379"/>
            <a:ext cx="919839" cy="482600"/>
          </a:xfrm>
          <a:prstGeom prst="roundRect">
            <a:avLst>
              <a:gd name="adj" fmla="val 28590"/>
            </a:avLst>
          </a:pr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5" name="Rounded Rectangle">
            <a:extLst>
              <a:ext uri="{FF2B5EF4-FFF2-40B4-BE49-F238E27FC236}">
                <a16:creationId xmlns:a16="http://schemas.microsoft.com/office/drawing/2014/main" id="{DA8C44AB-B011-4DE8-CA81-3FB036961D6D}"/>
              </a:ext>
            </a:extLst>
          </p:cNvPr>
          <p:cNvSpPr/>
          <p:nvPr/>
        </p:nvSpPr>
        <p:spPr>
          <a:xfrm>
            <a:off x="6468544" y="6894345"/>
            <a:ext cx="919839" cy="482600"/>
          </a:xfrm>
          <a:prstGeom prst="roundRect">
            <a:avLst>
              <a:gd name="adj" fmla="val 28590"/>
            </a:avLst>
          </a:prstGeom>
          <a:solidFill>
            <a:srgbClr val="454546"/>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7" name="Rounded Rectangle">
            <a:extLst>
              <a:ext uri="{FF2B5EF4-FFF2-40B4-BE49-F238E27FC236}">
                <a16:creationId xmlns:a16="http://schemas.microsoft.com/office/drawing/2014/main" id="{B6B8B5ED-4184-7285-C17C-A6B0AC06B428}"/>
              </a:ext>
            </a:extLst>
          </p:cNvPr>
          <p:cNvSpPr/>
          <p:nvPr/>
        </p:nvSpPr>
        <p:spPr>
          <a:xfrm>
            <a:off x="6468545" y="5782941"/>
            <a:ext cx="919839" cy="482600"/>
          </a:xfrm>
          <a:prstGeom prst="roundRect">
            <a:avLst>
              <a:gd name="adj" fmla="val 28590"/>
            </a:avLst>
          </a:prstGeom>
          <a:solidFill>
            <a:schemeClr val="accent2"/>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8" name="Rounded Rectangle">
            <a:extLst>
              <a:ext uri="{FF2B5EF4-FFF2-40B4-BE49-F238E27FC236}">
                <a16:creationId xmlns:a16="http://schemas.microsoft.com/office/drawing/2014/main" id="{01C18382-6399-BA4D-9D18-3050A8CE2A74}"/>
              </a:ext>
            </a:extLst>
          </p:cNvPr>
          <p:cNvSpPr/>
          <p:nvPr/>
        </p:nvSpPr>
        <p:spPr>
          <a:xfrm>
            <a:off x="6468543" y="4737435"/>
            <a:ext cx="919839" cy="482600"/>
          </a:xfrm>
          <a:prstGeom prst="roundRect">
            <a:avLst>
              <a:gd name="adj" fmla="val 28590"/>
            </a:avLst>
          </a:prstGeom>
          <a:solidFill>
            <a:srgbClr val="2F558C"/>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9" name="Select and Right Click…">
            <a:extLst>
              <a:ext uri="{FF2B5EF4-FFF2-40B4-BE49-F238E27FC236}">
                <a16:creationId xmlns:a16="http://schemas.microsoft.com/office/drawing/2014/main" id="{B1D04EF1-3FD8-4174-73CC-83966BA103AD}"/>
              </a:ext>
            </a:extLst>
          </p:cNvPr>
          <p:cNvSpPr/>
          <p:nvPr/>
        </p:nvSpPr>
        <p:spPr>
          <a:xfrm>
            <a:off x="8063916" y="4667473"/>
            <a:ext cx="8505317" cy="48910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nSpc>
                <a:spcPct val="140000"/>
              </a:lnSpc>
              <a:defRPr sz="2000" spc="59">
                <a:latin typeface="Montserrat Regular"/>
                <a:ea typeface="Montserrat Regular"/>
                <a:cs typeface="Montserrat Regular"/>
                <a:sym typeface="Montserrat Regular"/>
              </a:defRPr>
            </a:pPr>
            <a:r>
              <a:rPr lang="en-US" dirty="0">
                <a:solidFill>
                  <a:schemeClr val="bg1"/>
                </a:solidFill>
              </a:rPr>
              <a:t>#2F558C - 47, 85, 140</a:t>
            </a:r>
          </a:p>
        </p:txBody>
      </p:sp>
      <p:sp>
        <p:nvSpPr>
          <p:cNvPr id="10" name="Select and Right Click…">
            <a:extLst>
              <a:ext uri="{FF2B5EF4-FFF2-40B4-BE49-F238E27FC236}">
                <a16:creationId xmlns:a16="http://schemas.microsoft.com/office/drawing/2014/main" id="{9B6E20DD-500E-BE34-B14F-5A0B6B61B3B2}"/>
              </a:ext>
            </a:extLst>
          </p:cNvPr>
          <p:cNvSpPr/>
          <p:nvPr/>
        </p:nvSpPr>
        <p:spPr>
          <a:xfrm>
            <a:off x="8063916" y="5742089"/>
            <a:ext cx="8505317" cy="48910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nSpc>
                <a:spcPct val="140000"/>
              </a:lnSpc>
              <a:defRPr sz="2000" spc="59">
                <a:latin typeface="Montserrat Regular"/>
                <a:ea typeface="Montserrat Regular"/>
                <a:cs typeface="Montserrat Regular"/>
                <a:sym typeface="Montserrat Regular"/>
              </a:defRPr>
            </a:pPr>
            <a:r>
              <a:rPr lang="en-US" dirty="0">
                <a:solidFill>
                  <a:schemeClr val="bg1"/>
                </a:solidFill>
              </a:rPr>
              <a:t>#F47920 - 244, 121, 32</a:t>
            </a:r>
          </a:p>
        </p:txBody>
      </p:sp>
      <p:sp>
        <p:nvSpPr>
          <p:cNvPr id="11" name="Select and Right Click…">
            <a:extLst>
              <a:ext uri="{FF2B5EF4-FFF2-40B4-BE49-F238E27FC236}">
                <a16:creationId xmlns:a16="http://schemas.microsoft.com/office/drawing/2014/main" id="{341B2BE1-A5C7-3576-8C54-9E16E1AF0A41}"/>
              </a:ext>
            </a:extLst>
          </p:cNvPr>
          <p:cNvSpPr/>
          <p:nvPr/>
        </p:nvSpPr>
        <p:spPr>
          <a:xfrm>
            <a:off x="8060195" y="6816706"/>
            <a:ext cx="8505317" cy="48910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nSpc>
                <a:spcPct val="140000"/>
              </a:lnSpc>
              <a:defRPr sz="2000" spc="59">
                <a:latin typeface="Montserrat Regular"/>
                <a:ea typeface="Montserrat Regular"/>
                <a:cs typeface="Montserrat Regular"/>
                <a:sym typeface="Montserrat Regular"/>
              </a:defRPr>
            </a:pPr>
            <a:r>
              <a:rPr lang="en-US" dirty="0">
                <a:solidFill>
                  <a:schemeClr val="bg1"/>
                </a:solidFill>
              </a:rPr>
              <a:t>#454546 69, 69, 70</a:t>
            </a:r>
          </a:p>
        </p:txBody>
      </p:sp>
      <p:sp>
        <p:nvSpPr>
          <p:cNvPr id="12" name="Select and Right Click…">
            <a:extLst>
              <a:ext uri="{FF2B5EF4-FFF2-40B4-BE49-F238E27FC236}">
                <a16:creationId xmlns:a16="http://schemas.microsoft.com/office/drawing/2014/main" id="{5919C538-E77F-00DF-9149-9A0201F5F1D6}"/>
              </a:ext>
            </a:extLst>
          </p:cNvPr>
          <p:cNvSpPr/>
          <p:nvPr/>
        </p:nvSpPr>
        <p:spPr>
          <a:xfrm>
            <a:off x="8063916" y="7673108"/>
            <a:ext cx="8505317" cy="48910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nSpc>
                <a:spcPct val="140000"/>
              </a:lnSpc>
              <a:defRPr sz="2000" spc="59">
                <a:latin typeface="Montserrat Regular"/>
                <a:ea typeface="Montserrat Regular"/>
                <a:cs typeface="Montserrat Regular"/>
                <a:sym typeface="Montserrat Regular"/>
              </a:defRPr>
            </a:pPr>
            <a:r>
              <a:rPr lang="en-US" dirty="0">
                <a:solidFill>
                  <a:schemeClr val="bg1"/>
                </a:solidFill>
              </a:rPr>
              <a:t>#D5D5D5 213, 213, 213</a:t>
            </a:r>
          </a:p>
        </p:txBody>
      </p:sp>
      <p:sp>
        <p:nvSpPr>
          <p:cNvPr id="13" name="Select and Right Click…">
            <a:extLst>
              <a:ext uri="{FF2B5EF4-FFF2-40B4-BE49-F238E27FC236}">
                <a16:creationId xmlns:a16="http://schemas.microsoft.com/office/drawing/2014/main" id="{79B822D0-2F75-A394-EEA9-BBE84BDB95D0}"/>
              </a:ext>
            </a:extLst>
          </p:cNvPr>
          <p:cNvSpPr/>
          <p:nvPr/>
        </p:nvSpPr>
        <p:spPr>
          <a:xfrm>
            <a:off x="8060194" y="8352254"/>
            <a:ext cx="8505317" cy="48910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nSpc>
                <a:spcPct val="140000"/>
              </a:lnSpc>
              <a:defRPr sz="2000" spc="59">
                <a:latin typeface="Montserrat Regular"/>
                <a:ea typeface="Montserrat Regular"/>
                <a:cs typeface="Montserrat Regular"/>
                <a:sym typeface="Montserrat Regular"/>
              </a:defRPr>
            </a:pPr>
            <a:r>
              <a:rPr lang="en-US" dirty="0">
                <a:solidFill>
                  <a:schemeClr val="bg1"/>
                </a:solidFill>
              </a:rPr>
              <a:t>#FFFFFF 255, 255, 255</a:t>
            </a:r>
          </a:p>
        </p:txBody>
      </p:sp>
    </p:spTree>
    <p:extLst>
      <p:ext uri="{BB962C8B-B14F-4D97-AF65-F5344CB8AC3E}">
        <p14:creationId xmlns:p14="http://schemas.microsoft.com/office/powerpoint/2010/main" val="2022374408"/>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8" name="Rectangle"/>
          <p:cNvSpPr/>
          <p:nvPr/>
        </p:nvSpPr>
        <p:spPr>
          <a:xfrm>
            <a:off x="0" y="5588000"/>
            <a:ext cx="24384001" cy="8128000"/>
          </a:xfrm>
          <a:prstGeom prst="rect">
            <a:avLst/>
          </a:prstGeom>
          <a:gradFill>
            <a:gsLst>
              <a:gs pos="0">
                <a:srgbClr val="FFFFFF"/>
              </a:gs>
              <a:gs pos="100000">
                <a:srgbClr val="EBEBEB"/>
              </a:gs>
            </a:gsLst>
            <a:lin ang="16200000"/>
          </a:gra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599" name="Shape"/>
          <p:cNvSpPr/>
          <p:nvPr/>
        </p:nvSpPr>
        <p:spPr>
          <a:xfrm>
            <a:off x="17653000" y="4571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600" name="Shape"/>
          <p:cNvSpPr/>
          <p:nvPr/>
        </p:nvSpPr>
        <p:spPr>
          <a:xfrm>
            <a:off x="1269999" y="4698999"/>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601" name="Shape"/>
          <p:cNvSpPr/>
          <p:nvPr/>
        </p:nvSpPr>
        <p:spPr>
          <a:xfrm>
            <a:off x="6731000" y="469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602" name="Shape"/>
          <p:cNvSpPr/>
          <p:nvPr/>
        </p:nvSpPr>
        <p:spPr>
          <a:xfrm>
            <a:off x="12192000" y="469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603" name="Opportunities"/>
          <p:cNvSpPr txBox="1"/>
          <p:nvPr/>
        </p:nvSpPr>
        <p:spPr>
          <a:xfrm>
            <a:off x="12539162" y="49022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solidFill>
                  <a:srgbClr val="929292"/>
                </a:solidFill>
                <a:latin typeface="+mn-lt"/>
                <a:ea typeface="+mn-ea"/>
                <a:cs typeface="+mn-cs"/>
                <a:sym typeface="Montserrat Bold"/>
              </a:defRPr>
            </a:lvl1pPr>
          </a:lstStyle>
          <a:p>
            <a:r>
              <a:t>Opportunities</a:t>
            </a:r>
          </a:p>
        </p:txBody>
      </p:sp>
      <p:sp>
        <p:nvSpPr>
          <p:cNvPr id="4604" name="Threats"/>
          <p:cNvSpPr txBox="1"/>
          <p:nvPr/>
        </p:nvSpPr>
        <p:spPr>
          <a:xfrm>
            <a:off x="18000163" y="48387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latin typeface="+mn-lt"/>
                <a:ea typeface="+mn-ea"/>
                <a:cs typeface="+mn-cs"/>
                <a:sym typeface="Montserrat Bold"/>
              </a:defRPr>
            </a:lvl1pPr>
          </a:lstStyle>
          <a:p>
            <a:r>
              <a:t>Threats</a:t>
            </a:r>
          </a:p>
        </p:txBody>
      </p:sp>
      <p:sp>
        <p:nvSpPr>
          <p:cNvPr id="4605" name="S.W.O.T analytics"/>
          <p:cNvSpPr txBox="1"/>
          <p:nvPr/>
        </p:nvSpPr>
        <p:spPr>
          <a:xfrm>
            <a:off x="1904671" y="1970703"/>
            <a:ext cx="20574658" cy="149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90000"/>
              </a:lnSpc>
              <a:defRPr sz="9000" spc="0">
                <a:latin typeface="+mn-lt"/>
                <a:ea typeface="+mn-ea"/>
                <a:cs typeface="+mn-cs"/>
                <a:sym typeface="Montserrat Bold"/>
              </a:defRPr>
            </a:lvl1pPr>
          </a:lstStyle>
          <a:p>
            <a:r>
              <a:t>S.W.O.T analytics</a:t>
            </a:r>
          </a:p>
        </p:txBody>
      </p:sp>
      <p:sp>
        <p:nvSpPr>
          <p:cNvPr id="4606" name="Strengths"/>
          <p:cNvSpPr txBox="1"/>
          <p:nvPr/>
        </p:nvSpPr>
        <p:spPr>
          <a:xfrm>
            <a:off x="1617162" y="49022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solidFill>
                  <a:srgbClr val="929292"/>
                </a:solidFill>
                <a:latin typeface="+mn-lt"/>
                <a:ea typeface="+mn-ea"/>
                <a:cs typeface="+mn-cs"/>
                <a:sym typeface="Montserrat Bold"/>
              </a:defRPr>
            </a:lvl1pPr>
          </a:lstStyle>
          <a:p>
            <a:r>
              <a:t>Strengths</a:t>
            </a:r>
          </a:p>
        </p:txBody>
      </p:sp>
      <p:sp>
        <p:nvSpPr>
          <p:cNvPr id="4607" name="Weaknesses"/>
          <p:cNvSpPr txBox="1"/>
          <p:nvPr/>
        </p:nvSpPr>
        <p:spPr>
          <a:xfrm>
            <a:off x="7078162" y="49022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solidFill>
                  <a:srgbClr val="929292"/>
                </a:solidFill>
                <a:latin typeface="+mn-lt"/>
                <a:ea typeface="+mn-ea"/>
                <a:cs typeface="+mn-cs"/>
                <a:sym typeface="Montserrat Bold"/>
              </a:defRPr>
            </a:lvl1pPr>
          </a:lstStyle>
          <a:p>
            <a:r>
              <a:t>Weaknesses</a:t>
            </a:r>
          </a:p>
        </p:txBody>
      </p:sp>
      <p:sp>
        <p:nvSpPr>
          <p:cNvPr id="4608" name="Lorem ipsum dolor sit elit, consect loreretur adipiscing nisi aute. ipsum sit elit, Lorem ipsum dolor sit elit, consect loreretur adipiscing nisi aute. Lorem ipsum dolor sit elit, consect loreretur adipiscing nisi aute. ipsum sit elit, Lorem ipsum dolor "/>
          <p:cNvSpPr txBox="1"/>
          <p:nvPr/>
        </p:nvSpPr>
        <p:spPr>
          <a:xfrm>
            <a:off x="2595877" y="9421543"/>
            <a:ext cx="6350001" cy="23685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consect loreretur adipiscing nisi aute. Lorem ipsum dolor sit elit, consect loreretur adipiscing nisi aute. ipsum sit elit, Lorem ipsum dolor sit elit, consect loreretur adipiscing nisi aute.</a:t>
            </a:r>
          </a:p>
        </p:txBody>
      </p:sp>
      <p:sp>
        <p:nvSpPr>
          <p:cNvPr id="4609" name="The Threats we dealing with"/>
          <p:cNvSpPr txBox="1"/>
          <p:nvPr/>
        </p:nvSpPr>
        <p:spPr>
          <a:xfrm>
            <a:off x="2595877" y="7560896"/>
            <a:ext cx="6350002" cy="1487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5000" spc="0">
                <a:latin typeface="+mn-lt"/>
                <a:ea typeface="+mn-ea"/>
                <a:cs typeface="+mn-cs"/>
                <a:sym typeface="Montserrat Bold"/>
              </a:defRPr>
            </a:lvl1pPr>
          </a:lstStyle>
          <a:p>
            <a:r>
              <a:rPr dirty="0"/>
              <a:t>Threats we</a:t>
            </a:r>
            <a:r>
              <a:rPr lang="en-US" dirty="0"/>
              <a:t>’re</a:t>
            </a:r>
            <a:r>
              <a:rPr dirty="0"/>
              <a:t> dealing with</a:t>
            </a:r>
          </a:p>
        </p:txBody>
      </p:sp>
      <p:grpSp>
        <p:nvGrpSpPr>
          <p:cNvPr id="4613" name="Group"/>
          <p:cNvGrpSpPr/>
          <p:nvPr/>
        </p:nvGrpSpPr>
        <p:grpSpPr>
          <a:xfrm>
            <a:off x="11662909" y="7298802"/>
            <a:ext cx="9698567" cy="849199"/>
            <a:chOff x="0" y="0"/>
            <a:chExt cx="9698566" cy="849197"/>
          </a:xfrm>
        </p:grpSpPr>
        <p:sp>
          <p:nvSpPr>
            <p:cNvPr id="4610"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611" name="Lorem ipsum dolor sit elit, consect loreretur nisi ipsum dolor sit consect loreretur nisi Lorem ipsum dolor sit elit, consect loreretur nisi ipsum dolor sit consect loreretur nisi"/>
            <p:cNvSpPr/>
            <p:nvPr/>
          </p:nvSpPr>
          <p:spPr>
            <a:xfrm>
              <a:off x="1346651" y="215048"/>
              <a:ext cx="8351916"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 consect loreretur nisi Lorem ipsum dolor sit elit, consect loreretur nisi ipsum dolor sit consect loreretur nisi</a:t>
              </a:r>
            </a:p>
          </p:txBody>
        </p:sp>
        <p:sp>
          <p:nvSpPr>
            <p:cNvPr id="4612" name="1"/>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1</a:t>
              </a:r>
            </a:p>
          </p:txBody>
        </p:sp>
      </p:grpSp>
      <p:grpSp>
        <p:nvGrpSpPr>
          <p:cNvPr id="4617" name="Group"/>
          <p:cNvGrpSpPr/>
          <p:nvPr/>
        </p:nvGrpSpPr>
        <p:grpSpPr>
          <a:xfrm>
            <a:off x="11662909" y="8960275"/>
            <a:ext cx="9698567" cy="849199"/>
            <a:chOff x="0" y="0"/>
            <a:chExt cx="9698566" cy="849197"/>
          </a:xfrm>
        </p:grpSpPr>
        <p:sp>
          <p:nvSpPr>
            <p:cNvPr id="4614"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615" name="Lorem ipsum dolor sit elit, consect loreretur nisi ipsum dolor sit consect loreretur nisi Lorem ipsum dolor sit elit, consect loreretur nisi ipsum dolor sit consect loreretur nisi"/>
            <p:cNvSpPr/>
            <p:nvPr/>
          </p:nvSpPr>
          <p:spPr>
            <a:xfrm>
              <a:off x="1346651" y="215048"/>
              <a:ext cx="8351916"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 consect loreretur nisi Lorem ipsum dolor sit elit, consect loreretur nisi ipsum dolor sit consect loreretur nisi</a:t>
              </a:r>
            </a:p>
          </p:txBody>
        </p:sp>
        <p:sp>
          <p:nvSpPr>
            <p:cNvPr id="4616" name="2"/>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2</a:t>
              </a:r>
            </a:p>
          </p:txBody>
        </p:sp>
      </p:grpSp>
      <p:grpSp>
        <p:nvGrpSpPr>
          <p:cNvPr id="4621" name="Group"/>
          <p:cNvGrpSpPr/>
          <p:nvPr/>
        </p:nvGrpSpPr>
        <p:grpSpPr>
          <a:xfrm>
            <a:off x="11662909" y="10621748"/>
            <a:ext cx="9698567" cy="849199"/>
            <a:chOff x="0" y="0"/>
            <a:chExt cx="9698566" cy="849197"/>
          </a:xfrm>
        </p:grpSpPr>
        <p:sp>
          <p:nvSpPr>
            <p:cNvPr id="4618"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619" name="Lorem ipsum dolor sit elit, consect loreretur nisi ipsum dolor sit consect loreretur nisi Lorem ipsum dolor sit elit, consect loreretur nisi ipsum dolor sit consect loreretur nisi"/>
            <p:cNvSpPr/>
            <p:nvPr/>
          </p:nvSpPr>
          <p:spPr>
            <a:xfrm>
              <a:off x="1346651" y="215048"/>
              <a:ext cx="8351916"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 consect loreretur nisi Lorem ipsum dolor sit elit, consect loreretur nisi ipsum dolor sit consect loreretur nisi</a:t>
              </a:r>
            </a:p>
          </p:txBody>
        </p:sp>
        <p:sp>
          <p:nvSpPr>
            <p:cNvPr id="4620" name="3"/>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3</a:t>
              </a:r>
            </a:p>
          </p:txBody>
        </p:sp>
      </p:grpSp>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7" name="Rectangle"/>
          <p:cNvSpPr/>
          <p:nvPr/>
        </p:nvSpPr>
        <p:spPr>
          <a:xfrm>
            <a:off x="0" y="-1"/>
            <a:ext cx="6096001" cy="13716001"/>
          </a:xfrm>
          <a:prstGeom prst="rect">
            <a:avLst/>
          </a:pr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pic>
        <p:nvPicPr>
          <p:cNvPr id="4648" name="foto-sushi-128246.jpg"/>
          <p:cNvPicPr>
            <a:picLocks noChangeAspect="1"/>
          </p:cNvPicPr>
          <p:nvPr/>
        </p:nvPicPr>
        <p:blipFill>
          <a:blip r:embed="rId2">
            <a:extLst>
              <a:ext uri="{28A0092B-C50C-407E-A947-70E740481C1C}">
                <a14:useLocalDpi xmlns:a14="http://schemas.microsoft.com/office/drawing/2010/main" val="0"/>
              </a:ext>
            </a:extLst>
          </a:blip>
          <a:srcRect l="25000" r="25000"/>
          <a:stretch/>
        </p:blipFill>
        <p:spPr>
          <a:xfrm>
            <a:off x="6096000" y="0"/>
            <a:ext cx="12192000" cy="13716000"/>
          </a:xfrm>
          <a:prstGeom prst="rect">
            <a:avLst/>
          </a:prstGeom>
          <a:ln w="12700">
            <a:miter lim="400000"/>
          </a:ln>
        </p:spPr>
      </p:pic>
      <p:sp>
        <p:nvSpPr>
          <p:cNvPr id="4649" name="The mind behind the projects"/>
          <p:cNvSpPr txBox="1"/>
          <p:nvPr/>
        </p:nvSpPr>
        <p:spPr>
          <a:xfrm>
            <a:off x="2506281" y="3594100"/>
            <a:ext cx="6350001" cy="5270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solidFill>
                  <a:srgbClr val="FFFFFF"/>
                </a:solidFill>
                <a:latin typeface="+mn-lt"/>
                <a:ea typeface="+mn-ea"/>
                <a:cs typeface="+mn-cs"/>
                <a:sym typeface="Montserrat Bold"/>
              </a:defRPr>
            </a:lvl1pPr>
          </a:lstStyle>
          <a:p>
            <a:r>
              <a:t>The mind behind the projects</a:t>
            </a:r>
          </a:p>
        </p:txBody>
      </p:sp>
      <p:sp>
        <p:nvSpPr>
          <p:cNvPr id="4650" name="PERSONAL…"/>
          <p:cNvSpPr txBox="1"/>
          <p:nvPr/>
        </p:nvSpPr>
        <p:spPr>
          <a:xfrm>
            <a:off x="2506281" y="2315905"/>
            <a:ext cx="6350001" cy="939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120000"/>
              </a:lnSpc>
              <a:defRPr sz="2500" cap="all" spc="125">
                <a:solidFill>
                  <a:srgbClr val="FFFFFF"/>
                </a:solidFill>
                <a:latin typeface="+mn-lt"/>
                <a:ea typeface="+mn-ea"/>
                <a:cs typeface="+mn-cs"/>
                <a:sym typeface="Montserrat Bold"/>
              </a:defRPr>
            </a:pPr>
            <a:r>
              <a:t>PERSONAL</a:t>
            </a:r>
          </a:p>
          <a:p>
            <a:pPr>
              <a:lnSpc>
                <a:spcPct val="120000"/>
              </a:lnSpc>
              <a:defRPr sz="2500" cap="all" spc="125">
                <a:solidFill>
                  <a:srgbClr val="FFFFFF"/>
                </a:solidFill>
                <a:latin typeface="+mn-lt"/>
                <a:ea typeface="+mn-ea"/>
                <a:cs typeface="+mn-cs"/>
                <a:sym typeface="Montserrat Bold"/>
              </a:defRPr>
            </a:pPr>
            <a:r>
              <a:t>PROFILE SLIDE</a:t>
            </a:r>
          </a:p>
        </p:txBody>
      </p:sp>
      <p:grpSp>
        <p:nvGrpSpPr>
          <p:cNvPr id="4658" name="Group"/>
          <p:cNvGrpSpPr/>
          <p:nvPr/>
        </p:nvGrpSpPr>
        <p:grpSpPr>
          <a:xfrm>
            <a:off x="17370248" y="9089514"/>
            <a:ext cx="5080001" cy="720858"/>
            <a:chOff x="0" y="0"/>
            <a:chExt cx="5080000" cy="720856"/>
          </a:xfrm>
        </p:grpSpPr>
        <p:sp>
          <p:nvSpPr>
            <p:cNvPr id="4651" name="Bar stats"/>
            <p:cNvSpPr/>
            <p:nvPr/>
          </p:nvSpPr>
          <p:spPr>
            <a:xfrm>
              <a:off x="0" y="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t>Bar stats</a:t>
              </a:r>
            </a:p>
          </p:txBody>
        </p:sp>
        <p:sp>
          <p:nvSpPr>
            <p:cNvPr id="4652" name="Rounded Rectangle"/>
            <p:cNvSpPr/>
            <p:nvPr/>
          </p:nvSpPr>
          <p:spPr>
            <a:xfrm>
              <a:off x="0" y="530356"/>
              <a:ext cx="889000" cy="190501"/>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653" name="Rounded Rectangle"/>
            <p:cNvSpPr/>
            <p:nvPr/>
          </p:nvSpPr>
          <p:spPr>
            <a:xfrm>
              <a:off x="987620" y="530356"/>
              <a:ext cx="889001" cy="190501"/>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654" name="Rounded Rectangle"/>
            <p:cNvSpPr/>
            <p:nvPr/>
          </p:nvSpPr>
          <p:spPr>
            <a:xfrm>
              <a:off x="1975242" y="530356"/>
              <a:ext cx="889001" cy="190501"/>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655" name="Rounded Rectangle"/>
            <p:cNvSpPr/>
            <p:nvPr/>
          </p:nvSpPr>
          <p:spPr>
            <a:xfrm>
              <a:off x="2962862" y="530356"/>
              <a:ext cx="889001" cy="190501"/>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656" name="Rounded Rectangle"/>
            <p:cNvSpPr/>
            <p:nvPr/>
          </p:nvSpPr>
          <p:spPr>
            <a:xfrm>
              <a:off x="3950484" y="530356"/>
              <a:ext cx="889001" cy="190501"/>
            </a:xfrm>
            <a:prstGeom prst="roundRect">
              <a:avLst>
                <a:gd name="adj" fmla="val 50000"/>
              </a:avLst>
            </a:prstGeom>
            <a:solidFill>
              <a:schemeClr val="accent1">
                <a:alpha val="25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657" name="78%"/>
            <p:cNvSpPr/>
            <p:nvPr/>
          </p:nvSpPr>
          <p:spPr>
            <a:xfrm>
              <a:off x="2864241" y="720856"/>
              <a:ext cx="108624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000" cap="all" spc="100">
                  <a:latin typeface="+mn-lt"/>
                  <a:ea typeface="+mn-ea"/>
                  <a:cs typeface="+mn-cs"/>
                  <a:sym typeface="Montserrat Bold"/>
                </a:defRPr>
              </a:lvl1pPr>
            </a:lstStyle>
            <a:p>
              <a:r>
                <a:t>78%</a:t>
              </a:r>
            </a:p>
          </p:txBody>
        </p:sp>
      </p:grpSp>
      <p:sp>
        <p:nvSpPr>
          <p:cNvPr id="4659" name="Lorem ipsum dolor sit elit, consect loreretur adipiscing nisi aute. ipsum sit elit, Lorem ipsum dolor sit elit, Lorem ipsum dolor sit elit, consect Lorem ipsum dolor sit elit, consect loreretur adipiscing nisi aute. ipsum sit elit, Lorem ipsum dolor sit "/>
          <p:cNvSpPr txBox="1"/>
          <p:nvPr/>
        </p:nvSpPr>
        <p:spPr>
          <a:xfrm>
            <a:off x="17370248" y="3594100"/>
            <a:ext cx="5080001" cy="276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 Lorem ipsum dolor sit elit, consect loreretur adipiscing nisi aute. ipsum sit elit, Lorem ipsum dolor sit elit, Lorem ipsum dolor sit elit, consect</a:t>
            </a:r>
          </a:p>
        </p:txBody>
      </p:sp>
      <p:grpSp>
        <p:nvGrpSpPr>
          <p:cNvPr id="4662" name="Group"/>
          <p:cNvGrpSpPr/>
          <p:nvPr/>
        </p:nvGrpSpPr>
        <p:grpSpPr>
          <a:xfrm>
            <a:off x="17370248" y="7521864"/>
            <a:ext cx="5080001" cy="466436"/>
            <a:chOff x="0" y="-110836"/>
            <a:chExt cx="5080000" cy="466436"/>
          </a:xfrm>
        </p:grpSpPr>
        <p:sp>
          <p:nvSpPr>
            <p:cNvPr id="4660" name="January 28"/>
            <p:cNvSpPr/>
            <p:nvPr/>
          </p:nvSpPr>
          <p:spPr>
            <a:xfrm>
              <a:off x="0" y="35560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latin typeface="+mn-lt"/>
                  <a:ea typeface="+mn-ea"/>
                  <a:cs typeface="+mn-cs"/>
                  <a:sym typeface="Montserrat Bold"/>
                </a:defRPr>
              </a:lvl1pPr>
            </a:lstStyle>
            <a:p>
              <a:r>
                <a:t>January 28</a:t>
              </a:r>
            </a:p>
          </p:txBody>
        </p:sp>
        <p:sp>
          <p:nvSpPr>
            <p:cNvPr id="4661" name="Calendar"/>
            <p:cNvSpPr/>
            <p:nvPr/>
          </p:nvSpPr>
          <p:spPr>
            <a:xfrm>
              <a:off x="0" y="-110836"/>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rPr dirty="0"/>
                <a:t>Calendar</a:t>
              </a:r>
            </a:p>
          </p:txBody>
        </p:sp>
      </p:grpSp>
      <p:grpSp>
        <p:nvGrpSpPr>
          <p:cNvPr id="4668" name="Group"/>
          <p:cNvGrpSpPr/>
          <p:nvPr/>
        </p:nvGrpSpPr>
        <p:grpSpPr>
          <a:xfrm>
            <a:off x="4505175" y="10028903"/>
            <a:ext cx="7588822" cy="2086124"/>
            <a:chOff x="0" y="0"/>
            <a:chExt cx="5671728" cy="1270001"/>
          </a:xfrm>
        </p:grpSpPr>
        <p:grpSp>
          <p:nvGrpSpPr>
            <p:cNvPr id="4666" name="Group"/>
            <p:cNvGrpSpPr/>
            <p:nvPr/>
          </p:nvGrpSpPr>
          <p:grpSpPr>
            <a:xfrm>
              <a:off x="845910" y="12936"/>
              <a:ext cx="4825818" cy="1192354"/>
              <a:chOff x="0" y="-51774"/>
              <a:chExt cx="4825816" cy="1192352"/>
            </a:xfrm>
          </p:grpSpPr>
          <p:sp>
            <p:nvSpPr>
              <p:cNvPr id="4663" name="Rounded Rectangle"/>
              <p:cNvSpPr/>
              <p:nvPr/>
            </p:nvSpPr>
            <p:spPr>
              <a:xfrm>
                <a:off x="0" y="0"/>
                <a:ext cx="4825816" cy="1140578"/>
              </a:xfrm>
              <a:prstGeom prst="roundRect">
                <a:avLst>
                  <a:gd name="adj" fmla="val 28518"/>
                </a:avLst>
              </a:prstGeom>
              <a:solidFill>
                <a:schemeClr val="accent1">
                  <a:alpha val="90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664" name="Chief Executive Officer"/>
              <p:cNvSpPr txBox="1"/>
              <p:nvPr/>
            </p:nvSpPr>
            <p:spPr>
              <a:xfrm>
                <a:off x="507907" y="473465"/>
                <a:ext cx="3810001" cy="4594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r">
                  <a:defRPr sz="1500" spc="45">
                    <a:solidFill>
                      <a:srgbClr val="FFFFFF"/>
                    </a:solidFill>
                  </a:defRPr>
                </a:lvl1pPr>
              </a:lstStyle>
              <a:p>
                <a:r>
                  <a:rPr sz="3200" dirty="0"/>
                  <a:t>Chief Executive Officer</a:t>
                </a:r>
              </a:p>
            </p:txBody>
          </p:sp>
          <p:sp>
            <p:nvSpPr>
              <p:cNvPr id="4665" name="John Doe"/>
              <p:cNvSpPr txBox="1"/>
              <p:nvPr/>
            </p:nvSpPr>
            <p:spPr>
              <a:xfrm>
                <a:off x="507907" y="-51774"/>
                <a:ext cx="3810001" cy="7549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r">
                  <a:lnSpc>
                    <a:spcPct val="120000"/>
                  </a:lnSpc>
                  <a:defRPr sz="2500" cap="all" spc="125">
                    <a:solidFill>
                      <a:srgbClr val="FFFFFF"/>
                    </a:solidFill>
                    <a:latin typeface="+mn-lt"/>
                    <a:ea typeface="+mn-ea"/>
                    <a:cs typeface="+mn-cs"/>
                    <a:sym typeface="Montserrat Bold"/>
                  </a:defRPr>
                </a:lvl1pPr>
              </a:lstStyle>
              <a:p>
                <a:r>
                  <a:rPr sz="6600" dirty="0"/>
                  <a:t>John Doe</a:t>
                </a:r>
              </a:p>
            </p:txBody>
          </p:sp>
        </p:grpSp>
        <p:sp>
          <p:nvSpPr>
            <p:cNvPr id="4667" name="Shape"/>
            <p:cNvSpPr/>
            <p:nvPr/>
          </p:nvSpPr>
          <p:spPr>
            <a:xfrm>
              <a:off x="0" y="0"/>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nvGrpSpPr>
          <p:cNvPr id="4672" name="Group"/>
          <p:cNvGrpSpPr/>
          <p:nvPr/>
        </p:nvGrpSpPr>
        <p:grpSpPr>
          <a:xfrm>
            <a:off x="17370248" y="10835875"/>
            <a:ext cx="5412486" cy="1214331"/>
            <a:chOff x="0" y="0"/>
            <a:chExt cx="5412485" cy="1214330"/>
          </a:xfrm>
        </p:grpSpPr>
        <p:pic>
          <p:nvPicPr>
            <p:cNvPr id="4669" name="3-50-abstract-logos.png"/>
            <p:cNvPicPr>
              <a:picLocks noChangeAspect="1"/>
            </p:cNvPicPr>
            <p:nvPr/>
          </p:nvPicPr>
          <p:blipFill>
            <a:blip r:embed="rId3" cstate="print">
              <a:extLst>
                <a:ext uri="{28A0092B-C50C-407E-A947-70E740481C1C}">
                  <a14:useLocalDpi xmlns:a14="http://schemas.microsoft.com/office/drawing/2010/main" val="0"/>
                </a:ext>
              </a:extLst>
            </a:blip>
            <a:srcRect l="8214" r="8214"/>
            <a:stretch/>
          </p:blipFill>
          <p:spPr>
            <a:xfrm>
              <a:off x="0" y="0"/>
              <a:ext cx="1804146" cy="1214329"/>
            </a:xfrm>
            <a:prstGeom prst="rect">
              <a:avLst/>
            </a:prstGeom>
            <a:ln w="12700" cap="flat">
              <a:noFill/>
              <a:miter lim="400000"/>
            </a:ln>
            <a:effectLst/>
          </p:spPr>
        </p:pic>
        <p:pic>
          <p:nvPicPr>
            <p:cNvPr id="4670" name="33113730893911.564452fcda1bd.jpg"/>
            <p:cNvPicPr>
              <a:picLocks noChangeAspect="1"/>
            </p:cNvPicPr>
            <p:nvPr/>
          </p:nvPicPr>
          <p:blipFill>
            <a:blip r:embed="rId3" cstate="print">
              <a:extLst>
                <a:ext uri="{28A0092B-C50C-407E-A947-70E740481C1C}">
                  <a14:useLocalDpi xmlns:a14="http://schemas.microsoft.com/office/drawing/2010/main" val="0"/>
                </a:ext>
              </a:extLst>
            </a:blip>
            <a:srcRect l="8214" r="8214"/>
            <a:stretch/>
          </p:blipFill>
          <p:spPr>
            <a:xfrm>
              <a:off x="1804144" y="0"/>
              <a:ext cx="1804147" cy="1214329"/>
            </a:xfrm>
            <a:prstGeom prst="rect">
              <a:avLst/>
            </a:prstGeom>
            <a:ln w="12700" cap="flat">
              <a:noFill/>
              <a:miter lim="400000"/>
            </a:ln>
            <a:effectLst/>
          </p:spPr>
        </p:pic>
        <p:pic>
          <p:nvPicPr>
            <p:cNvPr id="4671" name="g-for-gladiator-abstract-roma-greek-helmet-typographic-monogram-logo-design-symbol-icon-by-alex-tass.jpg"/>
            <p:cNvPicPr>
              <a:picLocks noChangeAspect="1"/>
            </p:cNvPicPr>
            <p:nvPr/>
          </p:nvPicPr>
          <p:blipFill>
            <a:blip r:embed="rId3" cstate="print">
              <a:extLst>
                <a:ext uri="{28A0092B-C50C-407E-A947-70E740481C1C}">
                  <a14:useLocalDpi xmlns:a14="http://schemas.microsoft.com/office/drawing/2010/main" val="0"/>
                </a:ext>
              </a:extLst>
            </a:blip>
            <a:srcRect l="8214" r="8214"/>
            <a:stretch/>
          </p:blipFill>
          <p:spPr>
            <a:xfrm>
              <a:off x="3608339" y="0"/>
              <a:ext cx="1804146" cy="1214330"/>
            </a:xfrm>
            <a:prstGeom prst="rect">
              <a:avLst/>
            </a:prstGeom>
            <a:ln w="12700" cap="flat">
              <a:noFill/>
              <a:miter lim="400000"/>
            </a:ln>
            <a:effectLst/>
          </p:spPr>
        </p:pic>
      </p:grpSp>
      <p:sp>
        <p:nvSpPr>
          <p:cNvPr id="4673" name="Insert slide title here"/>
          <p:cNvSpPr txBox="1"/>
          <p:nvPr/>
        </p:nvSpPr>
        <p:spPr>
          <a:xfrm rot="16200000">
            <a:off x="-5582334" y="6673849"/>
            <a:ext cx="12435865" cy="368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defRPr b="1">
                <a:solidFill>
                  <a:srgbClr val="FFFFFF"/>
                </a:solidFill>
              </a:defRPr>
            </a:lvl1pPr>
          </a:lstStyle>
          <a:p>
            <a:r>
              <a:t>Insert slide title here</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withEffect">
                                  <p:stCondLst>
                                    <p:cond delay="0"/>
                                  </p:stCondLst>
                                  <p:iterate>
                                    <p:tmAbs val="0"/>
                                  </p:iterate>
                                  <p:childTnLst>
                                    <p:set>
                                      <p:cBhvr>
                                        <p:cTn id="6" fill="hold"/>
                                        <p:tgtEl>
                                          <p:spTgt spid="4648"/>
                                        </p:tgtEl>
                                        <p:attrNameLst>
                                          <p:attrName>style.visibility</p:attrName>
                                        </p:attrNameLst>
                                      </p:cBhvr>
                                      <p:to>
                                        <p:strVal val="visible"/>
                                      </p:to>
                                    </p:set>
                                    <p:anim calcmode="lin" valueType="num">
                                      <p:cBhvr>
                                        <p:cTn id="7" dur="1000" fill="hold"/>
                                        <p:tgtEl>
                                          <p:spTgt spid="4648"/>
                                        </p:tgtEl>
                                        <p:attrNameLst>
                                          <p:attrName>ppt_x</p:attrName>
                                        </p:attrNameLst>
                                      </p:cBhvr>
                                      <p:tavLst>
                                        <p:tav tm="0">
                                          <p:val>
                                            <p:strVal val="#ppt_x"/>
                                          </p:val>
                                        </p:tav>
                                        <p:tav tm="100000">
                                          <p:val>
                                            <p:strVal val="#ppt_x"/>
                                          </p:val>
                                        </p:tav>
                                      </p:tavLst>
                                    </p:anim>
                                    <p:anim calcmode="lin" valueType="num">
                                      <p:cBhvr>
                                        <p:cTn id="8" dur="1000" fill="hold"/>
                                        <p:tgtEl>
                                          <p:spTgt spid="4648"/>
                                        </p:tgtEl>
                                        <p:attrNameLst>
                                          <p:attrName>ppt_y</p:attrName>
                                        </p:attrNameLst>
                                      </p:cBhvr>
                                      <p:tavLst>
                                        <p:tav tm="0">
                                          <p:val>
                                            <p:strVal val="1+#ppt_h/2"/>
                                          </p:val>
                                        </p:tav>
                                        <p:tav tm="100000">
                                          <p:val>
                                            <p:strVal val="#ppt_y"/>
                                          </p:val>
                                        </p:tav>
                                      </p:tavLst>
                                    </p:anim>
                                  </p:childTnLst>
                                </p:cTn>
                              </p:par>
                              <p:par>
                                <p:cTn id="9" presetID="2" presetClass="entr" presetSubtype="1" accel="50000" decel="50000" fill="hold" grpId="2" nodeType="withEffect">
                                  <p:stCondLst>
                                    <p:cond delay="500"/>
                                  </p:stCondLst>
                                  <p:iterate>
                                    <p:tmAbs val="0"/>
                                  </p:iterate>
                                  <p:childTnLst>
                                    <p:set>
                                      <p:cBhvr>
                                        <p:cTn id="10" fill="hold"/>
                                        <p:tgtEl>
                                          <p:spTgt spid="4647"/>
                                        </p:tgtEl>
                                        <p:attrNameLst>
                                          <p:attrName>style.visibility</p:attrName>
                                        </p:attrNameLst>
                                      </p:cBhvr>
                                      <p:to>
                                        <p:strVal val="visible"/>
                                      </p:to>
                                    </p:set>
                                    <p:anim calcmode="lin" valueType="num">
                                      <p:cBhvr>
                                        <p:cTn id="11" dur="1000" fill="hold"/>
                                        <p:tgtEl>
                                          <p:spTgt spid="4647"/>
                                        </p:tgtEl>
                                        <p:attrNameLst>
                                          <p:attrName>ppt_x</p:attrName>
                                        </p:attrNameLst>
                                      </p:cBhvr>
                                      <p:tavLst>
                                        <p:tav tm="0">
                                          <p:val>
                                            <p:strVal val="#ppt_x"/>
                                          </p:val>
                                        </p:tav>
                                        <p:tav tm="100000">
                                          <p:val>
                                            <p:strVal val="#ppt_x"/>
                                          </p:val>
                                        </p:tav>
                                      </p:tavLst>
                                    </p:anim>
                                    <p:anim calcmode="lin" valueType="num">
                                      <p:cBhvr>
                                        <p:cTn id="12" dur="1000" fill="hold"/>
                                        <p:tgtEl>
                                          <p:spTgt spid="4647"/>
                                        </p:tgtEl>
                                        <p:attrNameLst>
                                          <p:attrName>ppt_y</p:attrName>
                                        </p:attrNameLst>
                                      </p:cBhvr>
                                      <p:tavLst>
                                        <p:tav tm="0">
                                          <p:val>
                                            <p:strVal val="0-#ppt_h/2"/>
                                          </p:val>
                                        </p:tav>
                                        <p:tav tm="100000">
                                          <p:val>
                                            <p:strVal val="#ppt_y"/>
                                          </p:val>
                                        </p:tav>
                                      </p:tavLst>
                                    </p:anim>
                                  </p:childTnLst>
                                </p:cTn>
                              </p:par>
                              <p:par>
                                <p:cTn id="13" presetID="2" presetClass="entr" presetSubtype="8" accel="50000" decel="50000" fill="hold" grpId="3" nodeType="withEffect">
                                  <p:stCondLst>
                                    <p:cond delay="1000"/>
                                  </p:stCondLst>
                                  <p:iterate>
                                    <p:tmAbs val="0"/>
                                  </p:iterate>
                                  <p:childTnLst>
                                    <p:set>
                                      <p:cBhvr>
                                        <p:cTn id="14" fill="hold"/>
                                        <p:tgtEl>
                                          <p:spTgt spid="4668"/>
                                        </p:tgtEl>
                                        <p:attrNameLst>
                                          <p:attrName>style.visibility</p:attrName>
                                        </p:attrNameLst>
                                      </p:cBhvr>
                                      <p:to>
                                        <p:strVal val="visible"/>
                                      </p:to>
                                    </p:set>
                                    <p:anim calcmode="lin" valueType="num">
                                      <p:cBhvr>
                                        <p:cTn id="15" dur="1000" fill="hold"/>
                                        <p:tgtEl>
                                          <p:spTgt spid="4668"/>
                                        </p:tgtEl>
                                        <p:attrNameLst>
                                          <p:attrName>ppt_x</p:attrName>
                                        </p:attrNameLst>
                                      </p:cBhvr>
                                      <p:tavLst>
                                        <p:tav tm="0">
                                          <p:val>
                                            <p:strVal val="0-#ppt_w/2"/>
                                          </p:val>
                                        </p:tav>
                                        <p:tav tm="100000">
                                          <p:val>
                                            <p:strVal val="#ppt_x"/>
                                          </p:val>
                                        </p:tav>
                                      </p:tavLst>
                                    </p:anim>
                                    <p:anim calcmode="lin" valueType="num">
                                      <p:cBhvr>
                                        <p:cTn id="16" dur="1000" fill="hold"/>
                                        <p:tgtEl>
                                          <p:spTgt spid="46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7" grpId="2" animBg="1" advAuto="0"/>
      <p:bldP spid="4648" grpId="1" animBg="1" advAuto="0"/>
      <p:bldP spid="4668" grpId="3"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5" name="matthew-dix-31391.jpg"/>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24384000" cy="13715982"/>
          </a:xfrm>
          <a:prstGeom prst="rect">
            <a:avLst/>
          </a:prstGeom>
          <a:ln w="12700">
            <a:miter lim="400000"/>
          </a:ln>
        </p:spPr>
      </p:pic>
      <p:sp>
        <p:nvSpPr>
          <p:cNvPr id="4676" name="Shape"/>
          <p:cNvSpPr/>
          <p:nvPr/>
        </p:nvSpPr>
        <p:spPr>
          <a:xfrm flipH="1">
            <a:off x="8128000" y="4572000"/>
            <a:ext cx="16256000" cy="4572001"/>
          </a:xfrm>
          <a:custGeom>
            <a:avLst/>
            <a:gdLst/>
            <a:ahLst/>
            <a:cxnLst>
              <a:cxn ang="0">
                <a:pos x="wd2" y="hd2"/>
              </a:cxn>
              <a:cxn ang="5400000">
                <a:pos x="wd2" y="hd2"/>
              </a:cxn>
              <a:cxn ang="10800000">
                <a:pos x="wd2" y="hd2"/>
              </a:cxn>
              <a:cxn ang="16200000">
                <a:pos x="wd2" y="hd2"/>
              </a:cxn>
            </a:cxnLst>
            <a:rect l="0" t="0" r="r" b="b"/>
            <a:pathLst>
              <a:path w="21600" h="21599" extrusionOk="0">
                <a:moveTo>
                  <a:pt x="0" y="0"/>
                </a:moveTo>
                <a:lnTo>
                  <a:pt x="0" y="21598"/>
                </a:lnTo>
                <a:lnTo>
                  <a:pt x="16957" y="21598"/>
                </a:lnTo>
                <a:cubicBezTo>
                  <a:pt x="18279" y="21598"/>
                  <a:pt x="19072" y="21599"/>
                  <a:pt x="19601" y="20948"/>
                </a:cubicBezTo>
                <a:cubicBezTo>
                  <a:pt x="20445" y="19856"/>
                  <a:pt x="21110" y="17492"/>
                  <a:pt x="21417" y="14493"/>
                </a:cubicBezTo>
                <a:cubicBezTo>
                  <a:pt x="21538" y="13309"/>
                  <a:pt x="21600" y="12059"/>
                  <a:pt x="21600" y="10799"/>
                </a:cubicBezTo>
                <a:cubicBezTo>
                  <a:pt x="21600" y="9539"/>
                  <a:pt x="21538" y="8289"/>
                  <a:pt x="21417" y="7105"/>
                </a:cubicBezTo>
                <a:cubicBezTo>
                  <a:pt x="21110" y="4106"/>
                  <a:pt x="20445" y="1742"/>
                  <a:pt x="19601" y="650"/>
                </a:cubicBezTo>
                <a:cubicBezTo>
                  <a:pt x="19072" y="-1"/>
                  <a:pt x="18279" y="0"/>
                  <a:pt x="16957" y="0"/>
                </a:cubicBezTo>
                <a:lnTo>
                  <a:pt x="0" y="0"/>
                </a:lnTo>
                <a:close/>
              </a:path>
            </a:pathLst>
          </a:custGeom>
          <a:solidFill>
            <a:schemeClr val="accent1">
              <a:alpha val="90000"/>
            </a:schemeClr>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677" name="Lorem ipsum dolor sit elit, consect loreretur adipiscing nisi aute. ipsum sit elit, Lorem ipsum dolor sit elit, Lorem ipsum dolor sit elit, consect Lorem ipsum dolor sit elit, consect loreretur adipiscing nisi aute. ipsum sit elit, Lorem ipsum dolor sit "/>
          <p:cNvSpPr txBox="1"/>
          <p:nvPr/>
        </p:nvSpPr>
        <p:spPr>
          <a:xfrm>
            <a:off x="18185789" y="5273675"/>
            <a:ext cx="3988618" cy="31686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a:solidFill>
                  <a:srgbClr val="FFFFFF"/>
                </a:solidFill>
              </a:defRPr>
            </a:lvl1pPr>
          </a:lstStyle>
          <a:p>
            <a:r>
              <a:t>Lorem ipsum dolor sit elit, consect loreretur adipiscing nisi aute. ipsum sit elit, Lorem ipsum dolor sit elit, Lorem ipsum dolor sit elit, consect Lorem ipsum dolor sit elit, consect loreretur adipiscing nisi aute. ipsum sit elit, Lorem ipsum dolor sit elit, Lorem</a:t>
            </a:r>
          </a:p>
        </p:txBody>
      </p:sp>
      <p:sp>
        <p:nvSpPr>
          <p:cNvPr id="4678" name="Jonathan Doe"/>
          <p:cNvSpPr txBox="1"/>
          <p:nvPr/>
        </p:nvSpPr>
        <p:spPr>
          <a:xfrm>
            <a:off x="10775394" y="5721350"/>
            <a:ext cx="6350001" cy="2755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solidFill>
                  <a:srgbClr val="FFFFFF"/>
                </a:solidFill>
                <a:latin typeface="+mn-lt"/>
                <a:ea typeface="+mn-ea"/>
                <a:cs typeface="+mn-cs"/>
                <a:sym typeface="Montserrat Bold"/>
              </a:defRPr>
            </a:lvl1pPr>
          </a:lstStyle>
          <a:p>
            <a:r>
              <a:t>Jonathan Doe</a:t>
            </a:r>
          </a:p>
        </p:txBody>
      </p:sp>
      <p:sp>
        <p:nvSpPr>
          <p:cNvPr id="4679" name="Meet the founder"/>
          <p:cNvSpPr txBox="1"/>
          <p:nvPr/>
        </p:nvSpPr>
        <p:spPr>
          <a:xfrm>
            <a:off x="10775394" y="5238750"/>
            <a:ext cx="6350001"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solidFill>
                  <a:srgbClr val="FFFFFF"/>
                </a:solidFill>
                <a:latin typeface="+mn-lt"/>
                <a:ea typeface="+mn-ea"/>
                <a:cs typeface="+mn-cs"/>
                <a:sym typeface="Montserrat Bold"/>
              </a:defRPr>
            </a:lvl1pPr>
          </a:lstStyle>
          <a:p>
            <a:r>
              <a:t>Meet the founder</a:t>
            </a:r>
          </a:p>
        </p:txBody>
      </p:sp>
      <p:sp>
        <p:nvSpPr>
          <p:cNvPr id="4680" name="Shape"/>
          <p:cNvSpPr/>
          <p:nvPr/>
        </p:nvSpPr>
        <p:spPr>
          <a:xfrm>
            <a:off x="8955306" y="5829300"/>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rgbClr val="FFFFFF"/>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accel="50000" decel="50000" fill="hold" grpId="1" nodeType="withEffect">
                                  <p:stCondLst>
                                    <p:cond delay="0"/>
                                  </p:stCondLst>
                                  <p:iterate>
                                    <p:tmAbs val="0"/>
                                  </p:iterate>
                                  <p:childTnLst>
                                    <p:set>
                                      <p:cBhvr>
                                        <p:cTn id="6" fill="hold"/>
                                        <p:tgtEl>
                                          <p:spTgt spid="4675"/>
                                        </p:tgtEl>
                                        <p:attrNameLst>
                                          <p:attrName>style.visibility</p:attrName>
                                        </p:attrNameLst>
                                      </p:cBhvr>
                                      <p:to>
                                        <p:strVal val="visible"/>
                                      </p:to>
                                    </p:set>
                                    <p:animEffect transition="in" filter="fade">
                                      <p:cBhvr>
                                        <p:cTn id="7" dur="1000"/>
                                        <p:tgtEl>
                                          <p:spTgt spid="4675"/>
                                        </p:tgtEl>
                                      </p:cBhvr>
                                    </p:animEffect>
                                  </p:childTnLst>
                                </p:cTn>
                              </p:par>
                              <p:par>
                                <p:cTn id="8" presetID="2" presetClass="entr" presetSubtype="2" accel="50000" decel="50000" fill="hold" grpId="2" nodeType="withEffect">
                                  <p:stCondLst>
                                    <p:cond delay="500"/>
                                  </p:stCondLst>
                                  <p:iterate>
                                    <p:tmAbs val="0"/>
                                  </p:iterate>
                                  <p:childTnLst>
                                    <p:set>
                                      <p:cBhvr>
                                        <p:cTn id="9" fill="hold"/>
                                        <p:tgtEl>
                                          <p:spTgt spid="4676"/>
                                        </p:tgtEl>
                                        <p:attrNameLst>
                                          <p:attrName>style.visibility</p:attrName>
                                        </p:attrNameLst>
                                      </p:cBhvr>
                                      <p:to>
                                        <p:strVal val="visible"/>
                                      </p:to>
                                    </p:set>
                                    <p:anim calcmode="lin" valueType="num">
                                      <p:cBhvr>
                                        <p:cTn id="10" dur="1000" fill="hold"/>
                                        <p:tgtEl>
                                          <p:spTgt spid="4676"/>
                                        </p:tgtEl>
                                        <p:attrNameLst>
                                          <p:attrName>ppt_x</p:attrName>
                                        </p:attrNameLst>
                                      </p:cBhvr>
                                      <p:tavLst>
                                        <p:tav tm="0">
                                          <p:val>
                                            <p:strVal val="1+#ppt_w/2"/>
                                          </p:val>
                                        </p:tav>
                                        <p:tav tm="100000">
                                          <p:val>
                                            <p:strVal val="#ppt_x"/>
                                          </p:val>
                                        </p:tav>
                                      </p:tavLst>
                                    </p:anim>
                                    <p:anim calcmode="lin" valueType="num">
                                      <p:cBhvr>
                                        <p:cTn id="11" dur="1000" fill="hold"/>
                                        <p:tgtEl>
                                          <p:spTgt spid="4676"/>
                                        </p:tgtEl>
                                        <p:attrNameLst>
                                          <p:attrName>ppt_y</p:attrName>
                                        </p:attrNameLst>
                                      </p:cBhvr>
                                      <p:tavLst>
                                        <p:tav tm="0">
                                          <p:val>
                                            <p:strVal val="#ppt_y"/>
                                          </p:val>
                                        </p:tav>
                                        <p:tav tm="100000">
                                          <p:val>
                                            <p:strVal val="#ppt_y"/>
                                          </p:val>
                                        </p:tav>
                                      </p:tavLst>
                                    </p:anim>
                                  </p:childTnLst>
                                </p:cTn>
                              </p:par>
                              <p:par>
                                <p:cTn id="12" presetID="2" presetClass="entr" presetSubtype="8" accel="50000" decel="50000" fill="hold" grpId="3" nodeType="withEffect">
                                  <p:stCondLst>
                                    <p:cond delay="1000"/>
                                  </p:stCondLst>
                                  <p:iterate>
                                    <p:tmAbs val="0"/>
                                  </p:iterate>
                                  <p:childTnLst>
                                    <p:set>
                                      <p:cBhvr>
                                        <p:cTn id="13" fill="hold"/>
                                        <p:tgtEl>
                                          <p:spTgt spid="4680"/>
                                        </p:tgtEl>
                                        <p:attrNameLst>
                                          <p:attrName>style.visibility</p:attrName>
                                        </p:attrNameLst>
                                      </p:cBhvr>
                                      <p:to>
                                        <p:strVal val="visible"/>
                                      </p:to>
                                    </p:set>
                                    <p:anim calcmode="lin" valueType="num">
                                      <p:cBhvr>
                                        <p:cTn id="14" dur="1000" fill="hold"/>
                                        <p:tgtEl>
                                          <p:spTgt spid="4680"/>
                                        </p:tgtEl>
                                        <p:attrNameLst>
                                          <p:attrName>ppt_x</p:attrName>
                                        </p:attrNameLst>
                                      </p:cBhvr>
                                      <p:tavLst>
                                        <p:tav tm="0">
                                          <p:val>
                                            <p:strVal val="0-#ppt_w/2"/>
                                          </p:val>
                                        </p:tav>
                                        <p:tav tm="100000">
                                          <p:val>
                                            <p:strVal val="#ppt_x"/>
                                          </p:val>
                                        </p:tav>
                                      </p:tavLst>
                                    </p:anim>
                                    <p:anim calcmode="lin" valueType="num">
                                      <p:cBhvr>
                                        <p:cTn id="15" dur="1000" fill="hold"/>
                                        <p:tgtEl>
                                          <p:spTgt spid="46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5" grpId="1" animBg="1" advAuto="0"/>
      <p:bldP spid="4676" grpId="2" animBg="1" advAuto="0"/>
      <p:bldP spid="4680" grpId="3"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2" name="Meeting.jpg"/>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24384000" cy="13715982"/>
          </a:xfrm>
          <a:prstGeom prst="rect">
            <a:avLst/>
          </a:prstGeom>
          <a:ln w="12700">
            <a:miter lim="400000"/>
          </a:ln>
        </p:spPr>
      </p:pic>
      <p:sp>
        <p:nvSpPr>
          <p:cNvPr id="4683" name="Rectangle"/>
          <p:cNvSpPr/>
          <p:nvPr/>
        </p:nvSpPr>
        <p:spPr>
          <a:xfrm>
            <a:off x="0" y="0"/>
            <a:ext cx="24384001" cy="6858001"/>
          </a:xfrm>
          <a:prstGeom prst="rect">
            <a:avLst/>
          </a:prstGeom>
          <a:gradFill>
            <a:gsLst>
              <a:gs pos="0">
                <a:srgbClr val="FFFFFF">
                  <a:alpha val="90000"/>
                </a:srgbClr>
              </a:gs>
              <a:gs pos="100000">
                <a:srgbClr val="FFFFFF"/>
              </a:gs>
            </a:gsLst>
            <a:lin ang="16200000"/>
          </a:gra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4686" name="Group"/>
          <p:cNvGrpSpPr/>
          <p:nvPr/>
        </p:nvGrpSpPr>
        <p:grpSpPr>
          <a:xfrm>
            <a:off x="2407152" y="1264081"/>
            <a:ext cx="4329772" cy="4329839"/>
            <a:chOff x="-1" y="0"/>
            <a:chExt cx="4329770" cy="4329838"/>
          </a:xfrm>
        </p:grpSpPr>
        <p:sp>
          <p:nvSpPr>
            <p:cNvPr id="4684" name="Shape"/>
            <p:cNvSpPr/>
            <p:nvPr/>
          </p:nvSpPr>
          <p:spPr>
            <a:xfrm>
              <a:off x="-1" y="0"/>
              <a:ext cx="4329770" cy="4329838"/>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7"/>
                  </a:cubicBezTo>
                  <a:cubicBezTo>
                    <a:pt x="-961" y="7038"/>
                    <a:pt x="-961" y="13557"/>
                    <a:pt x="2882" y="17578"/>
                  </a:cubicBezTo>
                  <a:cubicBezTo>
                    <a:pt x="6725" y="21600"/>
                    <a:pt x="12953" y="21600"/>
                    <a:pt x="16796" y="17578"/>
                  </a:cubicBezTo>
                  <a:cubicBezTo>
                    <a:pt x="20639" y="13557"/>
                    <a:pt x="20639" y="7038"/>
                    <a:pt x="16796" y="3017"/>
                  </a:cubicBezTo>
                  <a:cubicBezTo>
                    <a:pt x="14875" y="1006"/>
                    <a:pt x="12357" y="0"/>
                    <a:pt x="9839" y="0"/>
                  </a:cubicBezTo>
                  <a:close/>
                  <a:moveTo>
                    <a:pt x="9839" y="1236"/>
                  </a:moveTo>
                  <a:cubicBezTo>
                    <a:pt x="12055" y="1236"/>
                    <a:pt x="14270" y="2121"/>
                    <a:pt x="15961" y="3891"/>
                  </a:cubicBezTo>
                  <a:cubicBezTo>
                    <a:pt x="19342" y="7429"/>
                    <a:pt x="19342" y="13166"/>
                    <a:pt x="15961" y="16704"/>
                  </a:cubicBezTo>
                  <a:cubicBezTo>
                    <a:pt x="12580" y="20243"/>
                    <a:pt x="7098" y="20243"/>
                    <a:pt x="3717" y="16704"/>
                  </a:cubicBezTo>
                  <a:cubicBezTo>
                    <a:pt x="336" y="13166"/>
                    <a:pt x="336" y="7429"/>
                    <a:pt x="3717" y="3891"/>
                  </a:cubicBezTo>
                  <a:cubicBezTo>
                    <a:pt x="5408" y="2121"/>
                    <a:pt x="7623" y="1236"/>
                    <a:pt x="9839" y="1236"/>
                  </a:cubicBez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pic>
          <p:nvPicPr>
            <p:cNvPr id="4685" name="ammie-ngo-438793-unsplash.jpg"/>
            <p:cNvPicPr>
              <a:picLocks noChangeAspect="1"/>
            </p:cNvPicPr>
            <p:nvPr/>
          </p:nvPicPr>
          <p:blipFill>
            <a:blip r:embed="rId3" cstate="print">
              <a:extLst>
                <a:ext uri="{28A0092B-C50C-407E-A947-70E740481C1C}">
                  <a14:useLocalDpi xmlns:a14="http://schemas.microsoft.com/office/drawing/2010/main" val="0"/>
                </a:ext>
              </a:extLst>
            </a:blip>
            <a:srcRect l="21875" r="21875"/>
            <a:stretch/>
          </p:blipFill>
          <p:spPr>
            <a:xfrm>
              <a:off x="259928" y="259953"/>
              <a:ext cx="3809911" cy="3809956"/>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path>
              </a:pathLst>
            </a:custGeom>
            <a:ln w="12700" cap="flat">
              <a:noFill/>
              <a:miter lim="400000"/>
            </a:ln>
            <a:effectLst/>
          </p:spPr>
        </p:pic>
      </p:grpSp>
      <p:sp>
        <p:nvSpPr>
          <p:cNvPr id="4687" name="Jeniffer Doe"/>
          <p:cNvSpPr txBox="1"/>
          <p:nvPr/>
        </p:nvSpPr>
        <p:spPr>
          <a:xfrm>
            <a:off x="7678665" y="1787181"/>
            <a:ext cx="7951260" cy="13490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rPr lang="en-US" dirty="0"/>
              <a:t>Janice</a:t>
            </a:r>
            <a:r>
              <a:rPr dirty="0"/>
              <a:t> Doe</a:t>
            </a:r>
          </a:p>
        </p:txBody>
      </p:sp>
      <p:sp>
        <p:nvSpPr>
          <p:cNvPr id="4688" name="Lorem ipsum dolor sit elit, consect loreretur adipiscing nisi aute. ipsum sit elit, Lorem ipsum dolor sit elit, Lorem ipsum dolor sit elit, consect Lorem ipsum dolor sit elit, consect loreretur adipiscing nisi aute. ipsum sit elit, Lorem ipsum dolor sit "/>
          <p:cNvSpPr txBox="1"/>
          <p:nvPr/>
        </p:nvSpPr>
        <p:spPr>
          <a:xfrm>
            <a:off x="7678665" y="3502368"/>
            <a:ext cx="7951260"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 Lorem ipsum dolor sit elit, consect loreretur adipiscing nisi aute. ipsum sit elit, Lorem ipsum dolor sit elit, Lorem</a:t>
            </a:r>
          </a:p>
        </p:txBody>
      </p:sp>
      <p:grpSp>
        <p:nvGrpSpPr>
          <p:cNvPr id="4696" name="Group"/>
          <p:cNvGrpSpPr/>
          <p:nvPr/>
        </p:nvGrpSpPr>
        <p:grpSpPr>
          <a:xfrm>
            <a:off x="17180470" y="3943562"/>
            <a:ext cx="5080001" cy="720857"/>
            <a:chOff x="0" y="0"/>
            <a:chExt cx="5080000" cy="720856"/>
          </a:xfrm>
        </p:grpSpPr>
        <p:sp>
          <p:nvSpPr>
            <p:cNvPr id="4689" name="Bar stats"/>
            <p:cNvSpPr/>
            <p:nvPr/>
          </p:nvSpPr>
          <p:spPr>
            <a:xfrm>
              <a:off x="0" y="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t>Bar stats</a:t>
              </a:r>
            </a:p>
          </p:txBody>
        </p:sp>
        <p:sp>
          <p:nvSpPr>
            <p:cNvPr id="4690" name="Rounded Rectangle"/>
            <p:cNvSpPr/>
            <p:nvPr/>
          </p:nvSpPr>
          <p:spPr>
            <a:xfrm>
              <a:off x="0" y="530356"/>
              <a:ext cx="889000" cy="190501"/>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691" name="Rounded Rectangle"/>
            <p:cNvSpPr/>
            <p:nvPr/>
          </p:nvSpPr>
          <p:spPr>
            <a:xfrm>
              <a:off x="987620" y="530356"/>
              <a:ext cx="889001" cy="190501"/>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692" name="Rounded Rectangle"/>
            <p:cNvSpPr/>
            <p:nvPr/>
          </p:nvSpPr>
          <p:spPr>
            <a:xfrm>
              <a:off x="1975242" y="530356"/>
              <a:ext cx="889001" cy="190501"/>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693" name="Rounded Rectangle"/>
            <p:cNvSpPr/>
            <p:nvPr/>
          </p:nvSpPr>
          <p:spPr>
            <a:xfrm>
              <a:off x="2962862" y="530356"/>
              <a:ext cx="889001" cy="190501"/>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694" name="Rounded Rectangle"/>
            <p:cNvSpPr/>
            <p:nvPr/>
          </p:nvSpPr>
          <p:spPr>
            <a:xfrm>
              <a:off x="3950484" y="530356"/>
              <a:ext cx="889001" cy="190501"/>
            </a:xfrm>
            <a:prstGeom prst="roundRect">
              <a:avLst>
                <a:gd name="adj" fmla="val 50000"/>
              </a:avLst>
            </a:prstGeom>
            <a:solidFill>
              <a:schemeClr val="accent1">
                <a:alpha val="25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695" name="78%"/>
            <p:cNvSpPr/>
            <p:nvPr/>
          </p:nvSpPr>
          <p:spPr>
            <a:xfrm>
              <a:off x="2864241" y="720856"/>
              <a:ext cx="108624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000" cap="all" spc="100">
                  <a:latin typeface="+mn-lt"/>
                  <a:ea typeface="+mn-ea"/>
                  <a:cs typeface="+mn-cs"/>
                  <a:sym typeface="Montserrat Bold"/>
                </a:defRPr>
              </a:lvl1pPr>
            </a:lstStyle>
            <a:p>
              <a:r>
                <a:t>78%</a:t>
              </a:r>
            </a:p>
          </p:txBody>
        </p:sp>
      </p:grpSp>
      <p:grpSp>
        <p:nvGrpSpPr>
          <p:cNvPr id="4699" name="Group"/>
          <p:cNvGrpSpPr/>
          <p:nvPr/>
        </p:nvGrpSpPr>
        <p:grpSpPr>
          <a:xfrm>
            <a:off x="17180470" y="1943045"/>
            <a:ext cx="5080001" cy="466437"/>
            <a:chOff x="0" y="-110836"/>
            <a:chExt cx="5080000" cy="466436"/>
          </a:xfrm>
        </p:grpSpPr>
        <p:sp>
          <p:nvSpPr>
            <p:cNvPr id="4697" name="January 28"/>
            <p:cNvSpPr/>
            <p:nvPr/>
          </p:nvSpPr>
          <p:spPr>
            <a:xfrm>
              <a:off x="0" y="35560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latin typeface="+mn-lt"/>
                  <a:ea typeface="+mn-ea"/>
                  <a:cs typeface="+mn-cs"/>
                  <a:sym typeface="Montserrat Bold"/>
                </a:defRPr>
              </a:lvl1pPr>
            </a:lstStyle>
            <a:p>
              <a:r>
                <a:t>January 28</a:t>
              </a:r>
            </a:p>
          </p:txBody>
        </p:sp>
        <p:sp>
          <p:nvSpPr>
            <p:cNvPr id="4698" name="Calendar"/>
            <p:cNvSpPr/>
            <p:nvPr/>
          </p:nvSpPr>
          <p:spPr>
            <a:xfrm>
              <a:off x="0" y="-110836"/>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rPr dirty="0"/>
                <a:t>Calendar</a:t>
              </a: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1" nodeType="withEffect">
                                  <p:stCondLst>
                                    <p:cond delay="0"/>
                                  </p:stCondLst>
                                  <p:iterate>
                                    <p:tmAbs val="0"/>
                                  </p:iterate>
                                  <p:childTnLst>
                                    <p:set>
                                      <p:cBhvr>
                                        <p:cTn id="6" fill="hold"/>
                                        <p:tgtEl>
                                          <p:spTgt spid="4682"/>
                                        </p:tgtEl>
                                        <p:attrNameLst>
                                          <p:attrName>style.visibility</p:attrName>
                                        </p:attrNameLst>
                                      </p:cBhvr>
                                      <p:to>
                                        <p:strVal val="visible"/>
                                      </p:to>
                                    </p:set>
                                    <p:anim calcmode="lin" valueType="num">
                                      <p:cBhvr>
                                        <p:cTn id="7" dur="1000" fill="hold"/>
                                        <p:tgtEl>
                                          <p:spTgt spid="4682"/>
                                        </p:tgtEl>
                                        <p:attrNameLst>
                                          <p:attrName>ppt_x</p:attrName>
                                        </p:attrNameLst>
                                      </p:cBhvr>
                                      <p:tavLst>
                                        <p:tav tm="0">
                                          <p:val>
                                            <p:strVal val="#ppt_x"/>
                                          </p:val>
                                        </p:tav>
                                        <p:tav tm="100000">
                                          <p:val>
                                            <p:strVal val="#ppt_x"/>
                                          </p:val>
                                        </p:tav>
                                      </p:tavLst>
                                    </p:anim>
                                    <p:anim calcmode="lin" valueType="num">
                                      <p:cBhvr>
                                        <p:cTn id="8" dur="1000" fill="hold"/>
                                        <p:tgtEl>
                                          <p:spTgt spid="468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2" grpId="1"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1" name="JPEG image 3.jpeg"/>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24384001" cy="13715982"/>
          </a:xfrm>
          <a:prstGeom prst="rect">
            <a:avLst/>
          </a:prstGeom>
          <a:ln w="12700">
            <a:miter lim="400000"/>
          </a:ln>
        </p:spPr>
      </p:pic>
      <p:sp>
        <p:nvSpPr>
          <p:cNvPr id="4702" name="Rectangle"/>
          <p:cNvSpPr/>
          <p:nvPr/>
        </p:nvSpPr>
        <p:spPr>
          <a:xfrm>
            <a:off x="0" y="4460387"/>
            <a:ext cx="24384001" cy="4795225"/>
          </a:xfrm>
          <a:prstGeom prst="rect">
            <a:avLst/>
          </a:prstGeom>
          <a:gradFill>
            <a:gsLst>
              <a:gs pos="0">
                <a:srgbClr val="FFFFFF"/>
              </a:gs>
              <a:gs pos="100000">
                <a:srgbClr val="FFFFFF">
                  <a:alpha val="90000"/>
                </a:srgbClr>
              </a:gs>
            </a:gsLst>
            <a:lin ang="16200000"/>
          </a:gra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4705" name="Group"/>
          <p:cNvGrpSpPr/>
          <p:nvPr/>
        </p:nvGrpSpPr>
        <p:grpSpPr>
          <a:xfrm>
            <a:off x="8667634" y="3333544"/>
            <a:ext cx="7048732" cy="7048844"/>
            <a:chOff x="-1" y="0"/>
            <a:chExt cx="7048731" cy="7048842"/>
          </a:xfrm>
        </p:grpSpPr>
        <p:sp>
          <p:nvSpPr>
            <p:cNvPr id="4703" name="Shape"/>
            <p:cNvSpPr/>
            <p:nvPr/>
          </p:nvSpPr>
          <p:spPr>
            <a:xfrm>
              <a:off x="-1" y="0"/>
              <a:ext cx="7048731" cy="704884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7"/>
                  </a:cubicBezTo>
                  <a:cubicBezTo>
                    <a:pt x="-961" y="7038"/>
                    <a:pt x="-961" y="13557"/>
                    <a:pt x="2882" y="17578"/>
                  </a:cubicBezTo>
                  <a:cubicBezTo>
                    <a:pt x="6725" y="21600"/>
                    <a:pt x="12953" y="21600"/>
                    <a:pt x="16796" y="17578"/>
                  </a:cubicBezTo>
                  <a:cubicBezTo>
                    <a:pt x="20639" y="13557"/>
                    <a:pt x="20639" y="7038"/>
                    <a:pt x="16796" y="3017"/>
                  </a:cubicBezTo>
                  <a:cubicBezTo>
                    <a:pt x="14875" y="1006"/>
                    <a:pt x="12357" y="0"/>
                    <a:pt x="9839" y="0"/>
                  </a:cubicBezTo>
                  <a:close/>
                  <a:moveTo>
                    <a:pt x="9839" y="1236"/>
                  </a:moveTo>
                  <a:cubicBezTo>
                    <a:pt x="12055" y="1236"/>
                    <a:pt x="14270" y="2121"/>
                    <a:pt x="15961" y="3891"/>
                  </a:cubicBezTo>
                  <a:cubicBezTo>
                    <a:pt x="19342" y="7429"/>
                    <a:pt x="19342" y="13166"/>
                    <a:pt x="15961" y="16704"/>
                  </a:cubicBezTo>
                  <a:cubicBezTo>
                    <a:pt x="12580" y="20243"/>
                    <a:pt x="7098" y="20243"/>
                    <a:pt x="3717" y="16704"/>
                  </a:cubicBezTo>
                  <a:cubicBezTo>
                    <a:pt x="336" y="13166"/>
                    <a:pt x="336" y="7429"/>
                    <a:pt x="3717" y="3891"/>
                  </a:cubicBezTo>
                  <a:cubicBezTo>
                    <a:pt x="5408" y="2121"/>
                    <a:pt x="7623" y="1236"/>
                    <a:pt x="9839" y="1236"/>
                  </a:cubicBezTo>
                  <a:close/>
                </a:path>
              </a:pathLst>
            </a:cu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pic>
          <p:nvPicPr>
            <p:cNvPr id="4704" name="Man 3.jpg"/>
            <p:cNvPicPr>
              <a:picLocks noChangeAspect="1"/>
            </p:cNvPicPr>
            <p:nvPr/>
          </p:nvPicPr>
          <p:blipFill rotWithShape="1">
            <a:blip r:embed="rId2">
              <a:extLst>
                <a:ext uri="{28A0092B-C50C-407E-A947-70E740481C1C}">
                  <a14:useLocalDpi xmlns:a14="http://schemas.microsoft.com/office/drawing/2010/main" val="0"/>
                </a:ext>
              </a:extLst>
            </a:blip>
            <a:srcRect l="31447" t="17018" r="31447" b="17018"/>
            <a:stretch/>
          </p:blipFill>
          <p:spPr>
            <a:xfrm>
              <a:off x="423083" y="420310"/>
              <a:ext cx="6202564" cy="6208334"/>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8035" y="0"/>
                    <a:pt x="5272" y="1055"/>
                    <a:pt x="3164" y="3164"/>
                  </a:cubicBezTo>
                  <a:cubicBezTo>
                    <a:pt x="1055" y="5272"/>
                    <a:pt x="0" y="8035"/>
                    <a:pt x="0" y="10799"/>
                  </a:cubicBezTo>
                  <a:cubicBezTo>
                    <a:pt x="0" y="13563"/>
                    <a:pt x="1055" y="16328"/>
                    <a:pt x="3164" y="18436"/>
                  </a:cubicBezTo>
                  <a:cubicBezTo>
                    <a:pt x="5272" y="20545"/>
                    <a:pt x="8035" y="21600"/>
                    <a:pt x="10799" y="21600"/>
                  </a:cubicBezTo>
                  <a:cubicBezTo>
                    <a:pt x="13563" y="21600"/>
                    <a:pt x="16328" y="20545"/>
                    <a:pt x="18436" y="18436"/>
                  </a:cubicBezTo>
                  <a:cubicBezTo>
                    <a:pt x="20545" y="16328"/>
                    <a:pt x="21600" y="13563"/>
                    <a:pt x="21600" y="10799"/>
                  </a:cubicBezTo>
                  <a:cubicBezTo>
                    <a:pt x="21600" y="8035"/>
                    <a:pt x="20545" y="5272"/>
                    <a:pt x="18436" y="3164"/>
                  </a:cubicBezTo>
                  <a:cubicBezTo>
                    <a:pt x="16328" y="1055"/>
                    <a:pt x="13563" y="0"/>
                    <a:pt x="10799" y="0"/>
                  </a:cubicBezTo>
                  <a:close/>
                </a:path>
              </a:pathLst>
            </a:custGeom>
            <a:ln w="12700" cap="flat">
              <a:noFill/>
              <a:miter lim="400000"/>
            </a:ln>
            <a:effectLst/>
          </p:spPr>
        </p:pic>
      </p:grpSp>
      <p:grpSp>
        <p:nvGrpSpPr>
          <p:cNvPr id="4709" name="Group"/>
          <p:cNvGrpSpPr/>
          <p:nvPr/>
        </p:nvGrpSpPr>
        <p:grpSpPr>
          <a:xfrm>
            <a:off x="16605992" y="7252278"/>
            <a:ext cx="5412438" cy="1214331"/>
            <a:chOff x="0" y="0"/>
            <a:chExt cx="5412437" cy="1214330"/>
          </a:xfrm>
        </p:grpSpPr>
        <p:pic>
          <p:nvPicPr>
            <p:cNvPr id="4706" name="3-50-abstract-logos.png"/>
            <p:cNvPicPr>
              <a:picLocks noChangeAspect="1"/>
            </p:cNvPicPr>
            <p:nvPr/>
          </p:nvPicPr>
          <p:blipFill>
            <a:blip r:embed="rId3" cstate="print">
              <a:extLst>
                <a:ext uri="{28A0092B-C50C-407E-A947-70E740481C1C}">
                  <a14:useLocalDpi xmlns:a14="http://schemas.microsoft.com/office/drawing/2010/main" val="0"/>
                </a:ext>
              </a:extLst>
            </a:blip>
            <a:srcRect l="8214" r="8214"/>
            <a:stretch/>
          </p:blipFill>
          <p:spPr>
            <a:xfrm>
              <a:off x="0" y="0"/>
              <a:ext cx="1804146" cy="1214329"/>
            </a:xfrm>
            <a:prstGeom prst="rect">
              <a:avLst/>
            </a:prstGeom>
            <a:ln w="12700" cap="flat">
              <a:noFill/>
              <a:miter lim="400000"/>
            </a:ln>
            <a:effectLst/>
          </p:spPr>
        </p:pic>
        <p:pic>
          <p:nvPicPr>
            <p:cNvPr id="4707" name="33113730893911.564452fcda1bd.jpg"/>
            <p:cNvPicPr>
              <a:picLocks noChangeAspect="1"/>
            </p:cNvPicPr>
            <p:nvPr/>
          </p:nvPicPr>
          <p:blipFill>
            <a:blip r:embed="rId3" cstate="print">
              <a:extLst>
                <a:ext uri="{28A0092B-C50C-407E-A947-70E740481C1C}">
                  <a14:useLocalDpi xmlns:a14="http://schemas.microsoft.com/office/drawing/2010/main" val="0"/>
                </a:ext>
              </a:extLst>
            </a:blip>
            <a:srcRect l="8214" r="8214"/>
            <a:stretch/>
          </p:blipFill>
          <p:spPr>
            <a:xfrm>
              <a:off x="1804144" y="0"/>
              <a:ext cx="1804147" cy="1214329"/>
            </a:xfrm>
            <a:prstGeom prst="rect">
              <a:avLst/>
            </a:prstGeom>
            <a:ln w="12700" cap="flat">
              <a:noFill/>
              <a:miter lim="400000"/>
            </a:ln>
            <a:effectLst/>
          </p:spPr>
        </p:pic>
        <p:pic>
          <p:nvPicPr>
            <p:cNvPr id="4708" name="g-for-gladiator-abstract-roma-greek-helmet-typographic-monogram-logo-design-symbol-icon-by-alex-tass.jpg"/>
            <p:cNvPicPr>
              <a:picLocks noChangeAspect="1"/>
            </p:cNvPicPr>
            <p:nvPr/>
          </p:nvPicPr>
          <p:blipFill>
            <a:blip r:embed="rId3" cstate="print">
              <a:extLst>
                <a:ext uri="{28A0092B-C50C-407E-A947-70E740481C1C}">
                  <a14:useLocalDpi xmlns:a14="http://schemas.microsoft.com/office/drawing/2010/main" val="0"/>
                </a:ext>
              </a:extLst>
            </a:blip>
            <a:srcRect l="8214" r="8214"/>
            <a:stretch/>
          </p:blipFill>
          <p:spPr>
            <a:xfrm>
              <a:off x="3608290" y="0"/>
              <a:ext cx="1804147" cy="1214330"/>
            </a:xfrm>
            <a:prstGeom prst="rect">
              <a:avLst/>
            </a:prstGeom>
            <a:ln w="12700" cap="flat">
              <a:noFill/>
              <a:miter lim="400000"/>
            </a:ln>
            <a:effectLst/>
          </p:spPr>
        </p:pic>
      </p:grpSp>
      <p:grpSp>
        <p:nvGrpSpPr>
          <p:cNvPr id="4713" name="Group"/>
          <p:cNvGrpSpPr/>
          <p:nvPr/>
        </p:nvGrpSpPr>
        <p:grpSpPr>
          <a:xfrm>
            <a:off x="16605992" y="5249392"/>
            <a:ext cx="5410201" cy="1741219"/>
            <a:chOff x="0" y="0"/>
            <a:chExt cx="5410200" cy="1741218"/>
          </a:xfrm>
        </p:grpSpPr>
        <p:sp>
          <p:nvSpPr>
            <p:cNvPr id="4710" name="Chief Executive Officer"/>
            <p:cNvSpPr txBox="1"/>
            <p:nvPr/>
          </p:nvSpPr>
          <p:spPr>
            <a:xfrm>
              <a:off x="0" y="482600"/>
              <a:ext cx="5410200" cy="330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sz="1500" spc="45"/>
              </a:lvl1pPr>
            </a:lstStyle>
            <a:p>
              <a:r>
                <a:t>Chief Executive Officer</a:t>
              </a:r>
            </a:p>
          </p:txBody>
        </p:sp>
        <p:sp>
          <p:nvSpPr>
            <p:cNvPr id="4711" name="John Doe"/>
            <p:cNvSpPr txBox="1"/>
            <p:nvPr/>
          </p:nvSpPr>
          <p:spPr>
            <a:xfrm>
              <a:off x="0" y="0"/>
              <a:ext cx="54102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John Doe</a:t>
              </a:r>
            </a:p>
          </p:txBody>
        </p:sp>
        <p:sp>
          <p:nvSpPr>
            <p:cNvPr id="4712" name="Lorem ipsum dolor sit elit, consect…"/>
            <p:cNvSpPr txBox="1"/>
            <p:nvPr/>
          </p:nvSpPr>
          <p:spPr>
            <a:xfrm>
              <a:off x="0" y="972868"/>
              <a:ext cx="5410200"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a:t>
              </a:r>
            </a:p>
            <a:p>
              <a:r>
                <a:t>loreretur adipiscing nisi aute.</a:t>
              </a:r>
            </a:p>
          </p:txBody>
        </p:sp>
      </p:grpSp>
      <p:sp>
        <p:nvSpPr>
          <p:cNvPr id="4714" name="The most talented person"/>
          <p:cNvSpPr txBox="1"/>
          <p:nvPr/>
        </p:nvSpPr>
        <p:spPr>
          <a:xfrm>
            <a:off x="3626590" y="5402579"/>
            <a:ext cx="5719918" cy="291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6500" spc="0">
                <a:latin typeface="+mn-lt"/>
                <a:ea typeface="+mn-ea"/>
                <a:cs typeface="+mn-cs"/>
                <a:sym typeface="Montserrat Bold"/>
              </a:defRPr>
            </a:lvl1pPr>
          </a:lstStyle>
          <a:p>
            <a:r>
              <a:t>The most talented person</a:t>
            </a:r>
          </a:p>
        </p:txBody>
      </p:sp>
      <p:sp>
        <p:nvSpPr>
          <p:cNvPr id="4715" name="Shape"/>
          <p:cNvSpPr/>
          <p:nvPr/>
        </p:nvSpPr>
        <p:spPr>
          <a:xfrm>
            <a:off x="1953373" y="5402579"/>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accel="50000" decel="50000" fill="hold" grpId="1" nodeType="withEffect">
                                  <p:stCondLst>
                                    <p:cond delay="0"/>
                                  </p:stCondLst>
                                  <p:iterate>
                                    <p:tmAbs val="0"/>
                                  </p:iterate>
                                  <p:childTnLst>
                                    <p:set>
                                      <p:cBhvr>
                                        <p:cTn id="6" fill="hold"/>
                                        <p:tgtEl>
                                          <p:spTgt spid="4701"/>
                                        </p:tgtEl>
                                        <p:attrNameLst>
                                          <p:attrName>style.visibility</p:attrName>
                                        </p:attrNameLst>
                                      </p:cBhvr>
                                      <p:to>
                                        <p:strVal val="visible"/>
                                      </p:to>
                                    </p:set>
                                    <p:animEffect transition="in" filter="fade">
                                      <p:cBhvr>
                                        <p:cTn id="7" dur="1000"/>
                                        <p:tgtEl>
                                          <p:spTgt spid="4701"/>
                                        </p:tgtEl>
                                      </p:cBhvr>
                                    </p:animEffect>
                                  </p:childTnLst>
                                </p:cTn>
                              </p:par>
                              <p:par>
                                <p:cTn id="8" presetID="2" presetClass="entr" presetSubtype="8" accel="50000" decel="50000" fill="hold" grpId="2" nodeType="withEffect">
                                  <p:stCondLst>
                                    <p:cond delay="500"/>
                                  </p:stCondLst>
                                  <p:iterate>
                                    <p:tmAbs val="0"/>
                                  </p:iterate>
                                  <p:childTnLst>
                                    <p:set>
                                      <p:cBhvr>
                                        <p:cTn id="9" fill="hold"/>
                                        <p:tgtEl>
                                          <p:spTgt spid="4715"/>
                                        </p:tgtEl>
                                        <p:attrNameLst>
                                          <p:attrName>style.visibility</p:attrName>
                                        </p:attrNameLst>
                                      </p:cBhvr>
                                      <p:to>
                                        <p:strVal val="visible"/>
                                      </p:to>
                                    </p:set>
                                    <p:anim calcmode="lin" valueType="num">
                                      <p:cBhvr>
                                        <p:cTn id="10" dur="1000" fill="hold"/>
                                        <p:tgtEl>
                                          <p:spTgt spid="4715"/>
                                        </p:tgtEl>
                                        <p:attrNameLst>
                                          <p:attrName>ppt_x</p:attrName>
                                        </p:attrNameLst>
                                      </p:cBhvr>
                                      <p:tavLst>
                                        <p:tav tm="0">
                                          <p:val>
                                            <p:strVal val="0-#ppt_w/2"/>
                                          </p:val>
                                        </p:tav>
                                        <p:tav tm="100000">
                                          <p:val>
                                            <p:strVal val="#ppt_x"/>
                                          </p:val>
                                        </p:tav>
                                      </p:tavLst>
                                    </p:anim>
                                    <p:anim calcmode="lin" valueType="num">
                                      <p:cBhvr>
                                        <p:cTn id="11" dur="1000" fill="hold"/>
                                        <p:tgtEl>
                                          <p:spTgt spid="47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1" grpId="1" animBg="1" advAuto="0"/>
      <p:bldP spid="4715" grpId="2"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7" name="Great ideas comes from the great team"/>
          <p:cNvSpPr txBox="1"/>
          <p:nvPr/>
        </p:nvSpPr>
        <p:spPr>
          <a:xfrm>
            <a:off x="2516265" y="4559151"/>
            <a:ext cx="5405468" cy="38138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6500" spc="0">
                <a:latin typeface="+mn-lt"/>
                <a:ea typeface="+mn-ea"/>
                <a:cs typeface="+mn-cs"/>
                <a:sym typeface="Montserrat Bold"/>
              </a:defRPr>
            </a:lvl1pPr>
          </a:lstStyle>
          <a:p>
            <a:r>
              <a:t>Great ideas comes from the great team</a:t>
            </a:r>
          </a:p>
        </p:txBody>
      </p:sp>
      <p:sp>
        <p:nvSpPr>
          <p:cNvPr id="4718" name="Image slide"/>
          <p:cNvSpPr txBox="1"/>
          <p:nvPr/>
        </p:nvSpPr>
        <p:spPr>
          <a:xfrm>
            <a:off x="2516265" y="3861862"/>
            <a:ext cx="540546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Image slide</a:t>
            </a:r>
          </a:p>
        </p:txBody>
      </p:sp>
      <p:sp>
        <p:nvSpPr>
          <p:cNvPr id="4719" name="Shape"/>
          <p:cNvSpPr/>
          <p:nvPr/>
        </p:nvSpPr>
        <p:spPr>
          <a:xfrm rot="5400000">
            <a:off x="2563212" y="1951146"/>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4724" name="Group"/>
          <p:cNvGrpSpPr/>
          <p:nvPr/>
        </p:nvGrpSpPr>
        <p:grpSpPr>
          <a:xfrm>
            <a:off x="10284133" y="-5982"/>
            <a:ext cx="3861288" cy="10296158"/>
            <a:chOff x="0" y="0"/>
            <a:chExt cx="3861286" cy="10296157"/>
          </a:xfrm>
        </p:grpSpPr>
        <p:pic>
          <p:nvPicPr>
            <p:cNvPr id="4720" name="stephanie-nakagawa-ADSKIn0ScDg-unsplash.jpg"/>
            <p:cNvPicPr>
              <a:picLocks noChangeAspect="1"/>
            </p:cNvPicPr>
            <p:nvPr/>
          </p:nvPicPr>
          <p:blipFill>
            <a:blip r:embed="rId2">
              <a:extLst>
                <a:ext uri="{28A0092B-C50C-407E-A947-70E740481C1C}">
                  <a14:useLocalDpi xmlns:a14="http://schemas.microsoft.com/office/drawing/2010/main" val="0"/>
                </a:ext>
              </a:extLst>
            </a:blip>
            <a:srcRect l="34180" r="34180"/>
            <a:stretch/>
          </p:blipFill>
          <p:spPr>
            <a:xfrm>
              <a:off x="0" y="0"/>
              <a:ext cx="3861006" cy="6864011"/>
            </a:xfrm>
            <a:prstGeom prst="rect">
              <a:avLst/>
            </a:prstGeom>
            <a:ln w="12700" cap="flat">
              <a:noFill/>
              <a:miter lim="400000"/>
            </a:ln>
            <a:effectLst/>
          </p:spPr>
        </p:pic>
        <p:sp>
          <p:nvSpPr>
            <p:cNvPr id="4721" name="Shape"/>
            <p:cNvSpPr/>
            <p:nvPr/>
          </p:nvSpPr>
          <p:spPr>
            <a:xfrm>
              <a:off x="88" y="6863981"/>
              <a:ext cx="3861198" cy="3432176"/>
            </a:xfrm>
            <a:custGeom>
              <a:avLst/>
              <a:gdLst/>
              <a:ahLst/>
              <a:cxnLst>
                <a:cxn ang="0">
                  <a:pos x="wd2" y="hd2"/>
                </a:cxn>
                <a:cxn ang="5400000">
                  <a:pos x="wd2" y="hd2"/>
                </a:cxn>
                <a:cxn ang="10800000">
                  <a:pos x="wd2" y="hd2"/>
                </a:cxn>
                <a:cxn ang="16200000">
                  <a:pos x="wd2" y="hd2"/>
                </a:cxn>
              </a:cxnLst>
              <a:rect l="0" t="0" r="r" b="b"/>
              <a:pathLst>
                <a:path w="21599" h="21600" extrusionOk="0">
                  <a:moveTo>
                    <a:pt x="0" y="0"/>
                  </a:moveTo>
                  <a:lnTo>
                    <a:pt x="0" y="16425"/>
                  </a:lnTo>
                  <a:cubicBezTo>
                    <a:pt x="0" y="17943"/>
                    <a:pt x="-1" y="18855"/>
                    <a:pt x="224" y="19462"/>
                  </a:cubicBezTo>
                  <a:cubicBezTo>
                    <a:pt x="508" y="20337"/>
                    <a:pt x="1120" y="21027"/>
                    <a:pt x="1898" y="21345"/>
                  </a:cubicBezTo>
                  <a:cubicBezTo>
                    <a:pt x="2438" y="21599"/>
                    <a:pt x="3249" y="21600"/>
                    <a:pt x="4598" y="21600"/>
                  </a:cubicBezTo>
                  <a:lnTo>
                    <a:pt x="17001" y="21600"/>
                  </a:lnTo>
                  <a:cubicBezTo>
                    <a:pt x="18351" y="21600"/>
                    <a:pt x="19159" y="21599"/>
                    <a:pt x="19699" y="21345"/>
                  </a:cubicBezTo>
                  <a:cubicBezTo>
                    <a:pt x="20477" y="21027"/>
                    <a:pt x="21089" y="20337"/>
                    <a:pt x="21373" y="19462"/>
                  </a:cubicBezTo>
                  <a:cubicBezTo>
                    <a:pt x="21598" y="18855"/>
                    <a:pt x="21599" y="17943"/>
                    <a:pt x="21599" y="16425"/>
                  </a:cubicBezTo>
                  <a:lnTo>
                    <a:pt x="21599" y="0"/>
                  </a:lnTo>
                  <a:lnTo>
                    <a:pt x="0" y="0"/>
                  </a:ln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722" name="title here"/>
            <p:cNvSpPr txBox="1"/>
            <p:nvPr/>
          </p:nvSpPr>
          <p:spPr>
            <a:xfrm>
              <a:off x="637866" y="7662670"/>
              <a:ext cx="2540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r>
                <a:t>title here</a:t>
              </a:r>
            </a:p>
          </p:txBody>
        </p:sp>
        <p:sp>
          <p:nvSpPr>
            <p:cNvPr id="4723" name="Lorem ipsum dolor sit elit, consect loreretur adipiscing nisi"/>
            <p:cNvSpPr txBox="1"/>
            <p:nvPr/>
          </p:nvSpPr>
          <p:spPr>
            <a:xfrm>
              <a:off x="637866" y="8329067"/>
              <a:ext cx="2540001"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t>Lorem ipsum dolor sit elit, consect loreretur adipiscing nisi</a:t>
              </a:r>
            </a:p>
          </p:txBody>
        </p:sp>
      </p:grpSp>
      <p:grpSp>
        <p:nvGrpSpPr>
          <p:cNvPr id="4729" name="Group"/>
          <p:cNvGrpSpPr/>
          <p:nvPr/>
        </p:nvGrpSpPr>
        <p:grpSpPr>
          <a:xfrm>
            <a:off x="14768467" y="3425823"/>
            <a:ext cx="3861199" cy="10296189"/>
            <a:chOff x="0" y="-1"/>
            <a:chExt cx="3861198" cy="10296187"/>
          </a:xfrm>
        </p:grpSpPr>
        <p:pic>
          <p:nvPicPr>
            <p:cNvPr id="4725" name="pablo-padilla-480577-unsplash.jpg"/>
            <p:cNvPicPr>
              <a:picLocks noChangeAspect="1"/>
            </p:cNvPicPr>
            <p:nvPr/>
          </p:nvPicPr>
          <p:blipFill>
            <a:blip r:embed="rId2">
              <a:extLst>
                <a:ext uri="{28A0092B-C50C-407E-A947-70E740481C1C}">
                  <a14:useLocalDpi xmlns:a14="http://schemas.microsoft.com/office/drawing/2010/main" val="0"/>
                </a:ext>
              </a:extLst>
            </a:blip>
            <a:srcRect l="34180" r="34180"/>
            <a:stretch/>
          </p:blipFill>
          <p:spPr>
            <a:xfrm>
              <a:off x="0" y="3432174"/>
              <a:ext cx="3861006" cy="6864012"/>
            </a:xfrm>
            <a:prstGeom prst="rect">
              <a:avLst/>
            </a:prstGeom>
            <a:ln w="12700" cap="flat">
              <a:noFill/>
              <a:miter lim="400000"/>
            </a:ln>
            <a:effectLst/>
          </p:spPr>
        </p:pic>
        <p:sp>
          <p:nvSpPr>
            <p:cNvPr id="4726" name="Shape"/>
            <p:cNvSpPr/>
            <p:nvPr/>
          </p:nvSpPr>
          <p:spPr>
            <a:xfrm rot="10800000" flipH="1">
              <a:off x="0" y="-1"/>
              <a:ext cx="3861198" cy="3432177"/>
            </a:xfrm>
            <a:custGeom>
              <a:avLst/>
              <a:gdLst/>
              <a:ahLst/>
              <a:cxnLst>
                <a:cxn ang="0">
                  <a:pos x="wd2" y="hd2"/>
                </a:cxn>
                <a:cxn ang="5400000">
                  <a:pos x="wd2" y="hd2"/>
                </a:cxn>
                <a:cxn ang="10800000">
                  <a:pos x="wd2" y="hd2"/>
                </a:cxn>
                <a:cxn ang="16200000">
                  <a:pos x="wd2" y="hd2"/>
                </a:cxn>
              </a:cxnLst>
              <a:rect l="0" t="0" r="r" b="b"/>
              <a:pathLst>
                <a:path w="21599" h="21600" extrusionOk="0">
                  <a:moveTo>
                    <a:pt x="0" y="0"/>
                  </a:moveTo>
                  <a:lnTo>
                    <a:pt x="0" y="16425"/>
                  </a:lnTo>
                  <a:cubicBezTo>
                    <a:pt x="0" y="17943"/>
                    <a:pt x="-1" y="18855"/>
                    <a:pt x="224" y="19462"/>
                  </a:cubicBezTo>
                  <a:cubicBezTo>
                    <a:pt x="508" y="20337"/>
                    <a:pt x="1120" y="21027"/>
                    <a:pt x="1898" y="21345"/>
                  </a:cubicBezTo>
                  <a:cubicBezTo>
                    <a:pt x="2438" y="21599"/>
                    <a:pt x="3249" y="21600"/>
                    <a:pt x="4598" y="21600"/>
                  </a:cubicBezTo>
                  <a:lnTo>
                    <a:pt x="17001" y="21600"/>
                  </a:lnTo>
                  <a:cubicBezTo>
                    <a:pt x="18351" y="21600"/>
                    <a:pt x="19159" y="21599"/>
                    <a:pt x="19699" y="21345"/>
                  </a:cubicBezTo>
                  <a:cubicBezTo>
                    <a:pt x="20477" y="21027"/>
                    <a:pt x="21089" y="20337"/>
                    <a:pt x="21373" y="19462"/>
                  </a:cubicBezTo>
                  <a:cubicBezTo>
                    <a:pt x="21598" y="18855"/>
                    <a:pt x="21599" y="17943"/>
                    <a:pt x="21599" y="16425"/>
                  </a:cubicBezTo>
                  <a:lnTo>
                    <a:pt x="21599" y="0"/>
                  </a:lnTo>
                  <a:lnTo>
                    <a:pt x="0" y="0"/>
                  </a:lnTo>
                  <a:close/>
                </a:path>
              </a:pathLst>
            </a:cu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727" name="title here"/>
            <p:cNvSpPr txBox="1"/>
            <p:nvPr/>
          </p:nvSpPr>
          <p:spPr>
            <a:xfrm>
              <a:off x="660597" y="798688"/>
              <a:ext cx="2540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title here</a:t>
              </a:r>
            </a:p>
          </p:txBody>
        </p:sp>
        <p:sp>
          <p:nvSpPr>
            <p:cNvPr id="4728" name="Lorem ipsum dolor sit elit, consect loreretur adipiscing nisi"/>
            <p:cNvSpPr txBox="1"/>
            <p:nvPr/>
          </p:nvSpPr>
          <p:spPr>
            <a:xfrm>
              <a:off x="660597" y="1465086"/>
              <a:ext cx="2540001"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adipiscing nisi</a:t>
              </a:r>
            </a:p>
          </p:txBody>
        </p:sp>
      </p:grpSp>
      <p:grpSp>
        <p:nvGrpSpPr>
          <p:cNvPr id="4734" name="Group"/>
          <p:cNvGrpSpPr/>
          <p:nvPr/>
        </p:nvGrpSpPr>
        <p:grpSpPr>
          <a:xfrm>
            <a:off x="19252802" y="0"/>
            <a:ext cx="3861199" cy="10290177"/>
            <a:chOff x="-1" y="0"/>
            <a:chExt cx="3861198" cy="10290176"/>
          </a:xfrm>
        </p:grpSpPr>
        <p:pic>
          <p:nvPicPr>
            <p:cNvPr id="4730" name="noah-van-de-wetering-513294-unsplash.jpg"/>
            <p:cNvPicPr>
              <a:picLocks noChangeAspect="1"/>
            </p:cNvPicPr>
            <p:nvPr/>
          </p:nvPicPr>
          <p:blipFill>
            <a:blip r:embed="rId2">
              <a:extLst>
                <a:ext uri="{28A0092B-C50C-407E-A947-70E740481C1C}">
                  <a14:useLocalDpi xmlns:a14="http://schemas.microsoft.com/office/drawing/2010/main" val="0"/>
                </a:ext>
              </a:extLst>
            </a:blip>
            <a:srcRect l="34180" r="34180"/>
            <a:stretch/>
          </p:blipFill>
          <p:spPr>
            <a:xfrm>
              <a:off x="0" y="0"/>
              <a:ext cx="3861006" cy="6864011"/>
            </a:xfrm>
            <a:prstGeom prst="rect">
              <a:avLst/>
            </a:prstGeom>
            <a:ln w="12700" cap="flat">
              <a:noFill/>
              <a:miter lim="400000"/>
            </a:ln>
            <a:effectLst/>
          </p:spPr>
        </p:pic>
        <p:sp>
          <p:nvSpPr>
            <p:cNvPr id="4731" name="Shape"/>
            <p:cNvSpPr/>
            <p:nvPr/>
          </p:nvSpPr>
          <p:spPr>
            <a:xfrm>
              <a:off x="-1" y="6858000"/>
              <a:ext cx="3861198" cy="3432176"/>
            </a:xfrm>
            <a:custGeom>
              <a:avLst/>
              <a:gdLst/>
              <a:ahLst/>
              <a:cxnLst>
                <a:cxn ang="0">
                  <a:pos x="wd2" y="hd2"/>
                </a:cxn>
                <a:cxn ang="5400000">
                  <a:pos x="wd2" y="hd2"/>
                </a:cxn>
                <a:cxn ang="10800000">
                  <a:pos x="wd2" y="hd2"/>
                </a:cxn>
                <a:cxn ang="16200000">
                  <a:pos x="wd2" y="hd2"/>
                </a:cxn>
              </a:cxnLst>
              <a:rect l="0" t="0" r="r" b="b"/>
              <a:pathLst>
                <a:path w="21599" h="21600" extrusionOk="0">
                  <a:moveTo>
                    <a:pt x="0" y="0"/>
                  </a:moveTo>
                  <a:lnTo>
                    <a:pt x="0" y="16425"/>
                  </a:lnTo>
                  <a:cubicBezTo>
                    <a:pt x="0" y="17943"/>
                    <a:pt x="-1" y="18855"/>
                    <a:pt x="224" y="19462"/>
                  </a:cubicBezTo>
                  <a:cubicBezTo>
                    <a:pt x="508" y="20337"/>
                    <a:pt x="1120" y="21027"/>
                    <a:pt x="1898" y="21345"/>
                  </a:cubicBezTo>
                  <a:cubicBezTo>
                    <a:pt x="2438" y="21599"/>
                    <a:pt x="3249" y="21600"/>
                    <a:pt x="4598" y="21600"/>
                  </a:cubicBezTo>
                  <a:lnTo>
                    <a:pt x="17001" y="21600"/>
                  </a:lnTo>
                  <a:cubicBezTo>
                    <a:pt x="18351" y="21600"/>
                    <a:pt x="19159" y="21599"/>
                    <a:pt x="19699" y="21345"/>
                  </a:cubicBezTo>
                  <a:cubicBezTo>
                    <a:pt x="20477" y="21027"/>
                    <a:pt x="21089" y="20337"/>
                    <a:pt x="21373" y="19462"/>
                  </a:cubicBezTo>
                  <a:cubicBezTo>
                    <a:pt x="21598" y="18855"/>
                    <a:pt x="21599" y="17943"/>
                    <a:pt x="21599" y="16425"/>
                  </a:cubicBezTo>
                  <a:lnTo>
                    <a:pt x="21599" y="0"/>
                  </a:lnTo>
                  <a:lnTo>
                    <a:pt x="0" y="0"/>
                  </a:lnTo>
                  <a:close/>
                </a:path>
              </a:pathLst>
            </a:cu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732" name="title here"/>
            <p:cNvSpPr txBox="1"/>
            <p:nvPr/>
          </p:nvSpPr>
          <p:spPr>
            <a:xfrm>
              <a:off x="660598" y="7656688"/>
              <a:ext cx="2540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title here</a:t>
              </a:r>
            </a:p>
          </p:txBody>
        </p:sp>
        <p:sp>
          <p:nvSpPr>
            <p:cNvPr id="4733" name="Lorem ipsum dolor sit elit, consect loreretur adipiscing nisi"/>
            <p:cNvSpPr txBox="1"/>
            <p:nvPr/>
          </p:nvSpPr>
          <p:spPr>
            <a:xfrm>
              <a:off x="660598" y="8323085"/>
              <a:ext cx="2540001"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adipiscing nisi</a:t>
              </a:r>
            </a:p>
          </p:txBody>
        </p:sp>
      </p:grpSp>
      <p:sp>
        <p:nvSpPr>
          <p:cNvPr id="4735" name="Lorem ipsum dolor sit elit, consect loreretur adipiscing nisi aute. ipsum sit elit, Lorem ipsum dolor sit elit, consect loreretur adipiscing nisi aute. Lorem ipsum dolor sit elit, consect loreretur adipiscing nisi aute. ipsum sit elit, Lorem ipsum dolor "/>
          <p:cNvSpPr txBox="1"/>
          <p:nvPr/>
        </p:nvSpPr>
        <p:spPr>
          <a:xfrm>
            <a:off x="2516265" y="8949305"/>
            <a:ext cx="5405468" cy="276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consect loreretur adipiscing nisi aute. Lorem ipsum dolor sit elit, consect loreretur adipiscing nisi aute. ipsum sit elit, Lorem ipsum dolor sit elit, consect loreretur adipiscing nisi aute.</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1" nodeType="withEffect">
                                  <p:stCondLst>
                                    <p:cond delay="0"/>
                                  </p:stCondLst>
                                  <p:iterate>
                                    <p:tmAbs val="0"/>
                                  </p:iterate>
                                  <p:childTnLst>
                                    <p:set>
                                      <p:cBhvr>
                                        <p:cTn id="6" fill="hold"/>
                                        <p:tgtEl>
                                          <p:spTgt spid="4724"/>
                                        </p:tgtEl>
                                        <p:attrNameLst>
                                          <p:attrName>style.visibility</p:attrName>
                                        </p:attrNameLst>
                                      </p:cBhvr>
                                      <p:to>
                                        <p:strVal val="visible"/>
                                      </p:to>
                                    </p:set>
                                    <p:anim calcmode="lin" valueType="num">
                                      <p:cBhvr>
                                        <p:cTn id="7" dur="1000" fill="hold"/>
                                        <p:tgtEl>
                                          <p:spTgt spid="4724"/>
                                        </p:tgtEl>
                                        <p:attrNameLst>
                                          <p:attrName>ppt_x</p:attrName>
                                        </p:attrNameLst>
                                      </p:cBhvr>
                                      <p:tavLst>
                                        <p:tav tm="0">
                                          <p:val>
                                            <p:strVal val="#ppt_x"/>
                                          </p:val>
                                        </p:tav>
                                        <p:tav tm="100000">
                                          <p:val>
                                            <p:strVal val="#ppt_x"/>
                                          </p:val>
                                        </p:tav>
                                      </p:tavLst>
                                    </p:anim>
                                    <p:anim calcmode="lin" valueType="num">
                                      <p:cBhvr>
                                        <p:cTn id="8" dur="1000" fill="hold"/>
                                        <p:tgtEl>
                                          <p:spTgt spid="4724"/>
                                        </p:tgtEl>
                                        <p:attrNameLst>
                                          <p:attrName>ppt_y</p:attrName>
                                        </p:attrNameLst>
                                      </p:cBhvr>
                                      <p:tavLst>
                                        <p:tav tm="0">
                                          <p:val>
                                            <p:strVal val="0-#ppt_h/2"/>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4729"/>
                                        </p:tgtEl>
                                        <p:attrNameLst>
                                          <p:attrName>style.visibility</p:attrName>
                                        </p:attrNameLst>
                                      </p:cBhvr>
                                      <p:to>
                                        <p:strVal val="visible"/>
                                      </p:to>
                                    </p:set>
                                    <p:anim calcmode="lin" valueType="num">
                                      <p:cBhvr>
                                        <p:cTn id="11" dur="1000" fill="hold"/>
                                        <p:tgtEl>
                                          <p:spTgt spid="4729"/>
                                        </p:tgtEl>
                                        <p:attrNameLst>
                                          <p:attrName>ppt_x</p:attrName>
                                        </p:attrNameLst>
                                      </p:cBhvr>
                                      <p:tavLst>
                                        <p:tav tm="0">
                                          <p:val>
                                            <p:strVal val="#ppt_x"/>
                                          </p:val>
                                        </p:tav>
                                        <p:tav tm="100000">
                                          <p:val>
                                            <p:strVal val="#ppt_x"/>
                                          </p:val>
                                        </p:tav>
                                      </p:tavLst>
                                    </p:anim>
                                    <p:anim calcmode="lin" valueType="num">
                                      <p:cBhvr>
                                        <p:cTn id="12" dur="1000" fill="hold"/>
                                        <p:tgtEl>
                                          <p:spTgt spid="4729"/>
                                        </p:tgtEl>
                                        <p:attrNameLst>
                                          <p:attrName>ppt_y</p:attrName>
                                        </p:attrNameLst>
                                      </p:cBhvr>
                                      <p:tavLst>
                                        <p:tav tm="0">
                                          <p:val>
                                            <p:strVal val="1+#ppt_h/2"/>
                                          </p:val>
                                        </p:tav>
                                        <p:tav tm="100000">
                                          <p:val>
                                            <p:strVal val="#ppt_y"/>
                                          </p:val>
                                        </p:tav>
                                      </p:tavLst>
                                    </p:anim>
                                  </p:childTnLst>
                                </p:cTn>
                              </p:par>
                              <p:par>
                                <p:cTn id="13" presetID="2" presetClass="entr" presetSubtype="1" accel="50000" decel="50000" fill="hold" grpId="3" nodeType="withEffect">
                                  <p:stCondLst>
                                    <p:cond delay="1000"/>
                                  </p:stCondLst>
                                  <p:iterate>
                                    <p:tmAbs val="0"/>
                                  </p:iterate>
                                  <p:childTnLst>
                                    <p:set>
                                      <p:cBhvr>
                                        <p:cTn id="14" fill="hold"/>
                                        <p:tgtEl>
                                          <p:spTgt spid="4734"/>
                                        </p:tgtEl>
                                        <p:attrNameLst>
                                          <p:attrName>style.visibility</p:attrName>
                                        </p:attrNameLst>
                                      </p:cBhvr>
                                      <p:to>
                                        <p:strVal val="visible"/>
                                      </p:to>
                                    </p:set>
                                    <p:anim calcmode="lin" valueType="num">
                                      <p:cBhvr>
                                        <p:cTn id="15" dur="1000" fill="hold"/>
                                        <p:tgtEl>
                                          <p:spTgt spid="4734"/>
                                        </p:tgtEl>
                                        <p:attrNameLst>
                                          <p:attrName>ppt_x</p:attrName>
                                        </p:attrNameLst>
                                      </p:cBhvr>
                                      <p:tavLst>
                                        <p:tav tm="0">
                                          <p:val>
                                            <p:strVal val="#ppt_x"/>
                                          </p:val>
                                        </p:tav>
                                        <p:tav tm="100000">
                                          <p:val>
                                            <p:strVal val="#ppt_x"/>
                                          </p:val>
                                        </p:tav>
                                      </p:tavLst>
                                    </p:anim>
                                    <p:anim calcmode="lin" valueType="num">
                                      <p:cBhvr>
                                        <p:cTn id="16" dur="1000" fill="hold"/>
                                        <p:tgtEl>
                                          <p:spTgt spid="4734"/>
                                        </p:tgtEl>
                                        <p:attrNameLst>
                                          <p:attrName>ppt_y</p:attrName>
                                        </p:attrNameLst>
                                      </p:cBhvr>
                                      <p:tavLst>
                                        <p:tav tm="0">
                                          <p:val>
                                            <p:strVal val="0-#ppt_h/2"/>
                                          </p:val>
                                        </p:tav>
                                        <p:tav tm="100000">
                                          <p:val>
                                            <p:strVal val="#ppt_y"/>
                                          </p:val>
                                        </p:tav>
                                      </p:tavLst>
                                    </p:anim>
                                  </p:childTnLst>
                                </p:cTn>
                              </p:par>
                              <p:par>
                                <p:cTn id="17" presetID="2" presetClass="entr" presetSubtype="1" accel="50000" decel="50000" fill="hold" grpId="4" nodeType="withEffect">
                                  <p:stCondLst>
                                    <p:cond delay="1500"/>
                                  </p:stCondLst>
                                  <p:iterate>
                                    <p:tmAbs val="0"/>
                                  </p:iterate>
                                  <p:childTnLst>
                                    <p:set>
                                      <p:cBhvr>
                                        <p:cTn id="18" fill="hold"/>
                                        <p:tgtEl>
                                          <p:spTgt spid="4719"/>
                                        </p:tgtEl>
                                        <p:attrNameLst>
                                          <p:attrName>style.visibility</p:attrName>
                                        </p:attrNameLst>
                                      </p:cBhvr>
                                      <p:to>
                                        <p:strVal val="visible"/>
                                      </p:to>
                                    </p:set>
                                    <p:anim calcmode="lin" valueType="num">
                                      <p:cBhvr>
                                        <p:cTn id="19" dur="1000" fill="hold"/>
                                        <p:tgtEl>
                                          <p:spTgt spid="4719"/>
                                        </p:tgtEl>
                                        <p:attrNameLst>
                                          <p:attrName>ppt_x</p:attrName>
                                        </p:attrNameLst>
                                      </p:cBhvr>
                                      <p:tavLst>
                                        <p:tav tm="0">
                                          <p:val>
                                            <p:strVal val="#ppt_x"/>
                                          </p:val>
                                        </p:tav>
                                        <p:tav tm="100000">
                                          <p:val>
                                            <p:strVal val="#ppt_x"/>
                                          </p:val>
                                        </p:tav>
                                      </p:tavLst>
                                    </p:anim>
                                    <p:anim calcmode="lin" valueType="num">
                                      <p:cBhvr>
                                        <p:cTn id="20" dur="1000" fill="hold"/>
                                        <p:tgtEl>
                                          <p:spTgt spid="47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9" grpId="4" animBg="1" advAuto="0"/>
      <p:bldP spid="4724" grpId="1" animBg="1" advAuto="0"/>
      <p:bldP spid="4729" grpId="2" animBg="1" advAuto="0"/>
      <p:bldP spid="4734" grpId="3"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7" name="JPEG image 3.jpeg"/>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24384000" cy="13715982"/>
          </a:xfrm>
          <a:prstGeom prst="rect">
            <a:avLst/>
          </a:prstGeom>
          <a:ln w="12700">
            <a:miter lim="400000"/>
          </a:ln>
        </p:spPr>
      </p:pic>
      <p:sp>
        <p:nvSpPr>
          <p:cNvPr id="4738" name="Shape"/>
          <p:cNvSpPr/>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rgbClr val="FFFFFF"/>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739" name="Rectangle"/>
          <p:cNvSpPr/>
          <p:nvPr/>
        </p:nvSpPr>
        <p:spPr>
          <a:xfrm>
            <a:off x="0" y="0"/>
            <a:ext cx="12192001" cy="13716001"/>
          </a:xfrm>
          <a:prstGeom prst="rect">
            <a:avLst/>
          </a:prstGeom>
          <a:solidFill>
            <a:srgbClr val="454546">
              <a:alpha val="80000"/>
            </a:srgbClr>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740" name="The mind behind projects"/>
          <p:cNvSpPr txBox="1"/>
          <p:nvPr/>
        </p:nvSpPr>
        <p:spPr>
          <a:xfrm>
            <a:off x="2818398" y="3127147"/>
            <a:ext cx="7583762" cy="401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solidFill>
                  <a:srgbClr val="FFFFFF"/>
                </a:solidFill>
                <a:latin typeface="+mn-lt"/>
                <a:ea typeface="+mn-ea"/>
                <a:cs typeface="+mn-cs"/>
                <a:sym typeface="Montserrat Bold"/>
              </a:defRPr>
            </a:lvl1pPr>
          </a:lstStyle>
          <a:p>
            <a:r>
              <a:t>The mind behind projects</a:t>
            </a:r>
          </a:p>
        </p:txBody>
      </p:sp>
      <p:sp>
        <p:nvSpPr>
          <p:cNvPr id="4741" name="Lorem ipsum dolor sit elit, consect loreretur adipiscing nisi aute. ipsum sit elit, Lorem ipsum dolor sit elit, Lorem ipsum dolor sit elit, consect loreretur adipiscing nisi aute. ipsum sit elit, Lorem ipsum dolor sit elit, Lorem ipsum dolor sit elit, co"/>
          <p:cNvSpPr txBox="1"/>
          <p:nvPr/>
        </p:nvSpPr>
        <p:spPr>
          <a:xfrm>
            <a:off x="4937588" y="7820252"/>
            <a:ext cx="5464573" cy="276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a:solidFill>
                  <a:srgbClr val="FFFFFF"/>
                </a:solidFill>
              </a:defRPr>
            </a:lvl1pPr>
          </a:lstStyle>
          <a:p>
            <a:r>
              <a:t>Lorem ipsum dolor sit elit, consect loreretur adipiscing nisi aute. ipsum sit elit, Lorem ipsum dolor sit elit, Lorem ipsum dolor sit elit, consect loreretur adipiscing nisi aute. ipsum sit elit, Lorem ipsum dolor sit elit, Lorem ipsum dolor sit elit, consect loreretur adipiscing nisi aute. ipsum sit elit, Lorem ipsum dolor sit elit,</a:t>
            </a:r>
          </a:p>
        </p:txBody>
      </p:sp>
      <p:sp>
        <p:nvSpPr>
          <p:cNvPr id="4742" name="Shape"/>
          <p:cNvSpPr/>
          <p:nvPr/>
        </p:nvSpPr>
        <p:spPr>
          <a:xfrm>
            <a:off x="2818398" y="7769452"/>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4746" name="Group"/>
          <p:cNvGrpSpPr/>
          <p:nvPr/>
        </p:nvGrpSpPr>
        <p:grpSpPr>
          <a:xfrm>
            <a:off x="15348934" y="10588852"/>
            <a:ext cx="4825817" cy="1140579"/>
            <a:chOff x="0" y="0"/>
            <a:chExt cx="4825816" cy="1140578"/>
          </a:xfrm>
        </p:grpSpPr>
        <p:sp>
          <p:nvSpPr>
            <p:cNvPr id="4743" name="Rounded Rectangle"/>
            <p:cNvSpPr/>
            <p:nvPr/>
          </p:nvSpPr>
          <p:spPr>
            <a:xfrm>
              <a:off x="0" y="0"/>
              <a:ext cx="4825816" cy="1140578"/>
            </a:xfrm>
            <a:prstGeom prst="roundRect">
              <a:avLst>
                <a:gd name="adj" fmla="val 28518"/>
              </a:avLst>
            </a:prstGeom>
            <a:solidFill>
              <a:schemeClr val="accent1">
                <a:alpha val="90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744" name="Chief Executive Officer"/>
            <p:cNvSpPr txBox="1"/>
            <p:nvPr/>
          </p:nvSpPr>
          <p:spPr>
            <a:xfrm>
              <a:off x="507907" y="618780"/>
              <a:ext cx="3810001"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sz="1500" spc="45">
                  <a:solidFill>
                    <a:srgbClr val="FFFFFF"/>
                  </a:solidFill>
                </a:defRPr>
              </a:lvl1pPr>
            </a:lstStyle>
            <a:p>
              <a:r>
                <a:t>Chief Executive Officer</a:t>
              </a:r>
            </a:p>
          </p:txBody>
        </p:sp>
        <p:sp>
          <p:nvSpPr>
            <p:cNvPr id="4745" name="JANE Doe"/>
            <p:cNvSpPr txBox="1"/>
            <p:nvPr/>
          </p:nvSpPr>
          <p:spPr>
            <a:xfrm>
              <a:off x="507907" y="136180"/>
              <a:ext cx="3810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solidFill>
                    <a:srgbClr val="FFFFFF"/>
                  </a:solidFill>
                  <a:latin typeface="+mn-lt"/>
                  <a:ea typeface="+mn-ea"/>
                  <a:cs typeface="+mn-cs"/>
                  <a:sym typeface="Montserrat Bold"/>
                </a:defRPr>
              </a:lvl1pPr>
            </a:lstStyle>
            <a:p>
              <a:r>
                <a:rPr dirty="0"/>
                <a:t>JANE Doe</a:t>
              </a: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1" nodeType="withEffect">
                                  <p:stCondLst>
                                    <p:cond delay="0"/>
                                  </p:stCondLst>
                                  <p:iterate>
                                    <p:tmAbs val="0"/>
                                  </p:iterate>
                                  <p:childTnLst>
                                    <p:set>
                                      <p:cBhvr>
                                        <p:cTn id="6" fill="hold"/>
                                        <p:tgtEl>
                                          <p:spTgt spid="4737"/>
                                        </p:tgtEl>
                                        <p:attrNameLst>
                                          <p:attrName>style.visibility</p:attrName>
                                        </p:attrNameLst>
                                      </p:cBhvr>
                                      <p:to>
                                        <p:strVal val="visible"/>
                                      </p:to>
                                    </p:set>
                                    <p:anim calcmode="lin" valueType="num">
                                      <p:cBhvr>
                                        <p:cTn id="7" dur="1000" fill="hold"/>
                                        <p:tgtEl>
                                          <p:spTgt spid="4737"/>
                                        </p:tgtEl>
                                        <p:attrNameLst>
                                          <p:attrName>ppt_x</p:attrName>
                                        </p:attrNameLst>
                                      </p:cBhvr>
                                      <p:tavLst>
                                        <p:tav tm="0">
                                          <p:val>
                                            <p:strVal val="1+#ppt_w/2"/>
                                          </p:val>
                                        </p:tav>
                                        <p:tav tm="100000">
                                          <p:val>
                                            <p:strVal val="#ppt_x"/>
                                          </p:val>
                                        </p:tav>
                                      </p:tavLst>
                                    </p:anim>
                                    <p:anim calcmode="lin" valueType="num">
                                      <p:cBhvr>
                                        <p:cTn id="8" dur="1000" fill="hold"/>
                                        <p:tgtEl>
                                          <p:spTgt spid="4737"/>
                                        </p:tgtEl>
                                        <p:attrNameLst>
                                          <p:attrName>ppt_y</p:attrName>
                                        </p:attrNameLst>
                                      </p:cBhvr>
                                      <p:tavLst>
                                        <p:tav tm="0">
                                          <p:val>
                                            <p:strVal val="#ppt_y"/>
                                          </p:val>
                                        </p:tav>
                                        <p:tav tm="100000">
                                          <p:val>
                                            <p:strVal val="#ppt_y"/>
                                          </p:val>
                                        </p:tav>
                                      </p:tavLst>
                                    </p:anim>
                                  </p:childTnLst>
                                </p:cTn>
                              </p:par>
                              <p:par>
                                <p:cTn id="9" presetID="2" presetClass="entr" presetSubtype="1" accel="50000" decel="50000" fill="hold" grpId="2" nodeType="withEffect">
                                  <p:stCondLst>
                                    <p:cond delay="500"/>
                                  </p:stCondLst>
                                  <p:iterate>
                                    <p:tmAbs val="0"/>
                                  </p:iterate>
                                  <p:childTnLst>
                                    <p:set>
                                      <p:cBhvr>
                                        <p:cTn id="10" fill="hold"/>
                                        <p:tgtEl>
                                          <p:spTgt spid="4739"/>
                                        </p:tgtEl>
                                        <p:attrNameLst>
                                          <p:attrName>style.visibility</p:attrName>
                                        </p:attrNameLst>
                                      </p:cBhvr>
                                      <p:to>
                                        <p:strVal val="visible"/>
                                      </p:to>
                                    </p:set>
                                    <p:anim calcmode="lin" valueType="num">
                                      <p:cBhvr>
                                        <p:cTn id="11" dur="1000" fill="hold"/>
                                        <p:tgtEl>
                                          <p:spTgt spid="4739"/>
                                        </p:tgtEl>
                                        <p:attrNameLst>
                                          <p:attrName>ppt_x</p:attrName>
                                        </p:attrNameLst>
                                      </p:cBhvr>
                                      <p:tavLst>
                                        <p:tav tm="0">
                                          <p:val>
                                            <p:strVal val="#ppt_x"/>
                                          </p:val>
                                        </p:tav>
                                        <p:tav tm="100000">
                                          <p:val>
                                            <p:strVal val="#ppt_x"/>
                                          </p:val>
                                        </p:tav>
                                      </p:tavLst>
                                    </p:anim>
                                    <p:anim calcmode="lin" valueType="num">
                                      <p:cBhvr>
                                        <p:cTn id="12" dur="1000" fill="hold"/>
                                        <p:tgtEl>
                                          <p:spTgt spid="4739"/>
                                        </p:tgtEl>
                                        <p:attrNameLst>
                                          <p:attrName>ppt_y</p:attrName>
                                        </p:attrNameLst>
                                      </p:cBhvr>
                                      <p:tavLst>
                                        <p:tav tm="0">
                                          <p:val>
                                            <p:strVal val="0-#ppt_h/2"/>
                                          </p:val>
                                        </p:tav>
                                        <p:tav tm="100000">
                                          <p:val>
                                            <p:strVal val="#ppt_y"/>
                                          </p:val>
                                        </p:tav>
                                      </p:tavLst>
                                    </p:anim>
                                  </p:childTnLst>
                                </p:cTn>
                              </p:par>
                              <p:par>
                                <p:cTn id="13" presetID="2" presetClass="entr" presetSubtype="8" accel="50000" decel="50000" fill="hold" grpId="3" nodeType="withEffect">
                                  <p:stCondLst>
                                    <p:cond delay="1000"/>
                                  </p:stCondLst>
                                  <p:iterate>
                                    <p:tmAbs val="0"/>
                                  </p:iterate>
                                  <p:childTnLst>
                                    <p:set>
                                      <p:cBhvr>
                                        <p:cTn id="14" fill="hold"/>
                                        <p:tgtEl>
                                          <p:spTgt spid="4742"/>
                                        </p:tgtEl>
                                        <p:attrNameLst>
                                          <p:attrName>style.visibility</p:attrName>
                                        </p:attrNameLst>
                                      </p:cBhvr>
                                      <p:to>
                                        <p:strVal val="visible"/>
                                      </p:to>
                                    </p:set>
                                    <p:anim calcmode="lin" valueType="num">
                                      <p:cBhvr>
                                        <p:cTn id="15" dur="1000" fill="hold"/>
                                        <p:tgtEl>
                                          <p:spTgt spid="4742"/>
                                        </p:tgtEl>
                                        <p:attrNameLst>
                                          <p:attrName>ppt_x</p:attrName>
                                        </p:attrNameLst>
                                      </p:cBhvr>
                                      <p:tavLst>
                                        <p:tav tm="0">
                                          <p:val>
                                            <p:strVal val="0-#ppt_w/2"/>
                                          </p:val>
                                        </p:tav>
                                        <p:tav tm="100000">
                                          <p:val>
                                            <p:strVal val="#ppt_x"/>
                                          </p:val>
                                        </p:tav>
                                      </p:tavLst>
                                    </p:anim>
                                    <p:anim calcmode="lin" valueType="num">
                                      <p:cBhvr>
                                        <p:cTn id="16" dur="1000" fill="hold"/>
                                        <p:tgtEl>
                                          <p:spTgt spid="4742"/>
                                        </p:tgtEl>
                                        <p:attrNameLst>
                                          <p:attrName>ppt_y</p:attrName>
                                        </p:attrNameLst>
                                      </p:cBhvr>
                                      <p:tavLst>
                                        <p:tav tm="0">
                                          <p:val>
                                            <p:strVal val="#ppt_y"/>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4746"/>
                                        </p:tgtEl>
                                        <p:attrNameLst>
                                          <p:attrName>style.visibility</p:attrName>
                                        </p:attrNameLst>
                                      </p:cBhvr>
                                      <p:to>
                                        <p:strVal val="visible"/>
                                      </p:to>
                                    </p:set>
                                    <p:anim calcmode="lin" valueType="num">
                                      <p:cBhvr>
                                        <p:cTn id="19" dur="1000" fill="hold"/>
                                        <p:tgtEl>
                                          <p:spTgt spid="4746"/>
                                        </p:tgtEl>
                                        <p:attrNameLst>
                                          <p:attrName>ppt_x</p:attrName>
                                        </p:attrNameLst>
                                      </p:cBhvr>
                                      <p:tavLst>
                                        <p:tav tm="0">
                                          <p:val>
                                            <p:strVal val="#ppt_x"/>
                                          </p:val>
                                        </p:tav>
                                        <p:tav tm="100000">
                                          <p:val>
                                            <p:strVal val="#ppt_x"/>
                                          </p:val>
                                        </p:tav>
                                      </p:tavLst>
                                    </p:anim>
                                    <p:anim calcmode="lin" valueType="num">
                                      <p:cBhvr>
                                        <p:cTn id="20" dur="1000" fill="hold"/>
                                        <p:tgtEl>
                                          <p:spTgt spid="47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7" grpId="1" animBg="1" advAuto="0"/>
      <p:bldP spid="4739" grpId="2" animBg="1" advAuto="0"/>
      <p:bldP spid="4742" grpId="3" animBg="1" advAuto="0"/>
      <p:bldP spid="4746" grpId="4"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9" name="O59NQA0.jpg"/>
          <p:cNvPicPr>
            <a:picLocks noChangeAspect="1"/>
          </p:cNvPicPr>
          <p:nvPr/>
        </p:nvPicPr>
        <p:blipFill>
          <a:blip r:embed="rId2">
            <a:extLst>
              <a:ext uri="{28A0092B-C50C-407E-A947-70E740481C1C}">
                <a14:useLocalDpi xmlns:a14="http://schemas.microsoft.com/office/drawing/2010/main" val="0"/>
              </a:ext>
            </a:extLst>
          </a:blip>
          <a:srcRect l="31214" r="31214"/>
          <a:stretch/>
        </p:blipFill>
        <p:spPr>
          <a:xfrm>
            <a:off x="16256000" y="1060999"/>
            <a:ext cx="7744317" cy="11593983"/>
          </a:xfrm>
          <a:prstGeom prst="rect">
            <a:avLst/>
          </a:prstGeom>
          <a:ln w="12700">
            <a:miter lim="400000"/>
          </a:ln>
        </p:spPr>
      </p:pic>
      <p:pic>
        <p:nvPicPr>
          <p:cNvPr id="4800" name="OTSOUE0.jpg"/>
          <p:cNvPicPr>
            <a:picLocks noChangeAspect="1"/>
          </p:cNvPicPr>
          <p:nvPr/>
        </p:nvPicPr>
        <p:blipFill>
          <a:blip r:embed="rId2">
            <a:extLst>
              <a:ext uri="{28A0092B-C50C-407E-A947-70E740481C1C}">
                <a14:useLocalDpi xmlns:a14="http://schemas.microsoft.com/office/drawing/2010/main" val="0"/>
              </a:ext>
            </a:extLst>
          </a:blip>
          <a:srcRect l="31671" r="31671"/>
          <a:stretch/>
        </p:blipFill>
        <p:spPr>
          <a:xfrm>
            <a:off x="0" y="1244223"/>
            <a:ext cx="8128000" cy="12471759"/>
          </a:xfrm>
          <a:prstGeom prst="rect">
            <a:avLst/>
          </a:prstGeom>
          <a:ln w="12700">
            <a:miter lim="400000"/>
          </a:ln>
        </p:spPr>
      </p:pic>
      <p:sp>
        <p:nvSpPr>
          <p:cNvPr id="4801" name="Shape"/>
          <p:cNvSpPr/>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rgbClr val="FFFFFF"/>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802" name="Rectangle"/>
          <p:cNvSpPr/>
          <p:nvPr/>
        </p:nvSpPr>
        <p:spPr>
          <a:xfrm>
            <a:off x="8128000" y="0"/>
            <a:ext cx="8128000" cy="13716000"/>
          </a:xfrm>
          <a:prstGeom prst="rect">
            <a:avLst/>
          </a:prstGeom>
          <a:solidFill>
            <a:srgbClr val="454546"/>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803" name="Double team strategy"/>
          <p:cNvSpPr txBox="1"/>
          <p:nvPr/>
        </p:nvSpPr>
        <p:spPr>
          <a:xfrm>
            <a:off x="9334500" y="2082921"/>
            <a:ext cx="5715000" cy="401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solidFill>
                  <a:srgbClr val="FFFFFF"/>
                </a:solidFill>
                <a:latin typeface="+mn-lt"/>
                <a:ea typeface="+mn-ea"/>
                <a:cs typeface="+mn-cs"/>
                <a:sym typeface="Montserrat Bold"/>
              </a:defRPr>
            </a:lvl1pPr>
          </a:lstStyle>
          <a:p>
            <a:r>
              <a:t>Double team strategy</a:t>
            </a:r>
          </a:p>
        </p:txBody>
      </p:sp>
      <p:sp>
        <p:nvSpPr>
          <p:cNvPr id="4804" name="Lorem ipsum dolor sit elit, consect loreretur adipiscing nisi aute. ipsum sit elit, Lorem ipsum dolor sit elit, Lorem ipsum dolor sit elit, consect"/>
          <p:cNvSpPr txBox="1"/>
          <p:nvPr/>
        </p:nvSpPr>
        <p:spPr>
          <a:xfrm>
            <a:off x="9334500" y="6649282"/>
            <a:ext cx="5715000" cy="116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a:solidFill>
                  <a:srgbClr val="FFFFFF"/>
                </a:solidFill>
              </a:defRPr>
            </a:lvl1pPr>
          </a:lstStyle>
          <a:p>
            <a:r>
              <a:t>Lorem ipsum dolor sit elit, consect loreretur adipiscing nisi aute. ipsum sit elit, Lorem ipsum dolor sit elit, Lorem ipsum dolor sit elit, consect</a:t>
            </a:r>
          </a:p>
        </p:txBody>
      </p:sp>
      <p:grpSp>
        <p:nvGrpSpPr>
          <p:cNvPr id="4812" name="Group"/>
          <p:cNvGrpSpPr/>
          <p:nvPr/>
        </p:nvGrpSpPr>
        <p:grpSpPr>
          <a:xfrm>
            <a:off x="9334500" y="10505821"/>
            <a:ext cx="5080000" cy="720858"/>
            <a:chOff x="0" y="0"/>
            <a:chExt cx="5080000" cy="720856"/>
          </a:xfrm>
        </p:grpSpPr>
        <p:sp>
          <p:nvSpPr>
            <p:cNvPr id="4805" name="Bar stats"/>
            <p:cNvSpPr/>
            <p:nvPr/>
          </p:nvSpPr>
          <p:spPr>
            <a:xfrm>
              <a:off x="0" y="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solidFill>
                    <a:srgbClr val="FFFFFF"/>
                  </a:solidFill>
                </a:defRPr>
              </a:lvl1pPr>
            </a:lstStyle>
            <a:p>
              <a:r>
                <a:rPr dirty="0"/>
                <a:t>Bar stats</a:t>
              </a:r>
            </a:p>
          </p:txBody>
        </p:sp>
        <p:sp>
          <p:nvSpPr>
            <p:cNvPr id="4806" name="Rounded Rectangle"/>
            <p:cNvSpPr/>
            <p:nvPr/>
          </p:nvSpPr>
          <p:spPr>
            <a:xfrm>
              <a:off x="0" y="530356"/>
              <a:ext cx="889000" cy="190501"/>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807" name="Rounded Rectangle"/>
            <p:cNvSpPr/>
            <p:nvPr/>
          </p:nvSpPr>
          <p:spPr>
            <a:xfrm>
              <a:off x="987620" y="530356"/>
              <a:ext cx="889001" cy="190501"/>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808" name="Rounded Rectangle"/>
            <p:cNvSpPr/>
            <p:nvPr/>
          </p:nvSpPr>
          <p:spPr>
            <a:xfrm>
              <a:off x="1975242" y="530356"/>
              <a:ext cx="889001" cy="190501"/>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809" name="Rounded Rectangle"/>
            <p:cNvSpPr/>
            <p:nvPr/>
          </p:nvSpPr>
          <p:spPr>
            <a:xfrm>
              <a:off x="2962862" y="530356"/>
              <a:ext cx="889001" cy="190501"/>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810" name="Rounded Rectangle"/>
            <p:cNvSpPr/>
            <p:nvPr/>
          </p:nvSpPr>
          <p:spPr>
            <a:xfrm>
              <a:off x="3950484" y="530356"/>
              <a:ext cx="889001" cy="190501"/>
            </a:xfrm>
            <a:prstGeom prst="roundRect">
              <a:avLst>
                <a:gd name="adj" fmla="val 50000"/>
              </a:avLst>
            </a:prstGeom>
            <a:solidFill>
              <a:schemeClr val="accent1">
                <a:alpha val="25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811" name="78%"/>
            <p:cNvSpPr/>
            <p:nvPr/>
          </p:nvSpPr>
          <p:spPr>
            <a:xfrm>
              <a:off x="2864241" y="720856"/>
              <a:ext cx="108624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000" cap="all" spc="100">
                  <a:solidFill>
                    <a:srgbClr val="FFFFFF"/>
                  </a:solidFill>
                  <a:latin typeface="+mn-lt"/>
                  <a:ea typeface="+mn-ea"/>
                  <a:cs typeface="+mn-cs"/>
                  <a:sym typeface="Montserrat Bold"/>
                </a:defRPr>
              </a:lvl1pPr>
            </a:lstStyle>
            <a:p>
              <a:r>
                <a:t>78%</a:t>
              </a:r>
            </a:p>
          </p:txBody>
        </p:sp>
      </p:grpSp>
      <p:grpSp>
        <p:nvGrpSpPr>
          <p:cNvPr id="4815" name="Group"/>
          <p:cNvGrpSpPr/>
          <p:nvPr/>
        </p:nvGrpSpPr>
        <p:grpSpPr>
          <a:xfrm>
            <a:off x="9334500" y="8505304"/>
            <a:ext cx="5080000" cy="466437"/>
            <a:chOff x="0" y="-110836"/>
            <a:chExt cx="5080000" cy="466436"/>
          </a:xfrm>
        </p:grpSpPr>
        <p:sp>
          <p:nvSpPr>
            <p:cNvPr id="4813" name="January 28"/>
            <p:cNvSpPr/>
            <p:nvPr/>
          </p:nvSpPr>
          <p:spPr>
            <a:xfrm>
              <a:off x="0" y="35560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solidFill>
                    <a:srgbClr val="FFFFFF"/>
                  </a:solidFill>
                  <a:latin typeface="+mn-lt"/>
                  <a:ea typeface="+mn-ea"/>
                  <a:cs typeface="+mn-cs"/>
                  <a:sym typeface="Montserrat Bold"/>
                </a:defRPr>
              </a:lvl1pPr>
            </a:lstStyle>
            <a:p>
              <a:r>
                <a:t>January 28</a:t>
              </a:r>
            </a:p>
          </p:txBody>
        </p:sp>
        <p:sp>
          <p:nvSpPr>
            <p:cNvPr id="4814" name="Calendar"/>
            <p:cNvSpPr/>
            <p:nvPr/>
          </p:nvSpPr>
          <p:spPr>
            <a:xfrm>
              <a:off x="0" y="-110836"/>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solidFill>
                    <a:srgbClr val="FFFFFF"/>
                  </a:solidFill>
                </a:defRPr>
              </a:lvl1pPr>
            </a:lstStyle>
            <a:p>
              <a:r>
                <a:rPr dirty="0"/>
                <a:t>Calendar</a:t>
              </a:r>
            </a:p>
          </p:txBody>
        </p:sp>
      </p:grpSp>
      <p:grpSp>
        <p:nvGrpSpPr>
          <p:cNvPr id="4819" name="Group"/>
          <p:cNvGrpSpPr/>
          <p:nvPr/>
        </p:nvGrpSpPr>
        <p:grpSpPr>
          <a:xfrm>
            <a:off x="2346264" y="10492501"/>
            <a:ext cx="4825817" cy="1140579"/>
            <a:chOff x="0" y="0"/>
            <a:chExt cx="4825816" cy="1140578"/>
          </a:xfrm>
        </p:grpSpPr>
        <p:sp>
          <p:nvSpPr>
            <p:cNvPr id="4816" name="Rounded Rectangle"/>
            <p:cNvSpPr/>
            <p:nvPr/>
          </p:nvSpPr>
          <p:spPr>
            <a:xfrm>
              <a:off x="0" y="0"/>
              <a:ext cx="4825816" cy="1140578"/>
            </a:xfrm>
            <a:prstGeom prst="roundRect">
              <a:avLst>
                <a:gd name="adj" fmla="val 28518"/>
              </a:avLst>
            </a:prstGeom>
            <a:solidFill>
              <a:schemeClr val="accent1">
                <a:alpha val="90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817" name="Chief Executive Officer"/>
            <p:cNvSpPr txBox="1"/>
            <p:nvPr/>
          </p:nvSpPr>
          <p:spPr>
            <a:xfrm>
              <a:off x="507907" y="591071"/>
              <a:ext cx="3810001"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sz="1500" spc="45">
                  <a:solidFill>
                    <a:srgbClr val="FFFFFF"/>
                  </a:solidFill>
                </a:defRPr>
              </a:lvl1pPr>
            </a:lstStyle>
            <a:p>
              <a:r>
                <a:t>Chief Executive Officer</a:t>
              </a:r>
            </a:p>
          </p:txBody>
        </p:sp>
        <p:sp>
          <p:nvSpPr>
            <p:cNvPr id="4818" name="John Doe"/>
            <p:cNvSpPr txBox="1"/>
            <p:nvPr/>
          </p:nvSpPr>
          <p:spPr>
            <a:xfrm>
              <a:off x="507907" y="108471"/>
              <a:ext cx="3810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solidFill>
                    <a:srgbClr val="FFFFFF"/>
                  </a:solidFill>
                  <a:latin typeface="+mn-lt"/>
                  <a:ea typeface="+mn-ea"/>
                  <a:cs typeface="+mn-cs"/>
                  <a:sym typeface="Montserrat Bold"/>
                </a:defRPr>
              </a:lvl1pPr>
            </a:lstStyle>
            <a:p>
              <a:r>
                <a:rPr dirty="0"/>
                <a:t>John Doe</a:t>
              </a:r>
            </a:p>
          </p:txBody>
        </p:sp>
      </p:grpSp>
      <p:grpSp>
        <p:nvGrpSpPr>
          <p:cNvPr id="4823" name="Group"/>
          <p:cNvGrpSpPr/>
          <p:nvPr/>
        </p:nvGrpSpPr>
        <p:grpSpPr>
          <a:xfrm>
            <a:off x="17211919" y="10492501"/>
            <a:ext cx="4825818" cy="1140579"/>
            <a:chOff x="0" y="0"/>
            <a:chExt cx="4825816" cy="1140578"/>
          </a:xfrm>
        </p:grpSpPr>
        <p:sp>
          <p:nvSpPr>
            <p:cNvPr id="4820" name="Rounded Rectangle"/>
            <p:cNvSpPr/>
            <p:nvPr/>
          </p:nvSpPr>
          <p:spPr>
            <a:xfrm>
              <a:off x="0" y="0"/>
              <a:ext cx="4825816" cy="1140578"/>
            </a:xfrm>
            <a:prstGeom prst="roundRect">
              <a:avLst>
                <a:gd name="adj" fmla="val 28518"/>
              </a:avLst>
            </a:prstGeom>
            <a:solidFill>
              <a:schemeClr val="accent1">
                <a:alpha val="90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821" name="Chief Executive Officer"/>
            <p:cNvSpPr txBox="1"/>
            <p:nvPr/>
          </p:nvSpPr>
          <p:spPr>
            <a:xfrm>
              <a:off x="507907" y="591071"/>
              <a:ext cx="3810001"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sz="1500" spc="45">
                  <a:solidFill>
                    <a:srgbClr val="FFFFFF"/>
                  </a:solidFill>
                </a:defRPr>
              </a:lvl1pPr>
            </a:lstStyle>
            <a:p>
              <a:r>
                <a:t>Chief Executive Officer</a:t>
              </a:r>
            </a:p>
          </p:txBody>
        </p:sp>
        <p:sp>
          <p:nvSpPr>
            <p:cNvPr id="4822" name="John Doe"/>
            <p:cNvSpPr txBox="1"/>
            <p:nvPr/>
          </p:nvSpPr>
          <p:spPr>
            <a:xfrm>
              <a:off x="507907" y="108471"/>
              <a:ext cx="3810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solidFill>
                    <a:srgbClr val="FFFFFF"/>
                  </a:solidFill>
                  <a:latin typeface="+mn-lt"/>
                  <a:ea typeface="+mn-ea"/>
                  <a:cs typeface="+mn-cs"/>
                  <a:sym typeface="Montserrat Bold"/>
                </a:defRPr>
              </a:lvl1pPr>
            </a:lstStyle>
            <a:p>
              <a:r>
                <a:rPr dirty="0"/>
                <a:t>John Doe</a:t>
              </a:r>
            </a:p>
          </p:txBody>
        </p:sp>
      </p:grpSp>
    </p:spTree>
  </p:cSld>
  <p:clrMapOvr>
    <a:masterClrMapping/>
  </p:clrMapOvr>
  <mc:AlternateContent xmlns:mc="http://schemas.openxmlformats.org/markup-compatibility/2006" xmlns:p14="http://schemas.microsoft.com/office/powerpoint/2010/main">
    <mc:Choice Requires="p14">
      <p:transition spd="slow">
        <p:push dir="r"/>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1" nodeType="withEffect">
                                  <p:stCondLst>
                                    <p:cond delay="0"/>
                                  </p:stCondLst>
                                  <p:iterate>
                                    <p:tmAbs val="0"/>
                                  </p:iterate>
                                  <p:childTnLst>
                                    <p:set>
                                      <p:cBhvr>
                                        <p:cTn id="6" fill="hold"/>
                                        <p:tgtEl>
                                          <p:spTgt spid="4802"/>
                                        </p:tgtEl>
                                        <p:attrNameLst>
                                          <p:attrName>style.visibility</p:attrName>
                                        </p:attrNameLst>
                                      </p:cBhvr>
                                      <p:to>
                                        <p:strVal val="visible"/>
                                      </p:to>
                                    </p:set>
                                    <p:anim calcmode="lin" valueType="num">
                                      <p:cBhvr>
                                        <p:cTn id="7" dur="1000" fill="hold"/>
                                        <p:tgtEl>
                                          <p:spTgt spid="4802"/>
                                        </p:tgtEl>
                                        <p:attrNameLst>
                                          <p:attrName>ppt_x</p:attrName>
                                        </p:attrNameLst>
                                      </p:cBhvr>
                                      <p:tavLst>
                                        <p:tav tm="0">
                                          <p:val>
                                            <p:strVal val="#ppt_x"/>
                                          </p:val>
                                        </p:tav>
                                        <p:tav tm="100000">
                                          <p:val>
                                            <p:strVal val="#ppt_x"/>
                                          </p:val>
                                        </p:tav>
                                      </p:tavLst>
                                    </p:anim>
                                    <p:anim calcmode="lin" valueType="num">
                                      <p:cBhvr>
                                        <p:cTn id="8" dur="1000" fill="hold"/>
                                        <p:tgtEl>
                                          <p:spTgt spid="4802"/>
                                        </p:tgtEl>
                                        <p:attrNameLst>
                                          <p:attrName>ppt_y</p:attrName>
                                        </p:attrNameLst>
                                      </p:cBhvr>
                                      <p:tavLst>
                                        <p:tav tm="0">
                                          <p:val>
                                            <p:strVal val="0-#ppt_h/2"/>
                                          </p:val>
                                        </p:tav>
                                        <p:tav tm="100000">
                                          <p:val>
                                            <p:strVal val="#ppt_y"/>
                                          </p:val>
                                        </p:tav>
                                      </p:tavLst>
                                    </p:anim>
                                  </p:childTnLst>
                                </p:cTn>
                              </p:par>
                              <p:par>
                                <p:cTn id="9" presetID="2" presetClass="entr" presetSubtype="8" accel="50000" decel="50000" fill="hold" grpId="2" nodeType="withEffect">
                                  <p:stCondLst>
                                    <p:cond delay="500"/>
                                  </p:stCondLst>
                                  <p:iterate>
                                    <p:tmAbs val="0"/>
                                  </p:iterate>
                                  <p:childTnLst>
                                    <p:set>
                                      <p:cBhvr>
                                        <p:cTn id="10" fill="hold"/>
                                        <p:tgtEl>
                                          <p:spTgt spid="4799"/>
                                        </p:tgtEl>
                                        <p:attrNameLst>
                                          <p:attrName>style.visibility</p:attrName>
                                        </p:attrNameLst>
                                      </p:cBhvr>
                                      <p:to>
                                        <p:strVal val="visible"/>
                                      </p:to>
                                    </p:set>
                                    <p:anim calcmode="lin" valueType="num">
                                      <p:cBhvr>
                                        <p:cTn id="11" dur="1000" fill="hold"/>
                                        <p:tgtEl>
                                          <p:spTgt spid="4799"/>
                                        </p:tgtEl>
                                        <p:attrNameLst>
                                          <p:attrName>ppt_x</p:attrName>
                                        </p:attrNameLst>
                                      </p:cBhvr>
                                      <p:tavLst>
                                        <p:tav tm="0">
                                          <p:val>
                                            <p:strVal val="0-#ppt_w/2"/>
                                          </p:val>
                                        </p:tav>
                                        <p:tav tm="100000">
                                          <p:val>
                                            <p:strVal val="#ppt_x"/>
                                          </p:val>
                                        </p:tav>
                                      </p:tavLst>
                                    </p:anim>
                                    <p:anim calcmode="lin" valueType="num">
                                      <p:cBhvr>
                                        <p:cTn id="12" dur="1000" fill="hold"/>
                                        <p:tgtEl>
                                          <p:spTgt spid="4799"/>
                                        </p:tgtEl>
                                        <p:attrNameLst>
                                          <p:attrName>ppt_y</p:attrName>
                                        </p:attrNameLst>
                                      </p:cBhvr>
                                      <p:tavLst>
                                        <p:tav tm="0">
                                          <p:val>
                                            <p:strVal val="#ppt_y"/>
                                          </p:val>
                                        </p:tav>
                                        <p:tav tm="100000">
                                          <p:val>
                                            <p:strVal val="#ppt_y"/>
                                          </p:val>
                                        </p:tav>
                                      </p:tavLst>
                                    </p:anim>
                                  </p:childTnLst>
                                </p:cTn>
                              </p:par>
                              <p:par>
                                <p:cTn id="13" presetID="2" presetClass="entr" presetSubtype="2" accel="50000" decel="50000" fill="hold" grpId="3" nodeType="withEffect">
                                  <p:stCondLst>
                                    <p:cond delay="1000"/>
                                  </p:stCondLst>
                                  <p:iterate>
                                    <p:tmAbs val="0"/>
                                  </p:iterate>
                                  <p:childTnLst>
                                    <p:set>
                                      <p:cBhvr>
                                        <p:cTn id="14" fill="hold"/>
                                        <p:tgtEl>
                                          <p:spTgt spid="4800"/>
                                        </p:tgtEl>
                                        <p:attrNameLst>
                                          <p:attrName>style.visibility</p:attrName>
                                        </p:attrNameLst>
                                      </p:cBhvr>
                                      <p:to>
                                        <p:strVal val="visible"/>
                                      </p:to>
                                    </p:set>
                                    <p:anim calcmode="lin" valueType="num">
                                      <p:cBhvr>
                                        <p:cTn id="15" dur="1000" fill="hold"/>
                                        <p:tgtEl>
                                          <p:spTgt spid="4800"/>
                                        </p:tgtEl>
                                        <p:attrNameLst>
                                          <p:attrName>ppt_x</p:attrName>
                                        </p:attrNameLst>
                                      </p:cBhvr>
                                      <p:tavLst>
                                        <p:tav tm="0">
                                          <p:val>
                                            <p:strVal val="1+#ppt_w/2"/>
                                          </p:val>
                                        </p:tav>
                                        <p:tav tm="100000">
                                          <p:val>
                                            <p:strVal val="#ppt_x"/>
                                          </p:val>
                                        </p:tav>
                                      </p:tavLst>
                                    </p:anim>
                                    <p:anim calcmode="lin" valueType="num">
                                      <p:cBhvr>
                                        <p:cTn id="16" dur="1000" fill="hold"/>
                                        <p:tgtEl>
                                          <p:spTgt spid="4800"/>
                                        </p:tgtEl>
                                        <p:attrNameLst>
                                          <p:attrName>ppt_y</p:attrName>
                                        </p:attrNameLst>
                                      </p:cBhvr>
                                      <p:tavLst>
                                        <p:tav tm="0">
                                          <p:val>
                                            <p:strVal val="#ppt_y"/>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4819"/>
                                        </p:tgtEl>
                                        <p:attrNameLst>
                                          <p:attrName>style.visibility</p:attrName>
                                        </p:attrNameLst>
                                      </p:cBhvr>
                                      <p:to>
                                        <p:strVal val="visible"/>
                                      </p:to>
                                    </p:set>
                                    <p:anim calcmode="lin" valueType="num">
                                      <p:cBhvr>
                                        <p:cTn id="19" dur="1000" fill="hold"/>
                                        <p:tgtEl>
                                          <p:spTgt spid="4819"/>
                                        </p:tgtEl>
                                        <p:attrNameLst>
                                          <p:attrName>ppt_x</p:attrName>
                                        </p:attrNameLst>
                                      </p:cBhvr>
                                      <p:tavLst>
                                        <p:tav tm="0">
                                          <p:val>
                                            <p:strVal val="#ppt_x"/>
                                          </p:val>
                                        </p:tav>
                                        <p:tav tm="100000">
                                          <p:val>
                                            <p:strVal val="#ppt_x"/>
                                          </p:val>
                                        </p:tav>
                                      </p:tavLst>
                                    </p:anim>
                                    <p:anim calcmode="lin" valueType="num">
                                      <p:cBhvr>
                                        <p:cTn id="20" dur="1000" fill="hold"/>
                                        <p:tgtEl>
                                          <p:spTgt spid="4819"/>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4823"/>
                                        </p:tgtEl>
                                        <p:attrNameLst>
                                          <p:attrName>style.visibility</p:attrName>
                                        </p:attrNameLst>
                                      </p:cBhvr>
                                      <p:to>
                                        <p:strVal val="visible"/>
                                      </p:to>
                                    </p:set>
                                    <p:anim calcmode="lin" valueType="num">
                                      <p:cBhvr>
                                        <p:cTn id="23" dur="1000" fill="hold"/>
                                        <p:tgtEl>
                                          <p:spTgt spid="4823"/>
                                        </p:tgtEl>
                                        <p:attrNameLst>
                                          <p:attrName>ppt_x</p:attrName>
                                        </p:attrNameLst>
                                      </p:cBhvr>
                                      <p:tavLst>
                                        <p:tav tm="0">
                                          <p:val>
                                            <p:strVal val="#ppt_x"/>
                                          </p:val>
                                        </p:tav>
                                        <p:tav tm="100000">
                                          <p:val>
                                            <p:strVal val="#ppt_x"/>
                                          </p:val>
                                        </p:tav>
                                      </p:tavLst>
                                    </p:anim>
                                    <p:anim calcmode="lin" valueType="num">
                                      <p:cBhvr>
                                        <p:cTn id="24" dur="1000" fill="hold"/>
                                        <p:tgtEl>
                                          <p:spTgt spid="48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500"/>
                                  </p:stCondLst>
                                  <p:childTnLst>
                                    <p:set>
                                      <p:cBhvr>
                                        <p:cTn id="26" dur="1" fill="hold">
                                          <p:stCondLst>
                                            <p:cond delay="0"/>
                                          </p:stCondLst>
                                        </p:cTn>
                                        <p:tgtEl>
                                          <p:spTgt spid="4812"/>
                                        </p:tgtEl>
                                        <p:attrNameLst>
                                          <p:attrName>style.visibility</p:attrName>
                                        </p:attrNameLst>
                                      </p:cBhvr>
                                      <p:to>
                                        <p:strVal val="visible"/>
                                      </p:to>
                                    </p:set>
                                    <p:anim calcmode="lin" valueType="num">
                                      <p:cBhvr additive="base">
                                        <p:cTn id="27" dur="250" fill="hold"/>
                                        <p:tgtEl>
                                          <p:spTgt spid="4812"/>
                                        </p:tgtEl>
                                        <p:attrNameLst>
                                          <p:attrName>ppt_x</p:attrName>
                                        </p:attrNameLst>
                                      </p:cBhvr>
                                      <p:tavLst>
                                        <p:tav tm="0">
                                          <p:val>
                                            <p:strVal val="#ppt_x"/>
                                          </p:val>
                                        </p:tav>
                                        <p:tav tm="100000">
                                          <p:val>
                                            <p:strVal val="#ppt_x"/>
                                          </p:val>
                                        </p:tav>
                                      </p:tavLst>
                                    </p:anim>
                                    <p:anim calcmode="lin" valueType="num">
                                      <p:cBhvr additive="base">
                                        <p:cTn id="28" dur="250" fill="hold"/>
                                        <p:tgtEl>
                                          <p:spTgt spid="48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9" grpId="2" animBg="1" advAuto="0"/>
      <p:bldP spid="4800" grpId="3" animBg="1" advAuto="0"/>
      <p:bldP spid="4802" grpId="1" animBg="1" advAuto="0"/>
      <p:bldP spid="4819" grpId="4" animBg="1" advAuto="0"/>
      <p:bldP spid="4823" grpId="5"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 name="Great ideas from the great team"/>
          <p:cNvSpPr txBox="1"/>
          <p:nvPr/>
        </p:nvSpPr>
        <p:spPr>
          <a:xfrm>
            <a:off x="2013595" y="5039036"/>
            <a:ext cx="6350001" cy="291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6500" spc="0">
                <a:latin typeface="+mn-lt"/>
                <a:ea typeface="+mn-ea"/>
                <a:cs typeface="+mn-cs"/>
                <a:sym typeface="Montserrat Bold"/>
              </a:defRPr>
            </a:lvl1pPr>
          </a:lstStyle>
          <a:p>
            <a:r>
              <a:t>Great ideas from the great team</a:t>
            </a:r>
          </a:p>
        </p:txBody>
      </p:sp>
      <p:sp>
        <p:nvSpPr>
          <p:cNvPr id="4834" name="Awesome template"/>
          <p:cNvSpPr txBox="1"/>
          <p:nvPr/>
        </p:nvSpPr>
        <p:spPr>
          <a:xfrm>
            <a:off x="2013595" y="4309756"/>
            <a:ext cx="6350001"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Awesome template</a:t>
            </a:r>
          </a:p>
        </p:txBody>
      </p:sp>
      <p:sp>
        <p:nvSpPr>
          <p:cNvPr id="4835" name="Lorem ipsum dolor sit elit, consect loreretur adipiscing nisi aute. ipsum sit elit, Lorem ipsum dolor sit elit,"/>
          <p:cNvSpPr txBox="1"/>
          <p:nvPr/>
        </p:nvSpPr>
        <p:spPr>
          <a:xfrm>
            <a:off x="2013595" y="8238025"/>
            <a:ext cx="4896470" cy="116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a:t>
            </a:r>
          </a:p>
        </p:txBody>
      </p:sp>
      <p:sp>
        <p:nvSpPr>
          <p:cNvPr id="4836" name="Shape"/>
          <p:cNvSpPr/>
          <p:nvPr/>
        </p:nvSpPr>
        <p:spPr>
          <a:xfrm rot="5400000">
            <a:off x="2060541" y="2455903"/>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4841" name="Group"/>
          <p:cNvGrpSpPr/>
          <p:nvPr/>
        </p:nvGrpSpPr>
        <p:grpSpPr>
          <a:xfrm>
            <a:off x="17886731" y="2866157"/>
            <a:ext cx="5410201" cy="6540088"/>
            <a:chOff x="0" y="0"/>
            <a:chExt cx="5410200" cy="6540087"/>
          </a:xfrm>
        </p:grpSpPr>
        <p:grpSp>
          <p:nvGrpSpPr>
            <p:cNvPr id="4839" name="Group"/>
            <p:cNvGrpSpPr/>
            <p:nvPr/>
          </p:nvGrpSpPr>
          <p:grpSpPr>
            <a:xfrm>
              <a:off x="0" y="0"/>
              <a:ext cx="5410200" cy="482600"/>
              <a:chOff x="0" y="0"/>
              <a:chExt cx="5410200" cy="482600"/>
            </a:xfrm>
          </p:grpSpPr>
          <p:sp>
            <p:nvSpPr>
              <p:cNvPr id="4837" name="Chief Executive Officer"/>
              <p:cNvSpPr/>
              <p:nvPr/>
            </p:nvSpPr>
            <p:spPr>
              <a:xfrm>
                <a:off x="0" y="482600"/>
                <a:ext cx="54102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sz="1500" spc="45"/>
                </a:lvl1pPr>
              </a:lstStyle>
              <a:p>
                <a:r>
                  <a:t>Chief Executive Officer</a:t>
                </a:r>
              </a:p>
            </p:txBody>
          </p:sp>
          <p:sp>
            <p:nvSpPr>
              <p:cNvPr id="4838" name="John Doe"/>
              <p:cNvSpPr/>
              <p:nvPr/>
            </p:nvSpPr>
            <p:spPr>
              <a:xfrm>
                <a:off x="0" y="0"/>
                <a:ext cx="54102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John Doe</a:t>
                </a:r>
              </a:p>
            </p:txBody>
          </p:sp>
        </p:grpSp>
        <p:pic>
          <p:nvPicPr>
            <p:cNvPr id="4840" name="O6B4NV0.jpg"/>
            <p:cNvPicPr>
              <a:picLocks noChangeAspect="1"/>
            </p:cNvPicPr>
            <p:nvPr/>
          </p:nvPicPr>
          <p:blipFill>
            <a:blip r:embed="rId2">
              <a:extLst>
                <a:ext uri="{28A0092B-C50C-407E-A947-70E740481C1C}">
                  <a14:useLocalDpi xmlns:a14="http://schemas.microsoft.com/office/drawing/2010/main" val="0"/>
                </a:ext>
              </a:extLst>
            </a:blip>
            <a:srcRect l="34389" r="34389"/>
            <a:stretch/>
          </p:blipFill>
          <p:spPr>
            <a:xfrm>
              <a:off x="1290637" y="1443599"/>
              <a:ext cx="2828926" cy="5096488"/>
            </a:xfrm>
            <a:custGeom>
              <a:avLst/>
              <a:gdLst/>
              <a:ahLst/>
              <a:cxnLst>
                <a:cxn ang="0">
                  <a:pos x="wd2" y="hd2"/>
                </a:cxn>
                <a:cxn ang="5400000">
                  <a:pos x="wd2" y="hd2"/>
                </a:cxn>
                <a:cxn ang="10800000">
                  <a:pos x="wd2" y="hd2"/>
                </a:cxn>
                <a:cxn ang="16200000">
                  <a:pos x="wd2" y="hd2"/>
                </a:cxn>
              </a:cxnLst>
              <a:rect l="0" t="0" r="r" b="b"/>
              <a:pathLst>
                <a:path w="21599" h="21599" extrusionOk="0">
                  <a:moveTo>
                    <a:pt x="5533" y="0"/>
                  </a:moveTo>
                  <a:cubicBezTo>
                    <a:pt x="3910" y="0"/>
                    <a:pt x="2934" y="-1"/>
                    <a:pt x="2285" y="149"/>
                  </a:cubicBezTo>
                  <a:cubicBezTo>
                    <a:pt x="1349" y="339"/>
                    <a:pt x="611" y="748"/>
                    <a:pt x="270" y="1268"/>
                  </a:cubicBezTo>
                  <a:cubicBezTo>
                    <a:pt x="-1" y="1628"/>
                    <a:pt x="0" y="2170"/>
                    <a:pt x="0" y="3071"/>
                  </a:cubicBezTo>
                  <a:lnTo>
                    <a:pt x="0" y="18528"/>
                  </a:lnTo>
                  <a:cubicBezTo>
                    <a:pt x="0" y="19429"/>
                    <a:pt x="-1" y="19969"/>
                    <a:pt x="270" y="20329"/>
                  </a:cubicBezTo>
                  <a:cubicBezTo>
                    <a:pt x="611" y="20849"/>
                    <a:pt x="1349" y="21259"/>
                    <a:pt x="2285" y="21448"/>
                  </a:cubicBezTo>
                  <a:cubicBezTo>
                    <a:pt x="2934" y="21598"/>
                    <a:pt x="3910" y="21599"/>
                    <a:pt x="5533" y="21599"/>
                  </a:cubicBezTo>
                  <a:lnTo>
                    <a:pt x="16066" y="21599"/>
                  </a:lnTo>
                  <a:cubicBezTo>
                    <a:pt x="17689" y="21599"/>
                    <a:pt x="18665" y="21598"/>
                    <a:pt x="19314" y="21448"/>
                  </a:cubicBezTo>
                  <a:cubicBezTo>
                    <a:pt x="20250" y="21259"/>
                    <a:pt x="20986" y="20849"/>
                    <a:pt x="21326" y="20329"/>
                  </a:cubicBezTo>
                  <a:cubicBezTo>
                    <a:pt x="21597" y="19969"/>
                    <a:pt x="21599" y="19429"/>
                    <a:pt x="21599" y="18528"/>
                  </a:cubicBezTo>
                  <a:lnTo>
                    <a:pt x="21599" y="3071"/>
                  </a:lnTo>
                  <a:cubicBezTo>
                    <a:pt x="21599" y="2170"/>
                    <a:pt x="21597" y="1628"/>
                    <a:pt x="21326" y="1268"/>
                  </a:cubicBezTo>
                  <a:cubicBezTo>
                    <a:pt x="20986" y="748"/>
                    <a:pt x="20250" y="339"/>
                    <a:pt x="19314" y="149"/>
                  </a:cubicBezTo>
                  <a:cubicBezTo>
                    <a:pt x="18665" y="-1"/>
                    <a:pt x="17689" y="0"/>
                    <a:pt x="16066" y="0"/>
                  </a:cubicBezTo>
                  <a:lnTo>
                    <a:pt x="5533" y="0"/>
                  </a:lnTo>
                  <a:close/>
                </a:path>
              </a:pathLst>
            </a:custGeom>
            <a:ln w="12700" cap="flat">
              <a:noFill/>
              <a:miter lim="400000"/>
            </a:ln>
            <a:effectLst/>
          </p:spPr>
        </p:pic>
      </p:grpSp>
      <p:grpSp>
        <p:nvGrpSpPr>
          <p:cNvPr id="4846" name="Group"/>
          <p:cNvGrpSpPr/>
          <p:nvPr/>
        </p:nvGrpSpPr>
        <p:grpSpPr>
          <a:xfrm>
            <a:off x="14683644" y="4309756"/>
            <a:ext cx="5410201" cy="6204624"/>
            <a:chOff x="0" y="0"/>
            <a:chExt cx="5410200" cy="6204622"/>
          </a:xfrm>
        </p:grpSpPr>
        <p:grpSp>
          <p:nvGrpSpPr>
            <p:cNvPr id="4844" name="Group"/>
            <p:cNvGrpSpPr/>
            <p:nvPr/>
          </p:nvGrpSpPr>
          <p:grpSpPr>
            <a:xfrm>
              <a:off x="0" y="5722021"/>
              <a:ext cx="5410200" cy="482601"/>
              <a:chOff x="0" y="0"/>
              <a:chExt cx="5410200" cy="482600"/>
            </a:xfrm>
          </p:grpSpPr>
          <p:sp>
            <p:nvSpPr>
              <p:cNvPr id="4842" name="Chief Executive Officer"/>
              <p:cNvSpPr/>
              <p:nvPr/>
            </p:nvSpPr>
            <p:spPr>
              <a:xfrm>
                <a:off x="0" y="482600"/>
                <a:ext cx="54102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sz="1500" spc="45"/>
                </a:lvl1pPr>
              </a:lstStyle>
              <a:p>
                <a:r>
                  <a:t>Chief Executive Officer</a:t>
                </a:r>
              </a:p>
            </p:txBody>
          </p:sp>
          <p:sp>
            <p:nvSpPr>
              <p:cNvPr id="4843" name="John Doe"/>
              <p:cNvSpPr/>
              <p:nvPr/>
            </p:nvSpPr>
            <p:spPr>
              <a:xfrm>
                <a:off x="0" y="0"/>
                <a:ext cx="54102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John Doe</a:t>
                </a:r>
              </a:p>
            </p:txBody>
          </p:sp>
        </p:grpSp>
        <p:pic>
          <p:nvPicPr>
            <p:cNvPr id="4845" name="O6YV1W0.jpg"/>
            <p:cNvPicPr>
              <a:picLocks noChangeAspect="1"/>
            </p:cNvPicPr>
            <p:nvPr/>
          </p:nvPicPr>
          <p:blipFill>
            <a:blip r:embed="rId2">
              <a:extLst>
                <a:ext uri="{28A0092B-C50C-407E-A947-70E740481C1C}">
                  <a14:useLocalDpi xmlns:a14="http://schemas.microsoft.com/office/drawing/2010/main" val="0"/>
                </a:ext>
              </a:extLst>
            </a:blip>
            <a:srcRect l="34389" r="34389"/>
            <a:stretch/>
          </p:blipFill>
          <p:spPr>
            <a:xfrm>
              <a:off x="1290638" y="0"/>
              <a:ext cx="2828926" cy="5096487"/>
            </a:xfrm>
            <a:custGeom>
              <a:avLst/>
              <a:gdLst/>
              <a:ahLst/>
              <a:cxnLst>
                <a:cxn ang="0">
                  <a:pos x="wd2" y="hd2"/>
                </a:cxn>
                <a:cxn ang="5400000">
                  <a:pos x="wd2" y="hd2"/>
                </a:cxn>
                <a:cxn ang="10800000">
                  <a:pos x="wd2" y="hd2"/>
                </a:cxn>
                <a:cxn ang="16200000">
                  <a:pos x="wd2" y="hd2"/>
                </a:cxn>
              </a:cxnLst>
              <a:rect l="0" t="0" r="r" b="b"/>
              <a:pathLst>
                <a:path w="21599" h="21599" extrusionOk="0">
                  <a:moveTo>
                    <a:pt x="5533" y="0"/>
                  </a:moveTo>
                  <a:cubicBezTo>
                    <a:pt x="3910" y="0"/>
                    <a:pt x="2934" y="-1"/>
                    <a:pt x="2285" y="149"/>
                  </a:cubicBezTo>
                  <a:cubicBezTo>
                    <a:pt x="1349" y="339"/>
                    <a:pt x="611" y="748"/>
                    <a:pt x="270" y="1268"/>
                  </a:cubicBezTo>
                  <a:cubicBezTo>
                    <a:pt x="-1" y="1628"/>
                    <a:pt x="0" y="2170"/>
                    <a:pt x="0" y="3071"/>
                  </a:cubicBezTo>
                  <a:lnTo>
                    <a:pt x="0" y="18528"/>
                  </a:lnTo>
                  <a:cubicBezTo>
                    <a:pt x="0" y="19429"/>
                    <a:pt x="-1" y="19969"/>
                    <a:pt x="270" y="20329"/>
                  </a:cubicBezTo>
                  <a:cubicBezTo>
                    <a:pt x="611" y="20849"/>
                    <a:pt x="1349" y="21259"/>
                    <a:pt x="2285" y="21448"/>
                  </a:cubicBezTo>
                  <a:cubicBezTo>
                    <a:pt x="2934" y="21598"/>
                    <a:pt x="3910" y="21599"/>
                    <a:pt x="5533" y="21599"/>
                  </a:cubicBezTo>
                  <a:lnTo>
                    <a:pt x="16066" y="21599"/>
                  </a:lnTo>
                  <a:cubicBezTo>
                    <a:pt x="17689" y="21599"/>
                    <a:pt x="18665" y="21598"/>
                    <a:pt x="19314" y="21448"/>
                  </a:cubicBezTo>
                  <a:cubicBezTo>
                    <a:pt x="20250" y="21259"/>
                    <a:pt x="20986" y="20849"/>
                    <a:pt x="21326" y="20329"/>
                  </a:cubicBezTo>
                  <a:cubicBezTo>
                    <a:pt x="21597" y="19969"/>
                    <a:pt x="21599" y="19429"/>
                    <a:pt x="21599" y="18528"/>
                  </a:cubicBezTo>
                  <a:lnTo>
                    <a:pt x="21599" y="3071"/>
                  </a:lnTo>
                  <a:cubicBezTo>
                    <a:pt x="21599" y="2170"/>
                    <a:pt x="21597" y="1628"/>
                    <a:pt x="21326" y="1268"/>
                  </a:cubicBezTo>
                  <a:cubicBezTo>
                    <a:pt x="20986" y="748"/>
                    <a:pt x="20250" y="339"/>
                    <a:pt x="19314" y="149"/>
                  </a:cubicBezTo>
                  <a:cubicBezTo>
                    <a:pt x="18665" y="-1"/>
                    <a:pt x="17689" y="0"/>
                    <a:pt x="16066" y="0"/>
                  </a:cubicBezTo>
                  <a:lnTo>
                    <a:pt x="5533" y="0"/>
                  </a:lnTo>
                  <a:close/>
                </a:path>
              </a:pathLst>
            </a:custGeom>
            <a:ln w="12700" cap="flat">
              <a:noFill/>
              <a:miter lim="400000"/>
            </a:ln>
            <a:effectLst/>
          </p:spPr>
        </p:pic>
      </p:grpSp>
      <p:grpSp>
        <p:nvGrpSpPr>
          <p:cNvPr id="4851" name="Group"/>
          <p:cNvGrpSpPr/>
          <p:nvPr/>
        </p:nvGrpSpPr>
        <p:grpSpPr>
          <a:xfrm>
            <a:off x="11480560" y="2866157"/>
            <a:ext cx="5410201" cy="6540088"/>
            <a:chOff x="0" y="0"/>
            <a:chExt cx="5410200" cy="6540087"/>
          </a:xfrm>
        </p:grpSpPr>
        <p:grpSp>
          <p:nvGrpSpPr>
            <p:cNvPr id="4849" name="Group"/>
            <p:cNvGrpSpPr/>
            <p:nvPr/>
          </p:nvGrpSpPr>
          <p:grpSpPr>
            <a:xfrm>
              <a:off x="0" y="0"/>
              <a:ext cx="5410200" cy="482600"/>
              <a:chOff x="0" y="0"/>
              <a:chExt cx="5410200" cy="482600"/>
            </a:xfrm>
          </p:grpSpPr>
          <p:sp>
            <p:nvSpPr>
              <p:cNvPr id="4847" name="Chief Executive Officer"/>
              <p:cNvSpPr/>
              <p:nvPr/>
            </p:nvSpPr>
            <p:spPr>
              <a:xfrm>
                <a:off x="0" y="482600"/>
                <a:ext cx="54102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sz="1500" spc="45"/>
                </a:lvl1pPr>
              </a:lstStyle>
              <a:p>
                <a:r>
                  <a:t>Chief Executive Officer</a:t>
                </a:r>
              </a:p>
            </p:txBody>
          </p:sp>
          <p:sp>
            <p:nvSpPr>
              <p:cNvPr id="4848" name="John Doe"/>
              <p:cNvSpPr/>
              <p:nvPr/>
            </p:nvSpPr>
            <p:spPr>
              <a:xfrm>
                <a:off x="0" y="0"/>
                <a:ext cx="54102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John Doe</a:t>
                </a:r>
              </a:p>
            </p:txBody>
          </p:sp>
        </p:grpSp>
        <p:pic>
          <p:nvPicPr>
            <p:cNvPr id="4850" name="O6XL120.jpg"/>
            <p:cNvPicPr>
              <a:picLocks noChangeAspect="1"/>
            </p:cNvPicPr>
            <p:nvPr/>
          </p:nvPicPr>
          <p:blipFill>
            <a:blip r:embed="rId2">
              <a:extLst>
                <a:ext uri="{28A0092B-C50C-407E-A947-70E740481C1C}">
                  <a14:useLocalDpi xmlns:a14="http://schemas.microsoft.com/office/drawing/2010/main" val="0"/>
                </a:ext>
              </a:extLst>
            </a:blip>
            <a:srcRect l="34389" r="34389"/>
            <a:stretch/>
          </p:blipFill>
          <p:spPr>
            <a:xfrm>
              <a:off x="1290637" y="1443599"/>
              <a:ext cx="2828926" cy="5096488"/>
            </a:xfrm>
            <a:custGeom>
              <a:avLst/>
              <a:gdLst/>
              <a:ahLst/>
              <a:cxnLst>
                <a:cxn ang="0">
                  <a:pos x="wd2" y="hd2"/>
                </a:cxn>
                <a:cxn ang="5400000">
                  <a:pos x="wd2" y="hd2"/>
                </a:cxn>
                <a:cxn ang="10800000">
                  <a:pos x="wd2" y="hd2"/>
                </a:cxn>
                <a:cxn ang="16200000">
                  <a:pos x="wd2" y="hd2"/>
                </a:cxn>
              </a:cxnLst>
              <a:rect l="0" t="0" r="r" b="b"/>
              <a:pathLst>
                <a:path w="21599" h="21599" extrusionOk="0">
                  <a:moveTo>
                    <a:pt x="5533" y="0"/>
                  </a:moveTo>
                  <a:cubicBezTo>
                    <a:pt x="3910" y="0"/>
                    <a:pt x="2934" y="-1"/>
                    <a:pt x="2285" y="149"/>
                  </a:cubicBezTo>
                  <a:cubicBezTo>
                    <a:pt x="1349" y="339"/>
                    <a:pt x="611" y="748"/>
                    <a:pt x="270" y="1268"/>
                  </a:cubicBezTo>
                  <a:cubicBezTo>
                    <a:pt x="-1" y="1628"/>
                    <a:pt x="0" y="2170"/>
                    <a:pt x="0" y="3071"/>
                  </a:cubicBezTo>
                  <a:lnTo>
                    <a:pt x="0" y="18528"/>
                  </a:lnTo>
                  <a:cubicBezTo>
                    <a:pt x="0" y="19429"/>
                    <a:pt x="-1" y="19969"/>
                    <a:pt x="270" y="20329"/>
                  </a:cubicBezTo>
                  <a:cubicBezTo>
                    <a:pt x="611" y="20849"/>
                    <a:pt x="1349" y="21259"/>
                    <a:pt x="2285" y="21448"/>
                  </a:cubicBezTo>
                  <a:cubicBezTo>
                    <a:pt x="2934" y="21598"/>
                    <a:pt x="3910" y="21599"/>
                    <a:pt x="5533" y="21599"/>
                  </a:cubicBezTo>
                  <a:lnTo>
                    <a:pt x="16066" y="21599"/>
                  </a:lnTo>
                  <a:cubicBezTo>
                    <a:pt x="17689" y="21599"/>
                    <a:pt x="18665" y="21598"/>
                    <a:pt x="19314" y="21448"/>
                  </a:cubicBezTo>
                  <a:cubicBezTo>
                    <a:pt x="20250" y="21259"/>
                    <a:pt x="20986" y="20849"/>
                    <a:pt x="21326" y="20329"/>
                  </a:cubicBezTo>
                  <a:cubicBezTo>
                    <a:pt x="21597" y="19969"/>
                    <a:pt x="21599" y="19429"/>
                    <a:pt x="21599" y="18528"/>
                  </a:cubicBezTo>
                  <a:lnTo>
                    <a:pt x="21599" y="3071"/>
                  </a:lnTo>
                  <a:cubicBezTo>
                    <a:pt x="21599" y="2170"/>
                    <a:pt x="21597" y="1628"/>
                    <a:pt x="21326" y="1268"/>
                  </a:cubicBezTo>
                  <a:cubicBezTo>
                    <a:pt x="20986" y="748"/>
                    <a:pt x="20250" y="339"/>
                    <a:pt x="19314" y="149"/>
                  </a:cubicBezTo>
                  <a:cubicBezTo>
                    <a:pt x="18665" y="-1"/>
                    <a:pt x="17689" y="0"/>
                    <a:pt x="16066" y="0"/>
                  </a:cubicBezTo>
                  <a:lnTo>
                    <a:pt x="5533" y="0"/>
                  </a:lnTo>
                  <a:close/>
                </a:path>
              </a:pathLst>
            </a:custGeom>
            <a:ln w="12700" cap="flat">
              <a:noFill/>
              <a:miter lim="400000"/>
            </a:ln>
            <a:effectLst/>
          </p:spPr>
        </p:pic>
      </p:grpSp>
      <p:grpSp>
        <p:nvGrpSpPr>
          <p:cNvPr id="4856" name="Group"/>
          <p:cNvGrpSpPr/>
          <p:nvPr/>
        </p:nvGrpSpPr>
        <p:grpSpPr>
          <a:xfrm>
            <a:off x="8277475" y="4309756"/>
            <a:ext cx="5410201" cy="6204624"/>
            <a:chOff x="0" y="0"/>
            <a:chExt cx="5410200" cy="6204623"/>
          </a:xfrm>
        </p:grpSpPr>
        <p:grpSp>
          <p:nvGrpSpPr>
            <p:cNvPr id="4854" name="Group"/>
            <p:cNvGrpSpPr/>
            <p:nvPr/>
          </p:nvGrpSpPr>
          <p:grpSpPr>
            <a:xfrm>
              <a:off x="0" y="5722022"/>
              <a:ext cx="5410200" cy="482601"/>
              <a:chOff x="0" y="0"/>
              <a:chExt cx="5410200" cy="482600"/>
            </a:xfrm>
          </p:grpSpPr>
          <p:sp>
            <p:nvSpPr>
              <p:cNvPr id="4852" name="Chief Executive Officer"/>
              <p:cNvSpPr/>
              <p:nvPr/>
            </p:nvSpPr>
            <p:spPr>
              <a:xfrm>
                <a:off x="0" y="482600"/>
                <a:ext cx="54102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sz="1500" spc="45"/>
                </a:lvl1pPr>
              </a:lstStyle>
              <a:p>
                <a:r>
                  <a:t>Chief Executive Officer</a:t>
                </a:r>
              </a:p>
            </p:txBody>
          </p:sp>
          <p:sp>
            <p:nvSpPr>
              <p:cNvPr id="4853" name="John Doe"/>
              <p:cNvSpPr/>
              <p:nvPr/>
            </p:nvSpPr>
            <p:spPr>
              <a:xfrm>
                <a:off x="0" y="0"/>
                <a:ext cx="54102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John Doe</a:t>
                </a:r>
              </a:p>
            </p:txBody>
          </p:sp>
        </p:grpSp>
        <p:pic>
          <p:nvPicPr>
            <p:cNvPr id="4855" name="O6XL160.jpg"/>
            <p:cNvPicPr>
              <a:picLocks noChangeAspect="1"/>
            </p:cNvPicPr>
            <p:nvPr/>
          </p:nvPicPr>
          <p:blipFill>
            <a:blip r:embed="rId2">
              <a:extLst>
                <a:ext uri="{28A0092B-C50C-407E-A947-70E740481C1C}">
                  <a14:useLocalDpi xmlns:a14="http://schemas.microsoft.com/office/drawing/2010/main" val="0"/>
                </a:ext>
              </a:extLst>
            </a:blip>
            <a:srcRect l="34389" r="34389"/>
            <a:stretch/>
          </p:blipFill>
          <p:spPr>
            <a:xfrm>
              <a:off x="1290637" y="0"/>
              <a:ext cx="2828926" cy="5096487"/>
            </a:xfrm>
            <a:custGeom>
              <a:avLst/>
              <a:gdLst/>
              <a:ahLst/>
              <a:cxnLst>
                <a:cxn ang="0">
                  <a:pos x="wd2" y="hd2"/>
                </a:cxn>
                <a:cxn ang="5400000">
                  <a:pos x="wd2" y="hd2"/>
                </a:cxn>
                <a:cxn ang="10800000">
                  <a:pos x="wd2" y="hd2"/>
                </a:cxn>
                <a:cxn ang="16200000">
                  <a:pos x="wd2" y="hd2"/>
                </a:cxn>
              </a:cxnLst>
              <a:rect l="0" t="0" r="r" b="b"/>
              <a:pathLst>
                <a:path w="21599" h="21599" extrusionOk="0">
                  <a:moveTo>
                    <a:pt x="5533" y="0"/>
                  </a:moveTo>
                  <a:cubicBezTo>
                    <a:pt x="3910" y="0"/>
                    <a:pt x="2934" y="-1"/>
                    <a:pt x="2285" y="149"/>
                  </a:cubicBezTo>
                  <a:cubicBezTo>
                    <a:pt x="1349" y="339"/>
                    <a:pt x="611" y="748"/>
                    <a:pt x="270" y="1268"/>
                  </a:cubicBezTo>
                  <a:cubicBezTo>
                    <a:pt x="-1" y="1628"/>
                    <a:pt x="0" y="2170"/>
                    <a:pt x="0" y="3071"/>
                  </a:cubicBezTo>
                  <a:lnTo>
                    <a:pt x="0" y="18528"/>
                  </a:lnTo>
                  <a:cubicBezTo>
                    <a:pt x="0" y="19429"/>
                    <a:pt x="-1" y="19969"/>
                    <a:pt x="270" y="20329"/>
                  </a:cubicBezTo>
                  <a:cubicBezTo>
                    <a:pt x="611" y="20849"/>
                    <a:pt x="1349" y="21259"/>
                    <a:pt x="2285" y="21448"/>
                  </a:cubicBezTo>
                  <a:cubicBezTo>
                    <a:pt x="2934" y="21598"/>
                    <a:pt x="3910" y="21599"/>
                    <a:pt x="5533" y="21599"/>
                  </a:cubicBezTo>
                  <a:lnTo>
                    <a:pt x="16066" y="21599"/>
                  </a:lnTo>
                  <a:cubicBezTo>
                    <a:pt x="17689" y="21599"/>
                    <a:pt x="18665" y="21598"/>
                    <a:pt x="19314" y="21448"/>
                  </a:cubicBezTo>
                  <a:cubicBezTo>
                    <a:pt x="20250" y="21259"/>
                    <a:pt x="20986" y="20849"/>
                    <a:pt x="21326" y="20329"/>
                  </a:cubicBezTo>
                  <a:cubicBezTo>
                    <a:pt x="21597" y="19969"/>
                    <a:pt x="21599" y="19429"/>
                    <a:pt x="21599" y="18528"/>
                  </a:cubicBezTo>
                  <a:lnTo>
                    <a:pt x="21599" y="3071"/>
                  </a:lnTo>
                  <a:cubicBezTo>
                    <a:pt x="21599" y="2170"/>
                    <a:pt x="21597" y="1628"/>
                    <a:pt x="21326" y="1268"/>
                  </a:cubicBezTo>
                  <a:cubicBezTo>
                    <a:pt x="20986" y="748"/>
                    <a:pt x="20250" y="339"/>
                    <a:pt x="19314" y="149"/>
                  </a:cubicBezTo>
                  <a:cubicBezTo>
                    <a:pt x="18665" y="-1"/>
                    <a:pt x="17689" y="0"/>
                    <a:pt x="16066" y="0"/>
                  </a:cubicBezTo>
                  <a:lnTo>
                    <a:pt x="5533" y="0"/>
                  </a:ln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push dir="r"/>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1" nodeType="withEffect">
                                  <p:stCondLst>
                                    <p:cond delay="0"/>
                                  </p:stCondLst>
                                  <p:iterate>
                                    <p:tmAbs val="0"/>
                                  </p:iterate>
                                  <p:childTnLst>
                                    <p:set>
                                      <p:cBhvr>
                                        <p:cTn id="6" fill="hold"/>
                                        <p:tgtEl>
                                          <p:spTgt spid="4836"/>
                                        </p:tgtEl>
                                        <p:attrNameLst>
                                          <p:attrName>style.visibility</p:attrName>
                                        </p:attrNameLst>
                                      </p:cBhvr>
                                      <p:to>
                                        <p:strVal val="visible"/>
                                      </p:to>
                                    </p:set>
                                    <p:anim calcmode="lin" valueType="num">
                                      <p:cBhvr>
                                        <p:cTn id="7" dur="1000" fill="hold"/>
                                        <p:tgtEl>
                                          <p:spTgt spid="4836"/>
                                        </p:tgtEl>
                                        <p:attrNameLst>
                                          <p:attrName>ppt_x</p:attrName>
                                        </p:attrNameLst>
                                      </p:cBhvr>
                                      <p:tavLst>
                                        <p:tav tm="0">
                                          <p:val>
                                            <p:strVal val="#ppt_x"/>
                                          </p:val>
                                        </p:tav>
                                        <p:tav tm="100000">
                                          <p:val>
                                            <p:strVal val="#ppt_x"/>
                                          </p:val>
                                        </p:tav>
                                      </p:tavLst>
                                    </p:anim>
                                    <p:anim calcmode="lin" valueType="num">
                                      <p:cBhvr>
                                        <p:cTn id="8" dur="1000" fill="hold"/>
                                        <p:tgtEl>
                                          <p:spTgt spid="4836"/>
                                        </p:tgtEl>
                                        <p:attrNameLst>
                                          <p:attrName>ppt_y</p:attrName>
                                        </p:attrNameLst>
                                      </p:cBhvr>
                                      <p:tavLst>
                                        <p:tav tm="0">
                                          <p:val>
                                            <p:strVal val="0-#ppt_h/2"/>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4856"/>
                                        </p:tgtEl>
                                        <p:attrNameLst>
                                          <p:attrName>style.visibility</p:attrName>
                                        </p:attrNameLst>
                                      </p:cBhvr>
                                      <p:to>
                                        <p:strVal val="visible"/>
                                      </p:to>
                                    </p:set>
                                    <p:anim calcmode="lin" valueType="num">
                                      <p:cBhvr>
                                        <p:cTn id="11" dur="1000" fill="hold"/>
                                        <p:tgtEl>
                                          <p:spTgt spid="4856"/>
                                        </p:tgtEl>
                                        <p:attrNameLst>
                                          <p:attrName>ppt_x</p:attrName>
                                        </p:attrNameLst>
                                      </p:cBhvr>
                                      <p:tavLst>
                                        <p:tav tm="0">
                                          <p:val>
                                            <p:strVal val="#ppt_x"/>
                                          </p:val>
                                        </p:tav>
                                        <p:tav tm="100000">
                                          <p:val>
                                            <p:strVal val="#ppt_x"/>
                                          </p:val>
                                        </p:tav>
                                      </p:tavLst>
                                    </p:anim>
                                    <p:anim calcmode="lin" valueType="num">
                                      <p:cBhvr>
                                        <p:cTn id="12" dur="1000" fill="hold"/>
                                        <p:tgtEl>
                                          <p:spTgt spid="4856"/>
                                        </p:tgtEl>
                                        <p:attrNameLst>
                                          <p:attrName>ppt_y</p:attrName>
                                        </p:attrNameLst>
                                      </p:cBhvr>
                                      <p:tavLst>
                                        <p:tav tm="0">
                                          <p:val>
                                            <p:strVal val="1+#ppt_h/2"/>
                                          </p:val>
                                        </p:tav>
                                        <p:tav tm="100000">
                                          <p:val>
                                            <p:strVal val="#ppt_y"/>
                                          </p:val>
                                        </p:tav>
                                      </p:tavLst>
                                    </p:anim>
                                  </p:childTnLst>
                                </p:cTn>
                              </p:par>
                              <p:par>
                                <p:cTn id="13" presetID="2" presetClass="entr" presetSubtype="1" accel="50000" decel="50000" fill="hold" grpId="3" nodeType="withEffect">
                                  <p:stCondLst>
                                    <p:cond delay="1000"/>
                                  </p:stCondLst>
                                  <p:iterate>
                                    <p:tmAbs val="0"/>
                                  </p:iterate>
                                  <p:childTnLst>
                                    <p:set>
                                      <p:cBhvr>
                                        <p:cTn id="14" fill="hold"/>
                                        <p:tgtEl>
                                          <p:spTgt spid="4851"/>
                                        </p:tgtEl>
                                        <p:attrNameLst>
                                          <p:attrName>style.visibility</p:attrName>
                                        </p:attrNameLst>
                                      </p:cBhvr>
                                      <p:to>
                                        <p:strVal val="visible"/>
                                      </p:to>
                                    </p:set>
                                    <p:anim calcmode="lin" valueType="num">
                                      <p:cBhvr>
                                        <p:cTn id="15" dur="1000" fill="hold"/>
                                        <p:tgtEl>
                                          <p:spTgt spid="4851"/>
                                        </p:tgtEl>
                                        <p:attrNameLst>
                                          <p:attrName>ppt_x</p:attrName>
                                        </p:attrNameLst>
                                      </p:cBhvr>
                                      <p:tavLst>
                                        <p:tav tm="0">
                                          <p:val>
                                            <p:strVal val="#ppt_x"/>
                                          </p:val>
                                        </p:tav>
                                        <p:tav tm="100000">
                                          <p:val>
                                            <p:strVal val="#ppt_x"/>
                                          </p:val>
                                        </p:tav>
                                      </p:tavLst>
                                    </p:anim>
                                    <p:anim calcmode="lin" valueType="num">
                                      <p:cBhvr>
                                        <p:cTn id="16" dur="1000" fill="hold"/>
                                        <p:tgtEl>
                                          <p:spTgt spid="4851"/>
                                        </p:tgtEl>
                                        <p:attrNameLst>
                                          <p:attrName>ppt_y</p:attrName>
                                        </p:attrNameLst>
                                      </p:cBhvr>
                                      <p:tavLst>
                                        <p:tav tm="0">
                                          <p:val>
                                            <p:strVal val="0-#ppt_h/2"/>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4846"/>
                                        </p:tgtEl>
                                        <p:attrNameLst>
                                          <p:attrName>style.visibility</p:attrName>
                                        </p:attrNameLst>
                                      </p:cBhvr>
                                      <p:to>
                                        <p:strVal val="visible"/>
                                      </p:to>
                                    </p:set>
                                    <p:anim calcmode="lin" valueType="num">
                                      <p:cBhvr>
                                        <p:cTn id="19" dur="1000" fill="hold"/>
                                        <p:tgtEl>
                                          <p:spTgt spid="4846"/>
                                        </p:tgtEl>
                                        <p:attrNameLst>
                                          <p:attrName>ppt_x</p:attrName>
                                        </p:attrNameLst>
                                      </p:cBhvr>
                                      <p:tavLst>
                                        <p:tav tm="0">
                                          <p:val>
                                            <p:strVal val="#ppt_x"/>
                                          </p:val>
                                        </p:tav>
                                        <p:tav tm="100000">
                                          <p:val>
                                            <p:strVal val="#ppt_x"/>
                                          </p:val>
                                        </p:tav>
                                      </p:tavLst>
                                    </p:anim>
                                    <p:anim calcmode="lin" valueType="num">
                                      <p:cBhvr>
                                        <p:cTn id="20" dur="1000" fill="hold"/>
                                        <p:tgtEl>
                                          <p:spTgt spid="4846"/>
                                        </p:tgtEl>
                                        <p:attrNameLst>
                                          <p:attrName>ppt_y</p:attrName>
                                        </p:attrNameLst>
                                      </p:cBhvr>
                                      <p:tavLst>
                                        <p:tav tm="0">
                                          <p:val>
                                            <p:strVal val="1+#ppt_h/2"/>
                                          </p:val>
                                        </p:tav>
                                        <p:tav tm="100000">
                                          <p:val>
                                            <p:strVal val="#ppt_y"/>
                                          </p:val>
                                        </p:tav>
                                      </p:tavLst>
                                    </p:anim>
                                  </p:childTnLst>
                                </p:cTn>
                              </p:par>
                              <p:par>
                                <p:cTn id="21" presetID="2" presetClass="entr" presetSubtype="1" accel="50000" decel="50000" fill="hold" grpId="5" nodeType="withEffect">
                                  <p:stCondLst>
                                    <p:cond delay="2000"/>
                                  </p:stCondLst>
                                  <p:iterate>
                                    <p:tmAbs val="0"/>
                                  </p:iterate>
                                  <p:childTnLst>
                                    <p:set>
                                      <p:cBhvr>
                                        <p:cTn id="22" fill="hold"/>
                                        <p:tgtEl>
                                          <p:spTgt spid="4841"/>
                                        </p:tgtEl>
                                        <p:attrNameLst>
                                          <p:attrName>style.visibility</p:attrName>
                                        </p:attrNameLst>
                                      </p:cBhvr>
                                      <p:to>
                                        <p:strVal val="visible"/>
                                      </p:to>
                                    </p:set>
                                    <p:anim calcmode="lin" valueType="num">
                                      <p:cBhvr>
                                        <p:cTn id="23" dur="1000" fill="hold"/>
                                        <p:tgtEl>
                                          <p:spTgt spid="4841"/>
                                        </p:tgtEl>
                                        <p:attrNameLst>
                                          <p:attrName>ppt_x</p:attrName>
                                        </p:attrNameLst>
                                      </p:cBhvr>
                                      <p:tavLst>
                                        <p:tav tm="0">
                                          <p:val>
                                            <p:strVal val="#ppt_x"/>
                                          </p:val>
                                        </p:tav>
                                        <p:tav tm="100000">
                                          <p:val>
                                            <p:strVal val="#ppt_x"/>
                                          </p:val>
                                        </p:tav>
                                      </p:tavLst>
                                    </p:anim>
                                    <p:anim calcmode="lin" valueType="num">
                                      <p:cBhvr>
                                        <p:cTn id="24" dur="1000" fill="hold"/>
                                        <p:tgtEl>
                                          <p:spTgt spid="48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6" grpId="1" animBg="1" advAuto="0"/>
      <p:bldP spid="4841" grpId="5" animBg="1" advAuto="0"/>
      <p:bldP spid="4846" grpId="4" animBg="1" advAuto="0"/>
      <p:bldP spid="4851" grpId="3" animBg="1" advAuto="0"/>
      <p:bldP spid="4856" grpId="2"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7" name="Meeting 4.jpg"/>
          <p:cNvPicPr>
            <a:picLocks noGrp="1" noChangeAspect="1"/>
          </p:cNvPicPr>
          <p:nvPr>
            <p:ph type="pic" idx="21"/>
          </p:nvPr>
        </p:nvPicPr>
        <p:blipFill>
          <a:blip r:embed="rId2">
            <a:extLst>
              <a:ext uri="{28A0092B-C50C-407E-A947-70E740481C1C}">
                <a14:useLocalDpi xmlns:a14="http://schemas.microsoft.com/office/drawing/2010/main" val="0"/>
              </a:ext>
            </a:extLst>
          </a:blip>
          <a:srcRect t="25000" b="25000"/>
          <a:stretch/>
        </p:blipFill>
        <p:spPr>
          <a:xfrm>
            <a:off x="0" y="-1"/>
            <a:ext cx="24384000" cy="68580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7452" y="21600"/>
                  <a:pt x="4131" y="19513"/>
                  <a:pt x="985" y="15441"/>
                </a:cubicBezTo>
                <a:cubicBezTo>
                  <a:pt x="653" y="15012"/>
                  <a:pt x="326" y="14554"/>
                  <a:pt x="0" y="14084"/>
                </a:cubicBezTo>
                <a:lnTo>
                  <a:pt x="0" y="0"/>
                </a:lnTo>
                <a:lnTo>
                  <a:pt x="21600" y="0"/>
                </a:lnTo>
                <a:lnTo>
                  <a:pt x="21600" y="14084"/>
                </a:lnTo>
                <a:cubicBezTo>
                  <a:pt x="21274" y="14554"/>
                  <a:pt x="20947" y="15012"/>
                  <a:pt x="20615" y="15441"/>
                </a:cubicBezTo>
                <a:cubicBezTo>
                  <a:pt x="17469" y="19513"/>
                  <a:pt x="14148" y="21600"/>
                  <a:pt x="10800" y="21600"/>
                </a:cubicBezTo>
                <a:close/>
              </a:path>
            </a:pathLst>
          </a:custGeom>
        </p:spPr>
      </p:pic>
      <p:sp>
        <p:nvSpPr>
          <p:cNvPr id="4868" name="Pitching the ideas behind"/>
          <p:cNvSpPr txBox="1"/>
          <p:nvPr/>
        </p:nvSpPr>
        <p:spPr>
          <a:xfrm>
            <a:off x="4122011" y="7861220"/>
            <a:ext cx="6985001" cy="401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9000" spc="0">
                <a:latin typeface="+mn-lt"/>
                <a:ea typeface="+mn-ea"/>
                <a:cs typeface="+mn-cs"/>
                <a:sym typeface="Montserrat Bold"/>
              </a:defRPr>
            </a:pPr>
            <a:r>
              <a:t>Pitching the ideas </a:t>
            </a:r>
            <a:r>
              <a:rPr>
                <a:solidFill>
                  <a:srgbClr val="D5D5D5"/>
                </a:solidFill>
              </a:rPr>
              <a:t>behind</a:t>
            </a:r>
          </a:p>
        </p:txBody>
      </p:sp>
      <p:sp>
        <p:nvSpPr>
          <p:cNvPr id="4869" name="Shape"/>
          <p:cNvSpPr/>
          <p:nvPr/>
        </p:nvSpPr>
        <p:spPr>
          <a:xfrm>
            <a:off x="2291731" y="7969170"/>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4872" name="Group"/>
          <p:cNvGrpSpPr/>
          <p:nvPr/>
        </p:nvGrpSpPr>
        <p:grpSpPr>
          <a:xfrm>
            <a:off x="17901268" y="9101536"/>
            <a:ext cx="4191001" cy="2234849"/>
            <a:chOff x="0" y="0"/>
            <a:chExt cx="4191000" cy="2234847"/>
          </a:xfrm>
        </p:grpSpPr>
        <p:sp>
          <p:nvSpPr>
            <p:cNvPr id="4870" name="Insert title here"/>
            <p:cNvSpPr txBox="1"/>
            <p:nvPr/>
          </p:nvSpPr>
          <p:spPr>
            <a:xfrm>
              <a:off x="0" y="0"/>
              <a:ext cx="41910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 here</a:t>
              </a:r>
            </a:p>
          </p:txBody>
        </p:sp>
        <p:sp>
          <p:nvSpPr>
            <p:cNvPr id="4871" name="Lorem ipsum dolor sit elit, consect loreretur adipiscing nisi aute. ipsum sit elit, Lorem ipsum dolor sit elit, Lorem ipsum dolor sit,"/>
            <p:cNvSpPr txBox="1"/>
            <p:nvPr/>
          </p:nvSpPr>
          <p:spPr>
            <a:xfrm>
              <a:off x="0" y="666397"/>
              <a:ext cx="4191000"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adipiscing nisi aute. ipsum sit elit, Lorem ipsum dolor sit elit, Lorem ipsum dolor sit,</a:t>
              </a:r>
            </a:p>
          </p:txBody>
        </p:sp>
      </p:grpSp>
      <p:sp>
        <p:nvSpPr>
          <p:cNvPr id="4873" name="Shape"/>
          <p:cNvSpPr/>
          <p:nvPr/>
        </p:nvSpPr>
        <p:spPr>
          <a:xfrm>
            <a:off x="17901268" y="8152410"/>
            <a:ext cx="700136" cy="556004"/>
          </a:xfrm>
          <a:custGeom>
            <a:avLst/>
            <a:gdLst/>
            <a:ahLst/>
            <a:cxnLst>
              <a:cxn ang="0">
                <a:pos x="wd2" y="hd2"/>
              </a:cxn>
              <a:cxn ang="5400000">
                <a:pos x="wd2" y="hd2"/>
              </a:cxn>
              <a:cxn ang="10800000">
                <a:pos x="wd2" y="hd2"/>
              </a:cxn>
              <a:cxn ang="16200000">
                <a:pos x="wd2" y="hd2"/>
              </a:cxn>
            </a:cxnLst>
            <a:rect l="0" t="0" r="r" b="b"/>
            <a:pathLst>
              <a:path w="21600" h="21600" extrusionOk="0">
                <a:moveTo>
                  <a:pt x="10800" y="8141"/>
                </a:moveTo>
                <a:cubicBezTo>
                  <a:pt x="8840" y="8141"/>
                  <a:pt x="7708" y="9552"/>
                  <a:pt x="7708" y="11994"/>
                </a:cubicBezTo>
                <a:cubicBezTo>
                  <a:pt x="7708" y="14436"/>
                  <a:pt x="8840" y="15847"/>
                  <a:pt x="10800" y="15847"/>
                </a:cubicBezTo>
                <a:cubicBezTo>
                  <a:pt x="12716" y="15847"/>
                  <a:pt x="13892" y="14436"/>
                  <a:pt x="13892" y="11994"/>
                </a:cubicBezTo>
                <a:cubicBezTo>
                  <a:pt x="13892" y="9552"/>
                  <a:pt x="12716" y="8141"/>
                  <a:pt x="10800" y="8141"/>
                </a:cubicBezTo>
                <a:close/>
                <a:moveTo>
                  <a:pt x="19248" y="3799"/>
                </a:moveTo>
                <a:cubicBezTo>
                  <a:pt x="16940" y="3799"/>
                  <a:pt x="16940" y="3799"/>
                  <a:pt x="16940" y="3799"/>
                </a:cubicBezTo>
                <a:cubicBezTo>
                  <a:pt x="16548" y="3799"/>
                  <a:pt x="16200" y="3799"/>
                  <a:pt x="15808" y="3311"/>
                </a:cubicBezTo>
                <a:cubicBezTo>
                  <a:pt x="15416" y="434"/>
                  <a:pt x="15416" y="434"/>
                  <a:pt x="15416" y="434"/>
                </a:cubicBezTo>
                <a:cubicBezTo>
                  <a:pt x="15024" y="434"/>
                  <a:pt x="14632" y="0"/>
                  <a:pt x="14240" y="0"/>
                </a:cubicBezTo>
                <a:cubicBezTo>
                  <a:pt x="6924" y="0"/>
                  <a:pt x="6924" y="0"/>
                  <a:pt x="6924" y="0"/>
                </a:cubicBezTo>
                <a:cubicBezTo>
                  <a:pt x="6924" y="0"/>
                  <a:pt x="6532" y="434"/>
                  <a:pt x="6184" y="434"/>
                </a:cubicBezTo>
                <a:cubicBezTo>
                  <a:pt x="5356" y="3311"/>
                  <a:pt x="5356" y="3311"/>
                  <a:pt x="5356" y="3311"/>
                </a:cubicBezTo>
                <a:cubicBezTo>
                  <a:pt x="5356" y="3799"/>
                  <a:pt x="5008" y="3799"/>
                  <a:pt x="4616" y="3799"/>
                </a:cubicBezTo>
                <a:cubicBezTo>
                  <a:pt x="2308" y="3799"/>
                  <a:pt x="2308" y="3799"/>
                  <a:pt x="2308" y="3799"/>
                </a:cubicBezTo>
                <a:cubicBezTo>
                  <a:pt x="740" y="3799"/>
                  <a:pt x="0" y="5264"/>
                  <a:pt x="0" y="6675"/>
                </a:cubicBezTo>
                <a:cubicBezTo>
                  <a:pt x="0" y="18724"/>
                  <a:pt x="0" y="18724"/>
                  <a:pt x="0" y="18724"/>
                </a:cubicBezTo>
                <a:cubicBezTo>
                  <a:pt x="0" y="20189"/>
                  <a:pt x="740" y="21600"/>
                  <a:pt x="2308" y="21600"/>
                </a:cubicBezTo>
                <a:cubicBezTo>
                  <a:pt x="19248" y="21600"/>
                  <a:pt x="19248" y="21600"/>
                  <a:pt x="19248" y="21600"/>
                </a:cubicBezTo>
                <a:cubicBezTo>
                  <a:pt x="20468" y="21600"/>
                  <a:pt x="21600" y="20189"/>
                  <a:pt x="21600" y="18724"/>
                </a:cubicBezTo>
                <a:cubicBezTo>
                  <a:pt x="21600" y="6675"/>
                  <a:pt x="21600" y="6675"/>
                  <a:pt x="21600" y="6675"/>
                </a:cubicBezTo>
                <a:cubicBezTo>
                  <a:pt x="21600" y="5264"/>
                  <a:pt x="20468" y="3799"/>
                  <a:pt x="19248" y="3799"/>
                </a:cubicBezTo>
                <a:close/>
                <a:moveTo>
                  <a:pt x="10800" y="18724"/>
                </a:moveTo>
                <a:cubicBezTo>
                  <a:pt x="7708" y="18724"/>
                  <a:pt x="5356" y="15847"/>
                  <a:pt x="5356" y="11994"/>
                </a:cubicBezTo>
                <a:cubicBezTo>
                  <a:pt x="5356" y="8141"/>
                  <a:pt x="7708" y="5264"/>
                  <a:pt x="10800" y="5264"/>
                </a:cubicBezTo>
                <a:cubicBezTo>
                  <a:pt x="13892" y="5264"/>
                  <a:pt x="16200" y="8141"/>
                  <a:pt x="16200" y="11994"/>
                </a:cubicBezTo>
                <a:cubicBezTo>
                  <a:pt x="16200" y="15847"/>
                  <a:pt x="13892" y="18724"/>
                  <a:pt x="10800" y="18724"/>
                </a:cubicBezTo>
                <a:close/>
                <a:moveTo>
                  <a:pt x="18508" y="8629"/>
                </a:moveTo>
                <a:cubicBezTo>
                  <a:pt x="18116" y="8629"/>
                  <a:pt x="17724" y="8141"/>
                  <a:pt x="17724" y="7652"/>
                </a:cubicBezTo>
                <a:cubicBezTo>
                  <a:pt x="17724" y="7164"/>
                  <a:pt x="18116" y="6675"/>
                  <a:pt x="18508" y="6675"/>
                </a:cubicBezTo>
                <a:cubicBezTo>
                  <a:pt x="18856" y="6675"/>
                  <a:pt x="19248" y="7164"/>
                  <a:pt x="19248" y="7652"/>
                </a:cubicBezTo>
                <a:cubicBezTo>
                  <a:pt x="19248" y="8141"/>
                  <a:pt x="18856" y="8629"/>
                  <a:pt x="18508" y="8629"/>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4876" name="Group"/>
          <p:cNvGrpSpPr/>
          <p:nvPr/>
        </p:nvGrpSpPr>
        <p:grpSpPr>
          <a:xfrm>
            <a:off x="12910103" y="9101536"/>
            <a:ext cx="4191001" cy="2634899"/>
            <a:chOff x="0" y="0"/>
            <a:chExt cx="4191000" cy="2634897"/>
          </a:xfrm>
        </p:grpSpPr>
        <p:sp>
          <p:nvSpPr>
            <p:cNvPr id="4874" name="Insert title here"/>
            <p:cNvSpPr txBox="1"/>
            <p:nvPr/>
          </p:nvSpPr>
          <p:spPr>
            <a:xfrm>
              <a:off x="0" y="0"/>
              <a:ext cx="41910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 here</a:t>
              </a:r>
            </a:p>
          </p:txBody>
        </p:sp>
        <p:sp>
          <p:nvSpPr>
            <p:cNvPr id="4875" name="Lorem ipsum dolor sit elit, consect loreretur adipiscing nisi aute. ipsum sit elit, Lorem ipsum dolor sit elit, Lorem ipsum dolor sit, Lorem ipsum dolor sit elit, consect"/>
            <p:cNvSpPr txBox="1"/>
            <p:nvPr/>
          </p:nvSpPr>
          <p:spPr>
            <a:xfrm>
              <a:off x="0" y="666397"/>
              <a:ext cx="4191000" cy="1968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adipiscing nisi aute. ipsum sit elit, Lorem ipsum dolor sit elit, Lorem ipsum dolor sit, Lorem ipsum dolor sit elit, consect</a:t>
              </a:r>
            </a:p>
          </p:txBody>
        </p:sp>
      </p:grpSp>
      <p:sp>
        <p:nvSpPr>
          <p:cNvPr id="4877" name="Shape"/>
          <p:cNvSpPr/>
          <p:nvPr/>
        </p:nvSpPr>
        <p:spPr>
          <a:xfrm>
            <a:off x="12910103" y="8152410"/>
            <a:ext cx="700136" cy="556004"/>
          </a:xfrm>
          <a:custGeom>
            <a:avLst/>
            <a:gdLst/>
            <a:ahLst/>
            <a:cxnLst>
              <a:cxn ang="0">
                <a:pos x="wd2" y="hd2"/>
              </a:cxn>
              <a:cxn ang="5400000">
                <a:pos x="wd2" y="hd2"/>
              </a:cxn>
              <a:cxn ang="10800000">
                <a:pos x="wd2" y="hd2"/>
              </a:cxn>
              <a:cxn ang="16200000">
                <a:pos x="wd2" y="hd2"/>
              </a:cxn>
            </a:cxnLst>
            <a:rect l="0" t="0" r="r" b="b"/>
            <a:pathLst>
              <a:path w="21600" h="21600" extrusionOk="0">
                <a:moveTo>
                  <a:pt x="10800" y="8141"/>
                </a:moveTo>
                <a:cubicBezTo>
                  <a:pt x="8840" y="8141"/>
                  <a:pt x="7708" y="9552"/>
                  <a:pt x="7708" y="11994"/>
                </a:cubicBezTo>
                <a:cubicBezTo>
                  <a:pt x="7708" y="14436"/>
                  <a:pt x="8840" y="15847"/>
                  <a:pt x="10800" y="15847"/>
                </a:cubicBezTo>
                <a:cubicBezTo>
                  <a:pt x="12716" y="15847"/>
                  <a:pt x="13892" y="14436"/>
                  <a:pt x="13892" y="11994"/>
                </a:cubicBezTo>
                <a:cubicBezTo>
                  <a:pt x="13892" y="9552"/>
                  <a:pt x="12716" y="8141"/>
                  <a:pt x="10800" y="8141"/>
                </a:cubicBezTo>
                <a:close/>
                <a:moveTo>
                  <a:pt x="19248" y="3799"/>
                </a:moveTo>
                <a:cubicBezTo>
                  <a:pt x="16940" y="3799"/>
                  <a:pt x="16940" y="3799"/>
                  <a:pt x="16940" y="3799"/>
                </a:cubicBezTo>
                <a:cubicBezTo>
                  <a:pt x="16548" y="3799"/>
                  <a:pt x="16200" y="3799"/>
                  <a:pt x="15808" y="3311"/>
                </a:cubicBezTo>
                <a:cubicBezTo>
                  <a:pt x="15416" y="434"/>
                  <a:pt x="15416" y="434"/>
                  <a:pt x="15416" y="434"/>
                </a:cubicBezTo>
                <a:cubicBezTo>
                  <a:pt x="15024" y="434"/>
                  <a:pt x="14632" y="0"/>
                  <a:pt x="14240" y="0"/>
                </a:cubicBezTo>
                <a:cubicBezTo>
                  <a:pt x="6924" y="0"/>
                  <a:pt x="6924" y="0"/>
                  <a:pt x="6924" y="0"/>
                </a:cubicBezTo>
                <a:cubicBezTo>
                  <a:pt x="6924" y="0"/>
                  <a:pt x="6532" y="434"/>
                  <a:pt x="6184" y="434"/>
                </a:cubicBezTo>
                <a:cubicBezTo>
                  <a:pt x="5356" y="3311"/>
                  <a:pt x="5356" y="3311"/>
                  <a:pt x="5356" y="3311"/>
                </a:cubicBezTo>
                <a:cubicBezTo>
                  <a:pt x="5356" y="3799"/>
                  <a:pt x="5008" y="3799"/>
                  <a:pt x="4616" y="3799"/>
                </a:cubicBezTo>
                <a:cubicBezTo>
                  <a:pt x="2308" y="3799"/>
                  <a:pt x="2308" y="3799"/>
                  <a:pt x="2308" y="3799"/>
                </a:cubicBezTo>
                <a:cubicBezTo>
                  <a:pt x="740" y="3799"/>
                  <a:pt x="0" y="5264"/>
                  <a:pt x="0" y="6675"/>
                </a:cubicBezTo>
                <a:cubicBezTo>
                  <a:pt x="0" y="18724"/>
                  <a:pt x="0" y="18724"/>
                  <a:pt x="0" y="18724"/>
                </a:cubicBezTo>
                <a:cubicBezTo>
                  <a:pt x="0" y="20189"/>
                  <a:pt x="740" y="21600"/>
                  <a:pt x="2308" y="21600"/>
                </a:cubicBezTo>
                <a:cubicBezTo>
                  <a:pt x="19248" y="21600"/>
                  <a:pt x="19248" y="21600"/>
                  <a:pt x="19248" y="21600"/>
                </a:cubicBezTo>
                <a:cubicBezTo>
                  <a:pt x="20468" y="21600"/>
                  <a:pt x="21600" y="20189"/>
                  <a:pt x="21600" y="18724"/>
                </a:cubicBezTo>
                <a:cubicBezTo>
                  <a:pt x="21600" y="6675"/>
                  <a:pt x="21600" y="6675"/>
                  <a:pt x="21600" y="6675"/>
                </a:cubicBezTo>
                <a:cubicBezTo>
                  <a:pt x="21600" y="5264"/>
                  <a:pt x="20468" y="3799"/>
                  <a:pt x="19248" y="3799"/>
                </a:cubicBezTo>
                <a:close/>
                <a:moveTo>
                  <a:pt x="10800" y="18724"/>
                </a:moveTo>
                <a:cubicBezTo>
                  <a:pt x="7708" y="18724"/>
                  <a:pt x="5356" y="15847"/>
                  <a:pt x="5356" y="11994"/>
                </a:cubicBezTo>
                <a:cubicBezTo>
                  <a:pt x="5356" y="8141"/>
                  <a:pt x="7708" y="5264"/>
                  <a:pt x="10800" y="5264"/>
                </a:cubicBezTo>
                <a:cubicBezTo>
                  <a:pt x="13892" y="5264"/>
                  <a:pt x="16200" y="8141"/>
                  <a:pt x="16200" y="11994"/>
                </a:cubicBezTo>
                <a:cubicBezTo>
                  <a:pt x="16200" y="15847"/>
                  <a:pt x="13892" y="18724"/>
                  <a:pt x="10800" y="18724"/>
                </a:cubicBezTo>
                <a:close/>
                <a:moveTo>
                  <a:pt x="18508" y="8629"/>
                </a:moveTo>
                <a:cubicBezTo>
                  <a:pt x="18116" y="8629"/>
                  <a:pt x="17724" y="8141"/>
                  <a:pt x="17724" y="7652"/>
                </a:cubicBezTo>
                <a:cubicBezTo>
                  <a:pt x="17724" y="7164"/>
                  <a:pt x="18116" y="6675"/>
                  <a:pt x="18508" y="6675"/>
                </a:cubicBezTo>
                <a:cubicBezTo>
                  <a:pt x="18856" y="6675"/>
                  <a:pt x="19248" y="7164"/>
                  <a:pt x="19248" y="7652"/>
                </a:cubicBezTo>
                <a:cubicBezTo>
                  <a:pt x="19248" y="8141"/>
                  <a:pt x="18856" y="8629"/>
                  <a:pt x="18508" y="8629"/>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1" nodeType="withEffect">
                                  <p:stCondLst>
                                    <p:cond delay="0"/>
                                  </p:stCondLst>
                                  <p:iterate>
                                    <p:tmAbs val="0"/>
                                  </p:iterate>
                                  <p:childTnLst>
                                    <p:set>
                                      <p:cBhvr>
                                        <p:cTn id="6" fill="hold"/>
                                        <p:tgtEl>
                                          <p:spTgt spid="4867"/>
                                        </p:tgtEl>
                                        <p:attrNameLst>
                                          <p:attrName>style.visibility</p:attrName>
                                        </p:attrNameLst>
                                      </p:cBhvr>
                                      <p:to>
                                        <p:strVal val="visible"/>
                                      </p:to>
                                    </p:set>
                                    <p:anim calcmode="lin" valueType="num">
                                      <p:cBhvr>
                                        <p:cTn id="7" dur="1000" fill="hold"/>
                                        <p:tgtEl>
                                          <p:spTgt spid="4867"/>
                                        </p:tgtEl>
                                        <p:attrNameLst>
                                          <p:attrName>ppt_x</p:attrName>
                                        </p:attrNameLst>
                                      </p:cBhvr>
                                      <p:tavLst>
                                        <p:tav tm="0">
                                          <p:val>
                                            <p:strVal val="#ppt_x"/>
                                          </p:val>
                                        </p:tav>
                                        <p:tav tm="100000">
                                          <p:val>
                                            <p:strVal val="#ppt_x"/>
                                          </p:val>
                                        </p:tav>
                                      </p:tavLst>
                                    </p:anim>
                                    <p:anim calcmode="lin" valueType="num">
                                      <p:cBhvr>
                                        <p:cTn id="8" dur="1000" fill="hold"/>
                                        <p:tgtEl>
                                          <p:spTgt spid="4867"/>
                                        </p:tgtEl>
                                        <p:attrNameLst>
                                          <p:attrName>ppt_y</p:attrName>
                                        </p:attrNameLst>
                                      </p:cBhvr>
                                      <p:tavLst>
                                        <p:tav tm="0">
                                          <p:val>
                                            <p:strVal val="0-#ppt_h/2"/>
                                          </p:val>
                                        </p:tav>
                                        <p:tav tm="100000">
                                          <p:val>
                                            <p:strVal val="#ppt_y"/>
                                          </p:val>
                                        </p:tav>
                                      </p:tavLst>
                                    </p:anim>
                                  </p:childTnLst>
                                </p:cTn>
                              </p:par>
                              <p:par>
                                <p:cTn id="9" presetID="2" presetClass="entr" presetSubtype="8" accel="50000" decel="50000" fill="hold" grpId="2" nodeType="withEffect">
                                  <p:stCondLst>
                                    <p:cond delay="500"/>
                                  </p:stCondLst>
                                  <p:iterate>
                                    <p:tmAbs val="0"/>
                                  </p:iterate>
                                  <p:childTnLst>
                                    <p:set>
                                      <p:cBhvr>
                                        <p:cTn id="10" fill="hold"/>
                                        <p:tgtEl>
                                          <p:spTgt spid="4869"/>
                                        </p:tgtEl>
                                        <p:attrNameLst>
                                          <p:attrName>style.visibility</p:attrName>
                                        </p:attrNameLst>
                                      </p:cBhvr>
                                      <p:to>
                                        <p:strVal val="visible"/>
                                      </p:to>
                                    </p:set>
                                    <p:anim calcmode="lin" valueType="num">
                                      <p:cBhvr>
                                        <p:cTn id="11" dur="1000" fill="hold"/>
                                        <p:tgtEl>
                                          <p:spTgt spid="4869"/>
                                        </p:tgtEl>
                                        <p:attrNameLst>
                                          <p:attrName>ppt_x</p:attrName>
                                        </p:attrNameLst>
                                      </p:cBhvr>
                                      <p:tavLst>
                                        <p:tav tm="0">
                                          <p:val>
                                            <p:strVal val="0-#ppt_w/2"/>
                                          </p:val>
                                        </p:tav>
                                        <p:tav tm="100000">
                                          <p:val>
                                            <p:strVal val="#ppt_x"/>
                                          </p:val>
                                        </p:tav>
                                      </p:tavLst>
                                    </p:anim>
                                    <p:anim calcmode="lin" valueType="num">
                                      <p:cBhvr>
                                        <p:cTn id="12" dur="1000" fill="hold"/>
                                        <p:tgtEl>
                                          <p:spTgt spid="4869"/>
                                        </p:tgtEl>
                                        <p:attrNameLst>
                                          <p:attrName>ppt_y</p:attrName>
                                        </p:attrNameLst>
                                      </p:cBhvr>
                                      <p:tavLst>
                                        <p:tav tm="0">
                                          <p:val>
                                            <p:strVal val="#ppt_y"/>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4876"/>
                                        </p:tgtEl>
                                        <p:attrNameLst>
                                          <p:attrName>style.visibility</p:attrName>
                                        </p:attrNameLst>
                                      </p:cBhvr>
                                      <p:to>
                                        <p:strVal val="visible"/>
                                      </p:to>
                                    </p:set>
                                    <p:anim calcmode="lin" valueType="num">
                                      <p:cBhvr>
                                        <p:cTn id="15" dur="1000" fill="hold"/>
                                        <p:tgtEl>
                                          <p:spTgt spid="4876"/>
                                        </p:tgtEl>
                                        <p:attrNameLst>
                                          <p:attrName>ppt_x</p:attrName>
                                        </p:attrNameLst>
                                      </p:cBhvr>
                                      <p:tavLst>
                                        <p:tav tm="0">
                                          <p:val>
                                            <p:strVal val="#ppt_x"/>
                                          </p:val>
                                        </p:tav>
                                        <p:tav tm="100000">
                                          <p:val>
                                            <p:strVal val="#ppt_x"/>
                                          </p:val>
                                        </p:tav>
                                      </p:tavLst>
                                    </p:anim>
                                    <p:anim calcmode="lin" valueType="num">
                                      <p:cBhvr>
                                        <p:cTn id="16" dur="1000" fill="hold"/>
                                        <p:tgtEl>
                                          <p:spTgt spid="4876"/>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4872"/>
                                        </p:tgtEl>
                                        <p:attrNameLst>
                                          <p:attrName>style.visibility</p:attrName>
                                        </p:attrNameLst>
                                      </p:cBhvr>
                                      <p:to>
                                        <p:strVal val="visible"/>
                                      </p:to>
                                    </p:set>
                                    <p:anim calcmode="lin" valueType="num">
                                      <p:cBhvr>
                                        <p:cTn id="19" dur="1000" fill="hold"/>
                                        <p:tgtEl>
                                          <p:spTgt spid="4872"/>
                                        </p:tgtEl>
                                        <p:attrNameLst>
                                          <p:attrName>ppt_x</p:attrName>
                                        </p:attrNameLst>
                                      </p:cBhvr>
                                      <p:tavLst>
                                        <p:tav tm="0">
                                          <p:val>
                                            <p:strVal val="#ppt_x"/>
                                          </p:val>
                                        </p:tav>
                                        <p:tav tm="100000">
                                          <p:val>
                                            <p:strVal val="#ppt_x"/>
                                          </p:val>
                                        </p:tav>
                                      </p:tavLst>
                                    </p:anim>
                                    <p:anim calcmode="lin" valueType="num">
                                      <p:cBhvr>
                                        <p:cTn id="20" dur="1000" fill="hold"/>
                                        <p:tgtEl>
                                          <p:spTgt spid="48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7" grpId="1" animBg="1" advAuto="0"/>
      <p:bldP spid="4869" grpId="2" animBg="1" advAuto="0"/>
      <p:bldP spid="4872" grpId="4" animBg="1" advAuto="0"/>
      <p:bldP spid="4876" grpId="3"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0" name="Finnish-Design-Shop-new-247-collection.-Styling-and-photography-Riikka-Kantikoski.jpg"/>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24384000" cy="13715982"/>
          </a:xfrm>
          <a:prstGeom prst="rect">
            <a:avLst/>
          </a:prstGeom>
          <a:ln w="12700">
            <a:miter lim="400000"/>
          </a:ln>
        </p:spPr>
      </p:pic>
      <p:grpSp>
        <p:nvGrpSpPr>
          <p:cNvPr id="2623" name="Group"/>
          <p:cNvGrpSpPr/>
          <p:nvPr/>
        </p:nvGrpSpPr>
        <p:grpSpPr>
          <a:xfrm>
            <a:off x="6731000" y="5968999"/>
            <a:ext cx="5461001" cy="889001"/>
            <a:chOff x="0" y="0"/>
            <a:chExt cx="5461000" cy="889000"/>
          </a:xfrm>
        </p:grpSpPr>
        <p:sp>
          <p:nvSpPr>
            <p:cNvPr id="2621" name="Shape"/>
            <p:cNvSpPr/>
            <p:nvPr/>
          </p:nvSpPr>
          <p:spPr>
            <a:xfrm>
              <a:off x="-1" y="-1"/>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454546"/>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22" name="Second tab"/>
            <p:cNvSpPr txBox="1"/>
            <p:nvPr/>
          </p:nvSpPr>
          <p:spPr>
            <a:xfrm>
              <a:off x="347162" y="203200"/>
              <a:ext cx="4766675"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solidFill>
                    <a:srgbClr val="D5D5D5"/>
                  </a:solidFill>
                  <a:latin typeface="+mn-lt"/>
                  <a:ea typeface="+mn-ea"/>
                  <a:cs typeface="+mn-cs"/>
                  <a:sym typeface="Montserrat Bold"/>
                </a:defRPr>
              </a:lvl1pPr>
            </a:lstStyle>
            <a:p>
              <a:r>
                <a:t>Second tab</a:t>
              </a:r>
            </a:p>
          </p:txBody>
        </p:sp>
      </p:grpSp>
      <p:grpSp>
        <p:nvGrpSpPr>
          <p:cNvPr id="2626" name="Group"/>
          <p:cNvGrpSpPr/>
          <p:nvPr/>
        </p:nvGrpSpPr>
        <p:grpSpPr>
          <a:xfrm>
            <a:off x="12192000" y="5968999"/>
            <a:ext cx="5461001" cy="889001"/>
            <a:chOff x="0" y="0"/>
            <a:chExt cx="5461000" cy="889000"/>
          </a:xfrm>
        </p:grpSpPr>
        <p:sp>
          <p:nvSpPr>
            <p:cNvPr id="2624" name="Shape"/>
            <p:cNvSpPr/>
            <p:nvPr/>
          </p:nvSpPr>
          <p:spPr>
            <a:xfrm>
              <a:off x="-1" y="-1"/>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454546"/>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25" name="Third tab"/>
            <p:cNvSpPr txBox="1"/>
            <p:nvPr/>
          </p:nvSpPr>
          <p:spPr>
            <a:xfrm>
              <a:off x="347162" y="203200"/>
              <a:ext cx="4766675"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solidFill>
                    <a:srgbClr val="D5D5D5"/>
                  </a:solidFill>
                  <a:latin typeface="+mn-lt"/>
                  <a:ea typeface="+mn-ea"/>
                  <a:cs typeface="+mn-cs"/>
                  <a:sym typeface="Montserrat Bold"/>
                </a:defRPr>
              </a:lvl1pPr>
            </a:lstStyle>
            <a:p>
              <a:r>
                <a:t>Third tab</a:t>
              </a:r>
            </a:p>
          </p:txBody>
        </p:sp>
      </p:grpSp>
      <p:grpSp>
        <p:nvGrpSpPr>
          <p:cNvPr id="2629" name="Group"/>
          <p:cNvGrpSpPr/>
          <p:nvPr/>
        </p:nvGrpSpPr>
        <p:grpSpPr>
          <a:xfrm>
            <a:off x="17653000" y="5968999"/>
            <a:ext cx="5461001" cy="889001"/>
            <a:chOff x="0" y="0"/>
            <a:chExt cx="5461000" cy="889000"/>
          </a:xfrm>
        </p:grpSpPr>
        <p:sp>
          <p:nvSpPr>
            <p:cNvPr id="2627" name="Shape"/>
            <p:cNvSpPr/>
            <p:nvPr/>
          </p:nvSpPr>
          <p:spPr>
            <a:xfrm>
              <a:off x="-1" y="-1"/>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454546"/>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28" name="Fourth tab"/>
            <p:cNvSpPr txBox="1"/>
            <p:nvPr/>
          </p:nvSpPr>
          <p:spPr>
            <a:xfrm>
              <a:off x="347163" y="203200"/>
              <a:ext cx="4766675"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solidFill>
                    <a:srgbClr val="D5D5D5"/>
                  </a:solidFill>
                  <a:latin typeface="+mn-lt"/>
                  <a:ea typeface="+mn-ea"/>
                  <a:cs typeface="+mn-cs"/>
                  <a:sym typeface="Montserrat Bold"/>
                </a:defRPr>
              </a:lvl1pPr>
            </a:lstStyle>
            <a:p>
              <a:r>
                <a:t>Fourth tab</a:t>
              </a:r>
            </a:p>
          </p:txBody>
        </p:sp>
      </p:grpSp>
      <p:grpSp>
        <p:nvGrpSpPr>
          <p:cNvPr id="2633" name="Group"/>
          <p:cNvGrpSpPr/>
          <p:nvPr/>
        </p:nvGrpSpPr>
        <p:grpSpPr>
          <a:xfrm>
            <a:off x="0" y="5842000"/>
            <a:ext cx="24384001" cy="7874000"/>
            <a:chOff x="0" y="0"/>
            <a:chExt cx="24384000" cy="7874000"/>
          </a:xfrm>
        </p:grpSpPr>
        <p:sp>
          <p:nvSpPr>
            <p:cNvPr id="2630" name="Rectangle"/>
            <p:cNvSpPr/>
            <p:nvPr/>
          </p:nvSpPr>
          <p:spPr>
            <a:xfrm>
              <a:off x="0" y="1016000"/>
              <a:ext cx="24384000" cy="6858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31" name="Shape"/>
            <p:cNvSpPr/>
            <p:nvPr/>
          </p:nvSpPr>
          <p:spPr>
            <a:xfrm>
              <a:off x="1270000" y="-1"/>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32" name="First tab"/>
            <p:cNvSpPr txBox="1"/>
            <p:nvPr/>
          </p:nvSpPr>
          <p:spPr>
            <a:xfrm>
              <a:off x="1617162" y="266700"/>
              <a:ext cx="4766675"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First tab</a:t>
              </a:r>
            </a:p>
          </p:txBody>
        </p:sp>
      </p:grpSp>
      <p:grpSp>
        <p:nvGrpSpPr>
          <p:cNvPr id="2636" name="Group"/>
          <p:cNvGrpSpPr/>
          <p:nvPr/>
        </p:nvGrpSpPr>
        <p:grpSpPr>
          <a:xfrm>
            <a:off x="2357987" y="8022251"/>
            <a:ext cx="6400933" cy="4032643"/>
            <a:chOff x="0" y="0"/>
            <a:chExt cx="6400932" cy="4032642"/>
          </a:xfrm>
        </p:grpSpPr>
        <p:sp>
          <p:nvSpPr>
            <p:cNvPr id="2634" name="First…"/>
            <p:cNvSpPr txBox="1"/>
            <p:nvPr/>
          </p:nvSpPr>
          <p:spPr>
            <a:xfrm>
              <a:off x="0" y="0"/>
              <a:ext cx="6400933" cy="29108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nSpc>
                  <a:spcPct val="90000"/>
                </a:lnSpc>
                <a:defRPr sz="6500" spc="0">
                  <a:latin typeface="+mn-lt"/>
                  <a:ea typeface="+mn-ea"/>
                  <a:cs typeface="+mn-cs"/>
                  <a:sym typeface="Montserrat Bold"/>
                </a:defRPr>
              </a:pPr>
              <a:r>
                <a:t>First</a:t>
              </a:r>
            </a:p>
            <a:p>
              <a:pPr>
                <a:lnSpc>
                  <a:spcPct val="90000"/>
                </a:lnSpc>
                <a:defRPr sz="6500" spc="0">
                  <a:latin typeface="+mn-lt"/>
                  <a:ea typeface="+mn-ea"/>
                  <a:cs typeface="+mn-cs"/>
                  <a:sym typeface="Montserrat Bold"/>
                </a:defRPr>
              </a:pPr>
              <a:r>
                <a:t>portfolio with the first tabs</a:t>
              </a:r>
            </a:p>
          </p:txBody>
        </p:sp>
        <p:sp>
          <p:nvSpPr>
            <p:cNvPr id="2635" name="Lorem ipsum dolor sit elit, consect loreretur adipiscing nisi aute. ipsum sit elit, Lorem ipsum dolor sit"/>
            <p:cNvSpPr txBox="1"/>
            <p:nvPr/>
          </p:nvSpPr>
          <p:spPr>
            <a:xfrm>
              <a:off x="0" y="3264292"/>
              <a:ext cx="6400933"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adipiscing nisi aute. ipsum sit elit, Lorem ipsum dolor sit</a:t>
              </a:r>
            </a:p>
          </p:txBody>
        </p:sp>
      </p:grpSp>
      <p:grpSp>
        <p:nvGrpSpPr>
          <p:cNvPr id="2639" name="Group"/>
          <p:cNvGrpSpPr/>
          <p:nvPr/>
        </p:nvGrpSpPr>
        <p:grpSpPr>
          <a:xfrm>
            <a:off x="10940737" y="8022251"/>
            <a:ext cx="11231203" cy="3968751"/>
            <a:chOff x="0" y="0"/>
            <a:chExt cx="11231201" cy="3968750"/>
          </a:xfrm>
        </p:grpSpPr>
        <p:sp>
          <p:nvSpPr>
            <p:cNvPr id="2637" name="Lorem ipsum dolor sit elit, consect loreretur adipiscing nisi aute. ipsum sit elit, Lorem sit elit, Lorem ipsum dolor sit, Lorem ipsum dolor sit elit, consect Lorem ipsum dolor, consect loreretur adipiscing nisi aute. ipsum sit elit, Lorem ipsum dolor si"/>
            <p:cNvSpPr txBox="1"/>
            <p:nvPr/>
          </p:nvSpPr>
          <p:spPr>
            <a:xfrm>
              <a:off x="0" y="0"/>
              <a:ext cx="5244678" cy="39687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adipiscing nisi aute. ipsum sit elit, Lorem sit elit, Lorem ipsum dolor sit, Lorem ipsum dolor sit elit, consect Lorem ipsum dolor, consect loreretur adipiscing nisi aute. ipsum sit elit, Lorem ipsum dolor sit elit, Lorem ipsum dolor sit elit, consect Lorem ipsu elit, consect loreretur adipiscing nisi aute. ip, Lorem ipsum dolor sit elit, Lorem ipsum dolor sit, Lorem ipsum dolor sit elit, consect</a:t>
              </a:r>
            </a:p>
          </p:txBody>
        </p:sp>
        <p:sp>
          <p:nvSpPr>
            <p:cNvPr id="2638" name="Lorem ipsum dolor sit elit, consect loreretur adipiscing nisi aute. ipsum sit elit, Lorem sit elit, Lorem ipsum dolor sit, Lorem ipsum dolor sit elit, consect Lorem ipsum dolor, consect loreretur adipiscing nisi aute. ipsum sit elit, Lorem ipsum dolor si"/>
            <p:cNvSpPr txBox="1"/>
            <p:nvPr/>
          </p:nvSpPr>
          <p:spPr>
            <a:xfrm>
              <a:off x="5986523" y="0"/>
              <a:ext cx="5244679" cy="2768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adipiscing nisi aute. ipsum sit elit, Lorem sit elit, Lorem ipsum dolor sit, Lorem ipsum dolor sit elit, consect Lorem ipsum dolor, consect loreretur adipiscing nisi aute. ipsum sit elit, Lorem ipsum dolor sit elit, Lorem ipsum dolor sit elit, consect.</a:t>
              </a: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1" nodeType="withEffect">
                                  <p:stCondLst>
                                    <p:cond delay="0"/>
                                  </p:stCondLst>
                                  <p:iterate>
                                    <p:tmAbs val="0"/>
                                  </p:iterate>
                                  <p:childTnLst>
                                    <p:set>
                                      <p:cBhvr>
                                        <p:cTn id="6" fill="hold"/>
                                        <p:tgtEl>
                                          <p:spTgt spid="2620"/>
                                        </p:tgtEl>
                                        <p:attrNameLst>
                                          <p:attrName>style.visibility</p:attrName>
                                        </p:attrNameLst>
                                      </p:cBhvr>
                                      <p:to>
                                        <p:strVal val="visible"/>
                                      </p:to>
                                    </p:set>
                                    <p:anim calcmode="lin" valueType="num">
                                      <p:cBhvr>
                                        <p:cTn id="7" dur="1000" fill="hold"/>
                                        <p:tgtEl>
                                          <p:spTgt spid="2620"/>
                                        </p:tgtEl>
                                        <p:attrNameLst>
                                          <p:attrName>ppt_x</p:attrName>
                                        </p:attrNameLst>
                                      </p:cBhvr>
                                      <p:tavLst>
                                        <p:tav tm="0">
                                          <p:val>
                                            <p:strVal val="#ppt_x"/>
                                          </p:val>
                                        </p:tav>
                                        <p:tav tm="100000">
                                          <p:val>
                                            <p:strVal val="#ppt_x"/>
                                          </p:val>
                                        </p:tav>
                                      </p:tavLst>
                                    </p:anim>
                                    <p:anim calcmode="lin" valueType="num">
                                      <p:cBhvr>
                                        <p:cTn id="8" dur="1000" fill="hold"/>
                                        <p:tgtEl>
                                          <p:spTgt spid="2620"/>
                                        </p:tgtEl>
                                        <p:attrNameLst>
                                          <p:attrName>ppt_y</p:attrName>
                                        </p:attrNameLst>
                                      </p:cBhvr>
                                      <p:tavLst>
                                        <p:tav tm="0">
                                          <p:val>
                                            <p:strVal val="0-#ppt_h/2"/>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2633"/>
                                        </p:tgtEl>
                                        <p:attrNameLst>
                                          <p:attrName>style.visibility</p:attrName>
                                        </p:attrNameLst>
                                      </p:cBhvr>
                                      <p:to>
                                        <p:strVal val="visible"/>
                                      </p:to>
                                    </p:set>
                                    <p:anim calcmode="lin" valueType="num">
                                      <p:cBhvr>
                                        <p:cTn id="11" dur="1000" fill="hold"/>
                                        <p:tgtEl>
                                          <p:spTgt spid="2633"/>
                                        </p:tgtEl>
                                        <p:attrNameLst>
                                          <p:attrName>ppt_x</p:attrName>
                                        </p:attrNameLst>
                                      </p:cBhvr>
                                      <p:tavLst>
                                        <p:tav tm="0">
                                          <p:val>
                                            <p:strVal val="#ppt_x"/>
                                          </p:val>
                                        </p:tav>
                                        <p:tav tm="100000">
                                          <p:val>
                                            <p:strVal val="#ppt_x"/>
                                          </p:val>
                                        </p:tav>
                                      </p:tavLst>
                                    </p:anim>
                                    <p:anim calcmode="lin" valueType="num">
                                      <p:cBhvr>
                                        <p:cTn id="12" dur="1000" fill="hold"/>
                                        <p:tgtEl>
                                          <p:spTgt spid="2633"/>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2636"/>
                                        </p:tgtEl>
                                        <p:attrNameLst>
                                          <p:attrName>style.visibility</p:attrName>
                                        </p:attrNameLst>
                                      </p:cBhvr>
                                      <p:to>
                                        <p:strVal val="visible"/>
                                      </p:to>
                                    </p:set>
                                    <p:anim calcmode="lin" valueType="num">
                                      <p:cBhvr>
                                        <p:cTn id="15" dur="1000" fill="hold"/>
                                        <p:tgtEl>
                                          <p:spTgt spid="2636"/>
                                        </p:tgtEl>
                                        <p:attrNameLst>
                                          <p:attrName>ppt_x</p:attrName>
                                        </p:attrNameLst>
                                      </p:cBhvr>
                                      <p:tavLst>
                                        <p:tav tm="0">
                                          <p:val>
                                            <p:strVal val="#ppt_x"/>
                                          </p:val>
                                        </p:tav>
                                        <p:tav tm="100000">
                                          <p:val>
                                            <p:strVal val="#ppt_x"/>
                                          </p:val>
                                        </p:tav>
                                      </p:tavLst>
                                    </p:anim>
                                    <p:anim calcmode="lin" valueType="num">
                                      <p:cBhvr>
                                        <p:cTn id="16" dur="1000" fill="hold"/>
                                        <p:tgtEl>
                                          <p:spTgt spid="2636"/>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2639"/>
                                        </p:tgtEl>
                                        <p:attrNameLst>
                                          <p:attrName>style.visibility</p:attrName>
                                        </p:attrNameLst>
                                      </p:cBhvr>
                                      <p:to>
                                        <p:strVal val="visible"/>
                                      </p:to>
                                    </p:set>
                                    <p:anim calcmode="lin" valueType="num">
                                      <p:cBhvr>
                                        <p:cTn id="19" dur="1000" fill="hold"/>
                                        <p:tgtEl>
                                          <p:spTgt spid="2639"/>
                                        </p:tgtEl>
                                        <p:attrNameLst>
                                          <p:attrName>ppt_x</p:attrName>
                                        </p:attrNameLst>
                                      </p:cBhvr>
                                      <p:tavLst>
                                        <p:tav tm="0">
                                          <p:val>
                                            <p:strVal val="#ppt_x"/>
                                          </p:val>
                                        </p:tav>
                                        <p:tav tm="100000">
                                          <p:val>
                                            <p:strVal val="#ppt_x"/>
                                          </p:val>
                                        </p:tav>
                                      </p:tavLst>
                                    </p:anim>
                                    <p:anim calcmode="lin" valueType="num">
                                      <p:cBhvr>
                                        <p:cTn id="20" dur="1000" fill="hold"/>
                                        <p:tgtEl>
                                          <p:spTgt spid="2639"/>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2623"/>
                                        </p:tgtEl>
                                        <p:attrNameLst>
                                          <p:attrName>style.visibility</p:attrName>
                                        </p:attrNameLst>
                                      </p:cBhvr>
                                      <p:to>
                                        <p:strVal val="visible"/>
                                      </p:to>
                                    </p:set>
                                    <p:anim calcmode="lin" valueType="num">
                                      <p:cBhvr>
                                        <p:cTn id="23" dur="1000" fill="hold"/>
                                        <p:tgtEl>
                                          <p:spTgt spid="2623"/>
                                        </p:tgtEl>
                                        <p:attrNameLst>
                                          <p:attrName>ppt_x</p:attrName>
                                        </p:attrNameLst>
                                      </p:cBhvr>
                                      <p:tavLst>
                                        <p:tav tm="0">
                                          <p:val>
                                            <p:strVal val="#ppt_x"/>
                                          </p:val>
                                        </p:tav>
                                        <p:tav tm="100000">
                                          <p:val>
                                            <p:strVal val="#ppt_x"/>
                                          </p:val>
                                        </p:tav>
                                      </p:tavLst>
                                    </p:anim>
                                    <p:anim calcmode="lin" valueType="num">
                                      <p:cBhvr>
                                        <p:cTn id="24" dur="1000" fill="hold"/>
                                        <p:tgtEl>
                                          <p:spTgt spid="2623"/>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6" nodeType="withEffect">
                                  <p:stCondLst>
                                    <p:cond delay="2500"/>
                                  </p:stCondLst>
                                  <p:iterate>
                                    <p:tmAbs val="0"/>
                                  </p:iterate>
                                  <p:childTnLst>
                                    <p:set>
                                      <p:cBhvr>
                                        <p:cTn id="26" fill="hold"/>
                                        <p:tgtEl>
                                          <p:spTgt spid="2626"/>
                                        </p:tgtEl>
                                        <p:attrNameLst>
                                          <p:attrName>style.visibility</p:attrName>
                                        </p:attrNameLst>
                                      </p:cBhvr>
                                      <p:to>
                                        <p:strVal val="visible"/>
                                      </p:to>
                                    </p:set>
                                    <p:anim calcmode="lin" valueType="num">
                                      <p:cBhvr>
                                        <p:cTn id="27" dur="1000" fill="hold"/>
                                        <p:tgtEl>
                                          <p:spTgt spid="2626"/>
                                        </p:tgtEl>
                                        <p:attrNameLst>
                                          <p:attrName>ppt_x</p:attrName>
                                        </p:attrNameLst>
                                      </p:cBhvr>
                                      <p:tavLst>
                                        <p:tav tm="0">
                                          <p:val>
                                            <p:strVal val="#ppt_x"/>
                                          </p:val>
                                        </p:tav>
                                        <p:tav tm="100000">
                                          <p:val>
                                            <p:strVal val="#ppt_x"/>
                                          </p:val>
                                        </p:tav>
                                      </p:tavLst>
                                    </p:anim>
                                    <p:anim calcmode="lin" valueType="num">
                                      <p:cBhvr>
                                        <p:cTn id="28" dur="1000" fill="hold"/>
                                        <p:tgtEl>
                                          <p:spTgt spid="2626"/>
                                        </p:tgtEl>
                                        <p:attrNameLst>
                                          <p:attrName>ppt_y</p:attrName>
                                        </p:attrNameLst>
                                      </p:cBhvr>
                                      <p:tavLst>
                                        <p:tav tm="0">
                                          <p:val>
                                            <p:strVal val="1+#ppt_h/2"/>
                                          </p:val>
                                        </p:tav>
                                        <p:tav tm="100000">
                                          <p:val>
                                            <p:strVal val="#ppt_y"/>
                                          </p:val>
                                        </p:tav>
                                      </p:tavLst>
                                    </p:anim>
                                  </p:childTnLst>
                                </p:cTn>
                              </p:par>
                              <p:par>
                                <p:cTn id="29" presetID="2" presetClass="entr" presetSubtype="4" accel="50000" decel="50000" fill="hold" grpId="7" nodeType="withEffect">
                                  <p:stCondLst>
                                    <p:cond delay="3000"/>
                                  </p:stCondLst>
                                  <p:iterate>
                                    <p:tmAbs val="0"/>
                                  </p:iterate>
                                  <p:childTnLst>
                                    <p:set>
                                      <p:cBhvr>
                                        <p:cTn id="30" fill="hold"/>
                                        <p:tgtEl>
                                          <p:spTgt spid="2629"/>
                                        </p:tgtEl>
                                        <p:attrNameLst>
                                          <p:attrName>style.visibility</p:attrName>
                                        </p:attrNameLst>
                                      </p:cBhvr>
                                      <p:to>
                                        <p:strVal val="visible"/>
                                      </p:to>
                                    </p:set>
                                    <p:anim calcmode="lin" valueType="num">
                                      <p:cBhvr>
                                        <p:cTn id="31" dur="1000" fill="hold"/>
                                        <p:tgtEl>
                                          <p:spTgt spid="2629"/>
                                        </p:tgtEl>
                                        <p:attrNameLst>
                                          <p:attrName>ppt_x</p:attrName>
                                        </p:attrNameLst>
                                      </p:cBhvr>
                                      <p:tavLst>
                                        <p:tav tm="0">
                                          <p:val>
                                            <p:strVal val="#ppt_x"/>
                                          </p:val>
                                        </p:tav>
                                        <p:tav tm="100000">
                                          <p:val>
                                            <p:strVal val="#ppt_x"/>
                                          </p:val>
                                        </p:tav>
                                      </p:tavLst>
                                    </p:anim>
                                    <p:anim calcmode="lin" valueType="num">
                                      <p:cBhvr>
                                        <p:cTn id="32" dur="1000" fill="hold"/>
                                        <p:tgtEl>
                                          <p:spTgt spid="26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0" grpId="1" animBg="1" advAuto="0"/>
      <p:bldP spid="2623" grpId="5" animBg="1" advAuto="0"/>
      <p:bldP spid="2626" grpId="6" animBg="1" advAuto="0"/>
      <p:bldP spid="2629" grpId="7" animBg="1" advAuto="0"/>
      <p:bldP spid="2633" grpId="2" animBg="1" advAuto="0"/>
      <p:bldP spid="2636" grpId="3" animBg="1" advAuto="0"/>
      <p:bldP spid="2639" grpId="4"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9" name="Rectangle"/>
          <p:cNvSpPr/>
          <p:nvPr/>
        </p:nvSpPr>
        <p:spPr>
          <a:xfrm>
            <a:off x="11150862" y="-1"/>
            <a:ext cx="7137138" cy="13716001"/>
          </a:xfrm>
          <a:prstGeom prst="rect">
            <a:avLst/>
          </a:prstGeom>
          <a:solidFill>
            <a:srgbClr val="454546"/>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pic>
        <p:nvPicPr>
          <p:cNvPr id="4880" name="OTSOUE0.jpg"/>
          <p:cNvPicPr>
            <a:picLocks noChangeAspect="1"/>
          </p:cNvPicPr>
          <p:nvPr/>
        </p:nvPicPr>
        <p:blipFill>
          <a:blip r:embed="rId2">
            <a:extLst>
              <a:ext uri="{28A0092B-C50C-407E-A947-70E740481C1C}">
                <a14:useLocalDpi xmlns:a14="http://schemas.microsoft.com/office/drawing/2010/main" val="0"/>
              </a:ext>
            </a:extLst>
          </a:blip>
          <a:srcRect l="37500" r="37500"/>
          <a:stretch/>
        </p:blipFill>
        <p:spPr>
          <a:xfrm>
            <a:off x="18288000" y="-1"/>
            <a:ext cx="6096000" cy="13716001"/>
          </a:xfrm>
          <a:prstGeom prst="rect">
            <a:avLst/>
          </a:prstGeom>
          <a:ln w="12700">
            <a:miter lim="400000"/>
          </a:ln>
        </p:spPr>
      </p:pic>
      <p:sp>
        <p:nvSpPr>
          <p:cNvPr id="4881" name="Lorem ipsum dolor sit elit, consect loreretur adipiscing nisi aute. ipsum sit elit, Lorem ipsum dolor sit elit, consect loreretur adipiscing nisi aute. Lorem ipsum dolor sit elit, consect loreretur adipiscing nisi aute. ipsum sit elit, Lorem ipsum dolor "/>
          <p:cNvSpPr txBox="1"/>
          <p:nvPr/>
        </p:nvSpPr>
        <p:spPr>
          <a:xfrm>
            <a:off x="3465945" y="9141636"/>
            <a:ext cx="6350001" cy="23685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consect loreretur adipiscing nisi aute. Lorem ipsum dolor sit elit, consect loreretur adipiscing nisi aute. ipsum sit elit, Lorem ipsum dolor sit elit, consect loreretur adipiscing nisi aute.</a:t>
            </a:r>
          </a:p>
        </p:txBody>
      </p:sp>
      <p:sp>
        <p:nvSpPr>
          <p:cNvPr id="4882" name="The mind behind projects"/>
          <p:cNvSpPr txBox="1"/>
          <p:nvPr/>
        </p:nvSpPr>
        <p:spPr>
          <a:xfrm>
            <a:off x="3465945" y="3484007"/>
            <a:ext cx="6350001" cy="401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t>The mind behind projects</a:t>
            </a:r>
          </a:p>
        </p:txBody>
      </p:sp>
      <p:sp>
        <p:nvSpPr>
          <p:cNvPr id="4883" name="PERSONAL…"/>
          <p:cNvSpPr txBox="1"/>
          <p:nvPr/>
        </p:nvSpPr>
        <p:spPr>
          <a:xfrm>
            <a:off x="3465945" y="2205813"/>
            <a:ext cx="6350001" cy="939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120000"/>
              </a:lnSpc>
              <a:defRPr sz="2500" cap="all" spc="125">
                <a:latin typeface="+mn-lt"/>
                <a:ea typeface="+mn-ea"/>
                <a:cs typeface="+mn-cs"/>
                <a:sym typeface="Montserrat Bold"/>
              </a:defRPr>
            </a:pPr>
            <a:r>
              <a:rPr dirty="0"/>
              <a:t>PERSONAL</a:t>
            </a:r>
          </a:p>
          <a:p>
            <a:pPr>
              <a:lnSpc>
                <a:spcPct val="120000"/>
              </a:lnSpc>
              <a:defRPr sz="2500" cap="all" spc="125">
                <a:latin typeface="+mn-lt"/>
                <a:ea typeface="+mn-ea"/>
                <a:cs typeface="+mn-cs"/>
                <a:sym typeface="Montserrat Bold"/>
              </a:defRPr>
            </a:pPr>
            <a:r>
              <a:rPr dirty="0"/>
              <a:t>PROFILE SLIDE</a:t>
            </a:r>
          </a:p>
        </p:txBody>
      </p:sp>
      <p:sp>
        <p:nvSpPr>
          <p:cNvPr id="4884" name="Shape"/>
          <p:cNvSpPr/>
          <p:nvPr/>
        </p:nvSpPr>
        <p:spPr>
          <a:xfrm>
            <a:off x="1624204" y="3656588"/>
            <a:ext cx="1179414" cy="1270001"/>
          </a:xfrm>
          <a:custGeom>
            <a:avLst/>
            <a:gdLst/>
            <a:ahLst/>
            <a:cxnLst>
              <a:cxn ang="0">
                <a:pos x="wd2" y="hd2"/>
              </a:cxn>
              <a:cxn ang="5400000">
                <a:pos x="wd2" y="hd2"/>
              </a:cxn>
              <a:cxn ang="10800000">
                <a:pos x="wd2" y="hd2"/>
              </a:cxn>
              <a:cxn ang="16200000">
                <a:pos x="wd2" y="hd2"/>
              </a:cxn>
            </a:cxnLst>
            <a:rect l="0" t="0" r="r" b="b"/>
            <a:pathLst>
              <a:path w="21540" h="21558" extrusionOk="0">
                <a:moveTo>
                  <a:pt x="9944" y="0"/>
                </a:moveTo>
                <a:cubicBezTo>
                  <a:pt x="9666" y="0"/>
                  <a:pt x="9386" y="56"/>
                  <a:pt x="9128" y="168"/>
                </a:cubicBezTo>
                <a:cubicBezTo>
                  <a:pt x="8925" y="256"/>
                  <a:pt x="8742" y="375"/>
                  <a:pt x="8583" y="523"/>
                </a:cubicBezTo>
                <a:cubicBezTo>
                  <a:pt x="8424" y="670"/>
                  <a:pt x="8296" y="840"/>
                  <a:pt x="8201" y="1029"/>
                </a:cubicBezTo>
                <a:cubicBezTo>
                  <a:pt x="7961" y="1508"/>
                  <a:pt x="7961" y="2062"/>
                  <a:pt x="8201" y="2541"/>
                </a:cubicBezTo>
                <a:cubicBezTo>
                  <a:pt x="8278" y="2689"/>
                  <a:pt x="8405" y="2847"/>
                  <a:pt x="8587" y="3036"/>
                </a:cubicBezTo>
                <a:cubicBezTo>
                  <a:pt x="8769" y="3224"/>
                  <a:pt x="9008" y="3443"/>
                  <a:pt x="9304" y="3718"/>
                </a:cubicBezTo>
                <a:lnTo>
                  <a:pt x="16901" y="10778"/>
                </a:lnTo>
                <a:lnTo>
                  <a:pt x="9304" y="17838"/>
                </a:lnTo>
                <a:cubicBezTo>
                  <a:pt x="9008" y="18114"/>
                  <a:pt x="8769" y="18332"/>
                  <a:pt x="8587" y="18521"/>
                </a:cubicBezTo>
                <a:cubicBezTo>
                  <a:pt x="8405" y="18709"/>
                  <a:pt x="8278" y="18867"/>
                  <a:pt x="8201" y="19015"/>
                </a:cubicBezTo>
                <a:cubicBezTo>
                  <a:pt x="7961" y="19494"/>
                  <a:pt x="7961" y="20048"/>
                  <a:pt x="8201" y="20527"/>
                </a:cubicBezTo>
                <a:cubicBezTo>
                  <a:pt x="8296" y="20716"/>
                  <a:pt x="8424" y="20886"/>
                  <a:pt x="8583" y="21034"/>
                </a:cubicBezTo>
                <a:cubicBezTo>
                  <a:pt x="8742" y="21181"/>
                  <a:pt x="8925" y="21301"/>
                  <a:pt x="9128" y="21389"/>
                </a:cubicBezTo>
                <a:cubicBezTo>
                  <a:pt x="9514" y="21556"/>
                  <a:pt x="9951" y="21600"/>
                  <a:pt x="10360" y="21516"/>
                </a:cubicBezTo>
                <a:cubicBezTo>
                  <a:pt x="10496" y="21488"/>
                  <a:pt x="10630" y="21444"/>
                  <a:pt x="10759" y="21389"/>
                </a:cubicBezTo>
                <a:cubicBezTo>
                  <a:pt x="10918" y="21317"/>
                  <a:pt x="11084" y="21199"/>
                  <a:pt x="11287" y="21030"/>
                </a:cubicBezTo>
                <a:cubicBezTo>
                  <a:pt x="11489" y="20860"/>
                  <a:pt x="11725" y="20639"/>
                  <a:pt x="12021" y="20363"/>
                </a:cubicBezTo>
                <a:lnTo>
                  <a:pt x="20257" y="12709"/>
                </a:lnTo>
                <a:cubicBezTo>
                  <a:pt x="20394" y="12582"/>
                  <a:pt x="20517" y="12470"/>
                  <a:pt x="20626" y="12366"/>
                </a:cubicBezTo>
                <a:cubicBezTo>
                  <a:pt x="20735" y="12262"/>
                  <a:pt x="20834" y="12168"/>
                  <a:pt x="20922" y="12078"/>
                </a:cubicBezTo>
                <a:cubicBezTo>
                  <a:pt x="20939" y="12064"/>
                  <a:pt x="20961" y="12058"/>
                  <a:pt x="20978" y="12043"/>
                </a:cubicBezTo>
                <a:cubicBezTo>
                  <a:pt x="21136" y="11895"/>
                  <a:pt x="21265" y="11725"/>
                  <a:pt x="21360" y="11536"/>
                </a:cubicBezTo>
                <a:cubicBezTo>
                  <a:pt x="21480" y="11297"/>
                  <a:pt x="21540" y="11036"/>
                  <a:pt x="21540" y="10778"/>
                </a:cubicBezTo>
                <a:cubicBezTo>
                  <a:pt x="21540" y="10649"/>
                  <a:pt x="21527" y="10518"/>
                  <a:pt x="21497" y="10391"/>
                </a:cubicBezTo>
                <a:cubicBezTo>
                  <a:pt x="21467" y="10264"/>
                  <a:pt x="21420" y="10140"/>
                  <a:pt x="21360" y="10020"/>
                </a:cubicBezTo>
                <a:cubicBezTo>
                  <a:pt x="21265" y="9831"/>
                  <a:pt x="21136" y="9661"/>
                  <a:pt x="20978" y="9514"/>
                </a:cubicBezTo>
                <a:cubicBezTo>
                  <a:pt x="20961" y="9498"/>
                  <a:pt x="20939" y="9493"/>
                  <a:pt x="20922" y="9478"/>
                </a:cubicBezTo>
                <a:cubicBezTo>
                  <a:pt x="20834" y="9388"/>
                  <a:pt x="20735" y="9294"/>
                  <a:pt x="20626" y="9190"/>
                </a:cubicBezTo>
                <a:cubicBezTo>
                  <a:pt x="20517" y="9087"/>
                  <a:pt x="20394" y="8975"/>
                  <a:pt x="20257" y="8847"/>
                </a:cubicBezTo>
                <a:lnTo>
                  <a:pt x="12021" y="1193"/>
                </a:lnTo>
                <a:cubicBezTo>
                  <a:pt x="11725" y="918"/>
                  <a:pt x="11489" y="696"/>
                  <a:pt x="11287" y="527"/>
                </a:cubicBezTo>
                <a:cubicBezTo>
                  <a:pt x="11084" y="357"/>
                  <a:pt x="10918" y="239"/>
                  <a:pt x="10759" y="168"/>
                </a:cubicBezTo>
                <a:cubicBezTo>
                  <a:pt x="10501" y="56"/>
                  <a:pt x="10221" y="0"/>
                  <a:pt x="9944" y="0"/>
                </a:cubicBezTo>
                <a:close/>
                <a:moveTo>
                  <a:pt x="1922" y="2708"/>
                </a:moveTo>
                <a:cubicBezTo>
                  <a:pt x="1644" y="2708"/>
                  <a:pt x="1364" y="2764"/>
                  <a:pt x="1107" y="2876"/>
                </a:cubicBezTo>
                <a:cubicBezTo>
                  <a:pt x="904" y="2964"/>
                  <a:pt x="720" y="3084"/>
                  <a:pt x="562" y="3231"/>
                </a:cubicBezTo>
                <a:cubicBezTo>
                  <a:pt x="403" y="3378"/>
                  <a:pt x="274" y="3549"/>
                  <a:pt x="180" y="3738"/>
                </a:cubicBezTo>
                <a:cubicBezTo>
                  <a:pt x="-60" y="4217"/>
                  <a:pt x="-60" y="4770"/>
                  <a:pt x="180" y="5249"/>
                </a:cubicBezTo>
                <a:cubicBezTo>
                  <a:pt x="257" y="5398"/>
                  <a:pt x="384" y="5556"/>
                  <a:pt x="566" y="5744"/>
                </a:cubicBezTo>
                <a:cubicBezTo>
                  <a:pt x="748" y="5932"/>
                  <a:pt x="987" y="6151"/>
                  <a:pt x="1283" y="6426"/>
                </a:cubicBezTo>
                <a:lnTo>
                  <a:pt x="5965" y="10778"/>
                </a:lnTo>
                <a:lnTo>
                  <a:pt x="1283" y="15130"/>
                </a:lnTo>
                <a:cubicBezTo>
                  <a:pt x="987" y="15405"/>
                  <a:pt x="748" y="15624"/>
                  <a:pt x="566" y="15812"/>
                </a:cubicBezTo>
                <a:cubicBezTo>
                  <a:pt x="384" y="16000"/>
                  <a:pt x="257" y="16159"/>
                  <a:pt x="180" y="16307"/>
                </a:cubicBezTo>
                <a:cubicBezTo>
                  <a:pt x="-60" y="16786"/>
                  <a:pt x="-60" y="17339"/>
                  <a:pt x="180" y="17819"/>
                </a:cubicBezTo>
                <a:cubicBezTo>
                  <a:pt x="274" y="18007"/>
                  <a:pt x="403" y="18178"/>
                  <a:pt x="562" y="18325"/>
                </a:cubicBezTo>
                <a:cubicBezTo>
                  <a:pt x="720" y="18472"/>
                  <a:pt x="904" y="18592"/>
                  <a:pt x="1107" y="18680"/>
                </a:cubicBezTo>
                <a:cubicBezTo>
                  <a:pt x="1493" y="18848"/>
                  <a:pt x="1929" y="18892"/>
                  <a:pt x="2338" y="18808"/>
                </a:cubicBezTo>
                <a:cubicBezTo>
                  <a:pt x="2475" y="18780"/>
                  <a:pt x="2610" y="18737"/>
                  <a:pt x="2738" y="18680"/>
                </a:cubicBezTo>
                <a:cubicBezTo>
                  <a:pt x="2897" y="18608"/>
                  <a:pt x="3063" y="18490"/>
                  <a:pt x="3265" y="18321"/>
                </a:cubicBezTo>
                <a:cubicBezTo>
                  <a:pt x="3468" y="18152"/>
                  <a:pt x="3703" y="17930"/>
                  <a:pt x="3999" y="17655"/>
                </a:cubicBezTo>
                <a:lnTo>
                  <a:pt x="9321" y="12709"/>
                </a:lnTo>
                <a:cubicBezTo>
                  <a:pt x="9458" y="12582"/>
                  <a:pt x="9581" y="12470"/>
                  <a:pt x="9690" y="12366"/>
                </a:cubicBezTo>
                <a:cubicBezTo>
                  <a:pt x="9799" y="12262"/>
                  <a:pt x="9898" y="12168"/>
                  <a:pt x="9986" y="12078"/>
                </a:cubicBezTo>
                <a:cubicBezTo>
                  <a:pt x="10004" y="12064"/>
                  <a:pt x="10026" y="12058"/>
                  <a:pt x="10042" y="12043"/>
                </a:cubicBezTo>
                <a:cubicBezTo>
                  <a:pt x="10201" y="11895"/>
                  <a:pt x="10329" y="11725"/>
                  <a:pt x="10424" y="11536"/>
                </a:cubicBezTo>
                <a:cubicBezTo>
                  <a:pt x="10544" y="11297"/>
                  <a:pt x="10604" y="11036"/>
                  <a:pt x="10604" y="10778"/>
                </a:cubicBezTo>
                <a:cubicBezTo>
                  <a:pt x="10604" y="10649"/>
                  <a:pt x="10592" y="10518"/>
                  <a:pt x="10562" y="10391"/>
                </a:cubicBezTo>
                <a:cubicBezTo>
                  <a:pt x="10532" y="10264"/>
                  <a:pt x="10484" y="10140"/>
                  <a:pt x="10424" y="10020"/>
                </a:cubicBezTo>
                <a:cubicBezTo>
                  <a:pt x="10329" y="9831"/>
                  <a:pt x="10201" y="9661"/>
                  <a:pt x="10042" y="9514"/>
                </a:cubicBezTo>
                <a:cubicBezTo>
                  <a:pt x="10026" y="9498"/>
                  <a:pt x="10004" y="9493"/>
                  <a:pt x="9986" y="9478"/>
                </a:cubicBezTo>
                <a:cubicBezTo>
                  <a:pt x="9898" y="9388"/>
                  <a:pt x="9799" y="9294"/>
                  <a:pt x="9690" y="9190"/>
                </a:cubicBezTo>
                <a:cubicBezTo>
                  <a:pt x="9581" y="9087"/>
                  <a:pt x="9458" y="8975"/>
                  <a:pt x="9321" y="8847"/>
                </a:cubicBezTo>
                <a:lnTo>
                  <a:pt x="3999" y="3901"/>
                </a:lnTo>
                <a:cubicBezTo>
                  <a:pt x="3703" y="3626"/>
                  <a:pt x="3468" y="3404"/>
                  <a:pt x="3265" y="3235"/>
                </a:cubicBezTo>
                <a:cubicBezTo>
                  <a:pt x="3063" y="3066"/>
                  <a:pt x="2897" y="2948"/>
                  <a:pt x="2738" y="2876"/>
                </a:cubicBezTo>
                <a:cubicBezTo>
                  <a:pt x="2480" y="2764"/>
                  <a:pt x="2200" y="2708"/>
                  <a:pt x="1922" y="2708"/>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4887" name="Group"/>
          <p:cNvGrpSpPr/>
          <p:nvPr/>
        </p:nvGrpSpPr>
        <p:grpSpPr>
          <a:xfrm>
            <a:off x="12199317" y="1804406"/>
            <a:ext cx="5080001" cy="466437"/>
            <a:chOff x="0" y="-110836"/>
            <a:chExt cx="5080000" cy="466436"/>
          </a:xfrm>
        </p:grpSpPr>
        <p:sp>
          <p:nvSpPr>
            <p:cNvPr id="4885" name="January 28"/>
            <p:cNvSpPr/>
            <p:nvPr/>
          </p:nvSpPr>
          <p:spPr>
            <a:xfrm>
              <a:off x="0" y="35560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solidFill>
                    <a:srgbClr val="FFFFFF"/>
                  </a:solidFill>
                  <a:latin typeface="+mn-lt"/>
                  <a:ea typeface="+mn-ea"/>
                  <a:cs typeface="+mn-cs"/>
                  <a:sym typeface="Montserrat Bold"/>
                </a:defRPr>
              </a:lvl1pPr>
            </a:lstStyle>
            <a:p>
              <a:r>
                <a:t>January 28</a:t>
              </a:r>
            </a:p>
          </p:txBody>
        </p:sp>
        <p:sp>
          <p:nvSpPr>
            <p:cNvPr id="4886" name="Calendar"/>
            <p:cNvSpPr/>
            <p:nvPr/>
          </p:nvSpPr>
          <p:spPr>
            <a:xfrm>
              <a:off x="0" y="-110836"/>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solidFill>
                    <a:srgbClr val="FFFFFF"/>
                  </a:solidFill>
                </a:defRPr>
              </a:lvl1pPr>
            </a:lstStyle>
            <a:p>
              <a:r>
                <a:rPr dirty="0"/>
                <a:t>Calendar</a:t>
              </a:r>
            </a:p>
          </p:txBody>
        </p:sp>
      </p:grpSp>
      <p:grpSp>
        <p:nvGrpSpPr>
          <p:cNvPr id="4890" name="Group"/>
          <p:cNvGrpSpPr/>
          <p:nvPr/>
        </p:nvGrpSpPr>
        <p:grpSpPr>
          <a:xfrm>
            <a:off x="12199317" y="3618077"/>
            <a:ext cx="5080001" cy="466437"/>
            <a:chOff x="0" y="-110836"/>
            <a:chExt cx="5080000" cy="466436"/>
          </a:xfrm>
        </p:grpSpPr>
        <p:sp>
          <p:nvSpPr>
            <p:cNvPr id="4888" name="8.413.798"/>
            <p:cNvSpPr/>
            <p:nvPr/>
          </p:nvSpPr>
          <p:spPr>
            <a:xfrm>
              <a:off x="0" y="35560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solidFill>
                    <a:srgbClr val="FFFFFF"/>
                  </a:solidFill>
                  <a:latin typeface="+mn-lt"/>
                  <a:ea typeface="+mn-ea"/>
                  <a:cs typeface="+mn-cs"/>
                  <a:sym typeface="Montserrat Bold"/>
                </a:defRPr>
              </a:lvl1pPr>
            </a:lstStyle>
            <a:p>
              <a:r>
                <a:t>8.413.798</a:t>
              </a:r>
            </a:p>
          </p:txBody>
        </p:sp>
        <p:sp>
          <p:nvSpPr>
            <p:cNvPr id="4889" name="Number value"/>
            <p:cNvSpPr/>
            <p:nvPr/>
          </p:nvSpPr>
          <p:spPr>
            <a:xfrm>
              <a:off x="0" y="-110836"/>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solidFill>
                    <a:srgbClr val="FFFFFF"/>
                  </a:solidFill>
                </a:defRPr>
              </a:lvl1pPr>
            </a:lstStyle>
            <a:p>
              <a:r>
                <a:rPr dirty="0"/>
                <a:t>Number value</a:t>
              </a:r>
            </a:p>
          </p:txBody>
        </p:sp>
      </p:grpSp>
      <p:grpSp>
        <p:nvGrpSpPr>
          <p:cNvPr id="4897" name="Group"/>
          <p:cNvGrpSpPr/>
          <p:nvPr/>
        </p:nvGrpSpPr>
        <p:grpSpPr>
          <a:xfrm>
            <a:off x="12219202" y="10669669"/>
            <a:ext cx="5080001" cy="1071776"/>
            <a:chOff x="14634" y="0"/>
            <a:chExt cx="5080000" cy="1071774"/>
          </a:xfrm>
        </p:grpSpPr>
        <p:sp>
          <p:nvSpPr>
            <p:cNvPr id="4891" name="Star ratings"/>
            <p:cNvSpPr/>
            <p:nvPr/>
          </p:nvSpPr>
          <p:spPr>
            <a:xfrm>
              <a:off x="14634" y="0"/>
              <a:ext cx="508000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solidFill>
                    <a:srgbClr val="FFFFFF"/>
                  </a:solidFill>
                </a:defRPr>
              </a:lvl1pPr>
            </a:lstStyle>
            <a:p>
              <a:r>
                <a:t>Star ratings</a:t>
              </a:r>
            </a:p>
          </p:txBody>
        </p:sp>
        <p:sp>
          <p:nvSpPr>
            <p:cNvPr id="4892" name="Star"/>
            <p:cNvSpPr/>
            <p:nvPr/>
          </p:nvSpPr>
          <p:spPr>
            <a:xfrm>
              <a:off x="14635" y="509949"/>
              <a:ext cx="568776" cy="561826"/>
            </a:xfrm>
            <a:prstGeom prst="star5">
              <a:avLst>
                <a:gd name="adj" fmla="val 23834"/>
                <a:gd name="hf" fmla="val 105146"/>
                <a:gd name="vf" fmla="val 110557"/>
              </a:avLst>
            </a:pr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893" name="Star"/>
            <p:cNvSpPr/>
            <p:nvPr/>
          </p:nvSpPr>
          <p:spPr>
            <a:xfrm>
              <a:off x="788825" y="509949"/>
              <a:ext cx="568776" cy="561826"/>
            </a:xfrm>
            <a:prstGeom prst="star5">
              <a:avLst>
                <a:gd name="adj" fmla="val 23834"/>
                <a:gd name="hf" fmla="val 105146"/>
                <a:gd name="vf" fmla="val 110557"/>
              </a:avLst>
            </a:pr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894" name="Star"/>
            <p:cNvSpPr/>
            <p:nvPr/>
          </p:nvSpPr>
          <p:spPr>
            <a:xfrm>
              <a:off x="1563016" y="509949"/>
              <a:ext cx="568777" cy="561826"/>
            </a:xfrm>
            <a:prstGeom prst="star5">
              <a:avLst>
                <a:gd name="adj" fmla="val 23834"/>
                <a:gd name="hf" fmla="val 105146"/>
                <a:gd name="vf" fmla="val 110557"/>
              </a:avLst>
            </a:pr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895" name="Star"/>
            <p:cNvSpPr/>
            <p:nvPr/>
          </p:nvSpPr>
          <p:spPr>
            <a:xfrm>
              <a:off x="2337206" y="509949"/>
              <a:ext cx="568777" cy="561826"/>
            </a:xfrm>
            <a:prstGeom prst="star5">
              <a:avLst>
                <a:gd name="adj" fmla="val 23834"/>
                <a:gd name="hf" fmla="val 105146"/>
                <a:gd name="vf" fmla="val 110557"/>
              </a:avLst>
            </a:pr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896" name="Star"/>
            <p:cNvSpPr/>
            <p:nvPr/>
          </p:nvSpPr>
          <p:spPr>
            <a:xfrm>
              <a:off x="3111398" y="509949"/>
              <a:ext cx="568776" cy="561826"/>
            </a:xfrm>
            <a:prstGeom prst="star5">
              <a:avLst>
                <a:gd name="adj" fmla="val 23834"/>
                <a:gd name="hf" fmla="val 105146"/>
                <a:gd name="vf" fmla="val 110557"/>
              </a:avLst>
            </a:prstGeom>
            <a:solidFill>
              <a:srgbClr val="FFFFFF">
                <a:alpha val="25000"/>
              </a:srgb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nvGrpSpPr>
          <p:cNvPr id="4905" name="Group"/>
          <p:cNvGrpSpPr/>
          <p:nvPr/>
        </p:nvGrpSpPr>
        <p:grpSpPr>
          <a:xfrm>
            <a:off x="12204568" y="5542585"/>
            <a:ext cx="5080001" cy="720857"/>
            <a:chOff x="0" y="0"/>
            <a:chExt cx="5080000" cy="720856"/>
          </a:xfrm>
        </p:grpSpPr>
        <p:sp>
          <p:nvSpPr>
            <p:cNvPr id="4898" name="Bar stats"/>
            <p:cNvSpPr/>
            <p:nvPr/>
          </p:nvSpPr>
          <p:spPr>
            <a:xfrm>
              <a:off x="0" y="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solidFill>
                    <a:srgbClr val="FFFFFF"/>
                  </a:solidFill>
                </a:defRPr>
              </a:lvl1pPr>
            </a:lstStyle>
            <a:p>
              <a:r>
                <a:t>Bar stats</a:t>
              </a:r>
            </a:p>
          </p:txBody>
        </p:sp>
        <p:sp>
          <p:nvSpPr>
            <p:cNvPr id="4899" name="Rounded Rectangle"/>
            <p:cNvSpPr/>
            <p:nvPr/>
          </p:nvSpPr>
          <p:spPr>
            <a:xfrm>
              <a:off x="0" y="530356"/>
              <a:ext cx="889000" cy="190501"/>
            </a:xfrm>
            <a:prstGeom prst="roundRect">
              <a:avLst>
                <a:gd name="adj" fmla="val 50000"/>
              </a:avLst>
            </a:pr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900" name="Rounded Rectangle"/>
            <p:cNvSpPr/>
            <p:nvPr/>
          </p:nvSpPr>
          <p:spPr>
            <a:xfrm>
              <a:off x="987620" y="530356"/>
              <a:ext cx="889001" cy="190501"/>
            </a:xfrm>
            <a:prstGeom prst="roundRect">
              <a:avLst>
                <a:gd name="adj" fmla="val 50000"/>
              </a:avLst>
            </a:pr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901" name="Rounded Rectangle"/>
            <p:cNvSpPr/>
            <p:nvPr/>
          </p:nvSpPr>
          <p:spPr>
            <a:xfrm>
              <a:off x="1975242" y="530356"/>
              <a:ext cx="889001" cy="190501"/>
            </a:xfrm>
            <a:prstGeom prst="roundRect">
              <a:avLst>
                <a:gd name="adj" fmla="val 50000"/>
              </a:avLst>
            </a:pr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902" name="Rounded Rectangle"/>
            <p:cNvSpPr/>
            <p:nvPr/>
          </p:nvSpPr>
          <p:spPr>
            <a:xfrm>
              <a:off x="2962862" y="530356"/>
              <a:ext cx="889001" cy="190501"/>
            </a:xfrm>
            <a:prstGeom prst="roundRect">
              <a:avLst>
                <a:gd name="adj" fmla="val 50000"/>
              </a:avLst>
            </a:pr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903" name="Rounded Rectangle"/>
            <p:cNvSpPr/>
            <p:nvPr/>
          </p:nvSpPr>
          <p:spPr>
            <a:xfrm>
              <a:off x="3950484" y="530356"/>
              <a:ext cx="889001" cy="190501"/>
            </a:xfrm>
            <a:prstGeom prst="roundRect">
              <a:avLst>
                <a:gd name="adj" fmla="val 50000"/>
              </a:avLst>
            </a:prstGeom>
            <a:solidFill>
              <a:srgbClr val="FFFFFF">
                <a:alpha val="25000"/>
              </a:srgb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904" name="78%"/>
            <p:cNvSpPr/>
            <p:nvPr/>
          </p:nvSpPr>
          <p:spPr>
            <a:xfrm>
              <a:off x="2864241" y="720856"/>
              <a:ext cx="108624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000" cap="all" spc="100">
                  <a:solidFill>
                    <a:srgbClr val="FFFFFF"/>
                  </a:solidFill>
                  <a:latin typeface="+mn-lt"/>
                  <a:ea typeface="+mn-ea"/>
                  <a:cs typeface="+mn-cs"/>
                  <a:sym typeface="Montserrat Bold"/>
                </a:defRPr>
              </a:lvl1pPr>
            </a:lstStyle>
            <a:p>
              <a:r>
                <a:t>78%</a:t>
              </a:r>
            </a:p>
          </p:txBody>
        </p:sp>
      </p:grpSp>
      <p:grpSp>
        <p:nvGrpSpPr>
          <p:cNvPr id="4913" name="Group"/>
          <p:cNvGrpSpPr/>
          <p:nvPr/>
        </p:nvGrpSpPr>
        <p:grpSpPr>
          <a:xfrm>
            <a:off x="12204568" y="7251613"/>
            <a:ext cx="5080001" cy="720857"/>
            <a:chOff x="0" y="0"/>
            <a:chExt cx="5080000" cy="720856"/>
          </a:xfrm>
        </p:grpSpPr>
        <p:sp>
          <p:nvSpPr>
            <p:cNvPr id="4906" name="Bar stats"/>
            <p:cNvSpPr/>
            <p:nvPr/>
          </p:nvSpPr>
          <p:spPr>
            <a:xfrm>
              <a:off x="0" y="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solidFill>
                    <a:srgbClr val="FFFFFF"/>
                  </a:solidFill>
                </a:defRPr>
              </a:lvl1pPr>
            </a:lstStyle>
            <a:p>
              <a:r>
                <a:t>Bar stats</a:t>
              </a:r>
            </a:p>
          </p:txBody>
        </p:sp>
        <p:sp>
          <p:nvSpPr>
            <p:cNvPr id="4907" name="Rounded Rectangle"/>
            <p:cNvSpPr/>
            <p:nvPr/>
          </p:nvSpPr>
          <p:spPr>
            <a:xfrm>
              <a:off x="0" y="530356"/>
              <a:ext cx="889000" cy="190501"/>
            </a:xfrm>
            <a:prstGeom prst="roundRect">
              <a:avLst>
                <a:gd name="adj" fmla="val 50000"/>
              </a:avLst>
            </a:pr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908" name="Rounded Rectangle"/>
            <p:cNvSpPr/>
            <p:nvPr/>
          </p:nvSpPr>
          <p:spPr>
            <a:xfrm>
              <a:off x="987620" y="530356"/>
              <a:ext cx="889001" cy="190501"/>
            </a:xfrm>
            <a:prstGeom prst="roundRect">
              <a:avLst>
                <a:gd name="adj" fmla="val 50000"/>
              </a:avLst>
            </a:pr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909" name="Rounded Rectangle"/>
            <p:cNvSpPr/>
            <p:nvPr/>
          </p:nvSpPr>
          <p:spPr>
            <a:xfrm>
              <a:off x="1975242" y="530356"/>
              <a:ext cx="889001" cy="190501"/>
            </a:xfrm>
            <a:prstGeom prst="roundRect">
              <a:avLst>
                <a:gd name="adj" fmla="val 50000"/>
              </a:avLst>
            </a:pr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910" name="Rounded Rectangle"/>
            <p:cNvSpPr/>
            <p:nvPr/>
          </p:nvSpPr>
          <p:spPr>
            <a:xfrm>
              <a:off x="2962862" y="530356"/>
              <a:ext cx="889001" cy="190501"/>
            </a:xfrm>
            <a:prstGeom prst="roundRect">
              <a:avLst>
                <a:gd name="adj" fmla="val 50000"/>
              </a:avLst>
            </a:pr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911" name="Rounded Rectangle"/>
            <p:cNvSpPr/>
            <p:nvPr/>
          </p:nvSpPr>
          <p:spPr>
            <a:xfrm>
              <a:off x="3950484" y="530356"/>
              <a:ext cx="889001" cy="190501"/>
            </a:xfrm>
            <a:prstGeom prst="roundRect">
              <a:avLst>
                <a:gd name="adj" fmla="val 50000"/>
              </a:avLst>
            </a:prstGeom>
            <a:solidFill>
              <a:srgbClr val="FFFFFF">
                <a:alpha val="25000"/>
              </a:srgb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912" name="78%"/>
            <p:cNvSpPr/>
            <p:nvPr/>
          </p:nvSpPr>
          <p:spPr>
            <a:xfrm>
              <a:off x="2864241" y="720856"/>
              <a:ext cx="108624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000" cap="all" spc="100">
                  <a:solidFill>
                    <a:srgbClr val="FFFFFF"/>
                  </a:solidFill>
                  <a:latin typeface="+mn-lt"/>
                  <a:ea typeface="+mn-ea"/>
                  <a:cs typeface="+mn-cs"/>
                  <a:sym typeface="Montserrat Bold"/>
                </a:defRPr>
              </a:lvl1pPr>
            </a:lstStyle>
            <a:p>
              <a:r>
                <a:t>78%</a:t>
              </a:r>
            </a:p>
          </p:txBody>
        </p:sp>
      </p:grpSp>
      <p:grpSp>
        <p:nvGrpSpPr>
          <p:cNvPr id="4921" name="Group"/>
          <p:cNvGrpSpPr/>
          <p:nvPr/>
        </p:nvGrpSpPr>
        <p:grpSpPr>
          <a:xfrm>
            <a:off x="12192000" y="8960641"/>
            <a:ext cx="5080000" cy="720858"/>
            <a:chOff x="0" y="0"/>
            <a:chExt cx="5080000" cy="720856"/>
          </a:xfrm>
        </p:grpSpPr>
        <p:sp>
          <p:nvSpPr>
            <p:cNvPr id="4914" name="Bar stats"/>
            <p:cNvSpPr/>
            <p:nvPr/>
          </p:nvSpPr>
          <p:spPr>
            <a:xfrm>
              <a:off x="0" y="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solidFill>
                    <a:srgbClr val="FFFFFF"/>
                  </a:solidFill>
                </a:defRPr>
              </a:lvl1pPr>
            </a:lstStyle>
            <a:p>
              <a:r>
                <a:t>Bar stats</a:t>
              </a:r>
            </a:p>
          </p:txBody>
        </p:sp>
        <p:sp>
          <p:nvSpPr>
            <p:cNvPr id="4915" name="Rounded Rectangle"/>
            <p:cNvSpPr/>
            <p:nvPr/>
          </p:nvSpPr>
          <p:spPr>
            <a:xfrm>
              <a:off x="0" y="530356"/>
              <a:ext cx="889000" cy="190501"/>
            </a:xfrm>
            <a:prstGeom prst="roundRect">
              <a:avLst>
                <a:gd name="adj" fmla="val 50000"/>
              </a:avLst>
            </a:pr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916" name="Rounded Rectangle"/>
            <p:cNvSpPr/>
            <p:nvPr/>
          </p:nvSpPr>
          <p:spPr>
            <a:xfrm>
              <a:off x="987620" y="530356"/>
              <a:ext cx="889001" cy="190501"/>
            </a:xfrm>
            <a:prstGeom prst="roundRect">
              <a:avLst>
                <a:gd name="adj" fmla="val 50000"/>
              </a:avLst>
            </a:pr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917" name="Rounded Rectangle"/>
            <p:cNvSpPr/>
            <p:nvPr/>
          </p:nvSpPr>
          <p:spPr>
            <a:xfrm>
              <a:off x="1975242" y="530356"/>
              <a:ext cx="889001" cy="190501"/>
            </a:xfrm>
            <a:prstGeom prst="roundRect">
              <a:avLst>
                <a:gd name="adj" fmla="val 50000"/>
              </a:avLst>
            </a:pr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918" name="Rounded Rectangle"/>
            <p:cNvSpPr/>
            <p:nvPr/>
          </p:nvSpPr>
          <p:spPr>
            <a:xfrm>
              <a:off x="2962862" y="530356"/>
              <a:ext cx="889001" cy="190501"/>
            </a:xfrm>
            <a:prstGeom prst="roundRect">
              <a:avLst>
                <a:gd name="adj" fmla="val 50000"/>
              </a:avLst>
            </a:pr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919" name="Rounded Rectangle"/>
            <p:cNvSpPr/>
            <p:nvPr/>
          </p:nvSpPr>
          <p:spPr>
            <a:xfrm>
              <a:off x="3950484" y="530356"/>
              <a:ext cx="889001" cy="190501"/>
            </a:xfrm>
            <a:prstGeom prst="roundRect">
              <a:avLst>
                <a:gd name="adj" fmla="val 50000"/>
              </a:avLst>
            </a:prstGeom>
            <a:solidFill>
              <a:srgbClr val="FFFFFF">
                <a:alpha val="25000"/>
              </a:srgb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920" name="78%"/>
            <p:cNvSpPr/>
            <p:nvPr/>
          </p:nvSpPr>
          <p:spPr>
            <a:xfrm>
              <a:off x="2864241" y="720856"/>
              <a:ext cx="108624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000" cap="all" spc="100">
                  <a:solidFill>
                    <a:srgbClr val="FFFFFF"/>
                  </a:solidFill>
                  <a:latin typeface="+mn-lt"/>
                  <a:ea typeface="+mn-ea"/>
                  <a:cs typeface="+mn-cs"/>
                  <a:sym typeface="Montserrat Bold"/>
                </a:defRPr>
              </a:lvl1pPr>
            </a:lstStyle>
            <a:p>
              <a:r>
                <a:t>78%</a:t>
              </a:r>
            </a:p>
          </p:txBody>
        </p:sp>
      </p:grpSp>
      <p:grpSp>
        <p:nvGrpSpPr>
          <p:cNvPr id="4925" name="Group"/>
          <p:cNvGrpSpPr/>
          <p:nvPr/>
        </p:nvGrpSpPr>
        <p:grpSpPr>
          <a:xfrm>
            <a:off x="18923091" y="10660180"/>
            <a:ext cx="4825817" cy="1140579"/>
            <a:chOff x="0" y="0"/>
            <a:chExt cx="4825816" cy="1140578"/>
          </a:xfrm>
        </p:grpSpPr>
        <p:sp>
          <p:nvSpPr>
            <p:cNvPr id="4922" name="Rounded Rectangle"/>
            <p:cNvSpPr/>
            <p:nvPr/>
          </p:nvSpPr>
          <p:spPr>
            <a:xfrm>
              <a:off x="0" y="0"/>
              <a:ext cx="4825816" cy="1140578"/>
            </a:xfrm>
            <a:prstGeom prst="roundRect">
              <a:avLst>
                <a:gd name="adj" fmla="val 28518"/>
              </a:avLst>
            </a:prstGeom>
            <a:solidFill>
              <a:schemeClr val="accent1">
                <a:alpha val="90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923" name="Chief Executive Officer"/>
            <p:cNvSpPr txBox="1"/>
            <p:nvPr/>
          </p:nvSpPr>
          <p:spPr>
            <a:xfrm>
              <a:off x="507907" y="591071"/>
              <a:ext cx="3810001"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sz="1500" spc="45">
                  <a:solidFill>
                    <a:srgbClr val="FFFFFF"/>
                  </a:solidFill>
                </a:defRPr>
              </a:lvl1pPr>
            </a:lstStyle>
            <a:p>
              <a:r>
                <a:t>Chief Executive Officer</a:t>
              </a:r>
            </a:p>
          </p:txBody>
        </p:sp>
        <p:sp>
          <p:nvSpPr>
            <p:cNvPr id="4924" name="John Doe"/>
            <p:cNvSpPr txBox="1"/>
            <p:nvPr/>
          </p:nvSpPr>
          <p:spPr>
            <a:xfrm>
              <a:off x="507907" y="108471"/>
              <a:ext cx="3810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solidFill>
                    <a:srgbClr val="FFFFFF"/>
                  </a:solidFill>
                  <a:latin typeface="+mn-lt"/>
                  <a:ea typeface="+mn-ea"/>
                  <a:cs typeface="+mn-cs"/>
                  <a:sym typeface="Montserrat Bold"/>
                </a:defRPr>
              </a:lvl1pPr>
            </a:lstStyle>
            <a:p>
              <a:r>
                <a:rPr dirty="0"/>
                <a:t>John Doe</a:t>
              </a:r>
            </a:p>
          </p:txBody>
        </p:sp>
      </p:grpSp>
    </p:spTree>
  </p:cSld>
  <p:clrMapOvr>
    <a:masterClrMapping/>
  </p:clrMapOvr>
  <mc:AlternateContent xmlns:mc="http://schemas.openxmlformats.org/markup-compatibility/2006" xmlns:p14="http://schemas.microsoft.com/office/powerpoint/2010/main">
    <mc:Choice Requires="p14">
      <p:transition spd="slow">
        <p:push dir="u"/>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1" nodeType="withEffect">
                                  <p:stCondLst>
                                    <p:cond delay="0"/>
                                  </p:stCondLst>
                                  <p:iterate>
                                    <p:tmAbs val="0"/>
                                  </p:iterate>
                                  <p:childTnLst>
                                    <p:set>
                                      <p:cBhvr>
                                        <p:cTn id="6" fill="hold"/>
                                        <p:tgtEl>
                                          <p:spTgt spid="4880"/>
                                        </p:tgtEl>
                                        <p:attrNameLst>
                                          <p:attrName>style.visibility</p:attrName>
                                        </p:attrNameLst>
                                      </p:cBhvr>
                                      <p:to>
                                        <p:strVal val="visible"/>
                                      </p:to>
                                    </p:set>
                                    <p:anim calcmode="lin" valueType="num">
                                      <p:cBhvr>
                                        <p:cTn id="7" dur="1000" fill="hold"/>
                                        <p:tgtEl>
                                          <p:spTgt spid="4880"/>
                                        </p:tgtEl>
                                        <p:attrNameLst>
                                          <p:attrName>ppt_x</p:attrName>
                                        </p:attrNameLst>
                                      </p:cBhvr>
                                      <p:tavLst>
                                        <p:tav tm="0">
                                          <p:val>
                                            <p:strVal val="#ppt_x"/>
                                          </p:val>
                                        </p:tav>
                                        <p:tav tm="100000">
                                          <p:val>
                                            <p:strVal val="#ppt_x"/>
                                          </p:val>
                                        </p:tav>
                                      </p:tavLst>
                                    </p:anim>
                                    <p:anim calcmode="lin" valueType="num">
                                      <p:cBhvr>
                                        <p:cTn id="8" dur="1000" fill="hold"/>
                                        <p:tgtEl>
                                          <p:spTgt spid="4880"/>
                                        </p:tgtEl>
                                        <p:attrNameLst>
                                          <p:attrName>ppt_y</p:attrName>
                                        </p:attrNameLst>
                                      </p:cBhvr>
                                      <p:tavLst>
                                        <p:tav tm="0">
                                          <p:val>
                                            <p:strVal val="0-#ppt_h/2"/>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4879"/>
                                        </p:tgtEl>
                                        <p:attrNameLst>
                                          <p:attrName>style.visibility</p:attrName>
                                        </p:attrNameLst>
                                      </p:cBhvr>
                                      <p:to>
                                        <p:strVal val="visible"/>
                                      </p:to>
                                    </p:set>
                                    <p:anim calcmode="lin" valueType="num">
                                      <p:cBhvr>
                                        <p:cTn id="11" dur="1000" fill="hold"/>
                                        <p:tgtEl>
                                          <p:spTgt spid="4879"/>
                                        </p:tgtEl>
                                        <p:attrNameLst>
                                          <p:attrName>ppt_x</p:attrName>
                                        </p:attrNameLst>
                                      </p:cBhvr>
                                      <p:tavLst>
                                        <p:tav tm="0">
                                          <p:val>
                                            <p:strVal val="#ppt_x"/>
                                          </p:val>
                                        </p:tav>
                                        <p:tav tm="100000">
                                          <p:val>
                                            <p:strVal val="#ppt_x"/>
                                          </p:val>
                                        </p:tav>
                                      </p:tavLst>
                                    </p:anim>
                                    <p:anim calcmode="lin" valueType="num">
                                      <p:cBhvr>
                                        <p:cTn id="12" dur="1000" fill="hold"/>
                                        <p:tgtEl>
                                          <p:spTgt spid="4879"/>
                                        </p:tgtEl>
                                        <p:attrNameLst>
                                          <p:attrName>ppt_y</p:attrName>
                                        </p:attrNameLst>
                                      </p:cBhvr>
                                      <p:tavLst>
                                        <p:tav tm="0">
                                          <p:val>
                                            <p:strVal val="1+#ppt_h/2"/>
                                          </p:val>
                                        </p:tav>
                                        <p:tav tm="100000">
                                          <p:val>
                                            <p:strVal val="#ppt_y"/>
                                          </p:val>
                                        </p:tav>
                                      </p:tavLst>
                                    </p:anim>
                                  </p:childTnLst>
                                </p:cTn>
                              </p:par>
                              <p:par>
                                <p:cTn id="13" presetID="2" presetClass="entr" presetSubtype="2" accel="50000" decel="50000" fill="hold" grpId="3" nodeType="withEffect">
                                  <p:stCondLst>
                                    <p:cond delay="1000"/>
                                  </p:stCondLst>
                                  <p:iterate>
                                    <p:tmAbs val="0"/>
                                  </p:iterate>
                                  <p:childTnLst>
                                    <p:set>
                                      <p:cBhvr>
                                        <p:cTn id="14" fill="hold"/>
                                        <p:tgtEl>
                                          <p:spTgt spid="4925"/>
                                        </p:tgtEl>
                                        <p:attrNameLst>
                                          <p:attrName>style.visibility</p:attrName>
                                        </p:attrNameLst>
                                      </p:cBhvr>
                                      <p:to>
                                        <p:strVal val="visible"/>
                                      </p:to>
                                    </p:set>
                                    <p:anim calcmode="lin" valueType="num">
                                      <p:cBhvr>
                                        <p:cTn id="15" dur="1000" fill="hold"/>
                                        <p:tgtEl>
                                          <p:spTgt spid="4925"/>
                                        </p:tgtEl>
                                        <p:attrNameLst>
                                          <p:attrName>ppt_x</p:attrName>
                                        </p:attrNameLst>
                                      </p:cBhvr>
                                      <p:tavLst>
                                        <p:tav tm="0">
                                          <p:val>
                                            <p:strVal val="1+#ppt_w/2"/>
                                          </p:val>
                                        </p:tav>
                                        <p:tav tm="100000">
                                          <p:val>
                                            <p:strVal val="#ppt_x"/>
                                          </p:val>
                                        </p:tav>
                                      </p:tavLst>
                                    </p:anim>
                                    <p:anim calcmode="lin" valueType="num">
                                      <p:cBhvr>
                                        <p:cTn id="16" dur="1000" fill="hold"/>
                                        <p:tgtEl>
                                          <p:spTgt spid="4925"/>
                                        </p:tgtEl>
                                        <p:attrNameLst>
                                          <p:attrName>ppt_y</p:attrName>
                                        </p:attrNameLst>
                                      </p:cBhvr>
                                      <p:tavLst>
                                        <p:tav tm="0">
                                          <p:val>
                                            <p:strVal val="#ppt_y"/>
                                          </p:val>
                                        </p:tav>
                                        <p:tav tm="100000">
                                          <p:val>
                                            <p:strVal val="#ppt_y"/>
                                          </p:val>
                                        </p:tav>
                                      </p:tavLst>
                                    </p:anim>
                                  </p:childTnLst>
                                </p:cTn>
                              </p:par>
                              <p:par>
                                <p:cTn id="17" presetID="2" presetClass="entr" presetSubtype="8" accel="50000" decel="50000" fill="hold" grpId="4" nodeType="withEffect">
                                  <p:stCondLst>
                                    <p:cond delay="1500"/>
                                  </p:stCondLst>
                                  <p:iterate>
                                    <p:tmAbs val="0"/>
                                  </p:iterate>
                                  <p:childTnLst>
                                    <p:set>
                                      <p:cBhvr>
                                        <p:cTn id="18" fill="hold"/>
                                        <p:tgtEl>
                                          <p:spTgt spid="4884"/>
                                        </p:tgtEl>
                                        <p:attrNameLst>
                                          <p:attrName>style.visibility</p:attrName>
                                        </p:attrNameLst>
                                      </p:cBhvr>
                                      <p:to>
                                        <p:strVal val="visible"/>
                                      </p:to>
                                    </p:set>
                                    <p:anim calcmode="lin" valueType="num">
                                      <p:cBhvr>
                                        <p:cTn id="19" dur="1000" fill="hold"/>
                                        <p:tgtEl>
                                          <p:spTgt spid="4884"/>
                                        </p:tgtEl>
                                        <p:attrNameLst>
                                          <p:attrName>ppt_x</p:attrName>
                                        </p:attrNameLst>
                                      </p:cBhvr>
                                      <p:tavLst>
                                        <p:tav tm="0">
                                          <p:val>
                                            <p:strVal val="0-#ppt_w/2"/>
                                          </p:val>
                                        </p:tav>
                                        <p:tav tm="100000">
                                          <p:val>
                                            <p:strVal val="#ppt_x"/>
                                          </p:val>
                                        </p:tav>
                                      </p:tavLst>
                                    </p:anim>
                                    <p:anim calcmode="lin" valueType="num">
                                      <p:cBhvr>
                                        <p:cTn id="20" dur="1000" fill="hold"/>
                                        <p:tgtEl>
                                          <p:spTgt spid="48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9" grpId="2" animBg="1" advAuto="0"/>
      <p:bldP spid="4880" grpId="1" animBg="1" advAuto="0"/>
      <p:bldP spid="4884" grpId="4" animBg="1" advAuto="0"/>
      <p:bldP spid="4925" grpId="3"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7" name="rawpixel-268375-unsplash.jpg"/>
          <p:cNvPicPr>
            <a:picLocks noChangeAspect="1"/>
          </p:cNvPicPr>
          <p:nvPr/>
        </p:nvPicPr>
        <p:blipFill>
          <a:blip r:embed="rId2">
            <a:extLst>
              <a:ext uri="{28A0092B-C50C-407E-A947-70E740481C1C}">
                <a14:useLocalDpi xmlns:a14="http://schemas.microsoft.com/office/drawing/2010/main" val="0"/>
              </a:ext>
            </a:extLst>
          </a:blip>
          <a:srcRect l="33333" r="33333"/>
          <a:stretch/>
        </p:blipFill>
        <p:spPr>
          <a:xfrm>
            <a:off x="0" y="0"/>
            <a:ext cx="8128000" cy="13716000"/>
          </a:xfrm>
          <a:prstGeom prst="rect">
            <a:avLst/>
          </a:prstGeom>
          <a:ln w="12700">
            <a:miter lim="400000"/>
          </a:ln>
        </p:spPr>
      </p:pic>
      <p:sp>
        <p:nvSpPr>
          <p:cNvPr id="4928" name="Rectangle"/>
          <p:cNvSpPr/>
          <p:nvPr/>
        </p:nvSpPr>
        <p:spPr>
          <a:xfrm>
            <a:off x="8128000" y="-1"/>
            <a:ext cx="8128000" cy="13716001"/>
          </a:xfrm>
          <a:prstGeom prst="rect">
            <a:avLst/>
          </a:prstGeom>
          <a:solidFill>
            <a:srgbClr val="454546"/>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929" name="Shape"/>
          <p:cNvSpPr/>
          <p:nvPr/>
        </p:nvSpPr>
        <p:spPr>
          <a:xfrm rot="16200000">
            <a:off x="9381446" y="9028701"/>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4932" name="Group"/>
          <p:cNvGrpSpPr/>
          <p:nvPr/>
        </p:nvGrpSpPr>
        <p:grpSpPr>
          <a:xfrm>
            <a:off x="17780000" y="2554876"/>
            <a:ext cx="5080000" cy="466437"/>
            <a:chOff x="0" y="-110836"/>
            <a:chExt cx="5080000" cy="466436"/>
          </a:xfrm>
        </p:grpSpPr>
        <p:sp>
          <p:nvSpPr>
            <p:cNvPr id="4930" name="January 28"/>
            <p:cNvSpPr/>
            <p:nvPr/>
          </p:nvSpPr>
          <p:spPr>
            <a:xfrm>
              <a:off x="0" y="35560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latin typeface="+mn-lt"/>
                  <a:ea typeface="+mn-ea"/>
                  <a:cs typeface="+mn-cs"/>
                  <a:sym typeface="Montserrat Bold"/>
                </a:defRPr>
              </a:lvl1pPr>
            </a:lstStyle>
            <a:p>
              <a:r>
                <a:t>January 28</a:t>
              </a:r>
            </a:p>
          </p:txBody>
        </p:sp>
        <p:sp>
          <p:nvSpPr>
            <p:cNvPr id="4931" name="Calendar"/>
            <p:cNvSpPr/>
            <p:nvPr/>
          </p:nvSpPr>
          <p:spPr>
            <a:xfrm>
              <a:off x="0" y="-110836"/>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rPr dirty="0"/>
                <a:t>Calendar</a:t>
              </a:r>
            </a:p>
          </p:txBody>
        </p:sp>
      </p:grpSp>
      <p:grpSp>
        <p:nvGrpSpPr>
          <p:cNvPr id="4935" name="Group"/>
          <p:cNvGrpSpPr/>
          <p:nvPr/>
        </p:nvGrpSpPr>
        <p:grpSpPr>
          <a:xfrm>
            <a:off x="17780000" y="4404436"/>
            <a:ext cx="5080000" cy="466437"/>
            <a:chOff x="0" y="-110836"/>
            <a:chExt cx="5080000" cy="466436"/>
          </a:xfrm>
        </p:grpSpPr>
        <p:sp>
          <p:nvSpPr>
            <p:cNvPr id="4933" name="8.413.798"/>
            <p:cNvSpPr/>
            <p:nvPr/>
          </p:nvSpPr>
          <p:spPr>
            <a:xfrm>
              <a:off x="0" y="35560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latin typeface="+mn-lt"/>
                  <a:ea typeface="+mn-ea"/>
                  <a:cs typeface="+mn-cs"/>
                  <a:sym typeface="Montserrat Bold"/>
                </a:defRPr>
              </a:lvl1pPr>
            </a:lstStyle>
            <a:p>
              <a:r>
                <a:t>8.413.798</a:t>
              </a:r>
            </a:p>
          </p:txBody>
        </p:sp>
        <p:sp>
          <p:nvSpPr>
            <p:cNvPr id="4934" name="Number value"/>
            <p:cNvSpPr/>
            <p:nvPr/>
          </p:nvSpPr>
          <p:spPr>
            <a:xfrm>
              <a:off x="0" y="-110836"/>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rPr dirty="0"/>
                <a:t>Number value</a:t>
              </a:r>
            </a:p>
          </p:txBody>
        </p:sp>
      </p:grpSp>
      <p:grpSp>
        <p:nvGrpSpPr>
          <p:cNvPr id="4942" name="Group"/>
          <p:cNvGrpSpPr/>
          <p:nvPr/>
        </p:nvGrpSpPr>
        <p:grpSpPr>
          <a:xfrm>
            <a:off x="17780000" y="9919199"/>
            <a:ext cx="5080000" cy="1071775"/>
            <a:chOff x="14634" y="0"/>
            <a:chExt cx="5080000" cy="1071774"/>
          </a:xfrm>
        </p:grpSpPr>
        <p:sp>
          <p:nvSpPr>
            <p:cNvPr id="4936" name="Star ratings"/>
            <p:cNvSpPr/>
            <p:nvPr/>
          </p:nvSpPr>
          <p:spPr>
            <a:xfrm>
              <a:off x="14634" y="0"/>
              <a:ext cx="508000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t>Star ratings</a:t>
              </a:r>
            </a:p>
          </p:txBody>
        </p:sp>
        <p:sp>
          <p:nvSpPr>
            <p:cNvPr id="4937" name="Star"/>
            <p:cNvSpPr/>
            <p:nvPr/>
          </p:nvSpPr>
          <p:spPr>
            <a:xfrm>
              <a:off x="14635" y="509949"/>
              <a:ext cx="568776" cy="561826"/>
            </a:xfrm>
            <a:prstGeom prst="star5">
              <a:avLst>
                <a:gd name="adj" fmla="val 23834"/>
                <a:gd name="hf" fmla="val 105146"/>
                <a:gd name="vf" fmla="val 110557"/>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938" name="Star"/>
            <p:cNvSpPr/>
            <p:nvPr/>
          </p:nvSpPr>
          <p:spPr>
            <a:xfrm>
              <a:off x="788825" y="509949"/>
              <a:ext cx="568776" cy="561826"/>
            </a:xfrm>
            <a:prstGeom prst="star5">
              <a:avLst>
                <a:gd name="adj" fmla="val 23834"/>
                <a:gd name="hf" fmla="val 105146"/>
                <a:gd name="vf" fmla="val 110557"/>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939" name="Star"/>
            <p:cNvSpPr/>
            <p:nvPr/>
          </p:nvSpPr>
          <p:spPr>
            <a:xfrm>
              <a:off x="1563016" y="509949"/>
              <a:ext cx="568777" cy="561826"/>
            </a:xfrm>
            <a:prstGeom prst="star5">
              <a:avLst>
                <a:gd name="adj" fmla="val 23834"/>
                <a:gd name="hf" fmla="val 105146"/>
                <a:gd name="vf" fmla="val 110557"/>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940" name="Star"/>
            <p:cNvSpPr/>
            <p:nvPr/>
          </p:nvSpPr>
          <p:spPr>
            <a:xfrm>
              <a:off x="2337206" y="509949"/>
              <a:ext cx="568777" cy="561826"/>
            </a:xfrm>
            <a:prstGeom prst="star5">
              <a:avLst>
                <a:gd name="adj" fmla="val 23834"/>
                <a:gd name="hf" fmla="val 105146"/>
                <a:gd name="vf" fmla="val 110557"/>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941" name="Star"/>
            <p:cNvSpPr/>
            <p:nvPr/>
          </p:nvSpPr>
          <p:spPr>
            <a:xfrm>
              <a:off x="3111398" y="509949"/>
              <a:ext cx="568776" cy="561826"/>
            </a:xfrm>
            <a:prstGeom prst="star5">
              <a:avLst>
                <a:gd name="adj" fmla="val 23834"/>
                <a:gd name="hf" fmla="val 105146"/>
                <a:gd name="vf" fmla="val 110557"/>
              </a:avLst>
            </a:prstGeom>
            <a:solidFill>
              <a:schemeClr val="accent1">
                <a:alpha val="25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nvGrpSpPr>
          <p:cNvPr id="4950" name="Group"/>
          <p:cNvGrpSpPr/>
          <p:nvPr/>
        </p:nvGrpSpPr>
        <p:grpSpPr>
          <a:xfrm>
            <a:off x="17780000" y="6364831"/>
            <a:ext cx="5080000" cy="1087150"/>
            <a:chOff x="0" y="0"/>
            <a:chExt cx="5080000" cy="1087149"/>
          </a:xfrm>
        </p:grpSpPr>
        <p:sp>
          <p:nvSpPr>
            <p:cNvPr id="4943" name="Bar stats"/>
            <p:cNvSpPr/>
            <p:nvPr/>
          </p:nvSpPr>
          <p:spPr>
            <a:xfrm>
              <a:off x="0" y="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t>Bar stats</a:t>
              </a:r>
            </a:p>
          </p:txBody>
        </p:sp>
        <p:sp>
          <p:nvSpPr>
            <p:cNvPr id="4944" name="Rounded Rectangle"/>
            <p:cNvSpPr/>
            <p:nvPr/>
          </p:nvSpPr>
          <p:spPr>
            <a:xfrm>
              <a:off x="0" y="515649"/>
              <a:ext cx="889000" cy="571501"/>
            </a:xfrm>
            <a:prstGeom prst="roundRect">
              <a:avLst>
                <a:gd name="adj" fmla="val 33333"/>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945" name="Rounded Rectangle"/>
            <p:cNvSpPr/>
            <p:nvPr/>
          </p:nvSpPr>
          <p:spPr>
            <a:xfrm>
              <a:off x="987620" y="515649"/>
              <a:ext cx="889001" cy="571501"/>
            </a:xfrm>
            <a:prstGeom prst="roundRect">
              <a:avLst>
                <a:gd name="adj" fmla="val 33333"/>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946" name="Rounded Rectangle"/>
            <p:cNvSpPr/>
            <p:nvPr/>
          </p:nvSpPr>
          <p:spPr>
            <a:xfrm>
              <a:off x="1975242" y="515649"/>
              <a:ext cx="889001" cy="571501"/>
            </a:xfrm>
            <a:prstGeom prst="roundRect">
              <a:avLst>
                <a:gd name="adj" fmla="val 33333"/>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947" name="Rounded Rectangle"/>
            <p:cNvSpPr/>
            <p:nvPr/>
          </p:nvSpPr>
          <p:spPr>
            <a:xfrm>
              <a:off x="2962862" y="515649"/>
              <a:ext cx="889001" cy="571501"/>
            </a:xfrm>
            <a:prstGeom prst="roundRect">
              <a:avLst>
                <a:gd name="adj" fmla="val 33333"/>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948" name="Rounded Rectangle"/>
            <p:cNvSpPr/>
            <p:nvPr/>
          </p:nvSpPr>
          <p:spPr>
            <a:xfrm>
              <a:off x="3950484" y="515649"/>
              <a:ext cx="889001" cy="571501"/>
            </a:xfrm>
            <a:prstGeom prst="roundRect">
              <a:avLst>
                <a:gd name="adj" fmla="val 33333"/>
              </a:avLst>
            </a:prstGeom>
            <a:solidFill>
              <a:schemeClr val="accent1">
                <a:alpha val="25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949" name="78"/>
            <p:cNvSpPr/>
            <p:nvPr/>
          </p:nvSpPr>
          <p:spPr>
            <a:xfrm>
              <a:off x="2864242" y="598199"/>
              <a:ext cx="108624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000" cap="all" spc="100">
                  <a:solidFill>
                    <a:srgbClr val="FFFFFF"/>
                  </a:solidFill>
                  <a:latin typeface="+mn-lt"/>
                  <a:ea typeface="+mn-ea"/>
                  <a:cs typeface="+mn-cs"/>
                  <a:sym typeface="Montserrat Bold"/>
                </a:defRPr>
              </a:lvl1pPr>
            </a:lstStyle>
            <a:p>
              <a:r>
                <a:t>78</a:t>
              </a:r>
            </a:p>
          </p:txBody>
        </p:sp>
      </p:grpSp>
      <p:sp>
        <p:nvSpPr>
          <p:cNvPr id="4951" name="The mind behind projects"/>
          <p:cNvSpPr txBox="1"/>
          <p:nvPr/>
        </p:nvSpPr>
        <p:spPr>
          <a:xfrm>
            <a:off x="9334500" y="3172088"/>
            <a:ext cx="5715000" cy="5270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solidFill>
                  <a:srgbClr val="FFFFFF"/>
                </a:solidFill>
                <a:latin typeface="+mn-lt"/>
                <a:ea typeface="+mn-ea"/>
                <a:cs typeface="+mn-cs"/>
                <a:sym typeface="Montserrat Bold"/>
              </a:defRPr>
            </a:lvl1pPr>
          </a:lstStyle>
          <a:p>
            <a:r>
              <a:t>The mind behind projects</a:t>
            </a:r>
          </a:p>
        </p:txBody>
      </p:sp>
      <p:sp>
        <p:nvSpPr>
          <p:cNvPr id="4952" name="PROFILE SLIDE"/>
          <p:cNvSpPr txBox="1"/>
          <p:nvPr/>
        </p:nvSpPr>
        <p:spPr>
          <a:xfrm>
            <a:off x="9334500" y="2437468"/>
            <a:ext cx="5715000"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solidFill>
                  <a:srgbClr val="FFFFFF"/>
                </a:solidFill>
                <a:latin typeface="+mn-lt"/>
                <a:ea typeface="+mn-ea"/>
                <a:cs typeface="+mn-cs"/>
                <a:sym typeface="Montserrat Bold"/>
              </a:defRPr>
            </a:lvl1pPr>
          </a:lstStyle>
          <a:p>
            <a:r>
              <a:t>PROFILE SLIDE</a:t>
            </a:r>
          </a:p>
        </p:txBody>
      </p:sp>
      <p:grpSp>
        <p:nvGrpSpPr>
          <p:cNvPr id="4960" name="Group"/>
          <p:cNvGrpSpPr/>
          <p:nvPr/>
        </p:nvGrpSpPr>
        <p:grpSpPr>
          <a:xfrm>
            <a:off x="17780000" y="8127258"/>
            <a:ext cx="5080000" cy="1087150"/>
            <a:chOff x="0" y="0"/>
            <a:chExt cx="5080000" cy="1087149"/>
          </a:xfrm>
        </p:grpSpPr>
        <p:sp>
          <p:nvSpPr>
            <p:cNvPr id="4953" name="Bar stats"/>
            <p:cNvSpPr/>
            <p:nvPr/>
          </p:nvSpPr>
          <p:spPr>
            <a:xfrm>
              <a:off x="0" y="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t>Bar stats</a:t>
              </a:r>
            </a:p>
          </p:txBody>
        </p:sp>
        <p:sp>
          <p:nvSpPr>
            <p:cNvPr id="4954" name="Rounded Rectangle"/>
            <p:cNvSpPr/>
            <p:nvPr/>
          </p:nvSpPr>
          <p:spPr>
            <a:xfrm>
              <a:off x="0" y="515649"/>
              <a:ext cx="889000" cy="571501"/>
            </a:xfrm>
            <a:prstGeom prst="roundRect">
              <a:avLst>
                <a:gd name="adj" fmla="val 33333"/>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955" name="Rounded Rectangle"/>
            <p:cNvSpPr/>
            <p:nvPr/>
          </p:nvSpPr>
          <p:spPr>
            <a:xfrm>
              <a:off x="987620" y="515649"/>
              <a:ext cx="889001" cy="571501"/>
            </a:xfrm>
            <a:prstGeom prst="roundRect">
              <a:avLst>
                <a:gd name="adj" fmla="val 33333"/>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956" name="Rounded Rectangle"/>
            <p:cNvSpPr/>
            <p:nvPr/>
          </p:nvSpPr>
          <p:spPr>
            <a:xfrm>
              <a:off x="1975242" y="515649"/>
              <a:ext cx="889001" cy="571501"/>
            </a:xfrm>
            <a:prstGeom prst="roundRect">
              <a:avLst>
                <a:gd name="adj" fmla="val 33333"/>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957" name="Rounded Rectangle"/>
            <p:cNvSpPr/>
            <p:nvPr/>
          </p:nvSpPr>
          <p:spPr>
            <a:xfrm>
              <a:off x="2962862" y="515649"/>
              <a:ext cx="889001" cy="571501"/>
            </a:xfrm>
            <a:prstGeom prst="roundRect">
              <a:avLst>
                <a:gd name="adj" fmla="val 33333"/>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958" name="Rounded Rectangle"/>
            <p:cNvSpPr/>
            <p:nvPr/>
          </p:nvSpPr>
          <p:spPr>
            <a:xfrm>
              <a:off x="3950484" y="515649"/>
              <a:ext cx="889001" cy="571501"/>
            </a:xfrm>
            <a:prstGeom prst="roundRect">
              <a:avLst>
                <a:gd name="adj" fmla="val 33333"/>
              </a:avLst>
            </a:prstGeom>
            <a:solidFill>
              <a:schemeClr val="accent1">
                <a:alpha val="25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959" name="78"/>
            <p:cNvSpPr/>
            <p:nvPr/>
          </p:nvSpPr>
          <p:spPr>
            <a:xfrm>
              <a:off x="2864242" y="598199"/>
              <a:ext cx="108624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000" cap="all" spc="100">
                  <a:solidFill>
                    <a:srgbClr val="FFFFFF"/>
                  </a:solidFill>
                  <a:latin typeface="+mn-lt"/>
                  <a:ea typeface="+mn-ea"/>
                  <a:cs typeface="+mn-cs"/>
                  <a:sym typeface="Montserrat Bold"/>
                </a:defRPr>
              </a:lvl1pPr>
            </a:lstStyle>
            <a:p>
              <a:r>
                <a:t>78</a:t>
              </a:r>
            </a:p>
          </p:txBody>
        </p:sp>
      </p:grpSp>
      <p:grpSp>
        <p:nvGrpSpPr>
          <p:cNvPr id="4964" name="Group"/>
          <p:cNvGrpSpPr/>
          <p:nvPr/>
        </p:nvGrpSpPr>
        <p:grpSpPr>
          <a:xfrm>
            <a:off x="1651092" y="10122475"/>
            <a:ext cx="4825816" cy="1140578"/>
            <a:chOff x="0" y="0"/>
            <a:chExt cx="4825815" cy="1140577"/>
          </a:xfrm>
        </p:grpSpPr>
        <p:sp>
          <p:nvSpPr>
            <p:cNvPr id="4961" name="Rounded Rectangle"/>
            <p:cNvSpPr/>
            <p:nvPr/>
          </p:nvSpPr>
          <p:spPr>
            <a:xfrm>
              <a:off x="0" y="0"/>
              <a:ext cx="4825816" cy="1140578"/>
            </a:xfrm>
            <a:prstGeom prst="roundRect">
              <a:avLst>
                <a:gd name="adj" fmla="val 28518"/>
              </a:avLst>
            </a:prstGeom>
            <a:solidFill>
              <a:schemeClr val="accent1">
                <a:alpha val="90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962" name="Chief Executive Officer"/>
            <p:cNvSpPr txBox="1"/>
            <p:nvPr/>
          </p:nvSpPr>
          <p:spPr>
            <a:xfrm>
              <a:off x="507907" y="646489"/>
              <a:ext cx="3810001"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sz="1500" spc="45">
                  <a:solidFill>
                    <a:srgbClr val="FFFFFF"/>
                  </a:solidFill>
                </a:defRPr>
              </a:lvl1pPr>
            </a:lstStyle>
            <a:p>
              <a:r>
                <a:t>Chief Executive Officer</a:t>
              </a:r>
            </a:p>
          </p:txBody>
        </p:sp>
        <p:sp>
          <p:nvSpPr>
            <p:cNvPr id="4963" name="John Doe"/>
            <p:cNvSpPr txBox="1"/>
            <p:nvPr/>
          </p:nvSpPr>
          <p:spPr>
            <a:xfrm>
              <a:off x="507907" y="163889"/>
              <a:ext cx="3810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solidFill>
                    <a:srgbClr val="FFFFFF"/>
                  </a:solidFill>
                  <a:latin typeface="+mn-lt"/>
                  <a:ea typeface="+mn-ea"/>
                  <a:cs typeface="+mn-cs"/>
                  <a:sym typeface="Montserrat Bold"/>
                </a:defRPr>
              </a:lvl1pPr>
            </a:lstStyle>
            <a:p>
              <a:r>
                <a:t>John Doe</a:t>
              </a:r>
            </a:p>
          </p:txBody>
        </p:sp>
      </p:grpSp>
      <p:sp>
        <p:nvSpPr>
          <p:cNvPr id="4965" name="Lorem ipsum dolor sit elit, consect loreretur nisi ipsum dolor sit consect loreretur nisi Lorem ipsum dolor sit elit, consect loreretur nisi Lorem ipsum dolor sit elit,"/>
          <p:cNvSpPr txBox="1"/>
          <p:nvPr/>
        </p:nvSpPr>
        <p:spPr>
          <a:xfrm>
            <a:off x="11462603" y="8909981"/>
            <a:ext cx="3586897" cy="23685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a:solidFill>
                  <a:srgbClr val="FFFFFF"/>
                </a:solidFill>
              </a:defRPr>
            </a:lvl1pPr>
          </a:lstStyle>
          <a:p>
            <a:r>
              <a:t>Lorem ipsum dolor sit elit, consect loreretur nisi ipsum dolor sit consect loreretur nisi Lorem ipsum dolor sit elit, consect loreretur nisi Lorem ipsum dolor sit elit,</a:t>
            </a:r>
          </a:p>
        </p:txBody>
      </p:sp>
    </p:spTree>
  </p:cSld>
  <p:clrMapOvr>
    <a:masterClrMapping/>
  </p:clrMapOvr>
  <mc:AlternateContent xmlns:mc="http://schemas.openxmlformats.org/markup-compatibility/2006" xmlns:p14="http://schemas.microsoft.com/office/powerpoint/2010/main">
    <mc:Choice Requires="p14">
      <p:transition spd="slow">
        <p:push dir="r"/>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withEffect">
                                  <p:stCondLst>
                                    <p:cond delay="0"/>
                                  </p:stCondLst>
                                  <p:iterate>
                                    <p:tmAbs val="0"/>
                                  </p:iterate>
                                  <p:childTnLst>
                                    <p:set>
                                      <p:cBhvr>
                                        <p:cTn id="6" fill="hold"/>
                                        <p:tgtEl>
                                          <p:spTgt spid="4927"/>
                                        </p:tgtEl>
                                        <p:attrNameLst>
                                          <p:attrName>style.visibility</p:attrName>
                                        </p:attrNameLst>
                                      </p:cBhvr>
                                      <p:to>
                                        <p:strVal val="visible"/>
                                      </p:to>
                                    </p:set>
                                    <p:anim calcmode="lin" valueType="num">
                                      <p:cBhvr>
                                        <p:cTn id="7" dur="1000" fill="hold"/>
                                        <p:tgtEl>
                                          <p:spTgt spid="4927"/>
                                        </p:tgtEl>
                                        <p:attrNameLst>
                                          <p:attrName>ppt_x</p:attrName>
                                        </p:attrNameLst>
                                      </p:cBhvr>
                                      <p:tavLst>
                                        <p:tav tm="0">
                                          <p:val>
                                            <p:strVal val="#ppt_x"/>
                                          </p:val>
                                        </p:tav>
                                        <p:tav tm="100000">
                                          <p:val>
                                            <p:strVal val="#ppt_x"/>
                                          </p:val>
                                        </p:tav>
                                      </p:tavLst>
                                    </p:anim>
                                    <p:anim calcmode="lin" valueType="num">
                                      <p:cBhvr>
                                        <p:cTn id="8" dur="1000" fill="hold"/>
                                        <p:tgtEl>
                                          <p:spTgt spid="4927"/>
                                        </p:tgtEl>
                                        <p:attrNameLst>
                                          <p:attrName>ppt_y</p:attrName>
                                        </p:attrNameLst>
                                      </p:cBhvr>
                                      <p:tavLst>
                                        <p:tav tm="0">
                                          <p:val>
                                            <p:strVal val="1+#ppt_h/2"/>
                                          </p:val>
                                        </p:tav>
                                        <p:tav tm="100000">
                                          <p:val>
                                            <p:strVal val="#ppt_y"/>
                                          </p:val>
                                        </p:tav>
                                      </p:tavLst>
                                    </p:anim>
                                  </p:childTnLst>
                                </p:cTn>
                              </p:par>
                              <p:par>
                                <p:cTn id="9" presetID="2" presetClass="entr" presetSubtype="1" accel="50000" decel="50000" fill="hold" grpId="2" nodeType="withEffect">
                                  <p:stCondLst>
                                    <p:cond delay="500"/>
                                  </p:stCondLst>
                                  <p:iterate>
                                    <p:tmAbs val="0"/>
                                  </p:iterate>
                                  <p:childTnLst>
                                    <p:set>
                                      <p:cBhvr>
                                        <p:cTn id="10" fill="hold"/>
                                        <p:tgtEl>
                                          <p:spTgt spid="4928"/>
                                        </p:tgtEl>
                                        <p:attrNameLst>
                                          <p:attrName>style.visibility</p:attrName>
                                        </p:attrNameLst>
                                      </p:cBhvr>
                                      <p:to>
                                        <p:strVal val="visible"/>
                                      </p:to>
                                    </p:set>
                                    <p:anim calcmode="lin" valueType="num">
                                      <p:cBhvr>
                                        <p:cTn id="11" dur="1000" fill="hold"/>
                                        <p:tgtEl>
                                          <p:spTgt spid="4928"/>
                                        </p:tgtEl>
                                        <p:attrNameLst>
                                          <p:attrName>ppt_x</p:attrName>
                                        </p:attrNameLst>
                                      </p:cBhvr>
                                      <p:tavLst>
                                        <p:tav tm="0">
                                          <p:val>
                                            <p:strVal val="#ppt_x"/>
                                          </p:val>
                                        </p:tav>
                                        <p:tav tm="100000">
                                          <p:val>
                                            <p:strVal val="#ppt_x"/>
                                          </p:val>
                                        </p:tav>
                                      </p:tavLst>
                                    </p:anim>
                                    <p:anim calcmode="lin" valueType="num">
                                      <p:cBhvr>
                                        <p:cTn id="12" dur="1000" fill="hold"/>
                                        <p:tgtEl>
                                          <p:spTgt spid="4928"/>
                                        </p:tgtEl>
                                        <p:attrNameLst>
                                          <p:attrName>ppt_y</p:attrName>
                                        </p:attrNameLst>
                                      </p:cBhvr>
                                      <p:tavLst>
                                        <p:tav tm="0">
                                          <p:val>
                                            <p:strVal val="0-#ppt_h/2"/>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4929"/>
                                        </p:tgtEl>
                                        <p:attrNameLst>
                                          <p:attrName>style.visibility</p:attrName>
                                        </p:attrNameLst>
                                      </p:cBhvr>
                                      <p:to>
                                        <p:strVal val="visible"/>
                                      </p:to>
                                    </p:set>
                                    <p:anim calcmode="lin" valueType="num">
                                      <p:cBhvr>
                                        <p:cTn id="15" dur="1000" fill="hold"/>
                                        <p:tgtEl>
                                          <p:spTgt spid="4929"/>
                                        </p:tgtEl>
                                        <p:attrNameLst>
                                          <p:attrName>ppt_x</p:attrName>
                                        </p:attrNameLst>
                                      </p:cBhvr>
                                      <p:tavLst>
                                        <p:tav tm="0">
                                          <p:val>
                                            <p:strVal val="#ppt_x"/>
                                          </p:val>
                                        </p:tav>
                                        <p:tav tm="100000">
                                          <p:val>
                                            <p:strVal val="#ppt_x"/>
                                          </p:val>
                                        </p:tav>
                                      </p:tavLst>
                                    </p:anim>
                                    <p:anim calcmode="lin" valueType="num">
                                      <p:cBhvr>
                                        <p:cTn id="16" dur="1000" fill="hold"/>
                                        <p:tgtEl>
                                          <p:spTgt spid="4929"/>
                                        </p:tgtEl>
                                        <p:attrNameLst>
                                          <p:attrName>ppt_y</p:attrName>
                                        </p:attrNameLst>
                                      </p:cBhvr>
                                      <p:tavLst>
                                        <p:tav tm="0">
                                          <p:val>
                                            <p:strVal val="1+#ppt_h/2"/>
                                          </p:val>
                                        </p:tav>
                                        <p:tav tm="100000">
                                          <p:val>
                                            <p:strVal val="#ppt_y"/>
                                          </p:val>
                                        </p:tav>
                                      </p:tavLst>
                                    </p:anim>
                                  </p:childTnLst>
                                </p:cTn>
                              </p:par>
                              <p:par>
                                <p:cTn id="17" presetID="2" presetClass="entr" presetSubtype="8" accel="50000" decel="50000" fill="hold" grpId="4" nodeType="withEffect">
                                  <p:stCondLst>
                                    <p:cond delay="1500"/>
                                  </p:stCondLst>
                                  <p:iterate>
                                    <p:tmAbs val="0"/>
                                  </p:iterate>
                                  <p:childTnLst>
                                    <p:set>
                                      <p:cBhvr>
                                        <p:cTn id="18" fill="hold"/>
                                        <p:tgtEl>
                                          <p:spTgt spid="4964"/>
                                        </p:tgtEl>
                                        <p:attrNameLst>
                                          <p:attrName>style.visibility</p:attrName>
                                        </p:attrNameLst>
                                      </p:cBhvr>
                                      <p:to>
                                        <p:strVal val="visible"/>
                                      </p:to>
                                    </p:set>
                                    <p:anim calcmode="lin" valueType="num">
                                      <p:cBhvr>
                                        <p:cTn id="19" dur="1000" fill="hold"/>
                                        <p:tgtEl>
                                          <p:spTgt spid="4964"/>
                                        </p:tgtEl>
                                        <p:attrNameLst>
                                          <p:attrName>ppt_x</p:attrName>
                                        </p:attrNameLst>
                                      </p:cBhvr>
                                      <p:tavLst>
                                        <p:tav tm="0">
                                          <p:val>
                                            <p:strVal val="0-#ppt_w/2"/>
                                          </p:val>
                                        </p:tav>
                                        <p:tav tm="100000">
                                          <p:val>
                                            <p:strVal val="#ppt_x"/>
                                          </p:val>
                                        </p:tav>
                                      </p:tavLst>
                                    </p:anim>
                                    <p:anim calcmode="lin" valueType="num">
                                      <p:cBhvr>
                                        <p:cTn id="20" dur="1000" fill="hold"/>
                                        <p:tgtEl>
                                          <p:spTgt spid="4964"/>
                                        </p:tgtEl>
                                        <p:attrNameLst>
                                          <p:attrName>ppt_y</p:attrName>
                                        </p:attrNameLst>
                                      </p:cBhvr>
                                      <p:tavLst>
                                        <p:tav tm="0">
                                          <p:val>
                                            <p:strVal val="#ppt_y"/>
                                          </p:val>
                                        </p:tav>
                                        <p:tav tm="100000">
                                          <p:val>
                                            <p:strVal val="#ppt_y"/>
                                          </p:val>
                                        </p:tav>
                                      </p:tavLst>
                                    </p:anim>
                                  </p:childTnLst>
                                </p:cTn>
                              </p:par>
                              <p:par>
                                <p:cTn id="21" presetID="2" presetClass="entr" presetSubtype="2" accel="50000" decel="50000" fill="hold" grpId="5" nodeType="withEffect">
                                  <p:stCondLst>
                                    <p:cond delay="2000"/>
                                  </p:stCondLst>
                                  <p:iterate>
                                    <p:tmAbs val="0"/>
                                  </p:iterate>
                                  <p:childTnLst>
                                    <p:set>
                                      <p:cBhvr>
                                        <p:cTn id="22" fill="hold"/>
                                        <p:tgtEl>
                                          <p:spTgt spid="4932"/>
                                        </p:tgtEl>
                                        <p:attrNameLst>
                                          <p:attrName>style.visibility</p:attrName>
                                        </p:attrNameLst>
                                      </p:cBhvr>
                                      <p:to>
                                        <p:strVal val="visible"/>
                                      </p:to>
                                    </p:set>
                                    <p:anim calcmode="lin" valueType="num">
                                      <p:cBhvr>
                                        <p:cTn id="23" dur="1000" fill="hold"/>
                                        <p:tgtEl>
                                          <p:spTgt spid="4932"/>
                                        </p:tgtEl>
                                        <p:attrNameLst>
                                          <p:attrName>ppt_x</p:attrName>
                                        </p:attrNameLst>
                                      </p:cBhvr>
                                      <p:tavLst>
                                        <p:tav tm="0">
                                          <p:val>
                                            <p:strVal val="1+#ppt_w/2"/>
                                          </p:val>
                                        </p:tav>
                                        <p:tav tm="100000">
                                          <p:val>
                                            <p:strVal val="#ppt_x"/>
                                          </p:val>
                                        </p:tav>
                                      </p:tavLst>
                                    </p:anim>
                                    <p:anim calcmode="lin" valueType="num">
                                      <p:cBhvr>
                                        <p:cTn id="24" dur="1000" fill="hold"/>
                                        <p:tgtEl>
                                          <p:spTgt spid="4932"/>
                                        </p:tgtEl>
                                        <p:attrNameLst>
                                          <p:attrName>ppt_y</p:attrName>
                                        </p:attrNameLst>
                                      </p:cBhvr>
                                      <p:tavLst>
                                        <p:tav tm="0">
                                          <p:val>
                                            <p:strVal val="#ppt_y"/>
                                          </p:val>
                                        </p:tav>
                                        <p:tav tm="100000">
                                          <p:val>
                                            <p:strVal val="#ppt_y"/>
                                          </p:val>
                                        </p:tav>
                                      </p:tavLst>
                                    </p:anim>
                                  </p:childTnLst>
                                </p:cTn>
                              </p:par>
                              <p:par>
                                <p:cTn id="25" presetID="2" presetClass="entr" presetSubtype="2" accel="50000" decel="50000" fill="hold" grpId="6" nodeType="withEffect">
                                  <p:stCondLst>
                                    <p:cond delay="2500"/>
                                  </p:stCondLst>
                                  <p:iterate>
                                    <p:tmAbs val="0"/>
                                  </p:iterate>
                                  <p:childTnLst>
                                    <p:set>
                                      <p:cBhvr>
                                        <p:cTn id="26" fill="hold"/>
                                        <p:tgtEl>
                                          <p:spTgt spid="4935"/>
                                        </p:tgtEl>
                                        <p:attrNameLst>
                                          <p:attrName>style.visibility</p:attrName>
                                        </p:attrNameLst>
                                      </p:cBhvr>
                                      <p:to>
                                        <p:strVal val="visible"/>
                                      </p:to>
                                    </p:set>
                                    <p:anim calcmode="lin" valueType="num">
                                      <p:cBhvr>
                                        <p:cTn id="27" dur="1000" fill="hold"/>
                                        <p:tgtEl>
                                          <p:spTgt spid="4935"/>
                                        </p:tgtEl>
                                        <p:attrNameLst>
                                          <p:attrName>ppt_x</p:attrName>
                                        </p:attrNameLst>
                                      </p:cBhvr>
                                      <p:tavLst>
                                        <p:tav tm="0">
                                          <p:val>
                                            <p:strVal val="1+#ppt_w/2"/>
                                          </p:val>
                                        </p:tav>
                                        <p:tav tm="100000">
                                          <p:val>
                                            <p:strVal val="#ppt_x"/>
                                          </p:val>
                                        </p:tav>
                                      </p:tavLst>
                                    </p:anim>
                                    <p:anim calcmode="lin" valueType="num">
                                      <p:cBhvr>
                                        <p:cTn id="28" dur="1000" fill="hold"/>
                                        <p:tgtEl>
                                          <p:spTgt spid="4935"/>
                                        </p:tgtEl>
                                        <p:attrNameLst>
                                          <p:attrName>ppt_y</p:attrName>
                                        </p:attrNameLst>
                                      </p:cBhvr>
                                      <p:tavLst>
                                        <p:tav tm="0">
                                          <p:val>
                                            <p:strVal val="#ppt_y"/>
                                          </p:val>
                                        </p:tav>
                                        <p:tav tm="100000">
                                          <p:val>
                                            <p:strVal val="#ppt_y"/>
                                          </p:val>
                                        </p:tav>
                                      </p:tavLst>
                                    </p:anim>
                                  </p:childTnLst>
                                </p:cTn>
                              </p:par>
                              <p:par>
                                <p:cTn id="29" presetID="2" presetClass="entr" presetSubtype="2" accel="50000" decel="50000" fill="hold" grpId="7" nodeType="withEffect">
                                  <p:stCondLst>
                                    <p:cond delay="3000"/>
                                  </p:stCondLst>
                                  <p:iterate>
                                    <p:tmAbs val="0"/>
                                  </p:iterate>
                                  <p:childTnLst>
                                    <p:set>
                                      <p:cBhvr>
                                        <p:cTn id="30" fill="hold"/>
                                        <p:tgtEl>
                                          <p:spTgt spid="4950"/>
                                        </p:tgtEl>
                                        <p:attrNameLst>
                                          <p:attrName>style.visibility</p:attrName>
                                        </p:attrNameLst>
                                      </p:cBhvr>
                                      <p:to>
                                        <p:strVal val="visible"/>
                                      </p:to>
                                    </p:set>
                                    <p:anim calcmode="lin" valueType="num">
                                      <p:cBhvr>
                                        <p:cTn id="31" dur="1000" fill="hold"/>
                                        <p:tgtEl>
                                          <p:spTgt spid="4950"/>
                                        </p:tgtEl>
                                        <p:attrNameLst>
                                          <p:attrName>ppt_x</p:attrName>
                                        </p:attrNameLst>
                                      </p:cBhvr>
                                      <p:tavLst>
                                        <p:tav tm="0">
                                          <p:val>
                                            <p:strVal val="1+#ppt_w/2"/>
                                          </p:val>
                                        </p:tav>
                                        <p:tav tm="100000">
                                          <p:val>
                                            <p:strVal val="#ppt_x"/>
                                          </p:val>
                                        </p:tav>
                                      </p:tavLst>
                                    </p:anim>
                                    <p:anim calcmode="lin" valueType="num">
                                      <p:cBhvr>
                                        <p:cTn id="32" dur="1000" fill="hold"/>
                                        <p:tgtEl>
                                          <p:spTgt spid="4950"/>
                                        </p:tgtEl>
                                        <p:attrNameLst>
                                          <p:attrName>ppt_y</p:attrName>
                                        </p:attrNameLst>
                                      </p:cBhvr>
                                      <p:tavLst>
                                        <p:tav tm="0">
                                          <p:val>
                                            <p:strVal val="#ppt_y"/>
                                          </p:val>
                                        </p:tav>
                                        <p:tav tm="100000">
                                          <p:val>
                                            <p:strVal val="#ppt_y"/>
                                          </p:val>
                                        </p:tav>
                                      </p:tavLst>
                                    </p:anim>
                                  </p:childTnLst>
                                </p:cTn>
                              </p:par>
                              <p:par>
                                <p:cTn id="33" presetID="2" presetClass="entr" presetSubtype="2" accel="50000" decel="50000" fill="hold" grpId="8" nodeType="withEffect">
                                  <p:stCondLst>
                                    <p:cond delay="3500"/>
                                  </p:stCondLst>
                                  <p:iterate>
                                    <p:tmAbs val="0"/>
                                  </p:iterate>
                                  <p:childTnLst>
                                    <p:set>
                                      <p:cBhvr>
                                        <p:cTn id="34" fill="hold"/>
                                        <p:tgtEl>
                                          <p:spTgt spid="4960"/>
                                        </p:tgtEl>
                                        <p:attrNameLst>
                                          <p:attrName>style.visibility</p:attrName>
                                        </p:attrNameLst>
                                      </p:cBhvr>
                                      <p:to>
                                        <p:strVal val="visible"/>
                                      </p:to>
                                    </p:set>
                                    <p:anim calcmode="lin" valueType="num">
                                      <p:cBhvr>
                                        <p:cTn id="35" dur="1000" fill="hold"/>
                                        <p:tgtEl>
                                          <p:spTgt spid="4960"/>
                                        </p:tgtEl>
                                        <p:attrNameLst>
                                          <p:attrName>ppt_x</p:attrName>
                                        </p:attrNameLst>
                                      </p:cBhvr>
                                      <p:tavLst>
                                        <p:tav tm="0">
                                          <p:val>
                                            <p:strVal val="1+#ppt_w/2"/>
                                          </p:val>
                                        </p:tav>
                                        <p:tav tm="100000">
                                          <p:val>
                                            <p:strVal val="#ppt_x"/>
                                          </p:val>
                                        </p:tav>
                                      </p:tavLst>
                                    </p:anim>
                                    <p:anim calcmode="lin" valueType="num">
                                      <p:cBhvr>
                                        <p:cTn id="36" dur="1000" fill="hold"/>
                                        <p:tgtEl>
                                          <p:spTgt spid="4960"/>
                                        </p:tgtEl>
                                        <p:attrNameLst>
                                          <p:attrName>ppt_y</p:attrName>
                                        </p:attrNameLst>
                                      </p:cBhvr>
                                      <p:tavLst>
                                        <p:tav tm="0">
                                          <p:val>
                                            <p:strVal val="#ppt_y"/>
                                          </p:val>
                                        </p:tav>
                                        <p:tav tm="100000">
                                          <p:val>
                                            <p:strVal val="#ppt_y"/>
                                          </p:val>
                                        </p:tav>
                                      </p:tavLst>
                                    </p:anim>
                                  </p:childTnLst>
                                </p:cTn>
                              </p:par>
                              <p:par>
                                <p:cTn id="37" presetID="2" presetClass="entr" presetSubtype="2" accel="50000" decel="50000" fill="hold" grpId="9" nodeType="withEffect">
                                  <p:stCondLst>
                                    <p:cond delay="4000"/>
                                  </p:stCondLst>
                                  <p:iterate>
                                    <p:tmAbs val="0"/>
                                  </p:iterate>
                                  <p:childTnLst>
                                    <p:set>
                                      <p:cBhvr>
                                        <p:cTn id="38" fill="hold"/>
                                        <p:tgtEl>
                                          <p:spTgt spid="4942"/>
                                        </p:tgtEl>
                                        <p:attrNameLst>
                                          <p:attrName>style.visibility</p:attrName>
                                        </p:attrNameLst>
                                      </p:cBhvr>
                                      <p:to>
                                        <p:strVal val="visible"/>
                                      </p:to>
                                    </p:set>
                                    <p:anim calcmode="lin" valueType="num">
                                      <p:cBhvr>
                                        <p:cTn id="39" dur="1000" fill="hold"/>
                                        <p:tgtEl>
                                          <p:spTgt spid="4942"/>
                                        </p:tgtEl>
                                        <p:attrNameLst>
                                          <p:attrName>ppt_x</p:attrName>
                                        </p:attrNameLst>
                                      </p:cBhvr>
                                      <p:tavLst>
                                        <p:tav tm="0">
                                          <p:val>
                                            <p:strVal val="1+#ppt_w/2"/>
                                          </p:val>
                                        </p:tav>
                                        <p:tav tm="100000">
                                          <p:val>
                                            <p:strVal val="#ppt_x"/>
                                          </p:val>
                                        </p:tav>
                                      </p:tavLst>
                                    </p:anim>
                                    <p:anim calcmode="lin" valueType="num">
                                      <p:cBhvr>
                                        <p:cTn id="40" dur="1000" fill="hold"/>
                                        <p:tgtEl>
                                          <p:spTgt spid="49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7" grpId="1" animBg="1" advAuto="0"/>
      <p:bldP spid="4928" grpId="2" animBg="1" advAuto="0"/>
      <p:bldP spid="4929" grpId="3" animBg="1" advAuto="0"/>
      <p:bldP spid="4932" grpId="5" animBg="1" advAuto="0"/>
      <p:bldP spid="4935" grpId="6" animBg="1" advAuto="0"/>
      <p:bldP spid="4942" grpId="9" animBg="1" advAuto="0"/>
      <p:bldP spid="4950" grpId="7" animBg="1" advAuto="0"/>
      <p:bldP spid="4960" grpId="8" animBg="1" advAuto="0"/>
      <p:bldP spid="4964" grpId="4"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7" name="Rectangle"/>
          <p:cNvSpPr/>
          <p:nvPr/>
        </p:nvSpPr>
        <p:spPr>
          <a:xfrm>
            <a:off x="13498803" y="-1"/>
            <a:ext cx="10885197" cy="13716001"/>
          </a:xfrm>
          <a:prstGeom prst="rect">
            <a:avLst/>
          </a:pr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968" name="Double team strategy"/>
          <p:cNvSpPr txBox="1"/>
          <p:nvPr/>
        </p:nvSpPr>
        <p:spPr>
          <a:xfrm>
            <a:off x="2243978" y="3090246"/>
            <a:ext cx="6350001" cy="401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t>Double team strategy</a:t>
            </a:r>
          </a:p>
        </p:txBody>
      </p:sp>
      <p:sp>
        <p:nvSpPr>
          <p:cNvPr id="4969" name="Insert title here"/>
          <p:cNvSpPr txBox="1"/>
          <p:nvPr/>
        </p:nvSpPr>
        <p:spPr>
          <a:xfrm>
            <a:off x="2243978" y="9088194"/>
            <a:ext cx="4630184"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Insert title here</a:t>
            </a:r>
          </a:p>
        </p:txBody>
      </p:sp>
      <p:sp>
        <p:nvSpPr>
          <p:cNvPr id="4970" name="Awesome template"/>
          <p:cNvSpPr txBox="1"/>
          <p:nvPr/>
        </p:nvSpPr>
        <p:spPr>
          <a:xfrm>
            <a:off x="2243978" y="2392958"/>
            <a:ext cx="6350001"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Awesome template</a:t>
            </a:r>
          </a:p>
        </p:txBody>
      </p:sp>
      <p:sp>
        <p:nvSpPr>
          <p:cNvPr id="4971" name="Lorem ipsum dolor sit elit, consect loreretur adipiscing nisi aute. ipsum sit elit, Lorem ipsum dolor sit elit, Lorem ipsum dolor sit elit, consect"/>
          <p:cNvSpPr txBox="1"/>
          <p:nvPr/>
        </p:nvSpPr>
        <p:spPr>
          <a:xfrm>
            <a:off x="2243978" y="9754592"/>
            <a:ext cx="4630184"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a:t>
            </a:r>
          </a:p>
        </p:txBody>
      </p:sp>
      <p:sp>
        <p:nvSpPr>
          <p:cNvPr id="4972" name="Shape"/>
          <p:cNvSpPr/>
          <p:nvPr/>
        </p:nvSpPr>
        <p:spPr>
          <a:xfrm>
            <a:off x="2243978" y="8139068"/>
            <a:ext cx="700136" cy="556004"/>
          </a:xfrm>
          <a:custGeom>
            <a:avLst/>
            <a:gdLst/>
            <a:ahLst/>
            <a:cxnLst>
              <a:cxn ang="0">
                <a:pos x="wd2" y="hd2"/>
              </a:cxn>
              <a:cxn ang="5400000">
                <a:pos x="wd2" y="hd2"/>
              </a:cxn>
              <a:cxn ang="10800000">
                <a:pos x="wd2" y="hd2"/>
              </a:cxn>
              <a:cxn ang="16200000">
                <a:pos x="wd2" y="hd2"/>
              </a:cxn>
            </a:cxnLst>
            <a:rect l="0" t="0" r="r" b="b"/>
            <a:pathLst>
              <a:path w="21600" h="21600" extrusionOk="0">
                <a:moveTo>
                  <a:pt x="10800" y="8141"/>
                </a:moveTo>
                <a:cubicBezTo>
                  <a:pt x="8840" y="8141"/>
                  <a:pt x="7708" y="9552"/>
                  <a:pt x="7708" y="11994"/>
                </a:cubicBezTo>
                <a:cubicBezTo>
                  <a:pt x="7708" y="14436"/>
                  <a:pt x="8840" y="15847"/>
                  <a:pt x="10800" y="15847"/>
                </a:cubicBezTo>
                <a:cubicBezTo>
                  <a:pt x="12716" y="15847"/>
                  <a:pt x="13892" y="14436"/>
                  <a:pt x="13892" y="11994"/>
                </a:cubicBezTo>
                <a:cubicBezTo>
                  <a:pt x="13892" y="9552"/>
                  <a:pt x="12716" y="8141"/>
                  <a:pt x="10800" y="8141"/>
                </a:cubicBezTo>
                <a:close/>
                <a:moveTo>
                  <a:pt x="19248" y="3799"/>
                </a:moveTo>
                <a:cubicBezTo>
                  <a:pt x="16940" y="3799"/>
                  <a:pt x="16940" y="3799"/>
                  <a:pt x="16940" y="3799"/>
                </a:cubicBezTo>
                <a:cubicBezTo>
                  <a:pt x="16548" y="3799"/>
                  <a:pt x="16200" y="3799"/>
                  <a:pt x="15808" y="3311"/>
                </a:cubicBezTo>
                <a:cubicBezTo>
                  <a:pt x="15416" y="434"/>
                  <a:pt x="15416" y="434"/>
                  <a:pt x="15416" y="434"/>
                </a:cubicBezTo>
                <a:cubicBezTo>
                  <a:pt x="15024" y="434"/>
                  <a:pt x="14632" y="0"/>
                  <a:pt x="14240" y="0"/>
                </a:cubicBezTo>
                <a:cubicBezTo>
                  <a:pt x="6924" y="0"/>
                  <a:pt x="6924" y="0"/>
                  <a:pt x="6924" y="0"/>
                </a:cubicBezTo>
                <a:cubicBezTo>
                  <a:pt x="6924" y="0"/>
                  <a:pt x="6532" y="434"/>
                  <a:pt x="6184" y="434"/>
                </a:cubicBezTo>
                <a:cubicBezTo>
                  <a:pt x="5356" y="3311"/>
                  <a:pt x="5356" y="3311"/>
                  <a:pt x="5356" y="3311"/>
                </a:cubicBezTo>
                <a:cubicBezTo>
                  <a:pt x="5356" y="3799"/>
                  <a:pt x="5008" y="3799"/>
                  <a:pt x="4616" y="3799"/>
                </a:cubicBezTo>
                <a:cubicBezTo>
                  <a:pt x="2308" y="3799"/>
                  <a:pt x="2308" y="3799"/>
                  <a:pt x="2308" y="3799"/>
                </a:cubicBezTo>
                <a:cubicBezTo>
                  <a:pt x="740" y="3799"/>
                  <a:pt x="0" y="5264"/>
                  <a:pt x="0" y="6675"/>
                </a:cubicBezTo>
                <a:cubicBezTo>
                  <a:pt x="0" y="18724"/>
                  <a:pt x="0" y="18724"/>
                  <a:pt x="0" y="18724"/>
                </a:cubicBezTo>
                <a:cubicBezTo>
                  <a:pt x="0" y="20189"/>
                  <a:pt x="740" y="21600"/>
                  <a:pt x="2308" y="21600"/>
                </a:cubicBezTo>
                <a:cubicBezTo>
                  <a:pt x="19248" y="21600"/>
                  <a:pt x="19248" y="21600"/>
                  <a:pt x="19248" y="21600"/>
                </a:cubicBezTo>
                <a:cubicBezTo>
                  <a:pt x="20468" y="21600"/>
                  <a:pt x="21600" y="20189"/>
                  <a:pt x="21600" y="18724"/>
                </a:cubicBezTo>
                <a:cubicBezTo>
                  <a:pt x="21600" y="6675"/>
                  <a:pt x="21600" y="6675"/>
                  <a:pt x="21600" y="6675"/>
                </a:cubicBezTo>
                <a:cubicBezTo>
                  <a:pt x="21600" y="5264"/>
                  <a:pt x="20468" y="3799"/>
                  <a:pt x="19248" y="3799"/>
                </a:cubicBezTo>
                <a:close/>
                <a:moveTo>
                  <a:pt x="10800" y="18724"/>
                </a:moveTo>
                <a:cubicBezTo>
                  <a:pt x="7708" y="18724"/>
                  <a:pt x="5356" y="15847"/>
                  <a:pt x="5356" y="11994"/>
                </a:cubicBezTo>
                <a:cubicBezTo>
                  <a:pt x="5356" y="8141"/>
                  <a:pt x="7708" y="5264"/>
                  <a:pt x="10800" y="5264"/>
                </a:cubicBezTo>
                <a:cubicBezTo>
                  <a:pt x="13892" y="5264"/>
                  <a:pt x="16200" y="8141"/>
                  <a:pt x="16200" y="11994"/>
                </a:cubicBezTo>
                <a:cubicBezTo>
                  <a:pt x="16200" y="15847"/>
                  <a:pt x="13892" y="18724"/>
                  <a:pt x="10800" y="18724"/>
                </a:cubicBezTo>
                <a:close/>
                <a:moveTo>
                  <a:pt x="18508" y="8629"/>
                </a:moveTo>
                <a:cubicBezTo>
                  <a:pt x="18116" y="8629"/>
                  <a:pt x="17724" y="8141"/>
                  <a:pt x="17724" y="7652"/>
                </a:cubicBezTo>
                <a:cubicBezTo>
                  <a:pt x="17724" y="7164"/>
                  <a:pt x="18116" y="6675"/>
                  <a:pt x="18508" y="6675"/>
                </a:cubicBezTo>
                <a:cubicBezTo>
                  <a:pt x="18856" y="6675"/>
                  <a:pt x="19248" y="7164"/>
                  <a:pt x="19248" y="7652"/>
                </a:cubicBezTo>
                <a:cubicBezTo>
                  <a:pt x="19248" y="8141"/>
                  <a:pt x="18856" y="8629"/>
                  <a:pt x="18508" y="8629"/>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4977" name="Group"/>
          <p:cNvGrpSpPr/>
          <p:nvPr/>
        </p:nvGrpSpPr>
        <p:grpSpPr>
          <a:xfrm>
            <a:off x="10938563" y="2392958"/>
            <a:ext cx="5120588" cy="8930284"/>
            <a:chOff x="0" y="0"/>
            <a:chExt cx="5120587" cy="8930283"/>
          </a:xfrm>
        </p:grpSpPr>
        <p:pic>
          <p:nvPicPr>
            <p:cNvPr id="4973" name="949.jpg"/>
            <p:cNvPicPr>
              <a:picLocks noChangeAspect="1"/>
            </p:cNvPicPr>
            <p:nvPr/>
          </p:nvPicPr>
          <p:blipFill>
            <a:blip r:embed="rId2">
              <a:extLst>
                <a:ext uri="{28A0092B-C50C-407E-A947-70E740481C1C}">
                  <a14:useLocalDpi xmlns:a14="http://schemas.microsoft.com/office/drawing/2010/main" val="0"/>
                </a:ext>
              </a:extLst>
            </a:blip>
            <a:srcRect l="33873" r="33873"/>
            <a:stretch/>
          </p:blipFill>
          <p:spPr>
            <a:xfrm>
              <a:off x="0" y="0"/>
              <a:ext cx="5120482" cy="8930085"/>
            </a:xfrm>
            <a:custGeom>
              <a:avLst/>
              <a:gdLst/>
              <a:ahLst/>
              <a:cxnLst>
                <a:cxn ang="0">
                  <a:pos x="wd2" y="hd2"/>
                </a:cxn>
                <a:cxn ang="5400000">
                  <a:pos x="wd2" y="hd2"/>
                </a:cxn>
                <a:cxn ang="10800000">
                  <a:pos x="wd2" y="hd2"/>
                </a:cxn>
                <a:cxn ang="16200000">
                  <a:pos x="wd2" y="hd2"/>
                </a:cxn>
              </a:cxnLst>
              <a:rect l="0" t="0" r="r" b="b"/>
              <a:pathLst>
                <a:path w="21600" h="21600" extrusionOk="0">
                  <a:moveTo>
                    <a:pt x="4117" y="0"/>
                  </a:moveTo>
                  <a:cubicBezTo>
                    <a:pt x="2909" y="0"/>
                    <a:pt x="2184" y="0"/>
                    <a:pt x="1701" y="116"/>
                  </a:cubicBezTo>
                  <a:cubicBezTo>
                    <a:pt x="1004" y="262"/>
                    <a:pt x="456" y="576"/>
                    <a:pt x="203" y="975"/>
                  </a:cubicBezTo>
                  <a:cubicBezTo>
                    <a:pt x="1" y="1252"/>
                    <a:pt x="0" y="1668"/>
                    <a:pt x="0" y="2360"/>
                  </a:cubicBezTo>
                  <a:lnTo>
                    <a:pt x="0" y="19239"/>
                  </a:lnTo>
                  <a:cubicBezTo>
                    <a:pt x="0" y="19932"/>
                    <a:pt x="1" y="20347"/>
                    <a:pt x="203" y="20624"/>
                  </a:cubicBezTo>
                  <a:cubicBezTo>
                    <a:pt x="456" y="21024"/>
                    <a:pt x="1004" y="21339"/>
                    <a:pt x="1701" y="21484"/>
                  </a:cubicBezTo>
                  <a:cubicBezTo>
                    <a:pt x="2184" y="21600"/>
                    <a:pt x="2909" y="21600"/>
                    <a:pt x="4117" y="21600"/>
                  </a:cubicBezTo>
                  <a:lnTo>
                    <a:pt x="17483" y="21600"/>
                  </a:lnTo>
                  <a:cubicBezTo>
                    <a:pt x="18691" y="21600"/>
                    <a:pt x="19416" y="21600"/>
                    <a:pt x="19899" y="21484"/>
                  </a:cubicBezTo>
                  <a:cubicBezTo>
                    <a:pt x="20596" y="21339"/>
                    <a:pt x="21144" y="21024"/>
                    <a:pt x="21397" y="20624"/>
                  </a:cubicBezTo>
                  <a:cubicBezTo>
                    <a:pt x="21599" y="20347"/>
                    <a:pt x="21600" y="19932"/>
                    <a:pt x="21600" y="19239"/>
                  </a:cubicBezTo>
                  <a:lnTo>
                    <a:pt x="21600" y="2360"/>
                  </a:lnTo>
                  <a:cubicBezTo>
                    <a:pt x="21600" y="1668"/>
                    <a:pt x="21599" y="1252"/>
                    <a:pt x="21397" y="975"/>
                  </a:cubicBezTo>
                  <a:cubicBezTo>
                    <a:pt x="21144" y="576"/>
                    <a:pt x="20596" y="262"/>
                    <a:pt x="19899" y="116"/>
                  </a:cubicBezTo>
                  <a:cubicBezTo>
                    <a:pt x="19416" y="0"/>
                    <a:pt x="18691" y="0"/>
                    <a:pt x="17483" y="0"/>
                  </a:cubicBezTo>
                  <a:lnTo>
                    <a:pt x="4117" y="0"/>
                  </a:lnTo>
                  <a:close/>
                </a:path>
              </a:pathLst>
            </a:custGeom>
            <a:ln w="12700" cap="flat">
              <a:noFill/>
              <a:miter lim="400000"/>
            </a:ln>
            <a:effectLst/>
          </p:spPr>
        </p:pic>
        <p:sp>
          <p:nvSpPr>
            <p:cNvPr id="4974" name="Shape"/>
            <p:cNvSpPr/>
            <p:nvPr/>
          </p:nvSpPr>
          <p:spPr>
            <a:xfrm>
              <a:off x="105" y="7177682"/>
              <a:ext cx="5120482" cy="1752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9636"/>
                  </a:lnTo>
                  <a:cubicBezTo>
                    <a:pt x="0" y="13147"/>
                    <a:pt x="0" y="15251"/>
                    <a:pt x="201" y="16655"/>
                  </a:cubicBezTo>
                  <a:cubicBezTo>
                    <a:pt x="453" y="18679"/>
                    <a:pt x="998" y="20276"/>
                    <a:pt x="1691" y="21013"/>
                  </a:cubicBezTo>
                  <a:cubicBezTo>
                    <a:pt x="2172" y="21599"/>
                    <a:pt x="2893" y="21600"/>
                    <a:pt x="4095" y="21600"/>
                  </a:cubicBezTo>
                  <a:lnTo>
                    <a:pt x="17505" y="21600"/>
                  </a:lnTo>
                  <a:cubicBezTo>
                    <a:pt x="18707" y="21600"/>
                    <a:pt x="19427" y="21599"/>
                    <a:pt x="19907" y="21013"/>
                  </a:cubicBezTo>
                  <a:cubicBezTo>
                    <a:pt x="20600" y="20276"/>
                    <a:pt x="21147" y="18679"/>
                    <a:pt x="21399" y="16655"/>
                  </a:cubicBezTo>
                  <a:cubicBezTo>
                    <a:pt x="21600" y="15251"/>
                    <a:pt x="21600" y="13147"/>
                    <a:pt x="21600" y="9636"/>
                  </a:cubicBezTo>
                  <a:lnTo>
                    <a:pt x="21600" y="0"/>
                  </a:lnTo>
                  <a:lnTo>
                    <a:pt x="0" y="0"/>
                  </a:ln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975" name="Chief Executive Officer"/>
            <p:cNvSpPr txBox="1"/>
            <p:nvPr/>
          </p:nvSpPr>
          <p:spPr>
            <a:xfrm>
              <a:off x="655240" y="8130182"/>
              <a:ext cx="3810001"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sz="1500" spc="45">
                  <a:solidFill>
                    <a:srgbClr val="FFFFFF"/>
                  </a:solidFill>
                </a:defRPr>
              </a:lvl1pPr>
            </a:lstStyle>
            <a:p>
              <a:r>
                <a:t>Chief Executive Officer</a:t>
              </a:r>
            </a:p>
          </p:txBody>
        </p:sp>
        <p:sp>
          <p:nvSpPr>
            <p:cNvPr id="4976" name="JANE Doe"/>
            <p:cNvSpPr txBox="1"/>
            <p:nvPr/>
          </p:nvSpPr>
          <p:spPr>
            <a:xfrm>
              <a:off x="655240" y="7647582"/>
              <a:ext cx="3810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solidFill>
                    <a:srgbClr val="FFFFFF"/>
                  </a:solidFill>
                  <a:latin typeface="+mn-lt"/>
                  <a:ea typeface="+mn-ea"/>
                  <a:cs typeface="+mn-cs"/>
                  <a:sym typeface="Montserrat Bold"/>
                </a:defRPr>
              </a:lvl1pPr>
            </a:lstStyle>
            <a:p>
              <a:r>
                <a:t>JANE Doe</a:t>
              </a:r>
            </a:p>
          </p:txBody>
        </p:sp>
      </p:grpSp>
      <p:grpSp>
        <p:nvGrpSpPr>
          <p:cNvPr id="4982" name="Group"/>
          <p:cNvGrpSpPr/>
          <p:nvPr/>
        </p:nvGrpSpPr>
        <p:grpSpPr>
          <a:xfrm>
            <a:off x="16885725" y="2392957"/>
            <a:ext cx="5120484" cy="8930087"/>
            <a:chOff x="0" y="0"/>
            <a:chExt cx="5120482" cy="8930085"/>
          </a:xfrm>
        </p:grpSpPr>
        <p:pic>
          <p:nvPicPr>
            <p:cNvPr id="4978" name="757.jpg"/>
            <p:cNvPicPr>
              <a:picLocks noChangeAspect="1"/>
            </p:cNvPicPr>
            <p:nvPr/>
          </p:nvPicPr>
          <p:blipFill>
            <a:blip r:embed="rId2">
              <a:extLst>
                <a:ext uri="{28A0092B-C50C-407E-A947-70E740481C1C}">
                  <a14:useLocalDpi xmlns:a14="http://schemas.microsoft.com/office/drawing/2010/main" val="0"/>
                </a:ext>
              </a:extLst>
            </a:blip>
            <a:srcRect l="33873" r="33873"/>
            <a:stretch/>
          </p:blipFill>
          <p:spPr>
            <a:xfrm>
              <a:off x="0" y="0"/>
              <a:ext cx="5120482" cy="8930085"/>
            </a:xfrm>
            <a:custGeom>
              <a:avLst/>
              <a:gdLst/>
              <a:ahLst/>
              <a:cxnLst>
                <a:cxn ang="0">
                  <a:pos x="wd2" y="hd2"/>
                </a:cxn>
                <a:cxn ang="5400000">
                  <a:pos x="wd2" y="hd2"/>
                </a:cxn>
                <a:cxn ang="10800000">
                  <a:pos x="wd2" y="hd2"/>
                </a:cxn>
                <a:cxn ang="16200000">
                  <a:pos x="wd2" y="hd2"/>
                </a:cxn>
              </a:cxnLst>
              <a:rect l="0" t="0" r="r" b="b"/>
              <a:pathLst>
                <a:path w="21600" h="21600" extrusionOk="0">
                  <a:moveTo>
                    <a:pt x="4117" y="0"/>
                  </a:moveTo>
                  <a:cubicBezTo>
                    <a:pt x="2909" y="0"/>
                    <a:pt x="2184" y="0"/>
                    <a:pt x="1701" y="116"/>
                  </a:cubicBezTo>
                  <a:cubicBezTo>
                    <a:pt x="1004" y="262"/>
                    <a:pt x="456" y="576"/>
                    <a:pt x="203" y="975"/>
                  </a:cubicBezTo>
                  <a:cubicBezTo>
                    <a:pt x="1" y="1252"/>
                    <a:pt x="0" y="1668"/>
                    <a:pt x="0" y="2360"/>
                  </a:cubicBezTo>
                  <a:lnTo>
                    <a:pt x="0" y="19239"/>
                  </a:lnTo>
                  <a:cubicBezTo>
                    <a:pt x="0" y="19932"/>
                    <a:pt x="1" y="20347"/>
                    <a:pt x="203" y="20624"/>
                  </a:cubicBezTo>
                  <a:cubicBezTo>
                    <a:pt x="456" y="21024"/>
                    <a:pt x="1004" y="21339"/>
                    <a:pt x="1701" y="21484"/>
                  </a:cubicBezTo>
                  <a:cubicBezTo>
                    <a:pt x="2184" y="21600"/>
                    <a:pt x="2909" y="21600"/>
                    <a:pt x="4117" y="21600"/>
                  </a:cubicBezTo>
                  <a:lnTo>
                    <a:pt x="17483" y="21600"/>
                  </a:lnTo>
                  <a:cubicBezTo>
                    <a:pt x="18691" y="21600"/>
                    <a:pt x="19416" y="21600"/>
                    <a:pt x="19899" y="21484"/>
                  </a:cubicBezTo>
                  <a:cubicBezTo>
                    <a:pt x="20596" y="21339"/>
                    <a:pt x="21144" y="21024"/>
                    <a:pt x="21397" y="20624"/>
                  </a:cubicBezTo>
                  <a:cubicBezTo>
                    <a:pt x="21599" y="20347"/>
                    <a:pt x="21600" y="19932"/>
                    <a:pt x="21600" y="19239"/>
                  </a:cubicBezTo>
                  <a:lnTo>
                    <a:pt x="21600" y="2360"/>
                  </a:lnTo>
                  <a:cubicBezTo>
                    <a:pt x="21600" y="1668"/>
                    <a:pt x="21599" y="1252"/>
                    <a:pt x="21397" y="975"/>
                  </a:cubicBezTo>
                  <a:cubicBezTo>
                    <a:pt x="21144" y="576"/>
                    <a:pt x="20596" y="262"/>
                    <a:pt x="19899" y="116"/>
                  </a:cubicBezTo>
                  <a:cubicBezTo>
                    <a:pt x="19416" y="0"/>
                    <a:pt x="18691" y="0"/>
                    <a:pt x="17483" y="0"/>
                  </a:cubicBezTo>
                  <a:lnTo>
                    <a:pt x="4117" y="0"/>
                  </a:lnTo>
                  <a:close/>
                </a:path>
              </a:pathLst>
            </a:custGeom>
            <a:ln w="12700" cap="flat">
              <a:noFill/>
              <a:miter lim="400000"/>
            </a:ln>
            <a:effectLst/>
          </p:spPr>
        </p:pic>
        <p:sp>
          <p:nvSpPr>
            <p:cNvPr id="4979" name="Shape"/>
            <p:cNvSpPr/>
            <p:nvPr/>
          </p:nvSpPr>
          <p:spPr>
            <a:xfrm>
              <a:off x="0" y="7177484"/>
              <a:ext cx="5120482" cy="1752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9636"/>
                  </a:lnTo>
                  <a:cubicBezTo>
                    <a:pt x="0" y="13147"/>
                    <a:pt x="0" y="15251"/>
                    <a:pt x="201" y="16655"/>
                  </a:cubicBezTo>
                  <a:cubicBezTo>
                    <a:pt x="453" y="18679"/>
                    <a:pt x="998" y="20276"/>
                    <a:pt x="1691" y="21013"/>
                  </a:cubicBezTo>
                  <a:cubicBezTo>
                    <a:pt x="2172" y="21599"/>
                    <a:pt x="2893" y="21600"/>
                    <a:pt x="4095" y="21600"/>
                  </a:cubicBezTo>
                  <a:lnTo>
                    <a:pt x="17505" y="21600"/>
                  </a:lnTo>
                  <a:cubicBezTo>
                    <a:pt x="18707" y="21600"/>
                    <a:pt x="19427" y="21599"/>
                    <a:pt x="19907" y="21013"/>
                  </a:cubicBezTo>
                  <a:cubicBezTo>
                    <a:pt x="20600" y="20276"/>
                    <a:pt x="21147" y="18679"/>
                    <a:pt x="21399" y="16655"/>
                  </a:cubicBezTo>
                  <a:cubicBezTo>
                    <a:pt x="21600" y="15251"/>
                    <a:pt x="21600" y="13147"/>
                    <a:pt x="21600" y="9636"/>
                  </a:cubicBezTo>
                  <a:lnTo>
                    <a:pt x="21600" y="0"/>
                  </a:lnTo>
                  <a:lnTo>
                    <a:pt x="0" y="0"/>
                  </a:ln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980" name="Chief Executive Officer"/>
            <p:cNvSpPr txBox="1"/>
            <p:nvPr/>
          </p:nvSpPr>
          <p:spPr>
            <a:xfrm>
              <a:off x="655241" y="8130182"/>
              <a:ext cx="3810001"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sz="1500" spc="45">
                  <a:solidFill>
                    <a:srgbClr val="FFFFFF"/>
                  </a:solidFill>
                </a:defRPr>
              </a:lvl1pPr>
            </a:lstStyle>
            <a:p>
              <a:r>
                <a:t>Chief Executive Officer</a:t>
              </a:r>
            </a:p>
          </p:txBody>
        </p:sp>
        <p:sp>
          <p:nvSpPr>
            <p:cNvPr id="4981" name="JANE Doe"/>
            <p:cNvSpPr txBox="1"/>
            <p:nvPr/>
          </p:nvSpPr>
          <p:spPr>
            <a:xfrm>
              <a:off x="655241" y="7647582"/>
              <a:ext cx="3810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solidFill>
                    <a:srgbClr val="FFFFFF"/>
                  </a:solidFill>
                  <a:latin typeface="+mn-lt"/>
                  <a:ea typeface="+mn-ea"/>
                  <a:cs typeface="+mn-cs"/>
                  <a:sym typeface="Montserrat Bold"/>
                </a:defRPr>
              </a:lvl1pPr>
            </a:lstStyle>
            <a:p>
              <a:r>
                <a:t>JANE Doe</a:t>
              </a: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1" nodeType="withEffect">
                                  <p:stCondLst>
                                    <p:cond delay="0"/>
                                  </p:stCondLst>
                                  <p:iterate>
                                    <p:tmAbs val="0"/>
                                  </p:iterate>
                                  <p:childTnLst>
                                    <p:set>
                                      <p:cBhvr>
                                        <p:cTn id="6" fill="hold"/>
                                        <p:tgtEl>
                                          <p:spTgt spid="4977"/>
                                        </p:tgtEl>
                                        <p:attrNameLst>
                                          <p:attrName>style.visibility</p:attrName>
                                        </p:attrNameLst>
                                      </p:cBhvr>
                                      <p:to>
                                        <p:strVal val="visible"/>
                                      </p:to>
                                    </p:set>
                                    <p:anim calcmode="lin" valueType="num">
                                      <p:cBhvr>
                                        <p:cTn id="7" dur="1000" fill="hold"/>
                                        <p:tgtEl>
                                          <p:spTgt spid="4977"/>
                                        </p:tgtEl>
                                        <p:attrNameLst>
                                          <p:attrName>ppt_x</p:attrName>
                                        </p:attrNameLst>
                                      </p:cBhvr>
                                      <p:tavLst>
                                        <p:tav tm="0">
                                          <p:val>
                                            <p:strVal val="#ppt_x"/>
                                          </p:val>
                                        </p:tav>
                                        <p:tav tm="100000">
                                          <p:val>
                                            <p:strVal val="#ppt_x"/>
                                          </p:val>
                                        </p:tav>
                                      </p:tavLst>
                                    </p:anim>
                                    <p:anim calcmode="lin" valueType="num">
                                      <p:cBhvr>
                                        <p:cTn id="8" dur="1000" fill="hold"/>
                                        <p:tgtEl>
                                          <p:spTgt spid="4977"/>
                                        </p:tgtEl>
                                        <p:attrNameLst>
                                          <p:attrName>ppt_y</p:attrName>
                                        </p:attrNameLst>
                                      </p:cBhvr>
                                      <p:tavLst>
                                        <p:tav tm="0">
                                          <p:val>
                                            <p:strVal val="0-#ppt_h/2"/>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4982"/>
                                        </p:tgtEl>
                                        <p:attrNameLst>
                                          <p:attrName>style.visibility</p:attrName>
                                        </p:attrNameLst>
                                      </p:cBhvr>
                                      <p:to>
                                        <p:strVal val="visible"/>
                                      </p:to>
                                    </p:set>
                                    <p:anim calcmode="lin" valueType="num">
                                      <p:cBhvr>
                                        <p:cTn id="11" dur="1000" fill="hold"/>
                                        <p:tgtEl>
                                          <p:spTgt spid="4982"/>
                                        </p:tgtEl>
                                        <p:attrNameLst>
                                          <p:attrName>ppt_x</p:attrName>
                                        </p:attrNameLst>
                                      </p:cBhvr>
                                      <p:tavLst>
                                        <p:tav tm="0">
                                          <p:val>
                                            <p:strVal val="#ppt_x"/>
                                          </p:val>
                                        </p:tav>
                                        <p:tav tm="100000">
                                          <p:val>
                                            <p:strVal val="#ppt_x"/>
                                          </p:val>
                                        </p:tav>
                                      </p:tavLst>
                                    </p:anim>
                                    <p:anim calcmode="lin" valueType="num">
                                      <p:cBhvr>
                                        <p:cTn id="12" dur="1000" fill="hold"/>
                                        <p:tgtEl>
                                          <p:spTgt spid="4982"/>
                                        </p:tgtEl>
                                        <p:attrNameLst>
                                          <p:attrName>ppt_y</p:attrName>
                                        </p:attrNameLst>
                                      </p:cBhvr>
                                      <p:tavLst>
                                        <p:tav tm="0">
                                          <p:val>
                                            <p:strVal val="1+#ppt_h/2"/>
                                          </p:val>
                                        </p:tav>
                                        <p:tav tm="100000">
                                          <p:val>
                                            <p:strVal val="#ppt_y"/>
                                          </p:val>
                                        </p:tav>
                                      </p:tavLst>
                                    </p:anim>
                                  </p:childTnLst>
                                </p:cTn>
                              </p:par>
                              <p:par>
                                <p:cTn id="13" presetID="2" presetClass="entr" presetSubtype="8" accel="50000" decel="50000" fill="hold" grpId="3" nodeType="withEffect">
                                  <p:stCondLst>
                                    <p:cond delay="1000"/>
                                  </p:stCondLst>
                                  <p:iterate>
                                    <p:tmAbs val="0"/>
                                  </p:iterate>
                                  <p:childTnLst>
                                    <p:set>
                                      <p:cBhvr>
                                        <p:cTn id="14" fill="hold"/>
                                        <p:tgtEl>
                                          <p:spTgt spid="4967"/>
                                        </p:tgtEl>
                                        <p:attrNameLst>
                                          <p:attrName>style.visibility</p:attrName>
                                        </p:attrNameLst>
                                      </p:cBhvr>
                                      <p:to>
                                        <p:strVal val="visible"/>
                                      </p:to>
                                    </p:set>
                                    <p:anim calcmode="lin" valueType="num">
                                      <p:cBhvr>
                                        <p:cTn id="15" dur="1000" fill="hold"/>
                                        <p:tgtEl>
                                          <p:spTgt spid="4967"/>
                                        </p:tgtEl>
                                        <p:attrNameLst>
                                          <p:attrName>ppt_x</p:attrName>
                                        </p:attrNameLst>
                                      </p:cBhvr>
                                      <p:tavLst>
                                        <p:tav tm="0">
                                          <p:val>
                                            <p:strVal val="0-#ppt_w/2"/>
                                          </p:val>
                                        </p:tav>
                                        <p:tav tm="100000">
                                          <p:val>
                                            <p:strVal val="#ppt_x"/>
                                          </p:val>
                                        </p:tav>
                                      </p:tavLst>
                                    </p:anim>
                                    <p:anim calcmode="lin" valueType="num">
                                      <p:cBhvr>
                                        <p:cTn id="16" dur="1000" fill="hold"/>
                                        <p:tgtEl>
                                          <p:spTgt spid="49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7" grpId="3" animBg="1" advAuto="0"/>
      <p:bldP spid="4977" grpId="1" animBg="1" advAuto="0"/>
      <p:bldP spid="4982" grpId="2"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 name="Rectangle"/>
          <p:cNvSpPr/>
          <p:nvPr/>
        </p:nvSpPr>
        <p:spPr>
          <a:xfrm>
            <a:off x="14932783" y="-1"/>
            <a:ext cx="9451217" cy="13716001"/>
          </a:xfrm>
          <a:prstGeom prst="rect">
            <a:avLst/>
          </a:pr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5000" name="Group"/>
          <p:cNvGrpSpPr/>
          <p:nvPr/>
        </p:nvGrpSpPr>
        <p:grpSpPr>
          <a:xfrm>
            <a:off x="13001390" y="2222478"/>
            <a:ext cx="9442606" cy="2575324"/>
            <a:chOff x="0" y="0"/>
            <a:chExt cx="9442604" cy="2575322"/>
          </a:xfrm>
        </p:grpSpPr>
        <p:pic>
          <p:nvPicPr>
            <p:cNvPr id="4998" name="photodune BRIGHTER.png"/>
            <p:cNvPicPr>
              <a:picLocks noChangeAspect="1"/>
            </p:cNvPicPr>
            <p:nvPr/>
          </p:nvPicPr>
          <p:blipFill>
            <a:blip r:embed="rId2" cstate="print">
              <a:extLst>
                <a:ext uri="{28A0092B-C50C-407E-A947-70E740481C1C}">
                  <a14:useLocalDpi xmlns:a14="http://schemas.microsoft.com/office/drawing/2010/main" val="0"/>
                </a:ext>
              </a:extLst>
            </a:blip>
            <a:srcRect l="7815" r="7815"/>
            <a:stretch/>
          </p:blipFill>
          <p:spPr>
            <a:xfrm>
              <a:off x="0" y="0"/>
              <a:ext cx="3862785" cy="2575322"/>
            </a:xfrm>
            <a:custGeom>
              <a:avLst/>
              <a:gdLst/>
              <a:ahLst/>
              <a:cxnLst>
                <a:cxn ang="0">
                  <a:pos x="wd2" y="hd2"/>
                </a:cxn>
                <a:cxn ang="5400000">
                  <a:pos x="wd2" y="hd2"/>
                </a:cxn>
                <a:cxn ang="10800000">
                  <a:pos x="wd2" y="hd2"/>
                </a:cxn>
                <a:cxn ang="16200000">
                  <a:pos x="wd2" y="hd2"/>
                </a:cxn>
              </a:cxnLst>
              <a:rect l="0" t="0" r="r" b="b"/>
              <a:pathLst>
                <a:path w="21600" h="21600" extrusionOk="0">
                  <a:moveTo>
                    <a:pt x="5457" y="0"/>
                  </a:moveTo>
                  <a:cubicBezTo>
                    <a:pt x="3856" y="0"/>
                    <a:pt x="2895" y="2"/>
                    <a:pt x="2255" y="403"/>
                  </a:cubicBezTo>
                  <a:cubicBezTo>
                    <a:pt x="1331" y="907"/>
                    <a:pt x="605" y="1997"/>
                    <a:pt x="269" y="3382"/>
                  </a:cubicBezTo>
                  <a:cubicBezTo>
                    <a:pt x="1" y="4343"/>
                    <a:pt x="0" y="5783"/>
                    <a:pt x="0" y="8185"/>
                  </a:cubicBezTo>
                  <a:lnTo>
                    <a:pt x="0" y="13415"/>
                  </a:lnTo>
                  <a:cubicBezTo>
                    <a:pt x="0" y="15817"/>
                    <a:pt x="1" y="17257"/>
                    <a:pt x="269" y="18218"/>
                  </a:cubicBezTo>
                  <a:cubicBezTo>
                    <a:pt x="605" y="19603"/>
                    <a:pt x="1331" y="20693"/>
                    <a:pt x="2255" y="21197"/>
                  </a:cubicBezTo>
                  <a:cubicBezTo>
                    <a:pt x="2895" y="21598"/>
                    <a:pt x="3856" y="21600"/>
                    <a:pt x="5457" y="21600"/>
                  </a:cubicBezTo>
                  <a:lnTo>
                    <a:pt x="16143" y="21600"/>
                  </a:lnTo>
                  <a:cubicBezTo>
                    <a:pt x="17744" y="21600"/>
                    <a:pt x="18705" y="21598"/>
                    <a:pt x="19345" y="21197"/>
                  </a:cubicBezTo>
                  <a:cubicBezTo>
                    <a:pt x="20269" y="20693"/>
                    <a:pt x="20995" y="19603"/>
                    <a:pt x="21331" y="18218"/>
                  </a:cubicBezTo>
                  <a:cubicBezTo>
                    <a:pt x="21599" y="17257"/>
                    <a:pt x="21600" y="15817"/>
                    <a:pt x="21600" y="13415"/>
                  </a:cubicBezTo>
                  <a:lnTo>
                    <a:pt x="21600" y="8185"/>
                  </a:lnTo>
                  <a:cubicBezTo>
                    <a:pt x="21600" y="5783"/>
                    <a:pt x="21599" y="4343"/>
                    <a:pt x="21331" y="3382"/>
                  </a:cubicBezTo>
                  <a:cubicBezTo>
                    <a:pt x="20995" y="1997"/>
                    <a:pt x="20269" y="907"/>
                    <a:pt x="19345" y="403"/>
                  </a:cubicBezTo>
                  <a:cubicBezTo>
                    <a:pt x="18705" y="2"/>
                    <a:pt x="17744" y="0"/>
                    <a:pt x="16143" y="0"/>
                  </a:cubicBezTo>
                  <a:lnTo>
                    <a:pt x="5457" y="0"/>
                  </a:lnTo>
                  <a:close/>
                </a:path>
              </a:pathLst>
            </a:custGeom>
            <a:ln w="12700" cap="flat">
              <a:noFill/>
              <a:miter lim="400000"/>
            </a:ln>
            <a:effectLst/>
          </p:spPr>
        </p:pic>
        <p:sp>
          <p:nvSpPr>
            <p:cNvPr id="4999" name="“Lorem ipsum dolor sit elit, consect loreretur adipiscing nisi aute. ipsum sit elit, Lorem ipsum dolor sit elit,”…"/>
            <p:cNvSpPr txBox="1"/>
            <p:nvPr/>
          </p:nvSpPr>
          <p:spPr>
            <a:xfrm>
              <a:off x="4680103" y="468510"/>
              <a:ext cx="4762501" cy="1638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defRPr sz="1900" i="1" spc="57"/>
              </a:pPr>
              <a:r>
                <a:t>“Lorem ipsum dolor sit elit, consect loreretur adipiscing nisi aute. ipsum sit elit, Lorem ipsum dolor sit elit,”</a:t>
              </a:r>
            </a:p>
            <a:p>
              <a:pPr>
                <a:defRPr sz="1900" b="1" i="1" spc="57"/>
              </a:pPr>
              <a:r>
                <a:t>Jane Doe, Company</a:t>
              </a:r>
            </a:p>
          </p:txBody>
        </p:sp>
      </p:grpSp>
      <p:grpSp>
        <p:nvGrpSpPr>
          <p:cNvPr id="5003" name="Group"/>
          <p:cNvGrpSpPr/>
          <p:nvPr/>
        </p:nvGrpSpPr>
        <p:grpSpPr>
          <a:xfrm>
            <a:off x="13001391" y="5570339"/>
            <a:ext cx="9442605" cy="2575324"/>
            <a:chOff x="0" y="0"/>
            <a:chExt cx="9442604" cy="2575322"/>
          </a:xfrm>
        </p:grpSpPr>
        <p:pic>
          <p:nvPicPr>
            <p:cNvPr id="5001" name="photodune BRIGHTER.png"/>
            <p:cNvPicPr>
              <a:picLocks noChangeAspect="1"/>
            </p:cNvPicPr>
            <p:nvPr/>
          </p:nvPicPr>
          <p:blipFill>
            <a:blip r:embed="rId2" cstate="print">
              <a:extLst>
                <a:ext uri="{28A0092B-C50C-407E-A947-70E740481C1C}">
                  <a14:useLocalDpi xmlns:a14="http://schemas.microsoft.com/office/drawing/2010/main" val="0"/>
                </a:ext>
              </a:extLst>
            </a:blip>
            <a:srcRect l="7815" r="7815"/>
            <a:stretch/>
          </p:blipFill>
          <p:spPr>
            <a:xfrm>
              <a:off x="0" y="0"/>
              <a:ext cx="3862785" cy="2575322"/>
            </a:xfrm>
            <a:custGeom>
              <a:avLst/>
              <a:gdLst/>
              <a:ahLst/>
              <a:cxnLst>
                <a:cxn ang="0">
                  <a:pos x="wd2" y="hd2"/>
                </a:cxn>
                <a:cxn ang="5400000">
                  <a:pos x="wd2" y="hd2"/>
                </a:cxn>
                <a:cxn ang="10800000">
                  <a:pos x="wd2" y="hd2"/>
                </a:cxn>
                <a:cxn ang="16200000">
                  <a:pos x="wd2" y="hd2"/>
                </a:cxn>
              </a:cxnLst>
              <a:rect l="0" t="0" r="r" b="b"/>
              <a:pathLst>
                <a:path w="21600" h="21600" extrusionOk="0">
                  <a:moveTo>
                    <a:pt x="5457" y="0"/>
                  </a:moveTo>
                  <a:cubicBezTo>
                    <a:pt x="3856" y="0"/>
                    <a:pt x="2895" y="2"/>
                    <a:pt x="2255" y="403"/>
                  </a:cubicBezTo>
                  <a:cubicBezTo>
                    <a:pt x="1331" y="907"/>
                    <a:pt x="605" y="1997"/>
                    <a:pt x="269" y="3382"/>
                  </a:cubicBezTo>
                  <a:cubicBezTo>
                    <a:pt x="1" y="4343"/>
                    <a:pt x="0" y="5783"/>
                    <a:pt x="0" y="8185"/>
                  </a:cubicBezTo>
                  <a:lnTo>
                    <a:pt x="0" y="13415"/>
                  </a:lnTo>
                  <a:cubicBezTo>
                    <a:pt x="0" y="15817"/>
                    <a:pt x="1" y="17257"/>
                    <a:pt x="269" y="18218"/>
                  </a:cubicBezTo>
                  <a:cubicBezTo>
                    <a:pt x="605" y="19603"/>
                    <a:pt x="1331" y="20693"/>
                    <a:pt x="2255" y="21197"/>
                  </a:cubicBezTo>
                  <a:cubicBezTo>
                    <a:pt x="2895" y="21598"/>
                    <a:pt x="3856" y="21600"/>
                    <a:pt x="5457" y="21600"/>
                  </a:cubicBezTo>
                  <a:lnTo>
                    <a:pt x="16143" y="21600"/>
                  </a:lnTo>
                  <a:cubicBezTo>
                    <a:pt x="17744" y="21600"/>
                    <a:pt x="18705" y="21598"/>
                    <a:pt x="19345" y="21197"/>
                  </a:cubicBezTo>
                  <a:cubicBezTo>
                    <a:pt x="20269" y="20693"/>
                    <a:pt x="20995" y="19603"/>
                    <a:pt x="21331" y="18218"/>
                  </a:cubicBezTo>
                  <a:cubicBezTo>
                    <a:pt x="21599" y="17257"/>
                    <a:pt x="21600" y="15817"/>
                    <a:pt x="21600" y="13415"/>
                  </a:cubicBezTo>
                  <a:lnTo>
                    <a:pt x="21600" y="8185"/>
                  </a:lnTo>
                  <a:cubicBezTo>
                    <a:pt x="21600" y="5783"/>
                    <a:pt x="21599" y="4343"/>
                    <a:pt x="21331" y="3382"/>
                  </a:cubicBezTo>
                  <a:cubicBezTo>
                    <a:pt x="20995" y="1997"/>
                    <a:pt x="20269" y="907"/>
                    <a:pt x="19345" y="403"/>
                  </a:cubicBezTo>
                  <a:cubicBezTo>
                    <a:pt x="18705" y="2"/>
                    <a:pt x="17744" y="0"/>
                    <a:pt x="16143" y="0"/>
                  </a:cubicBezTo>
                  <a:lnTo>
                    <a:pt x="5457" y="0"/>
                  </a:lnTo>
                  <a:close/>
                </a:path>
              </a:pathLst>
            </a:custGeom>
            <a:ln w="12700" cap="flat">
              <a:noFill/>
              <a:miter lim="400000"/>
            </a:ln>
            <a:effectLst/>
          </p:spPr>
        </p:pic>
        <p:sp>
          <p:nvSpPr>
            <p:cNvPr id="5002" name="“Lorem ipsum dolor sit elit, consect loreretur adipiscing nisi aute. ipsum sit elit, Lorem ipsum dolor sit elit,”…"/>
            <p:cNvSpPr txBox="1"/>
            <p:nvPr/>
          </p:nvSpPr>
          <p:spPr>
            <a:xfrm>
              <a:off x="4680103" y="468510"/>
              <a:ext cx="4762501" cy="1638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defRPr sz="1900" i="1" spc="57"/>
              </a:pPr>
              <a:r>
                <a:t>“Lorem ipsum dolor sit elit, consect loreretur adipiscing nisi aute. ipsum sit elit, Lorem ipsum dolor sit elit,”</a:t>
              </a:r>
            </a:p>
            <a:p>
              <a:pPr>
                <a:defRPr sz="1900" b="1" i="1" spc="57"/>
              </a:pPr>
              <a:r>
                <a:t>Jane Doe, Company</a:t>
              </a:r>
            </a:p>
          </p:txBody>
        </p:sp>
      </p:grpSp>
      <p:grpSp>
        <p:nvGrpSpPr>
          <p:cNvPr id="5006" name="Group"/>
          <p:cNvGrpSpPr/>
          <p:nvPr/>
        </p:nvGrpSpPr>
        <p:grpSpPr>
          <a:xfrm>
            <a:off x="13001391" y="8918199"/>
            <a:ext cx="9442605" cy="2575324"/>
            <a:chOff x="0" y="0"/>
            <a:chExt cx="9442604" cy="2575322"/>
          </a:xfrm>
        </p:grpSpPr>
        <p:pic>
          <p:nvPicPr>
            <p:cNvPr id="5004" name="photodune BRIGHTER.png"/>
            <p:cNvPicPr>
              <a:picLocks noChangeAspect="1"/>
            </p:cNvPicPr>
            <p:nvPr/>
          </p:nvPicPr>
          <p:blipFill>
            <a:blip r:embed="rId2" cstate="print">
              <a:extLst>
                <a:ext uri="{28A0092B-C50C-407E-A947-70E740481C1C}">
                  <a14:useLocalDpi xmlns:a14="http://schemas.microsoft.com/office/drawing/2010/main" val="0"/>
                </a:ext>
              </a:extLst>
            </a:blip>
            <a:srcRect l="7815" r="7815"/>
            <a:stretch/>
          </p:blipFill>
          <p:spPr>
            <a:xfrm>
              <a:off x="0" y="0"/>
              <a:ext cx="3862785" cy="2575322"/>
            </a:xfrm>
            <a:custGeom>
              <a:avLst/>
              <a:gdLst/>
              <a:ahLst/>
              <a:cxnLst>
                <a:cxn ang="0">
                  <a:pos x="wd2" y="hd2"/>
                </a:cxn>
                <a:cxn ang="5400000">
                  <a:pos x="wd2" y="hd2"/>
                </a:cxn>
                <a:cxn ang="10800000">
                  <a:pos x="wd2" y="hd2"/>
                </a:cxn>
                <a:cxn ang="16200000">
                  <a:pos x="wd2" y="hd2"/>
                </a:cxn>
              </a:cxnLst>
              <a:rect l="0" t="0" r="r" b="b"/>
              <a:pathLst>
                <a:path w="21600" h="21600" extrusionOk="0">
                  <a:moveTo>
                    <a:pt x="5457" y="0"/>
                  </a:moveTo>
                  <a:cubicBezTo>
                    <a:pt x="3856" y="0"/>
                    <a:pt x="2895" y="2"/>
                    <a:pt x="2255" y="403"/>
                  </a:cubicBezTo>
                  <a:cubicBezTo>
                    <a:pt x="1331" y="907"/>
                    <a:pt x="605" y="1997"/>
                    <a:pt x="269" y="3382"/>
                  </a:cubicBezTo>
                  <a:cubicBezTo>
                    <a:pt x="1" y="4343"/>
                    <a:pt x="0" y="5783"/>
                    <a:pt x="0" y="8185"/>
                  </a:cubicBezTo>
                  <a:lnTo>
                    <a:pt x="0" y="13415"/>
                  </a:lnTo>
                  <a:cubicBezTo>
                    <a:pt x="0" y="15817"/>
                    <a:pt x="1" y="17257"/>
                    <a:pt x="269" y="18218"/>
                  </a:cubicBezTo>
                  <a:cubicBezTo>
                    <a:pt x="605" y="19603"/>
                    <a:pt x="1331" y="20693"/>
                    <a:pt x="2255" y="21197"/>
                  </a:cubicBezTo>
                  <a:cubicBezTo>
                    <a:pt x="2895" y="21598"/>
                    <a:pt x="3856" y="21600"/>
                    <a:pt x="5457" y="21600"/>
                  </a:cubicBezTo>
                  <a:lnTo>
                    <a:pt x="16143" y="21600"/>
                  </a:lnTo>
                  <a:cubicBezTo>
                    <a:pt x="17744" y="21600"/>
                    <a:pt x="18705" y="21598"/>
                    <a:pt x="19345" y="21197"/>
                  </a:cubicBezTo>
                  <a:cubicBezTo>
                    <a:pt x="20269" y="20693"/>
                    <a:pt x="20995" y="19603"/>
                    <a:pt x="21331" y="18218"/>
                  </a:cubicBezTo>
                  <a:cubicBezTo>
                    <a:pt x="21599" y="17257"/>
                    <a:pt x="21600" y="15817"/>
                    <a:pt x="21600" y="13415"/>
                  </a:cubicBezTo>
                  <a:lnTo>
                    <a:pt x="21600" y="8185"/>
                  </a:lnTo>
                  <a:cubicBezTo>
                    <a:pt x="21600" y="5783"/>
                    <a:pt x="21599" y="4343"/>
                    <a:pt x="21331" y="3382"/>
                  </a:cubicBezTo>
                  <a:cubicBezTo>
                    <a:pt x="20995" y="1997"/>
                    <a:pt x="20269" y="907"/>
                    <a:pt x="19345" y="403"/>
                  </a:cubicBezTo>
                  <a:cubicBezTo>
                    <a:pt x="18705" y="2"/>
                    <a:pt x="17744" y="0"/>
                    <a:pt x="16143" y="0"/>
                  </a:cubicBezTo>
                  <a:lnTo>
                    <a:pt x="5457" y="0"/>
                  </a:lnTo>
                  <a:close/>
                </a:path>
              </a:pathLst>
            </a:custGeom>
            <a:ln w="12700" cap="flat">
              <a:noFill/>
              <a:miter lim="400000"/>
            </a:ln>
            <a:effectLst/>
          </p:spPr>
        </p:pic>
        <p:sp>
          <p:nvSpPr>
            <p:cNvPr id="5005" name="“Lorem ipsum dolor sit elit, consect loreretur adipiscing nisi aute. ipsum sit elit, Lorem ipsum dolor sit elit,”…"/>
            <p:cNvSpPr txBox="1"/>
            <p:nvPr/>
          </p:nvSpPr>
          <p:spPr>
            <a:xfrm>
              <a:off x="4680103" y="468510"/>
              <a:ext cx="4762501" cy="1638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defRPr sz="1900" i="1" spc="57"/>
              </a:pPr>
              <a:r>
                <a:t>“Lorem ipsum dolor sit elit, consect loreretur adipiscing nisi aute. ipsum sit elit, Lorem ipsum dolor sit elit,”</a:t>
              </a:r>
            </a:p>
            <a:p>
              <a:pPr>
                <a:defRPr sz="1900" b="1" i="1" spc="57"/>
              </a:pPr>
              <a:r>
                <a:t>Jane Doe, Company</a:t>
              </a:r>
            </a:p>
          </p:txBody>
        </p:sp>
      </p:grpSp>
      <p:sp>
        <p:nvSpPr>
          <p:cNvPr id="5007" name="Triple girls team strategy"/>
          <p:cNvSpPr txBox="1"/>
          <p:nvPr/>
        </p:nvSpPr>
        <p:spPr>
          <a:xfrm>
            <a:off x="2243978" y="2919766"/>
            <a:ext cx="6350001" cy="3842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rPr dirty="0"/>
              <a:t>Triple </a:t>
            </a:r>
            <a:r>
              <a:rPr lang="en-US" dirty="0"/>
              <a:t>play</a:t>
            </a:r>
            <a:r>
              <a:rPr dirty="0"/>
              <a:t> team strategy</a:t>
            </a:r>
          </a:p>
        </p:txBody>
      </p:sp>
      <p:sp>
        <p:nvSpPr>
          <p:cNvPr id="5008" name="Insert title here"/>
          <p:cNvSpPr txBox="1"/>
          <p:nvPr/>
        </p:nvSpPr>
        <p:spPr>
          <a:xfrm>
            <a:off x="2243978" y="9258674"/>
            <a:ext cx="4630184"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Insert title here</a:t>
            </a:r>
          </a:p>
        </p:txBody>
      </p:sp>
      <p:sp>
        <p:nvSpPr>
          <p:cNvPr id="5009" name="Awesome template"/>
          <p:cNvSpPr txBox="1"/>
          <p:nvPr/>
        </p:nvSpPr>
        <p:spPr>
          <a:xfrm>
            <a:off x="2243978" y="2222478"/>
            <a:ext cx="6350001"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Awesome template</a:t>
            </a:r>
          </a:p>
        </p:txBody>
      </p:sp>
      <p:sp>
        <p:nvSpPr>
          <p:cNvPr id="5010" name="Lorem ipsum dolor sit elit, consect loreretur adipiscing nisi aute. ipsum sit elit, Lorem ipsum dolor sit elit, Lorem ipsum dolor sit elit, consect"/>
          <p:cNvSpPr txBox="1"/>
          <p:nvPr/>
        </p:nvSpPr>
        <p:spPr>
          <a:xfrm>
            <a:off x="2243978" y="9925071"/>
            <a:ext cx="4630184"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1" nodeType="withEffect">
                                  <p:stCondLst>
                                    <p:cond delay="0"/>
                                  </p:stCondLst>
                                  <p:iterate>
                                    <p:tmAbs val="0"/>
                                  </p:iterate>
                                  <p:childTnLst>
                                    <p:set>
                                      <p:cBhvr>
                                        <p:cTn id="6" fill="hold"/>
                                        <p:tgtEl>
                                          <p:spTgt spid="4997"/>
                                        </p:tgtEl>
                                        <p:attrNameLst>
                                          <p:attrName>style.visibility</p:attrName>
                                        </p:attrNameLst>
                                      </p:cBhvr>
                                      <p:to>
                                        <p:strVal val="visible"/>
                                      </p:to>
                                    </p:set>
                                    <p:anim calcmode="lin" valueType="num">
                                      <p:cBhvr>
                                        <p:cTn id="7" dur="1000" fill="hold"/>
                                        <p:tgtEl>
                                          <p:spTgt spid="4997"/>
                                        </p:tgtEl>
                                        <p:attrNameLst>
                                          <p:attrName>ppt_x</p:attrName>
                                        </p:attrNameLst>
                                      </p:cBhvr>
                                      <p:tavLst>
                                        <p:tav tm="0">
                                          <p:val>
                                            <p:strVal val="#ppt_x"/>
                                          </p:val>
                                        </p:tav>
                                        <p:tav tm="100000">
                                          <p:val>
                                            <p:strVal val="#ppt_x"/>
                                          </p:val>
                                        </p:tav>
                                      </p:tavLst>
                                    </p:anim>
                                    <p:anim calcmode="lin" valueType="num">
                                      <p:cBhvr>
                                        <p:cTn id="8" dur="1000" fill="hold"/>
                                        <p:tgtEl>
                                          <p:spTgt spid="4997"/>
                                        </p:tgtEl>
                                        <p:attrNameLst>
                                          <p:attrName>ppt_y</p:attrName>
                                        </p:attrNameLst>
                                      </p:cBhvr>
                                      <p:tavLst>
                                        <p:tav tm="0">
                                          <p:val>
                                            <p:strVal val="0-#ppt_h/2"/>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5000"/>
                                        </p:tgtEl>
                                        <p:attrNameLst>
                                          <p:attrName>style.visibility</p:attrName>
                                        </p:attrNameLst>
                                      </p:cBhvr>
                                      <p:to>
                                        <p:strVal val="visible"/>
                                      </p:to>
                                    </p:set>
                                    <p:anim calcmode="lin" valueType="num">
                                      <p:cBhvr>
                                        <p:cTn id="11" dur="1000" fill="hold"/>
                                        <p:tgtEl>
                                          <p:spTgt spid="5000"/>
                                        </p:tgtEl>
                                        <p:attrNameLst>
                                          <p:attrName>ppt_x</p:attrName>
                                        </p:attrNameLst>
                                      </p:cBhvr>
                                      <p:tavLst>
                                        <p:tav tm="0">
                                          <p:val>
                                            <p:strVal val="#ppt_x"/>
                                          </p:val>
                                        </p:tav>
                                        <p:tav tm="100000">
                                          <p:val>
                                            <p:strVal val="#ppt_x"/>
                                          </p:val>
                                        </p:tav>
                                      </p:tavLst>
                                    </p:anim>
                                    <p:anim calcmode="lin" valueType="num">
                                      <p:cBhvr>
                                        <p:cTn id="12" dur="1000" fill="hold"/>
                                        <p:tgtEl>
                                          <p:spTgt spid="5000"/>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5003"/>
                                        </p:tgtEl>
                                        <p:attrNameLst>
                                          <p:attrName>style.visibility</p:attrName>
                                        </p:attrNameLst>
                                      </p:cBhvr>
                                      <p:to>
                                        <p:strVal val="visible"/>
                                      </p:to>
                                    </p:set>
                                    <p:anim calcmode="lin" valueType="num">
                                      <p:cBhvr>
                                        <p:cTn id="15" dur="1000" fill="hold"/>
                                        <p:tgtEl>
                                          <p:spTgt spid="5003"/>
                                        </p:tgtEl>
                                        <p:attrNameLst>
                                          <p:attrName>ppt_x</p:attrName>
                                        </p:attrNameLst>
                                      </p:cBhvr>
                                      <p:tavLst>
                                        <p:tav tm="0">
                                          <p:val>
                                            <p:strVal val="#ppt_x"/>
                                          </p:val>
                                        </p:tav>
                                        <p:tav tm="100000">
                                          <p:val>
                                            <p:strVal val="#ppt_x"/>
                                          </p:val>
                                        </p:tav>
                                      </p:tavLst>
                                    </p:anim>
                                    <p:anim calcmode="lin" valueType="num">
                                      <p:cBhvr>
                                        <p:cTn id="16" dur="1000" fill="hold"/>
                                        <p:tgtEl>
                                          <p:spTgt spid="5003"/>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5006"/>
                                        </p:tgtEl>
                                        <p:attrNameLst>
                                          <p:attrName>style.visibility</p:attrName>
                                        </p:attrNameLst>
                                      </p:cBhvr>
                                      <p:to>
                                        <p:strVal val="visible"/>
                                      </p:to>
                                    </p:set>
                                    <p:anim calcmode="lin" valueType="num">
                                      <p:cBhvr>
                                        <p:cTn id="19" dur="1000" fill="hold"/>
                                        <p:tgtEl>
                                          <p:spTgt spid="5006"/>
                                        </p:tgtEl>
                                        <p:attrNameLst>
                                          <p:attrName>ppt_x</p:attrName>
                                        </p:attrNameLst>
                                      </p:cBhvr>
                                      <p:tavLst>
                                        <p:tav tm="0">
                                          <p:val>
                                            <p:strVal val="#ppt_x"/>
                                          </p:val>
                                        </p:tav>
                                        <p:tav tm="100000">
                                          <p:val>
                                            <p:strVal val="#ppt_x"/>
                                          </p:val>
                                        </p:tav>
                                      </p:tavLst>
                                    </p:anim>
                                    <p:anim calcmode="lin" valueType="num">
                                      <p:cBhvr>
                                        <p:cTn id="20" dur="1000" fill="hold"/>
                                        <p:tgtEl>
                                          <p:spTgt spid="50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 grpId="1" animBg="1" advAuto="0"/>
      <p:bldP spid="5000" grpId="2" animBg="1" advAuto="0"/>
      <p:bldP spid="5003" grpId="3" animBg="1" advAuto="0"/>
      <p:bldP spid="5006" grpId="4"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2" name="Rectangle"/>
          <p:cNvSpPr/>
          <p:nvPr/>
        </p:nvSpPr>
        <p:spPr>
          <a:xfrm>
            <a:off x="0" y="-1"/>
            <a:ext cx="24384001" cy="6858001"/>
          </a:xfrm>
          <a:prstGeom prst="rect">
            <a:avLst/>
          </a:prstGeom>
          <a:gradFill>
            <a:gsLst>
              <a:gs pos="0">
                <a:srgbClr val="EBEBEB"/>
              </a:gs>
              <a:gs pos="100000">
                <a:srgbClr val="FFFFFF"/>
              </a:gs>
            </a:gsLst>
            <a:lin ang="16200000"/>
          </a:gra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5015" name="Group"/>
          <p:cNvGrpSpPr/>
          <p:nvPr/>
        </p:nvGrpSpPr>
        <p:grpSpPr>
          <a:xfrm>
            <a:off x="10493734" y="5159708"/>
            <a:ext cx="3396532" cy="3396586"/>
            <a:chOff x="-1" y="0"/>
            <a:chExt cx="3396530" cy="3396584"/>
          </a:xfrm>
        </p:grpSpPr>
        <p:sp>
          <p:nvSpPr>
            <p:cNvPr id="5013" name="Shape"/>
            <p:cNvSpPr/>
            <p:nvPr/>
          </p:nvSpPr>
          <p:spPr>
            <a:xfrm>
              <a:off x="-1" y="0"/>
              <a:ext cx="3396530" cy="3396584"/>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7"/>
                  </a:cubicBezTo>
                  <a:cubicBezTo>
                    <a:pt x="-961" y="7038"/>
                    <a:pt x="-961" y="13557"/>
                    <a:pt x="2882" y="17578"/>
                  </a:cubicBezTo>
                  <a:cubicBezTo>
                    <a:pt x="6725" y="21600"/>
                    <a:pt x="12953" y="21600"/>
                    <a:pt x="16796" y="17578"/>
                  </a:cubicBezTo>
                  <a:cubicBezTo>
                    <a:pt x="20639" y="13557"/>
                    <a:pt x="20639" y="7038"/>
                    <a:pt x="16796" y="3017"/>
                  </a:cubicBezTo>
                  <a:cubicBezTo>
                    <a:pt x="14875" y="1006"/>
                    <a:pt x="12357" y="0"/>
                    <a:pt x="9839" y="0"/>
                  </a:cubicBezTo>
                  <a:close/>
                  <a:moveTo>
                    <a:pt x="9839" y="1236"/>
                  </a:moveTo>
                  <a:cubicBezTo>
                    <a:pt x="12055" y="1236"/>
                    <a:pt x="14270" y="2121"/>
                    <a:pt x="15961" y="3891"/>
                  </a:cubicBezTo>
                  <a:cubicBezTo>
                    <a:pt x="19342" y="7429"/>
                    <a:pt x="19342" y="13166"/>
                    <a:pt x="15961" y="16704"/>
                  </a:cubicBezTo>
                  <a:cubicBezTo>
                    <a:pt x="12580" y="20243"/>
                    <a:pt x="7098" y="20243"/>
                    <a:pt x="3717" y="16704"/>
                  </a:cubicBezTo>
                  <a:cubicBezTo>
                    <a:pt x="336" y="13166"/>
                    <a:pt x="336" y="7429"/>
                    <a:pt x="3717" y="3891"/>
                  </a:cubicBezTo>
                  <a:cubicBezTo>
                    <a:pt x="5408" y="2121"/>
                    <a:pt x="7623" y="1236"/>
                    <a:pt x="9839" y="1236"/>
                  </a:cubicBezTo>
                  <a:close/>
                </a:path>
              </a:pathLst>
            </a:cu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pic>
          <p:nvPicPr>
            <p:cNvPr id="5014" name="photodune BRIGHTER.png"/>
            <p:cNvPicPr>
              <a:picLocks noChangeAspect="1"/>
            </p:cNvPicPr>
            <p:nvPr/>
          </p:nvPicPr>
          <p:blipFill>
            <a:blip r:embed="rId2" cstate="print">
              <a:extLst>
                <a:ext uri="{28A0092B-C50C-407E-A947-70E740481C1C}">
                  <a14:useLocalDpi xmlns:a14="http://schemas.microsoft.com/office/drawing/2010/main" val="0"/>
                </a:ext>
              </a:extLst>
            </a:blip>
            <a:srcRect l="21875" r="21875"/>
            <a:stretch/>
          </p:blipFill>
          <p:spPr>
            <a:xfrm>
              <a:off x="203923" y="203923"/>
              <a:ext cx="2988758" cy="2988811"/>
            </a:xfrm>
            <a:custGeom>
              <a:avLst/>
              <a:gdLst/>
              <a:ahLst/>
              <a:cxnLst>
                <a:cxn ang="0">
                  <a:pos x="wd2" y="hd2"/>
                </a:cxn>
                <a:cxn ang="5400000">
                  <a:pos x="wd2" y="hd2"/>
                </a:cxn>
                <a:cxn ang="10800000">
                  <a:pos x="wd2" y="hd2"/>
                </a:cxn>
                <a:cxn ang="16200000">
                  <a:pos x="wd2" y="hd2"/>
                </a:cxn>
              </a:cxnLst>
              <a:rect l="0" t="0" r="r" b="b"/>
              <a:pathLst>
                <a:path w="19679" h="20595" extrusionOk="0">
                  <a:moveTo>
                    <a:pt x="9838" y="0"/>
                  </a:moveTo>
                  <a:cubicBezTo>
                    <a:pt x="7320"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6" y="0"/>
                    <a:pt x="9838" y="0"/>
                  </a:cubicBezTo>
                  <a:close/>
                </a:path>
              </a:pathLst>
            </a:custGeom>
            <a:ln w="12700" cap="flat">
              <a:noFill/>
              <a:miter lim="400000"/>
            </a:ln>
            <a:effectLst/>
          </p:spPr>
        </p:pic>
      </p:grpSp>
      <p:grpSp>
        <p:nvGrpSpPr>
          <p:cNvPr id="5018" name="Group"/>
          <p:cNvGrpSpPr/>
          <p:nvPr/>
        </p:nvGrpSpPr>
        <p:grpSpPr>
          <a:xfrm>
            <a:off x="4436732" y="5159708"/>
            <a:ext cx="3396532" cy="3396586"/>
            <a:chOff x="-1" y="0"/>
            <a:chExt cx="3396530" cy="3396584"/>
          </a:xfrm>
        </p:grpSpPr>
        <p:sp>
          <p:nvSpPr>
            <p:cNvPr id="5016" name="Shape"/>
            <p:cNvSpPr/>
            <p:nvPr/>
          </p:nvSpPr>
          <p:spPr>
            <a:xfrm>
              <a:off x="-1" y="0"/>
              <a:ext cx="3396530" cy="3396584"/>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7"/>
                  </a:cubicBezTo>
                  <a:cubicBezTo>
                    <a:pt x="-961" y="7038"/>
                    <a:pt x="-961" y="13557"/>
                    <a:pt x="2882" y="17578"/>
                  </a:cubicBezTo>
                  <a:cubicBezTo>
                    <a:pt x="6725" y="21600"/>
                    <a:pt x="12953" y="21600"/>
                    <a:pt x="16796" y="17578"/>
                  </a:cubicBezTo>
                  <a:cubicBezTo>
                    <a:pt x="20639" y="13557"/>
                    <a:pt x="20639" y="7038"/>
                    <a:pt x="16796" y="3017"/>
                  </a:cubicBezTo>
                  <a:cubicBezTo>
                    <a:pt x="14875" y="1006"/>
                    <a:pt x="12357" y="0"/>
                    <a:pt x="9839" y="0"/>
                  </a:cubicBezTo>
                  <a:close/>
                  <a:moveTo>
                    <a:pt x="9839" y="1236"/>
                  </a:moveTo>
                  <a:cubicBezTo>
                    <a:pt x="12055" y="1236"/>
                    <a:pt x="14270" y="2121"/>
                    <a:pt x="15961" y="3891"/>
                  </a:cubicBezTo>
                  <a:cubicBezTo>
                    <a:pt x="19342" y="7429"/>
                    <a:pt x="19342" y="13166"/>
                    <a:pt x="15961" y="16704"/>
                  </a:cubicBezTo>
                  <a:cubicBezTo>
                    <a:pt x="12580" y="20243"/>
                    <a:pt x="7098" y="20243"/>
                    <a:pt x="3717" y="16704"/>
                  </a:cubicBezTo>
                  <a:cubicBezTo>
                    <a:pt x="336" y="13166"/>
                    <a:pt x="336" y="7429"/>
                    <a:pt x="3717" y="3891"/>
                  </a:cubicBezTo>
                  <a:cubicBezTo>
                    <a:pt x="5408" y="2121"/>
                    <a:pt x="7623" y="1236"/>
                    <a:pt x="9839" y="1236"/>
                  </a:cubicBezTo>
                  <a:close/>
                </a:path>
              </a:pathLst>
            </a:cu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pic>
          <p:nvPicPr>
            <p:cNvPr id="5017" name="photodune BRIGHTER.png"/>
            <p:cNvPicPr>
              <a:picLocks noChangeAspect="1"/>
            </p:cNvPicPr>
            <p:nvPr/>
          </p:nvPicPr>
          <p:blipFill>
            <a:blip r:embed="rId2" cstate="print">
              <a:extLst>
                <a:ext uri="{28A0092B-C50C-407E-A947-70E740481C1C}">
                  <a14:useLocalDpi xmlns:a14="http://schemas.microsoft.com/office/drawing/2010/main" val="0"/>
                </a:ext>
              </a:extLst>
            </a:blip>
            <a:srcRect l="21876" r="21876"/>
            <a:stretch/>
          </p:blipFill>
          <p:spPr>
            <a:xfrm>
              <a:off x="203924" y="203923"/>
              <a:ext cx="2988757" cy="2988811"/>
            </a:xfrm>
            <a:custGeom>
              <a:avLst/>
              <a:gdLst/>
              <a:ahLst/>
              <a:cxnLst>
                <a:cxn ang="0">
                  <a:pos x="wd2" y="hd2"/>
                </a:cxn>
                <a:cxn ang="5400000">
                  <a:pos x="wd2" y="hd2"/>
                </a:cxn>
                <a:cxn ang="10800000">
                  <a:pos x="wd2" y="hd2"/>
                </a:cxn>
                <a:cxn ang="16200000">
                  <a:pos x="wd2" y="hd2"/>
                </a:cxn>
              </a:cxnLst>
              <a:rect l="0" t="0" r="r" b="b"/>
              <a:pathLst>
                <a:path w="19679" h="20595" extrusionOk="0">
                  <a:moveTo>
                    <a:pt x="9838" y="0"/>
                  </a:moveTo>
                  <a:cubicBezTo>
                    <a:pt x="7320"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6" y="0"/>
                    <a:pt x="9838" y="0"/>
                  </a:cubicBezTo>
                  <a:close/>
                </a:path>
              </a:pathLst>
            </a:custGeom>
            <a:ln w="12700" cap="flat">
              <a:noFill/>
              <a:miter lim="400000"/>
            </a:ln>
            <a:effectLst/>
          </p:spPr>
        </p:pic>
      </p:grpSp>
      <p:grpSp>
        <p:nvGrpSpPr>
          <p:cNvPr id="5021" name="Group"/>
          <p:cNvGrpSpPr/>
          <p:nvPr/>
        </p:nvGrpSpPr>
        <p:grpSpPr>
          <a:xfrm>
            <a:off x="16550736" y="5159708"/>
            <a:ext cx="3396531" cy="3396586"/>
            <a:chOff x="-1" y="0"/>
            <a:chExt cx="3396530" cy="3396584"/>
          </a:xfrm>
        </p:grpSpPr>
        <p:sp>
          <p:nvSpPr>
            <p:cNvPr id="5019" name="Shape"/>
            <p:cNvSpPr/>
            <p:nvPr/>
          </p:nvSpPr>
          <p:spPr>
            <a:xfrm>
              <a:off x="-1" y="0"/>
              <a:ext cx="3396530" cy="3396584"/>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7"/>
                  </a:cubicBezTo>
                  <a:cubicBezTo>
                    <a:pt x="-961" y="7038"/>
                    <a:pt x="-961" y="13557"/>
                    <a:pt x="2882" y="17578"/>
                  </a:cubicBezTo>
                  <a:cubicBezTo>
                    <a:pt x="6725" y="21600"/>
                    <a:pt x="12953" y="21600"/>
                    <a:pt x="16796" y="17578"/>
                  </a:cubicBezTo>
                  <a:cubicBezTo>
                    <a:pt x="20639" y="13557"/>
                    <a:pt x="20639" y="7038"/>
                    <a:pt x="16796" y="3017"/>
                  </a:cubicBezTo>
                  <a:cubicBezTo>
                    <a:pt x="14875" y="1006"/>
                    <a:pt x="12357" y="0"/>
                    <a:pt x="9839" y="0"/>
                  </a:cubicBezTo>
                  <a:close/>
                  <a:moveTo>
                    <a:pt x="9839" y="1236"/>
                  </a:moveTo>
                  <a:cubicBezTo>
                    <a:pt x="12055" y="1236"/>
                    <a:pt x="14270" y="2121"/>
                    <a:pt x="15961" y="3891"/>
                  </a:cubicBezTo>
                  <a:cubicBezTo>
                    <a:pt x="19342" y="7429"/>
                    <a:pt x="19342" y="13166"/>
                    <a:pt x="15961" y="16704"/>
                  </a:cubicBezTo>
                  <a:cubicBezTo>
                    <a:pt x="12580" y="20243"/>
                    <a:pt x="7098" y="20243"/>
                    <a:pt x="3717" y="16704"/>
                  </a:cubicBezTo>
                  <a:cubicBezTo>
                    <a:pt x="336" y="13166"/>
                    <a:pt x="336" y="7429"/>
                    <a:pt x="3717" y="3891"/>
                  </a:cubicBezTo>
                  <a:cubicBezTo>
                    <a:pt x="5408" y="2121"/>
                    <a:pt x="7623" y="1236"/>
                    <a:pt x="9839" y="1236"/>
                  </a:cubicBezTo>
                  <a:close/>
                </a:path>
              </a:pathLst>
            </a:cu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pic>
          <p:nvPicPr>
            <p:cNvPr id="5020" name="photodune BRIGHTER.png"/>
            <p:cNvPicPr>
              <a:picLocks noChangeAspect="1"/>
            </p:cNvPicPr>
            <p:nvPr/>
          </p:nvPicPr>
          <p:blipFill>
            <a:blip r:embed="rId2" cstate="print">
              <a:extLst>
                <a:ext uri="{28A0092B-C50C-407E-A947-70E740481C1C}">
                  <a14:useLocalDpi xmlns:a14="http://schemas.microsoft.com/office/drawing/2010/main" val="0"/>
                </a:ext>
              </a:extLst>
            </a:blip>
            <a:srcRect l="21876" r="21876"/>
            <a:stretch/>
          </p:blipFill>
          <p:spPr>
            <a:xfrm>
              <a:off x="203923" y="203922"/>
              <a:ext cx="2988758" cy="2988812"/>
            </a:xfrm>
            <a:custGeom>
              <a:avLst/>
              <a:gdLst/>
              <a:ahLst/>
              <a:cxnLst>
                <a:cxn ang="0">
                  <a:pos x="wd2" y="hd2"/>
                </a:cxn>
                <a:cxn ang="5400000">
                  <a:pos x="wd2" y="hd2"/>
                </a:cxn>
                <a:cxn ang="10800000">
                  <a:pos x="wd2" y="hd2"/>
                </a:cxn>
                <a:cxn ang="16200000">
                  <a:pos x="wd2" y="hd2"/>
                </a:cxn>
              </a:cxnLst>
              <a:rect l="0" t="0" r="r" b="b"/>
              <a:pathLst>
                <a:path w="19679" h="20595" extrusionOk="0">
                  <a:moveTo>
                    <a:pt x="9838" y="0"/>
                  </a:moveTo>
                  <a:cubicBezTo>
                    <a:pt x="7320"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6" y="0"/>
                    <a:pt x="9838" y="0"/>
                  </a:cubicBezTo>
                  <a:close/>
                </a:path>
              </a:pathLst>
            </a:custGeom>
            <a:ln w="12700" cap="flat">
              <a:noFill/>
              <a:miter lim="400000"/>
            </a:ln>
            <a:effectLst/>
          </p:spPr>
        </p:pic>
      </p:grpSp>
      <p:sp>
        <p:nvSpPr>
          <p:cNvPr id="5032" name="Man behind the project"/>
          <p:cNvSpPr txBox="1"/>
          <p:nvPr/>
        </p:nvSpPr>
        <p:spPr>
          <a:xfrm>
            <a:off x="4251531" y="1866630"/>
            <a:ext cx="17711219" cy="13490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rPr lang="en-US" dirty="0"/>
              <a:t>Team</a:t>
            </a:r>
            <a:r>
              <a:rPr dirty="0"/>
              <a:t> behind the project</a:t>
            </a:r>
          </a:p>
        </p:txBody>
      </p:sp>
      <p:sp>
        <p:nvSpPr>
          <p:cNvPr id="5033" name="Shape"/>
          <p:cNvSpPr/>
          <p:nvPr/>
        </p:nvSpPr>
        <p:spPr>
          <a:xfrm>
            <a:off x="2421250" y="1974580"/>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034" name="Lorem ipsum dolor sit elit, consect loreretur adipiscing nisi aute. ipsum sit elit, Lorem ipsum dolor sit elit, Lorem ipsum dolor sit elit, consect Lorem ipsum dolor sit elit, consect loreretur adipiscing nisi aute. ipsum sit elit, Lorem ipsum dolor sit "/>
          <p:cNvSpPr txBox="1"/>
          <p:nvPr/>
        </p:nvSpPr>
        <p:spPr>
          <a:xfrm>
            <a:off x="4251531" y="3685455"/>
            <a:ext cx="17711219" cy="768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 Lorem ipsum dolor sit elit, consect loreretur adipiscing nisi aute. ipsum sit elit, Lorem ipsum dolor sit elit, Lorem ipsum dolor sit elit,</a:t>
            </a:r>
          </a:p>
        </p:txBody>
      </p:sp>
      <p:grpSp>
        <p:nvGrpSpPr>
          <p:cNvPr id="5038" name="Group"/>
          <p:cNvGrpSpPr/>
          <p:nvPr/>
        </p:nvGrpSpPr>
        <p:grpSpPr>
          <a:xfrm>
            <a:off x="3428780" y="9019627"/>
            <a:ext cx="5410201" cy="1741220"/>
            <a:chOff x="0" y="0"/>
            <a:chExt cx="5410200" cy="1741218"/>
          </a:xfrm>
        </p:grpSpPr>
        <p:sp>
          <p:nvSpPr>
            <p:cNvPr id="5035" name="Chief Executive Officer"/>
            <p:cNvSpPr txBox="1"/>
            <p:nvPr/>
          </p:nvSpPr>
          <p:spPr>
            <a:xfrm>
              <a:off x="0" y="482600"/>
              <a:ext cx="5410200" cy="330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sz="1500" spc="45"/>
              </a:lvl1pPr>
            </a:lstStyle>
            <a:p>
              <a:r>
                <a:t>Chief Executive Officer</a:t>
              </a:r>
            </a:p>
          </p:txBody>
        </p:sp>
        <p:sp>
          <p:nvSpPr>
            <p:cNvPr id="5036" name="John Doe"/>
            <p:cNvSpPr txBox="1"/>
            <p:nvPr/>
          </p:nvSpPr>
          <p:spPr>
            <a:xfrm>
              <a:off x="0" y="0"/>
              <a:ext cx="54102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John Doe</a:t>
              </a:r>
            </a:p>
          </p:txBody>
        </p:sp>
        <p:sp>
          <p:nvSpPr>
            <p:cNvPr id="5037" name="Lorem ipsum dolor sit elit, consect…"/>
            <p:cNvSpPr txBox="1"/>
            <p:nvPr/>
          </p:nvSpPr>
          <p:spPr>
            <a:xfrm>
              <a:off x="0" y="972868"/>
              <a:ext cx="5410200"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gn="ctr"/>
              <a:r>
                <a:t>Lorem ipsum dolor sit elit, consect</a:t>
              </a:r>
            </a:p>
            <a:p>
              <a:pPr algn="ctr"/>
              <a:r>
                <a:t>loreretur adipiscing nisi aute.</a:t>
              </a:r>
            </a:p>
          </p:txBody>
        </p:sp>
      </p:grpSp>
      <p:grpSp>
        <p:nvGrpSpPr>
          <p:cNvPr id="5042" name="Group"/>
          <p:cNvGrpSpPr/>
          <p:nvPr/>
        </p:nvGrpSpPr>
        <p:grpSpPr>
          <a:xfrm>
            <a:off x="9486900" y="9019627"/>
            <a:ext cx="5410200" cy="1741220"/>
            <a:chOff x="0" y="0"/>
            <a:chExt cx="5410200" cy="1741218"/>
          </a:xfrm>
        </p:grpSpPr>
        <p:sp>
          <p:nvSpPr>
            <p:cNvPr id="5039" name="Chief Executive Officer"/>
            <p:cNvSpPr txBox="1"/>
            <p:nvPr/>
          </p:nvSpPr>
          <p:spPr>
            <a:xfrm>
              <a:off x="0" y="482600"/>
              <a:ext cx="5410200" cy="330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sz="1500" spc="45"/>
              </a:lvl1pPr>
            </a:lstStyle>
            <a:p>
              <a:r>
                <a:t>Chief Executive Officer</a:t>
              </a:r>
            </a:p>
          </p:txBody>
        </p:sp>
        <p:sp>
          <p:nvSpPr>
            <p:cNvPr id="5040" name="John Doe"/>
            <p:cNvSpPr txBox="1"/>
            <p:nvPr/>
          </p:nvSpPr>
          <p:spPr>
            <a:xfrm>
              <a:off x="0" y="0"/>
              <a:ext cx="54102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John Doe</a:t>
              </a:r>
            </a:p>
          </p:txBody>
        </p:sp>
        <p:sp>
          <p:nvSpPr>
            <p:cNvPr id="5041" name="Lorem ipsum dolor sit elit, consect…"/>
            <p:cNvSpPr txBox="1"/>
            <p:nvPr/>
          </p:nvSpPr>
          <p:spPr>
            <a:xfrm>
              <a:off x="0" y="972868"/>
              <a:ext cx="5410200"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gn="ctr"/>
              <a:r>
                <a:t>Lorem ipsum dolor sit elit, consect</a:t>
              </a:r>
            </a:p>
            <a:p>
              <a:pPr algn="ctr"/>
              <a:r>
                <a:t>loreretur adipiscing nisi aute.</a:t>
              </a:r>
            </a:p>
          </p:txBody>
        </p:sp>
      </p:grpSp>
      <p:grpSp>
        <p:nvGrpSpPr>
          <p:cNvPr id="5046" name="Group"/>
          <p:cNvGrpSpPr/>
          <p:nvPr/>
        </p:nvGrpSpPr>
        <p:grpSpPr>
          <a:xfrm>
            <a:off x="15543900" y="9019627"/>
            <a:ext cx="5410201" cy="1741220"/>
            <a:chOff x="0" y="0"/>
            <a:chExt cx="5410200" cy="1741218"/>
          </a:xfrm>
        </p:grpSpPr>
        <p:sp>
          <p:nvSpPr>
            <p:cNvPr id="5043" name="Chief Executive Officer"/>
            <p:cNvSpPr txBox="1"/>
            <p:nvPr/>
          </p:nvSpPr>
          <p:spPr>
            <a:xfrm>
              <a:off x="0" y="482600"/>
              <a:ext cx="5410200" cy="330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sz="1500" spc="45"/>
              </a:lvl1pPr>
            </a:lstStyle>
            <a:p>
              <a:r>
                <a:t>Chief Executive Officer</a:t>
              </a:r>
            </a:p>
          </p:txBody>
        </p:sp>
        <p:sp>
          <p:nvSpPr>
            <p:cNvPr id="5044" name="John Doe"/>
            <p:cNvSpPr txBox="1"/>
            <p:nvPr/>
          </p:nvSpPr>
          <p:spPr>
            <a:xfrm>
              <a:off x="0" y="0"/>
              <a:ext cx="54102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John Doe</a:t>
              </a:r>
            </a:p>
          </p:txBody>
        </p:sp>
        <p:sp>
          <p:nvSpPr>
            <p:cNvPr id="5045" name="Lorem ipsum dolor sit elit, consect…"/>
            <p:cNvSpPr txBox="1"/>
            <p:nvPr/>
          </p:nvSpPr>
          <p:spPr>
            <a:xfrm>
              <a:off x="0" y="972868"/>
              <a:ext cx="5410200"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gn="ctr"/>
              <a:r>
                <a:t>Lorem ipsum dolor sit elit, consect</a:t>
              </a:r>
            </a:p>
            <a:p>
              <a:pPr algn="ctr"/>
              <a:r>
                <a:t>loreretur adipiscing nisi aute.</a:t>
              </a:r>
            </a:p>
          </p:txBody>
        </p:sp>
      </p:grpSp>
    </p:spTree>
  </p:cSld>
  <p:clrMapOvr>
    <a:masterClrMapping/>
  </p:clrMapOvr>
  <mc:AlternateContent xmlns:mc="http://schemas.openxmlformats.org/markup-compatibility/2006" xmlns:p14="http://schemas.microsoft.com/office/powerpoint/2010/main">
    <mc:Choice Requires="p14">
      <p:transition spd="slow">
        <p:push dir="r"/>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withEffect">
                                  <p:stCondLst>
                                    <p:cond delay="0"/>
                                  </p:stCondLst>
                                  <p:iterate>
                                    <p:tmAbs val="0"/>
                                  </p:iterate>
                                  <p:childTnLst>
                                    <p:set>
                                      <p:cBhvr>
                                        <p:cTn id="6" fill="hold"/>
                                        <p:tgtEl>
                                          <p:spTgt spid="5012"/>
                                        </p:tgtEl>
                                        <p:attrNameLst>
                                          <p:attrName>style.visibility</p:attrName>
                                        </p:attrNameLst>
                                      </p:cBhvr>
                                      <p:to>
                                        <p:strVal val="visible"/>
                                      </p:to>
                                    </p:set>
                                    <p:anim calcmode="lin" valueType="num">
                                      <p:cBhvr>
                                        <p:cTn id="7" dur="1000" fill="hold"/>
                                        <p:tgtEl>
                                          <p:spTgt spid="5012"/>
                                        </p:tgtEl>
                                        <p:attrNameLst>
                                          <p:attrName>ppt_x</p:attrName>
                                        </p:attrNameLst>
                                      </p:cBhvr>
                                      <p:tavLst>
                                        <p:tav tm="0">
                                          <p:val>
                                            <p:strVal val="#ppt_x"/>
                                          </p:val>
                                        </p:tav>
                                        <p:tav tm="100000">
                                          <p:val>
                                            <p:strVal val="#ppt_x"/>
                                          </p:val>
                                        </p:tav>
                                      </p:tavLst>
                                    </p:anim>
                                    <p:anim calcmode="lin" valueType="num">
                                      <p:cBhvr>
                                        <p:cTn id="8" dur="1000" fill="hold"/>
                                        <p:tgtEl>
                                          <p:spTgt spid="5012"/>
                                        </p:tgtEl>
                                        <p:attrNameLst>
                                          <p:attrName>ppt_y</p:attrName>
                                        </p:attrNameLst>
                                      </p:cBhvr>
                                      <p:tavLst>
                                        <p:tav tm="0">
                                          <p:val>
                                            <p:strVal val="1+#ppt_h/2"/>
                                          </p:val>
                                        </p:tav>
                                        <p:tav tm="100000">
                                          <p:val>
                                            <p:strVal val="#ppt_y"/>
                                          </p:val>
                                        </p:tav>
                                      </p:tavLst>
                                    </p:anim>
                                  </p:childTnLst>
                                </p:cTn>
                              </p:par>
                              <p:par>
                                <p:cTn id="9" presetID="2" presetClass="entr" presetSubtype="8" accel="50000" decel="50000" fill="hold" grpId="2" nodeType="withEffect">
                                  <p:stCondLst>
                                    <p:cond delay="500"/>
                                  </p:stCondLst>
                                  <p:iterate>
                                    <p:tmAbs val="0"/>
                                  </p:iterate>
                                  <p:childTnLst>
                                    <p:set>
                                      <p:cBhvr>
                                        <p:cTn id="10" fill="hold"/>
                                        <p:tgtEl>
                                          <p:spTgt spid="5033"/>
                                        </p:tgtEl>
                                        <p:attrNameLst>
                                          <p:attrName>style.visibility</p:attrName>
                                        </p:attrNameLst>
                                      </p:cBhvr>
                                      <p:to>
                                        <p:strVal val="visible"/>
                                      </p:to>
                                    </p:set>
                                    <p:anim calcmode="lin" valueType="num">
                                      <p:cBhvr>
                                        <p:cTn id="11" dur="1000" fill="hold"/>
                                        <p:tgtEl>
                                          <p:spTgt spid="5033"/>
                                        </p:tgtEl>
                                        <p:attrNameLst>
                                          <p:attrName>ppt_x</p:attrName>
                                        </p:attrNameLst>
                                      </p:cBhvr>
                                      <p:tavLst>
                                        <p:tav tm="0">
                                          <p:val>
                                            <p:strVal val="0-#ppt_w/2"/>
                                          </p:val>
                                        </p:tav>
                                        <p:tav tm="100000">
                                          <p:val>
                                            <p:strVal val="#ppt_x"/>
                                          </p:val>
                                        </p:tav>
                                      </p:tavLst>
                                    </p:anim>
                                    <p:anim calcmode="lin" valueType="num">
                                      <p:cBhvr>
                                        <p:cTn id="12" dur="1000" fill="hold"/>
                                        <p:tgtEl>
                                          <p:spTgt spid="5033"/>
                                        </p:tgtEl>
                                        <p:attrNameLst>
                                          <p:attrName>ppt_y</p:attrName>
                                        </p:attrNameLst>
                                      </p:cBhvr>
                                      <p:tavLst>
                                        <p:tav tm="0">
                                          <p:val>
                                            <p:strVal val="#ppt_y"/>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5018"/>
                                        </p:tgtEl>
                                        <p:attrNameLst>
                                          <p:attrName>style.visibility</p:attrName>
                                        </p:attrNameLst>
                                      </p:cBhvr>
                                      <p:to>
                                        <p:strVal val="visible"/>
                                      </p:to>
                                    </p:set>
                                    <p:anim calcmode="lin" valueType="num">
                                      <p:cBhvr>
                                        <p:cTn id="15" dur="1000" fill="hold"/>
                                        <p:tgtEl>
                                          <p:spTgt spid="5018"/>
                                        </p:tgtEl>
                                        <p:attrNameLst>
                                          <p:attrName>ppt_x</p:attrName>
                                        </p:attrNameLst>
                                      </p:cBhvr>
                                      <p:tavLst>
                                        <p:tav tm="0">
                                          <p:val>
                                            <p:strVal val="#ppt_x"/>
                                          </p:val>
                                        </p:tav>
                                        <p:tav tm="100000">
                                          <p:val>
                                            <p:strVal val="#ppt_x"/>
                                          </p:val>
                                        </p:tav>
                                      </p:tavLst>
                                    </p:anim>
                                    <p:anim calcmode="lin" valueType="num">
                                      <p:cBhvr>
                                        <p:cTn id="16" dur="1000" fill="hold"/>
                                        <p:tgtEl>
                                          <p:spTgt spid="5018"/>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5015"/>
                                        </p:tgtEl>
                                        <p:attrNameLst>
                                          <p:attrName>style.visibility</p:attrName>
                                        </p:attrNameLst>
                                      </p:cBhvr>
                                      <p:to>
                                        <p:strVal val="visible"/>
                                      </p:to>
                                    </p:set>
                                    <p:anim calcmode="lin" valueType="num">
                                      <p:cBhvr>
                                        <p:cTn id="19" dur="1000" fill="hold"/>
                                        <p:tgtEl>
                                          <p:spTgt spid="5015"/>
                                        </p:tgtEl>
                                        <p:attrNameLst>
                                          <p:attrName>ppt_x</p:attrName>
                                        </p:attrNameLst>
                                      </p:cBhvr>
                                      <p:tavLst>
                                        <p:tav tm="0">
                                          <p:val>
                                            <p:strVal val="#ppt_x"/>
                                          </p:val>
                                        </p:tav>
                                        <p:tav tm="100000">
                                          <p:val>
                                            <p:strVal val="#ppt_x"/>
                                          </p:val>
                                        </p:tav>
                                      </p:tavLst>
                                    </p:anim>
                                    <p:anim calcmode="lin" valueType="num">
                                      <p:cBhvr>
                                        <p:cTn id="20" dur="1000" fill="hold"/>
                                        <p:tgtEl>
                                          <p:spTgt spid="5015"/>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5021"/>
                                        </p:tgtEl>
                                        <p:attrNameLst>
                                          <p:attrName>style.visibility</p:attrName>
                                        </p:attrNameLst>
                                      </p:cBhvr>
                                      <p:to>
                                        <p:strVal val="visible"/>
                                      </p:to>
                                    </p:set>
                                    <p:anim calcmode="lin" valueType="num">
                                      <p:cBhvr>
                                        <p:cTn id="23" dur="1000" fill="hold"/>
                                        <p:tgtEl>
                                          <p:spTgt spid="5021"/>
                                        </p:tgtEl>
                                        <p:attrNameLst>
                                          <p:attrName>ppt_x</p:attrName>
                                        </p:attrNameLst>
                                      </p:cBhvr>
                                      <p:tavLst>
                                        <p:tav tm="0">
                                          <p:val>
                                            <p:strVal val="#ppt_x"/>
                                          </p:val>
                                        </p:tav>
                                        <p:tav tm="100000">
                                          <p:val>
                                            <p:strVal val="#ppt_x"/>
                                          </p:val>
                                        </p:tav>
                                      </p:tavLst>
                                    </p:anim>
                                    <p:anim calcmode="lin" valueType="num">
                                      <p:cBhvr>
                                        <p:cTn id="24" dur="1000" fill="hold"/>
                                        <p:tgtEl>
                                          <p:spTgt spid="5021"/>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6" nodeType="withEffect">
                                  <p:stCondLst>
                                    <p:cond delay="2500"/>
                                  </p:stCondLst>
                                  <p:iterate>
                                    <p:tmAbs val="0"/>
                                  </p:iterate>
                                  <p:childTnLst>
                                    <p:set>
                                      <p:cBhvr>
                                        <p:cTn id="26" fill="hold"/>
                                        <p:tgtEl>
                                          <p:spTgt spid="5038"/>
                                        </p:tgtEl>
                                        <p:attrNameLst>
                                          <p:attrName>style.visibility</p:attrName>
                                        </p:attrNameLst>
                                      </p:cBhvr>
                                      <p:to>
                                        <p:strVal val="visible"/>
                                      </p:to>
                                    </p:set>
                                    <p:anim calcmode="lin" valueType="num">
                                      <p:cBhvr>
                                        <p:cTn id="27" dur="1000" fill="hold"/>
                                        <p:tgtEl>
                                          <p:spTgt spid="5038"/>
                                        </p:tgtEl>
                                        <p:attrNameLst>
                                          <p:attrName>ppt_x</p:attrName>
                                        </p:attrNameLst>
                                      </p:cBhvr>
                                      <p:tavLst>
                                        <p:tav tm="0">
                                          <p:val>
                                            <p:strVal val="#ppt_x"/>
                                          </p:val>
                                        </p:tav>
                                        <p:tav tm="100000">
                                          <p:val>
                                            <p:strVal val="#ppt_x"/>
                                          </p:val>
                                        </p:tav>
                                      </p:tavLst>
                                    </p:anim>
                                    <p:anim calcmode="lin" valueType="num">
                                      <p:cBhvr>
                                        <p:cTn id="28" dur="1000" fill="hold"/>
                                        <p:tgtEl>
                                          <p:spTgt spid="5038"/>
                                        </p:tgtEl>
                                        <p:attrNameLst>
                                          <p:attrName>ppt_y</p:attrName>
                                        </p:attrNameLst>
                                      </p:cBhvr>
                                      <p:tavLst>
                                        <p:tav tm="0">
                                          <p:val>
                                            <p:strVal val="1+#ppt_h/2"/>
                                          </p:val>
                                        </p:tav>
                                        <p:tav tm="100000">
                                          <p:val>
                                            <p:strVal val="#ppt_y"/>
                                          </p:val>
                                        </p:tav>
                                      </p:tavLst>
                                    </p:anim>
                                  </p:childTnLst>
                                </p:cTn>
                              </p:par>
                              <p:par>
                                <p:cTn id="29" presetID="2" presetClass="entr" presetSubtype="4" accel="50000" decel="50000" fill="hold" grpId="7" nodeType="withEffect">
                                  <p:stCondLst>
                                    <p:cond delay="3000"/>
                                  </p:stCondLst>
                                  <p:iterate>
                                    <p:tmAbs val="0"/>
                                  </p:iterate>
                                  <p:childTnLst>
                                    <p:set>
                                      <p:cBhvr>
                                        <p:cTn id="30" fill="hold"/>
                                        <p:tgtEl>
                                          <p:spTgt spid="5042"/>
                                        </p:tgtEl>
                                        <p:attrNameLst>
                                          <p:attrName>style.visibility</p:attrName>
                                        </p:attrNameLst>
                                      </p:cBhvr>
                                      <p:to>
                                        <p:strVal val="visible"/>
                                      </p:to>
                                    </p:set>
                                    <p:anim calcmode="lin" valueType="num">
                                      <p:cBhvr>
                                        <p:cTn id="31" dur="1000" fill="hold"/>
                                        <p:tgtEl>
                                          <p:spTgt spid="5042"/>
                                        </p:tgtEl>
                                        <p:attrNameLst>
                                          <p:attrName>ppt_x</p:attrName>
                                        </p:attrNameLst>
                                      </p:cBhvr>
                                      <p:tavLst>
                                        <p:tav tm="0">
                                          <p:val>
                                            <p:strVal val="#ppt_x"/>
                                          </p:val>
                                        </p:tav>
                                        <p:tav tm="100000">
                                          <p:val>
                                            <p:strVal val="#ppt_x"/>
                                          </p:val>
                                        </p:tav>
                                      </p:tavLst>
                                    </p:anim>
                                    <p:anim calcmode="lin" valueType="num">
                                      <p:cBhvr>
                                        <p:cTn id="32" dur="1000" fill="hold"/>
                                        <p:tgtEl>
                                          <p:spTgt spid="5042"/>
                                        </p:tgtEl>
                                        <p:attrNameLst>
                                          <p:attrName>ppt_y</p:attrName>
                                        </p:attrNameLst>
                                      </p:cBhvr>
                                      <p:tavLst>
                                        <p:tav tm="0">
                                          <p:val>
                                            <p:strVal val="1+#ppt_h/2"/>
                                          </p:val>
                                        </p:tav>
                                        <p:tav tm="100000">
                                          <p:val>
                                            <p:strVal val="#ppt_y"/>
                                          </p:val>
                                        </p:tav>
                                      </p:tavLst>
                                    </p:anim>
                                  </p:childTnLst>
                                </p:cTn>
                              </p:par>
                              <p:par>
                                <p:cTn id="33" presetID="2" presetClass="entr" presetSubtype="4" accel="50000" decel="50000" fill="hold" grpId="8" nodeType="withEffect">
                                  <p:stCondLst>
                                    <p:cond delay="3500"/>
                                  </p:stCondLst>
                                  <p:iterate>
                                    <p:tmAbs val="0"/>
                                  </p:iterate>
                                  <p:childTnLst>
                                    <p:set>
                                      <p:cBhvr>
                                        <p:cTn id="34" fill="hold"/>
                                        <p:tgtEl>
                                          <p:spTgt spid="5046"/>
                                        </p:tgtEl>
                                        <p:attrNameLst>
                                          <p:attrName>style.visibility</p:attrName>
                                        </p:attrNameLst>
                                      </p:cBhvr>
                                      <p:to>
                                        <p:strVal val="visible"/>
                                      </p:to>
                                    </p:set>
                                    <p:anim calcmode="lin" valueType="num">
                                      <p:cBhvr>
                                        <p:cTn id="35" dur="1000" fill="hold"/>
                                        <p:tgtEl>
                                          <p:spTgt spid="5046"/>
                                        </p:tgtEl>
                                        <p:attrNameLst>
                                          <p:attrName>ppt_x</p:attrName>
                                        </p:attrNameLst>
                                      </p:cBhvr>
                                      <p:tavLst>
                                        <p:tav tm="0">
                                          <p:val>
                                            <p:strVal val="#ppt_x"/>
                                          </p:val>
                                        </p:tav>
                                        <p:tav tm="100000">
                                          <p:val>
                                            <p:strVal val="#ppt_x"/>
                                          </p:val>
                                        </p:tav>
                                      </p:tavLst>
                                    </p:anim>
                                    <p:anim calcmode="lin" valueType="num">
                                      <p:cBhvr>
                                        <p:cTn id="36" dur="1000" fill="hold"/>
                                        <p:tgtEl>
                                          <p:spTgt spid="50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2" grpId="1" animBg="1" advAuto="0"/>
      <p:bldP spid="5015" grpId="4" animBg="1" advAuto="0"/>
      <p:bldP spid="5018" grpId="3" animBg="1" advAuto="0"/>
      <p:bldP spid="5021" grpId="5" animBg="1" advAuto="0"/>
      <p:bldP spid="5033" grpId="2" animBg="1" advAuto="0"/>
      <p:bldP spid="5038" grpId="6" animBg="1" advAuto="0"/>
      <p:bldP spid="5042" grpId="7" animBg="1" advAuto="0"/>
      <p:bldP spid="5046" grpId="8"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12" name="ammie-ngo-438793-unsplash.jpg"/>
          <p:cNvPicPr>
            <a:picLocks noGrp="1" noChangeAspect="1"/>
          </p:cNvPicPr>
          <p:nvPr>
            <p:ph type="pic" idx="21"/>
          </p:nvPr>
        </p:nvPicPr>
        <p:blipFill>
          <a:blip r:embed="rId2">
            <a:extLst>
              <a:ext uri="{28A0092B-C50C-407E-A947-70E740481C1C}">
                <a14:useLocalDpi xmlns:a14="http://schemas.microsoft.com/office/drawing/2010/main" val="0"/>
              </a:ext>
            </a:extLst>
          </a:blip>
          <a:srcRect l="31633" r="31633"/>
          <a:stretch/>
        </p:blipFill>
        <p:spPr>
          <a:xfrm>
            <a:off x="8128000" y="1270000"/>
            <a:ext cx="8128001" cy="124460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540" y="0"/>
                  <a:pt x="8290" y="144"/>
                  <a:pt x="7106" y="426"/>
                </a:cubicBezTo>
                <a:cubicBezTo>
                  <a:pt x="4107" y="1139"/>
                  <a:pt x="1744" y="2682"/>
                  <a:pt x="652" y="4641"/>
                </a:cubicBezTo>
                <a:cubicBezTo>
                  <a:pt x="0" y="5869"/>
                  <a:pt x="0" y="7712"/>
                  <a:pt x="0" y="10782"/>
                </a:cubicBezTo>
                <a:lnTo>
                  <a:pt x="0" y="19350"/>
                </a:lnTo>
                <a:cubicBezTo>
                  <a:pt x="0" y="20190"/>
                  <a:pt x="1" y="20931"/>
                  <a:pt x="15" y="21600"/>
                </a:cubicBezTo>
                <a:lnTo>
                  <a:pt x="21585" y="21600"/>
                </a:lnTo>
                <a:cubicBezTo>
                  <a:pt x="21599" y="20931"/>
                  <a:pt x="21600" y="20190"/>
                  <a:pt x="21600" y="19350"/>
                </a:cubicBezTo>
                <a:lnTo>
                  <a:pt x="21600" y="10782"/>
                </a:lnTo>
                <a:cubicBezTo>
                  <a:pt x="21600" y="7712"/>
                  <a:pt x="21600" y="5869"/>
                  <a:pt x="20948" y="4641"/>
                </a:cubicBezTo>
                <a:cubicBezTo>
                  <a:pt x="19856" y="2682"/>
                  <a:pt x="17493" y="1139"/>
                  <a:pt x="14494" y="426"/>
                </a:cubicBezTo>
                <a:cubicBezTo>
                  <a:pt x="13310" y="144"/>
                  <a:pt x="12060" y="0"/>
                  <a:pt x="10800" y="0"/>
                </a:cubicBezTo>
                <a:close/>
              </a:path>
            </a:pathLst>
          </a:custGeom>
        </p:spPr>
      </p:pic>
      <p:sp>
        <p:nvSpPr>
          <p:cNvPr id="5113" name="Jeniffer…"/>
          <p:cNvSpPr txBox="1"/>
          <p:nvPr/>
        </p:nvSpPr>
        <p:spPr>
          <a:xfrm>
            <a:off x="1683978" y="4748881"/>
            <a:ext cx="5405468" cy="2595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9000" spc="0">
                <a:latin typeface="+mn-lt"/>
                <a:ea typeface="+mn-ea"/>
                <a:cs typeface="+mn-cs"/>
                <a:sym typeface="Montserrat Bold"/>
              </a:defRPr>
            </a:pPr>
            <a:r>
              <a:rPr dirty="0"/>
              <a:t>J</a:t>
            </a:r>
            <a:r>
              <a:rPr lang="en-US" dirty="0"/>
              <a:t>aneway</a:t>
            </a:r>
            <a:endParaRPr dirty="0"/>
          </a:p>
          <a:p>
            <a:pPr>
              <a:lnSpc>
                <a:spcPct val="90000"/>
              </a:lnSpc>
              <a:defRPr sz="9000" spc="0">
                <a:latin typeface="+mn-lt"/>
                <a:ea typeface="+mn-ea"/>
                <a:cs typeface="+mn-cs"/>
                <a:sym typeface="Montserrat Bold"/>
              </a:defRPr>
            </a:pPr>
            <a:r>
              <a:rPr dirty="0"/>
              <a:t>Doe</a:t>
            </a:r>
          </a:p>
        </p:txBody>
      </p:sp>
      <p:sp>
        <p:nvSpPr>
          <p:cNvPr id="5114" name="MEET THE DESIGNER"/>
          <p:cNvSpPr txBox="1"/>
          <p:nvPr/>
        </p:nvSpPr>
        <p:spPr>
          <a:xfrm>
            <a:off x="1683978" y="4051592"/>
            <a:ext cx="540546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MEET THE DESIGNER</a:t>
            </a:r>
          </a:p>
        </p:txBody>
      </p:sp>
      <p:sp>
        <p:nvSpPr>
          <p:cNvPr id="5115" name="Shape"/>
          <p:cNvSpPr/>
          <p:nvPr/>
        </p:nvSpPr>
        <p:spPr>
          <a:xfrm rot="5400000">
            <a:off x="1730924" y="2140876"/>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116" name="Lorem ipsum dolor sit elit, consect loreretur adipiscing nisi aute. ipsum sit elit, Lorem ipsum dolor"/>
          <p:cNvSpPr txBox="1"/>
          <p:nvPr/>
        </p:nvSpPr>
        <p:spPr>
          <a:xfrm>
            <a:off x="17685681" y="2187823"/>
            <a:ext cx="4630184" cy="116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rPr dirty="0"/>
              <a:t>Lorem ipsum dolor sit </a:t>
            </a:r>
            <a:r>
              <a:rPr dirty="0" err="1"/>
              <a:t>elit</a:t>
            </a:r>
            <a:r>
              <a:rPr dirty="0"/>
              <a:t>, </a:t>
            </a:r>
            <a:r>
              <a:rPr dirty="0" err="1"/>
              <a:t>consect</a:t>
            </a:r>
            <a:r>
              <a:rPr dirty="0"/>
              <a:t> </a:t>
            </a:r>
            <a:r>
              <a:rPr dirty="0" err="1"/>
              <a:t>loreretur</a:t>
            </a:r>
            <a:r>
              <a:rPr dirty="0"/>
              <a:t> </a:t>
            </a:r>
            <a:r>
              <a:rPr dirty="0" err="1"/>
              <a:t>adipiscing</a:t>
            </a:r>
            <a:r>
              <a:rPr dirty="0"/>
              <a:t> nisi </a:t>
            </a:r>
            <a:r>
              <a:rPr dirty="0" err="1"/>
              <a:t>aute</a:t>
            </a:r>
            <a:r>
              <a:rPr dirty="0"/>
              <a:t>. ipsum sit </a:t>
            </a:r>
            <a:r>
              <a:rPr dirty="0" err="1"/>
              <a:t>elit</a:t>
            </a:r>
            <a:r>
              <a:rPr dirty="0"/>
              <a:t>, Lorem ipsum dolor</a:t>
            </a:r>
          </a:p>
        </p:txBody>
      </p:sp>
      <p:grpSp>
        <p:nvGrpSpPr>
          <p:cNvPr id="5120" name="Group"/>
          <p:cNvGrpSpPr/>
          <p:nvPr/>
        </p:nvGrpSpPr>
        <p:grpSpPr>
          <a:xfrm>
            <a:off x="17294555" y="10482591"/>
            <a:ext cx="5412438" cy="1214331"/>
            <a:chOff x="0" y="0"/>
            <a:chExt cx="5412437" cy="1214330"/>
          </a:xfrm>
        </p:grpSpPr>
        <p:pic>
          <p:nvPicPr>
            <p:cNvPr id="5117" name="3-50-abstract-logos.png"/>
            <p:cNvPicPr>
              <a:picLocks noChangeAspect="1"/>
            </p:cNvPicPr>
            <p:nvPr/>
          </p:nvPicPr>
          <p:blipFill>
            <a:blip r:embed="rId3" cstate="print">
              <a:extLst>
                <a:ext uri="{28A0092B-C50C-407E-A947-70E740481C1C}">
                  <a14:useLocalDpi xmlns:a14="http://schemas.microsoft.com/office/drawing/2010/main" val="0"/>
                </a:ext>
              </a:extLst>
            </a:blip>
            <a:srcRect l="8214" r="8214"/>
            <a:stretch/>
          </p:blipFill>
          <p:spPr>
            <a:xfrm>
              <a:off x="0" y="0"/>
              <a:ext cx="1804146" cy="1214329"/>
            </a:xfrm>
            <a:prstGeom prst="rect">
              <a:avLst/>
            </a:prstGeom>
            <a:ln w="12700" cap="flat">
              <a:noFill/>
              <a:miter lim="400000"/>
            </a:ln>
            <a:effectLst/>
          </p:spPr>
        </p:pic>
        <p:pic>
          <p:nvPicPr>
            <p:cNvPr id="5118" name="33113730893911.564452fcda1bd.jpg"/>
            <p:cNvPicPr>
              <a:picLocks noChangeAspect="1"/>
            </p:cNvPicPr>
            <p:nvPr/>
          </p:nvPicPr>
          <p:blipFill>
            <a:blip r:embed="rId3" cstate="print">
              <a:extLst>
                <a:ext uri="{28A0092B-C50C-407E-A947-70E740481C1C}">
                  <a14:useLocalDpi xmlns:a14="http://schemas.microsoft.com/office/drawing/2010/main" val="0"/>
                </a:ext>
              </a:extLst>
            </a:blip>
            <a:srcRect l="8214" r="8214"/>
            <a:stretch/>
          </p:blipFill>
          <p:spPr>
            <a:xfrm>
              <a:off x="1804144" y="0"/>
              <a:ext cx="1804147" cy="1214329"/>
            </a:xfrm>
            <a:prstGeom prst="rect">
              <a:avLst/>
            </a:prstGeom>
            <a:ln w="12700" cap="flat">
              <a:noFill/>
              <a:miter lim="400000"/>
            </a:ln>
            <a:effectLst/>
          </p:spPr>
        </p:pic>
        <p:pic>
          <p:nvPicPr>
            <p:cNvPr id="5119" name="g-for-gladiator-abstract-roma-greek-helmet-typographic-monogram-logo-design-symbol-icon-by-alex-tass.jpg"/>
            <p:cNvPicPr>
              <a:picLocks noChangeAspect="1"/>
            </p:cNvPicPr>
            <p:nvPr/>
          </p:nvPicPr>
          <p:blipFill>
            <a:blip r:embed="rId3" cstate="print">
              <a:extLst>
                <a:ext uri="{28A0092B-C50C-407E-A947-70E740481C1C}">
                  <a14:useLocalDpi xmlns:a14="http://schemas.microsoft.com/office/drawing/2010/main" val="0"/>
                </a:ext>
              </a:extLst>
            </a:blip>
            <a:srcRect l="8214" r="8214"/>
            <a:stretch/>
          </p:blipFill>
          <p:spPr>
            <a:xfrm>
              <a:off x="3608290" y="0"/>
              <a:ext cx="1804147" cy="1214330"/>
            </a:xfrm>
            <a:prstGeom prst="rect">
              <a:avLst/>
            </a:prstGeom>
            <a:ln w="12700" cap="flat">
              <a:noFill/>
              <a:miter lim="400000"/>
            </a:ln>
            <a:effectLst/>
          </p:spPr>
        </p:pic>
      </p:grpSp>
      <p:grpSp>
        <p:nvGrpSpPr>
          <p:cNvPr id="5123" name="Group"/>
          <p:cNvGrpSpPr/>
          <p:nvPr/>
        </p:nvGrpSpPr>
        <p:grpSpPr>
          <a:xfrm>
            <a:off x="1683978" y="10354184"/>
            <a:ext cx="5080001" cy="466437"/>
            <a:chOff x="0" y="-110836"/>
            <a:chExt cx="5080000" cy="466436"/>
          </a:xfrm>
        </p:grpSpPr>
        <p:sp>
          <p:nvSpPr>
            <p:cNvPr id="5121" name="January 28"/>
            <p:cNvSpPr/>
            <p:nvPr/>
          </p:nvSpPr>
          <p:spPr>
            <a:xfrm>
              <a:off x="0" y="35560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latin typeface="+mn-lt"/>
                  <a:ea typeface="+mn-ea"/>
                  <a:cs typeface="+mn-cs"/>
                  <a:sym typeface="Montserrat Bold"/>
                </a:defRPr>
              </a:lvl1pPr>
            </a:lstStyle>
            <a:p>
              <a:r>
                <a:t>January 28</a:t>
              </a:r>
            </a:p>
          </p:txBody>
        </p:sp>
        <p:sp>
          <p:nvSpPr>
            <p:cNvPr id="5122" name="Calendar"/>
            <p:cNvSpPr/>
            <p:nvPr/>
          </p:nvSpPr>
          <p:spPr>
            <a:xfrm>
              <a:off x="0" y="-110836"/>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rPr dirty="0"/>
                <a:t>Calendar</a:t>
              </a:r>
            </a:p>
          </p:txBody>
        </p:sp>
      </p:grpSp>
      <p:sp>
        <p:nvSpPr>
          <p:cNvPr id="5124" name="Lorem ipsum dolor sit elit, consect loreretur adipiscing nisi aute. ipsum sit elit, Lorem ipsum dolor sit elit, Lorem ipsum dolor sit elit, consect"/>
          <p:cNvSpPr txBox="1"/>
          <p:nvPr/>
        </p:nvSpPr>
        <p:spPr>
          <a:xfrm>
            <a:off x="1683978" y="7878412"/>
            <a:ext cx="4630184"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a:t>
            </a:r>
          </a:p>
        </p:txBody>
      </p:sp>
      <p:grpSp>
        <p:nvGrpSpPr>
          <p:cNvPr id="5132" name="Group"/>
          <p:cNvGrpSpPr/>
          <p:nvPr/>
        </p:nvGrpSpPr>
        <p:grpSpPr>
          <a:xfrm>
            <a:off x="17700316" y="5723037"/>
            <a:ext cx="5080001" cy="720857"/>
            <a:chOff x="0" y="0"/>
            <a:chExt cx="5080000" cy="720856"/>
          </a:xfrm>
        </p:grpSpPr>
        <p:sp>
          <p:nvSpPr>
            <p:cNvPr id="5125" name="Bar stats"/>
            <p:cNvSpPr/>
            <p:nvPr/>
          </p:nvSpPr>
          <p:spPr>
            <a:xfrm>
              <a:off x="0" y="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t>Bar stats</a:t>
              </a:r>
            </a:p>
          </p:txBody>
        </p:sp>
        <p:sp>
          <p:nvSpPr>
            <p:cNvPr id="5126" name="Rounded Rectangle"/>
            <p:cNvSpPr/>
            <p:nvPr/>
          </p:nvSpPr>
          <p:spPr>
            <a:xfrm>
              <a:off x="0" y="530356"/>
              <a:ext cx="889000" cy="190501"/>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127" name="Rounded Rectangle"/>
            <p:cNvSpPr/>
            <p:nvPr/>
          </p:nvSpPr>
          <p:spPr>
            <a:xfrm>
              <a:off x="987620" y="530356"/>
              <a:ext cx="889001" cy="190501"/>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128" name="Rounded Rectangle"/>
            <p:cNvSpPr/>
            <p:nvPr/>
          </p:nvSpPr>
          <p:spPr>
            <a:xfrm>
              <a:off x="1975242" y="530356"/>
              <a:ext cx="889001" cy="190501"/>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129" name="Rounded Rectangle"/>
            <p:cNvSpPr/>
            <p:nvPr/>
          </p:nvSpPr>
          <p:spPr>
            <a:xfrm>
              <a:off x="2962862" y="530356"/>
              <a:ext cx="889001" cy="190501"/>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130" name="Rounded Rectangle"/>
            <p:cNvSpPr/>
            <p:nvPr/>
          </p:nvSpPr>
          <p:spPr>
            <a:xfrm>
              <a:off x="3950484" y="530356"/>
              <a:ext cx="889001" cy="190501"/>
            </a:xfrm>
            <a:prstGeom prst="roundRect">
              <a:avLst>
                <a:gd name="adj" fmla="val 50000"/>
              </a:avLst>
            </a:prstGeom>
            <a:solidFill>
              <a:schemeClr val="accent1">
                <a:alpha val="25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131" name="78%"/>
            <p:cNvSpPr/>
            <p:nvPr/>
          </p:nvSpPr>
          <p:spPr>
            <a:xfrm>
              <a:off x="2864241" y="720856"/>
              <a:ext cx="108624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000" cap="all" spc="100">
                  <a:latin typeface="+mn-lt"/>
                  <a:ea typeface="+mn-ea"/>
                  <a:cs typeface="+mn-cs"/>
                  <a:sym typeface="Montserrat Bold"/>
                </a:defRPr>
              </a:lvl1pPr>
            </a:lstStyle>
            <a:p>
              <a:r>
                <a:t>78%</a:t>
              </a:r>
            </a:p>
          </p:txBody>
        </p:sp>
      </p:grpSp>
      <p:grpSp>
        <p:nvGrpSpPr>
          <p:cNvPr id="5140" name="Group"/>
          <p:cNvGrpSpPr/>
          <p:nvPr/>
        </p:nvGrpSpPr>
        <p:grpSpPr>
          <a:xfrm>
            <a:off x="17700316" y="7402187"/>
            <a:ext cx="5080001" cy="720858"/>
            <a:chOff x="0" y="0"/>
            <a:chExt cx="5080000" cy="720856"/>
          </a:xfrm>
        </p:grpSpPr>
        <p:sp>
          <p:nvSpPr>
            <p:cNvPr id="5133" name="Bar stats"/>
            <p:cNvSpPr/>
            <p:nvPr/>
          </p:nvSpPr>
          <p:spPr>
            <a:xfrm>
              <a:off x="0" y="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t>Bar stats</a:t>
              </a:r>
            </a:p>
          </p:txBody>
        </p:sp>
        <p:sp>
          <p:nvSpPr>
            <p:cNvPr id="5134" name="Rounded Rectangle"/>
            <p:cNvSpPr/>
            <p:nvPr/>
          </p:nvSpPr>
          <p:spPr>
            <a:xfrm>
              <a:off x="0" y="530356"/>
              <a:ext cx="889000" cy="190501"/>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135" name="Rounded Rectangle"/>
            <p:cNvSpPr/>
            <p:nvPr/>
          </p:nvSpPr>
          <p:spPr>
            <a:xfrm>
              <a:off x="987620" y="530356"/>
              <a:ext cx="889001" cy="190501"/>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136" name="Rounded Rectangle"/>
            <p:cNvSpPr/>
            <p:nvPr/>
          </p:nvSpPr>
          <p:spPr>
            <a:xfrm>
              <a:off x="1975242" y="530356"/>
              <a:ext cx="889001" cy="190501"/>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137" name="Rounded Rectangle"/>
            <p:cNvSpPr/>
            <p:nvPr/>
          </p:nvSpPr>
          <p:spPr>
            <a:xfrm>
              <a:off x="2962862" y="530356"/>
              <a:ext cx="889001" cy="190501"/>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138" name="Rounded Rectangle"/>
            <p:cNvSpPr/>
            <p:nvPr/>
          </p:nvSpPr>
          <p:spPr>
            <a:xfrm>
              <a:off x="3950484" y="530356"/>
              <a:ext cx="889001" cy="190501"/>
            </a:xfrm>
            <a:prstGeom prst="roundRect">
              <a:avLst>
                <a:gd name="adj" fmla="val 50000"/>
              </a:avLst>
            </a:prstGeom>
            <a:solidFill>
              <a:schemeClr val="accent1">
                <a:alpha val="25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139" name="78%"/>
            <p:cNvSpPr/>
            <p:nvPr/>
          </p:nvSpPr>
          <p:spPr>
            <a:xfrm>
              <a:off x="2864241" y="720856"/>
              <a:ext cx="108624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000" cap="all" spc="100">
                  <a:latin typeface="+mn-lt"/>
                  <a:ea typeface="+mn-ea"/>
                  <a:cs typeface="+mn-cs"/>
                  <a:sym typeface="Montserrat Bold"/>
                </a:defRPr>
              </a:lvl1pPr>
            </a:lstStyle>
            <a:p>
              <a:r>
                <a:t>78%</a:t>
              </a:r>
            </a:p>
          </p:txBody>
        </p:sp>
      </p:grpSp>
      <p:grpSp>
        <p:nvGrpSpPr>
          <p:cNvPr id="5148" name="Group"/>
          <p:cNvGrpSpPr/>
          <p:nvPr/>
        </p:nvGrpSpPr>
        <p:grpSpPr>
          <a:xfrm>
            <a:off x="17700316" y="4043886"/>
            <a:ext cx="5080001" cy="720857"/>
            <a:chOff x="0" y="0"/>
            <a:chExt cx="5080000" cy="720856"/>
          </a:xfrm>
        </p:grpSpPr>
        <p:sp>
          <p:nvSpPr>
            <p:cNvPr id="5141" name="Bar stats"/>
            <p:cNvSpPr/>
            <p:nvPr/>
          </p:nvSpPr>
          <p:spPr>
            <a:xfrm>
              <a:off x="0" y="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t>Bar stats</a:t>
              </a:r>
            </a:p>
          </p:txBody>
        </p:sp>
        <p:sp>
          <p:nvSpPr>
            <p:cNvPr id="5142" name="Rounded Rectangle"/>
            <p:cNvSpPr/>
            <p:nvPr/>
          </p:nvSpPr>
          <p:spPr>
            <a:xfrm>
              <a:off x="0" y="530356"/>
              <a:ext cx="889000" cy="190501"/>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143" name="Rounded Rectangle"/>
            <p:cNvSpPr/>
            <p:nvPr/>
          </p:nvSpPr>
          <p:spPr>
            <a:xfrm>
              <a:off x="987620" y="530356"/>
              <a:ext cx="889001" cy="190501"/>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144" name="Rounded Rectangle"/>
            <p:cNvSpPr/>
            <p:nvPr/>
          </p:nvSpPr>
          <p:spPr>
            <a:xfrm>
              <a:off x="1975242" y="530356"/>
              <a:ext cx="889001" cy="190501"/>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145" name="Rounded Rectangle"/>
            <p:cNvSpPr/>
            <p:nvPr/>
          </p:nvSpPr>
          <p:spPr>
            <a:xfrm>
              <a:off x="2962862" y="530356"/>
              <a:ext cx="889001" cy="190501"/>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146" name="Rounded Rectangle"/>
            <p:cNvSpPr/>
            <p:nvPr/>
          </p:nvSpPr>
          <p:spPr>
            <a:xfrm>
              <a:off x="3950484" y="530356"/>
              <a:ext cx="889001" cy="190501"/>
            </a:xfrm>
            <a:prstGeom prst="roundRect">
              <a:avLst>
                <a:gd name="adj" fmla="val 50000"/>
              </a:avLst>
            </a:prstGeom>
            <a:solidFill>
              <a:schemeClr val="accent1">
                <a:alpha val="25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147" name="78%"/>
            <p:cNvSpPr/>
            <p:nvPr/>
          </p:nvSpPr>
          <p:spPr>
            <a:xfrm>
              <a:off x="2864241" y="720856"/>
              <a:ext cx="108624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000" cap="all" spc="100">
                  <a:latin typeface="+mn-lt"/>
                  <a:ea typeface="+mn-ea"/>
                  <a:cs typeface="+mn-cs"/>
                  <a:sym typeface="Montserrat Bold"/>
                </a:defRPr>
              </a:lvl1pPr>
            </a:lstStyle>
            <a:p>
              <a:r>
                <a:t>78%</a:t>
              </a:r>
            </a:p>
          </p:txBody>
        </p:sp>
      </p:grpSp>
      <p:grpSp>
        <p:nvGrpSpPr>
          <p:cNvPr id="5156" name="Group"/>
          <p:cNvGrpSpPr/>
          <p:nvPr/>
        </p:nvGrpSpPr>
        <p:grpSpPr>
          <a:xfrm>
            <a:off x="17700316" y="9081338"/>
            <a:ext cx="5080001" cy="720858"/>
            <a:chOff x="0" y="0"/>
            <a:chExt cx="5080000" cy="720856"/>
          </a:xfrm>
        </p:grpSpPr>
        <p:sp>
          <p:nvSpPr>
            <p:cNvPr id="5149" name="Bar stats"/>
            <p:cNvSpPr/>
            <p:nvPr/>
          </p:nvSpPr>
          <p:spPr>
            <a:xfrm>
              <a:off x="0" y="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t>Bar stats</a:t>
              </a:r>
            </a:p>
          </p:txBody>
        </p:sp>
        <p:sp>
          <p:nvSpPr>
            <p:cNvPr id="5150" name="Rounded Rectangle"/>
            <p:cNvSpPr/>
            <p:nvPr/>
          </p:nvSpPr>
          <p:spPr>
            <a:xfrm>
              <a:off x="0" y="530356"/>
              <a:ext cx="889000" cy="190501"/>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151" name="Rounded Rectangle"/>
            <p:cNvSpPr/>
            <p:nvPr/>
          </p:nvSpPr>
          <p:spPr>
            <a:xfrm>
              <a:off x="987620" y="530356"/>
              <a:ext cx="889001" cy="190501"/>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152" name="Rounded Rectangle"/>
            <p:cNvSpPr/>
            <p:nvPr/>
          </p:nvSpPr>
          <p:spPr>
            <a:xfrm>
              <a:off x="1975242" y="530356"/>
              <a:ext cx="889001" cy="190501"/>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153" name="Rounded Rectangle"/>
            <p:cNvSpPr/>
            <p:nvPr/>
          </p:nvSpPr>
          <p:spPr>
            <a:xfrm>
              <a:off x="2962862" y="530356"/>
              <a:ext cx="889001" cy="190501"/>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154" name="Rounded Rectangle"/>
            <p:cNvSpPr/>
            <p:nvPr/>
          </p:nvSpPr>
          <p:spPr>
            <a:xfrm>
              <a:off x="3950484" y="530356"/>
              <a:ext cx="889001" cy="190501"/>
            </a:xfrm>
            <a:prstGeom prst="roundRect">
              <a:avLst>
                <a:gd name="adj" fmla="val 50000"/>
              </a:avLst>
            </a:prstGeom>
            <a:solidFill>
              <a:schemeClr val="accent1">
                <a:alpha val="25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155" name="78%"/>
            <p:cNvSpPr/>
            <p:nvPr/>
          </p:nvSpPr>
          <p:spPr>
            <a:xfrm>
              <a:off x="2864241" y="720856"/>
              <a:ext cx="108624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000" cap="all" spc="100">
                  <a:latin typeface="+mn-lt"/>
                  <a:ea typeface="+mn-ea"/>
                  <a:cs typeface="+mn-cs"/>
                  <a:sym typeface="Montserrat Bold"/>
                </a:defRPr>
              </a:lvl1pPr>
            </a:lstStyle>
            <a:p>
              <a:r>
                <a:t>78%</a:t>
              </a: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withEffect">
                                  <p:stCondLst>
                                    <p:cond delay="0"/>
                                  </p:stCondLst>
                                  <p:iterate>
                                    <p:tmAbs val="0"/>
                                  </p:iterate>
                                  <p:childTnLst>
                                    <p:set>
                                      <p:cBhvr>
                                        <p:cTn id="6" fill="hold"/>
                                        <p:tgtEl>
                                          <p:spTgt spid="5112"/>
                                        </p:tgtEl>
                                        <p:attrNameLst>
                                          <p:attrName>style.visibility</p:attrName>
                                        </p:attrNameLst>
                                      </p:cBhvr>
                                      <p:to>
                                        <p:strVal val="visible"/>
                                      </p:to>
                                    </p:set>
                                    <p:anim calcmode="lin" valueType="num">
                                      <p:cBhvr>
                                        <p:cTn id="7" dur="1000" fill="hold"/>
                                        <p:tgtEl>
                                          <p:spTgt spid="5112"/>
                                        </p:tgtEl>
                                        <p:attrNameLst>
                                          <p:attrName>ppt_x</p:attrName>
                                        </p:attrNameLst>
                                      </p:cBhvr>
                                      <p:tavLst>
                                        <p:tav tm="0">
                                          <p:val>
                                            <p:strVal val="#ppt_x"/>
                                          </p:val>
                                        </p:tav>
                                        <p:tav tm="100000">
                                          <p:val>
                                            <p:strVal val="#ppt_x"/>
                                          </p:val>
                                        </p:tav>
                                      </p:tavLst>
                                    </p:anim>
                                    <p:anim calcmode="lin" valueType="num">
                                      <p:cBhvr>
                                        <p:cTn id="8" dur="1000" fill="hold"/>
                                        <p:tgtEl>
                                          <p:spTgt spid="5112"/>
                                        </p:tgtEl>
                                        <p:attrNameLst>
                                          <p:attrName>ppt_y</p:attrName>
                                        </p:attrNameLst>
                                      </p:cBhvr>
                                      <p:tavLst>
                                        <p:tav tm="0">
                                          <p:val>
                                            <p:strVal val="1+#ppt_h/2"/>
                                          </p:val>
                                        </p:tav>
                                        <p:tav tm="100000">
                                          <p:val>
                                            <p:strVal val="#ppt_y"/>
                                          </p:val>
                                        </p:tav>
                                      </p:tavLst>
                                    </p:anim>
                                  </p:childTnLst>
                                </p:cTn>
                              </p:par>
                              <p:par>
                                <p:cTn id="9" presetID="2" presetClass="entr" presetSubtype="1" accel="50000" decel="50000" fill="hold" grpId="2" nodeType="withEffect">
                                  <p:stCondLst>
                                    <p:cond delay="500"/>
                                  </p:stCondLst>
                                  <p:iterate>
                                    <p:tmAbs val="0"/>
                                  </p:iterate>
                                  <p:childTnLst>
                                    <p:set>
                                      <p:cBhvr>
                                        <p:cTn id="10" fill="hold"/>
                                        <p:tgtEl>
                                          <p:spTgt spid="5115"/>
                                        </p:tgtEl>
                                        <p:attrNameLst>
                                          <p:attrName>style.visibility</p:attrName>
                                        </p:attrNameLst>
                                      </p:cBhvr>
                                      <p:to>
                                        <p:strVal val="visible"/>
                                      </p:to>
                                    </p:set>
                                    <p:anim calcmode="lin" valueType="num">
                                      <p:cBhvr>
                                        <p:cTn id="11" dur="1000" fill="hold"/>
                                        <p:tgtEl>
                                          <p:spTgt spid="5115"/>
                                        </p:tgtEl>
                                        <p:attrNameLst>
                                          <p:attrName>ppt_x</p:attrName>
                                        </p:attrNameLst>
                                      </p:cBhvr>
                                      <p:tavLst>
                                        <p:tav tm="0">
                                          <p:val>
                                            <p:strVal val="#ppt_x"/>
                                          </p:val>
                                        </p:tav>
                                        <p:tav tm="100000">
                                          <p:val>
                                            <p:strVal val="#ppt_x"/>
                                          </p:val>
                                        </p:tav>
                                      </p:tavLst>
                                    </p:anim>
                                    <p:anim calcmode="lin" valueType="num">
                                      <p:cBhvr>
                                        <p:cTn id="12" dur="1000" fill="hold"/>
                                        <p:tgtEl>
                                          <p:spTgt spid="5115"/>
                                        </p:tgtEl>
                                        <p:attrNameLst>
                                          <p:attrName>ppt_y</p:attrName>
                                        </p:attrNameLst>
                                      </p:cBhvr>
                                      <p:tavLst>
                                        <p:tav tm="0">
                                          <p:val>
                                            <p:strVal val="0-#ppt_h/2"/>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5148"/>
                                        </p:tgtEl>
                                        <p:attrNameLst>
                                          <p:attrName>style.visibility</p:attrName>
                                        </p:attrNameLst>
                                      </p:cBhvr>
                                      <p:to>
                                        <p:strVal val="visible"/>
                                      </p:to>
                                    </p:set>
                                    <p:anim calcmode="lin" valueType="num">
                                      <p:cBhvr>
                                        <p:cTn id="15" dur="1000" fill="hold"/>
                                        <p:tgtEl>
                                          <p:spTgt spid="5148"/>
                                        </p:tgtEl>
                                        <p:attrNameLst>
                                          <p:attrName>ppt_x</p:attrName>
                                        </p:attrNameLst>
                                      </p:cBhvr>
                                      <p:tavLst>
                                        <p:tav tm="0">
                                          <p:val>
                                            <p:strVal val="#ppt_x"/>
                                          </p:val>
                                        </p:tav>
                                        <p:tav tm="100000">
                                          <p:val>
                                            <p:strVal val="#ppt_x"/>
                                          </p:val>
                                        </p:tav>
                                      </p:tavLst>
                                    </p:anim>
                                    <p:anim calcmode="lin" valueType="num">
                                      <p:cBhvr>
                                        <p:cTn id="16" dur="1000" fill="hold"/>
                                        <p:tgtEl>
                                          <p:spTgt spid="5148"/>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5132"/>
                                        </p:tgtEl>
                                        <p:attrNameLst>
                                          <p:attrName>style.visibility</p:attrName>
                                        </p:attrNameLst>
                                      </p:cBhvr>
                                      <p:to>
                                        <p:strVal val="visible"/>
                                      </p:to>
                                    </p:set>
                                    <p:anim calcmode="lin" valueType="num">
                                      <p:cBhvr>
                                        <p:cTn id="19" dur="1000" fill="hold"/>
                                        <p:tgtEl>
                                          <p:spTgt spid="5132"/>
                                        </p:tgtEl>
                                        <p:attrNameLst>
                                          <p:attrName>ppt_x</p:attrName>
                                        </p:attrNameLst>
                                      </p:cBhvr>
                                      <p:tavLst>
                                        <p:tav tm="0">
                                          <p:val>
                                            <p:strVal val="#ppt_x"/>
                                          </p:val>
                                        </p:tav>
                                        <p:tav tm="100000">
                                          <p:val>
                                            <p:strVal val="#ppt_x"/>
                                          </p:val>
                                        </p:tav>
                                      </p:tavLst>
                                    </p:anim>
                                    <p:anim calcmode="lin" valueType="num">
                                      <p:cBhvr>
                                        <p:cTn id="20" dur="1000" fill="hold"/>
                                        <p:tgtEl>
                                          <p:spTgt spid="5132"/>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5140"/>
                                        </p:tgtEl>
                                        <p:attrNameLst>
                                          <p:attrName>style.visibility</p:attrName>
                                        </p:attrNameLst>
                                      </p:cBhvr>
                                      <p:to>
                                        <p:strVal val="visible"/>
                                      </p:to>
                                    </p:set>
                                    <p:anim calcmode="lin" valueType="num">
                                      <p:cBhvr>
                                        <p:cTn id="23" dur="1000" fill="hold"/>
                                        <p:tgtEl>
                                          <p:spTgt spid="5140"/>
                                        </p:tgtEl>
                                        <p:attrNameLst>
                                          <p:attrName>ppt_x</p:attrName>
                                        </p:attrNameLst>
                                      </p:cBhvr>
                                      <p:tavLst>
                                        <p:tav tm="0">
                                          <p:val>
                                            <p:strVal val="#ppt_x"/>
                                          </p:val>
                                        </p:tav>
                                        <p:tav tm="100000">
                                          <p:val>
                                            <p:strVal val="#ppt_x"/>
                                          </p:val>
                                        </p:tav>
                                      </p:tavLst>
                                    </p:anim>
                                    <p:anim calcmode="lin" valueType="num">
                                      <p:cBhvr>
                                        <p:cTn id="24" dur="1000" fill="hold"/>
                                        <p:tgtEl>
                                          <p:spTgt spid="5140"/>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6" nodeType="withEffect">
                                  <p:stCondLst>
                                    <p:cond delay="2500"/>
                                  </p:stCondLst>
                                  <p:iterate>
                                    <p:tmAbs val="0"/>
                                  </p:iterate>
                                  <p:childTnLst>
                                    <p:set>
                                      <p:cBhvr>
                                        <p:cTn id="26" fill="hold"/>
                                        <p:tgtEl>
                                          <p:spTgt spid="5156"/>
                                        </p:tgtEl>
                                        <p:attrNameLst>
                                          <p:attrName>style.visibility</p:attrName>
                                        </p:attrNameLst>
                                      </p:cBhvr>
                                      <p:to>
                                        <p:strVal val="visible"/>
                                      </p:to>
                                    </p:set>
                                    <p:anim calcmode="lin" valueType="num">
                                      <p:cBhvr>
                                        <p:cTn id="27" dur="1000" fill="hold"/>
                                        <p:tgtEl>
                                          <p:spTgt spid="5156"/>
                                        </p:tgtEl>
                                        <p:attrNameLst>
                                          <p:attrName>ppt_x</p:attrName>
                                        </p:attrNameLst>
                                      </p:cBhvr>
                                      <p:tavLst>
                                        <p:tav tm="0">
                                          <p:val>
                                            <p:strVal val="#ppt_x"/>
                                          </p:val>
                                        </p:tav>
                                        <p:tav tm="100000">
                                          <p:val>
                                            <p:strVal val="#ppt_x"/>
                                          </p:val>
                                        </p:tav>
                                      </p:tavLst>
                                    </p:anim>
                                    <p:anim calcmode="lin" valueType="num">
                                      <p:cBhvr>
                                        <p:cTn id="28" dur="1000" fill="hold"/>
                                        <p:tgtEl>
                                          <p:spTgt spid="5156"/>
                                        </p:tgtEl>
                                        <p:attrNameLst>
                                          <p:attrName>ppt_y</p:attrName>
                                        </p:attrNameLst>
                                      </p:cBhvr>
                                      <p:tavLst>
                                        <p:tav tm="0">
                                          <p:val>
                                            <p:strVal val="1+#ppt_h/2"/>
                                          </p:val>
                                        </p:tav>
                                        <p:tav tm="100000">
                                          <p:val>
                                            <p:strVal val="#ppt_y"/>
                                          </p:val>
                                        </p:tav>
                                      </p:tavLst>
                                    </p:anim>
                                  </p:childTnLst>
                                </p:cTn>
                              </p:par>
                              <p:par>
                                <p:cTn id="29" presetID="2" presetClass="entr" presetSubtype="4" accel="50000" decel="50000" fill="hold" grpId="7" nodeType="withEffect">
                                  <p:stCondLst>
                                    <p:cond delay="3000"/>
                                  </p:stCondLst>
                                  <p:iterate>
                                    <p:tmAbs val="0"/>
                                  </p:iterate>
                                  <p:childTnLst>
                                    <p:set>
                                      <p:cBhvr>
                                        <p:cTn id="30" fill="hold"/>
                                        <p:tgtEl>
                                          <p:spTgt spid="5120"/>
                                        </p:tgtEl>
                                        <p:attrNameLst>
                                          <p:attrName>style.visibility</p:attrName>
                                        </p:attrNameLst>
                                      </p:cBhvr>
                                      <p:to>
                                        <p:strVal val="visible"/>
                                      </p:to>
                                    </p:set>
                                    <p:anim calcmode="lin" valueType="num">
                                      <p:cBhvr>
                                        <p:cTn id="31" dur="1000" fill="hold"/>
                                        <p:tgtEl>
                                          <p:spTgt spid="5120"/>
                                        </p:tgtEl>
                                        <p:attrNameLst>
                                          <p:attrName>ppt_x</p:attrName>
                                        </p:attrNameLst>
                                      </p:cBhvr>
                                      <p:tavLst>
                                        <p:tav tm="0">
                                          <p:val>
                                            <p:strVal val="#ppt_x"/>
                                          </p:val>
                                        </p:tav>
                                        <p:tav tm="100000">
                                          <p:val>
                                            <p:strVal val="#ppt_x"/>
                                          </p:val>
                                        </p:tav>
                                      </p:tavLst>
                                    </p:anim>
                                    <p:anim calcmode="lin" valueType="num">
                                      <p:cBhvr>
                                        <p:cTn id="32" dur="1000" fill="hold"/>
                                        <p:tgtEl>
                                          <p:spTgt spid="5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12" grpId="1" animBg="1" advAuto="0"/>
      <p:bldP spid="5115" grpId="2" animBg="1" advAuto="0"/>
      <p:bldP spid="5120" grpId="7" animBg="1" advAuto="0"/>
      <p:bldP spid="5132" grpId="4" animBg="1" advAuto="0"/>
      <p:bldP spid="5140" grpId="5" animBg="1" advAuto="0"/>
      <p:bldP spid="5148" grpId="3" animBg="1" advAuto="0"/>
      <p:bldP spid="5156" grpId="6"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9" name="luke-pamer-5951.jpg"/>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24384000" cy="13715982"/>
          </a:xfrm>
          <a:prstGeom prst="rect">
            <a:avLst/>
          </a:prstGeom>
          <a:ln w="12700">
            <a:miter lim="400000"/>
          </a:ln>
        </p:spPr>
      </p:pic>
      <p:grpSp>
        <p:nvGrpSpPr>
          <p:cNvPr id="5172" name="Group"/>
          <p:cNvGrpSpPr/>
          <p:nvPr/>
        </p:nvGrpSpPr>
        <p:grpSpPr>
          <a:xfrm>
            <a:off x="8128000" y="-1"/>
            <a:ext cx="16256000" cy="13716001"/>
            <a:chOff x="0" y="0"/>
            <a:chExt cx="16256000" cy="13716000"/>
          </a:xfrm>
        </p:grpSpPr>
        <p:sp>
          <p:nvSpPr>
            <p:cNvPr id="5170" name="Rectangle"/>
            <p:cNvSpPr/>
            <p:nvPr/>
          </p:nvSpPr>
          <p:spPr>
            <a:xfrm>
              <a:off x="0" y="0"/>
              <a:ext cx="8128000" cy="13716001"/>
            </a:xfrm>
            <a:prstGeom prst="rect">
              <a:avLst/>
            </a:prstGeom>
            <a:gradFill flip="none" rotWithShape="1">
              <a:gsLst>
                <a:gs pos="0">
                  <a:srgbClr val="FFFFFF">
                    <a:alpha val="0"/>
                  </a:srgbClr>
                </a:gs>
                <a:gs pos="100000">
                  <a:srgbClr val="FFFFFF"/>
                </a:gs>
              </a:gsLst>
              <a:lin ang="0" scaled="0"/>
            </a:gradFill>
            <a:ln w="12700" cap="flat">
              <a:noFill/>
              <a:miter lim="400000"/>
            </a:ln>
            <a:effectLst/>
          </p:spPr>
          <p:txBody>
            <a:bodyPr wrap="square" lIns="0" tIns="0" rIns="0" bIns="0" numCol="1" anchor="ctr">
              <a:noAutofit/>
            </a:bodyPr>
            <a:lstStyle/>
            <a:p>
              <a:pPr algn="ctr">
                <a:lnSpc>
                  <a:spcPct val="100000"/>
                </a:lnSpc>
                <a:defRPr sz="3200" spc="0">
                  <a:solidFill>
                    <a:srgbClr val="FFFFFF">
                      <a:alpha val="0"/>
                    </a:srgbClr>
                  </a:solidFill>
                  <a:latin typeface="Helvetica Neue Medium"/>
                  <a:ea typeface="Helvetica Neue Medium"/>
                  <a:cs typeface="Helvetica Neue Medium"/>
                  <a:sym typeface="Helvetica Neue Medium"/>
                </a:defRPr>
              </a:pPr>
              <a:endParaRPr/>
            </a:p>
          </p:txBody>
        </p:sp>
        <p:sp>
          <p:nvSpPr>
            <p:cNvPr id="5171" name="Rectangle"/>
            <p:cNvSpPr/>
            <p:nvPr/>
          </p:nvSpPr>
          <p:spPr>
            <a:xfrm>
              <a:off x="8128000" y="0"/>
              <a:ext cx="8128000" cy="13716000"/>
            </a:xfrm>
            <a:prstGeom prst="rect">
              <a:avLst/>
            </a:pr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sp>
        <p:nvSpPr>
          <p:cNvPr id="5173" name="Beat myself to the next level of challenge"/>
          <p:cNvSpPr txBox="1"/>
          <p:nvPr/>
        </p:nvSpPr>
        <p:spPr>
          <a:xfrm>
            <a:off x="16256000" y="2502167"/>
            <a:ext cx="5379870" cy="21800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5000" spc="0">
                <a:latin typeface="+mn-lt"/>
                <a:ea typeface="+mn-ea"/>
                <a:cs typeface="+mn-cs"/>
                <a:sym typeface="Montserrat Bold"/>
              </a:defRPr>
            </a:lvl1pPr>
          </a:lstStyle>
          <a:p>
            <a:r>
              <a:rPr lang="en-US" dirty="0"/>
              <a:t>Challenge</a:t>
            </a:r>
            <a:r>
              <a:rPr dirty="0"/>
              <a:t> myself to the next level</a:t>
            </a:r>
          </a:p>
        </p:txBody>
      </p:sp>
      <p:sp>
        <p:nvSpPr>
          <p:cNvPr id="5174" name="Awesome template"/>
          <p:cNvSpPr txBox="1"/>
          <p:nvPr/>
        </p:nvSpPr>
        <p:spPr>
          <a:xfrm>
            <a:off x="16256000" y="1804878"/>
            <a:ext cx="5379870"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Awesome template</a:t>
            </a:r>
          </a:p>
        </p:txBody>
      </p:sp>
      <p:sp>
        <p:nvSpPr>
          <p:cNvPr id="5175" name="Lorem ipsum dolor sit elit, consect loreretur adipiscing nisi aute. ipsum sit elit, Lorem ipsum dolor sit elit, Lorem ipsum dolor sit elit, consect loreretur adipiscing nisi aute. ipsum sit elit, Lorem ipsum dolor sit elit,"/>
          <p:cNvSpPr txBox="1"/>
          <p:nvPr/>
        </p:nvSpPr>
        <p:spPr>
          <a:xfrm>
            <a:off x="16256000" y="4987616"/>
            <a:ext cx="5379870" cy="1968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rPr dirty="0"/>
              <a:t>Lorem ipsum dolor sit </a:t>
            </a:r>
            <a:r>
              <a:rPr dirty="0" err="1"/>
              <a:t>elit</a:t>
            </a:r>
            <a:r>
              <a:rPr dirty="0"/>
              <a:t>, </a:t>
            </a:r>
            <a:r>
              <a:rPr dirty="0" err="1"/>
              <a:t>consect</a:t>
            </a:r>
            <a:r>
              <a:rPr dirty="0"/>
              <a:t> </a:t>
            </a:r>
            <a:r>
              <a:rPr dirty="0" err="1"/>
              <a:t>loreretur</a:t>
            </a:r>
            <a:r>
              <a:rPr dirty="0"/>
              <a:t> </a:t>
            </a:r>
            <a:r>
              <a:rPr dirty="0" err="1"/>
              <a:t>adipiscing</a:t>
            </a:r>
            <a:r>
              <a:rPr dirty="0"/>
              <a:t> nisi </a:t>
            </a:r>
            <a:r>
              <a:rPr dirty="0" err="1"/>
              <a:t>aute</a:t>
            </a:r>
            <a:r>
              <a:rPr dirty="0"/>
              <a:t>. ipsum sit </a:t>
            </a:r>
            <a:r>
              <a:rPr dirty="0" err="1"/>
              <a:t>elit</a:t>
            </a:r>
            <a:r>
              <a:rPr dirty="0"/>
              <a:t>, Lorem ipsum dolor sit </a:t>
            </a:r>
            <a:r>
              <a:rPr dirty="0" err="1"/>
              <a:t>elit</a:t>
            </a:r>
            <a:r>
              <a:rPr dirty="0"/>
              <a:t>, Lorem ipsum dolor sit </a:t>
            </a:r>
            <a:r>
              <a:rPr dirty="0" err="1"/>
              <a:t>elit</a:t>
            </a:r>
            <a:r>
              <a:rPr dirty="0"/>
              <a:t>, </a:t>
            </a:r>
            <a:r>
              <a:rPr dirty="0" err="1"/>
              <a:t>consect</a:t>
            </a:r>
            <a:r>
              <a:rPr dirty="0"/>
              <a:t> </a:t>
            </a:r>
            <a:r>
              <a:rPr dirty="0" err="1"/>
              <a:t>loreretur</a:t>
            </a:r>
            <a:r>
              <a:rPr dirty="0"/>
              <a:t> </a:t>
            </a:r>
            <a:r>
              <a:rPr dirty="0" err="1"/>
              <a:t>adipiscing</a:t>
            </a:r>
            <a:r>
              <a:rPr lang="en-US" dirty="0"/>
              <a:t> nisi </a:t>
            </a:r>
            <a:r>
              <a:rPr lang="en-US" dirty="0" err="1"/>
              <a:t>aute</a:t>
            </a:r>
            <a:r>
              <a:rPr lang="en-US" dirty="0"/>
              <a:t>. ipsum sit </a:t>
            </a:r>
            <a:r>
              <a:rPr lang="en-US" dirty="0" err="1"/>
              <a:t>elit</a:t>
            </a:r>
            <a:r>
              <a:rPr lang="en-US" dirty="0"/>
              <a:t>, Lorem ipsum dolor sit </a:t>
            </a:r>
            <a:r>
              <a:rPr lang="en-US" dirty="0" err="1"/>
              <a:t>elit</a:t>
            </a:r>
            <a:r>
              <a:rPr lang="en-US" dirty="0"/>
              <a:t>,</a:t>
            </a:r>
            <a:endParaRPr dirty="0"/>
          </a:p>
        </p:txBody>
      </p:sp>
      <p:grpSp>
        <p:nvGrpSpPr>
          <p:cNvPr id="5183" name="Group"/>
          <p:cNvGrpSpPr/>
          <p:nvPr/>
        </p:nvGrpSpPr>
        <p:grpSpPr>
          <a:xfrm>
            <a:off x="16256000" y="9470947"/>
            <a:ext cx="5080000" cy="720858"/>
            <a:chOff x="0" y="0"/>
            <a:chExt cx="5080000" cy="720856"/>
          </a:xfrm>
        </p:grpSpPr>
        <p:sp>
          <p:nvSpPr>
            <p:cNvPr id="5176" name="Bar stats"/>
            <p:cNvSpPr/>
            <p:nvPr/>
          </p:nvSpPr>
          <p:spPr>
            <a:xfrm>
              <a:off x="0" y="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t>Bar stats</a:t>
              </a:r>
            </a:p>
          </p:txBody>
        </p:sp>
        <p:sp>
          <p:nvSpPr>
            <p:cNvPr id="5177" name="Rounded Rectangle"/>
            <p:cNvSpPr/>
            <p:nvPr/>
          </p:nvSpPr>
          <p:spPr>
            <a:xfrm>
              <a:off x="0" y="530356"/>
              <a:ext cx="889000" cy="190501"/>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178" name="Rounded Rectangle"/>
            <p:cNvSpPr/>
            <p:nvPr/>
          </p:nvSpPr>
          <p:spPr>
            <a:xfrm>
              <a:off x="987620" y="530356"/>
              <a:ext cx="889001" cy="190501"/>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179" name="Rounded Rectangle"/>
            <p:cNvSpPr/>
            <p:nvPr/>
          </p:nvSpPr>
          <p:spPr>
            <a:xfrm>
              <a:off x="1975242" y="530356"/>
              <a:ext cx="889001" cy="190501"/>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180" name="Rounded Rectangle"/>
            <p:cNvSpPr/>
            <p:nvPr/>
          </p:nvSpPr>
          <p:spPr>
            <a:xfrm>
              <a:off x="2962862" y="530356"/>
              <a:ext cx="889001" cy="190501"/>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181" name="Rounded Rectangle"/>
            <p:cNvSpPr/>
            <p:nvPr/>
          </p:nvSpPr>
          <p:spPr>
            <a:xfrm>
              <a:off x="3950484" y="530356"/>
              <a:ext cx="889001" cy="190501"/>
            </a:xfrm>
            <a:prstGeom prst="roundRect">
              <a:avLst>
                <a:gd name="adj" fmla="val 50000"/>
              </a:avLst>
            </a:prstGeom>
            <a:solidFill>
              <a:schemeClr val="accent1">
                <a:alpha val="25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182" name="78%"/>
            <p:cNvSpPr/>
            <p:nvPr/>
          </p:nvSpPr>
          <p:spPr>
            <a:xfrm>
              <a:off x="2864241" y="720856"/>
              <a:ext cx="108624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000" cap="all" spc="100">
                  <a:latin typeface="+mn-lt"/>
                  <a:ea typeface="+mn-ea"/>
                  <a:cs typeface="+mn-cs"/>
                  <a:sym typeface="Montserrat Bold"/>
                </a:defRPr>
              </a:lvl1pPr>
            </a:lstStyle>
            <a:p>
              <a:r>
                <a:t>78%</a:t>
              </a:r>
            </a:p>
          </p:txBody>
        </p:sp>
      </p:grpSp>
      <p:grpSp>
        <p:nvGrpSpPr>
          <p:cNvPr id="5186" name="Group"/>
          <p:cNvGrpSpPr/>
          <p:nvPr/>
        </p:nvGrpSpPr>
        <p:grpSpPr>
          <a:xfrm>
            <a:off x="16256000" y="7759310"/>
            <a:ext cx="5080000" cy="466437"/>
            <a:chOff x="0" y="-110836"/>
            <a:chExt cx="5080000" cy="466436"/>
          </a:xfrm>
        </p:grpSpPr>
        <p:sp>
          <p:nvSpPr>
            <p:cNvPr id="5184" name="January 28"/>
            <p:cNvSpPr/>
            <p:nvPr/>
          </p:nvSpPr>
          <p:spPr>
            <a:xfrm>
              <a:off x="0" y="35560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latin typeface="+mn-lt"/>
                  <a:ea typeface="+mn-ea"/>
                  <a:cs typeface="+mn-cs"/>
                  <a:sym typeface="Montserrat Bold"/>
                </a:defRPr>
              </a:lvl1pPr>
            </a:lstStyle>
            <a:p>
              <a:r>
                <a:t>January 28</a:t>
              </a:r>
            </a:p>
          </p:txBody>
        </p:sp>
        <p:sp>
          <p:nvSpPr>
            <p:cNvPr id="5185" name="Calendar"/>
            <p:cNvSpPr/>
            <p:nvPr/>
          </p:nvSpPr>
          <p:spPr>
            <a:xfrm>
              <a:off x="0" y="-110836"/>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rPr dirty="0"/>
                <a:t>Calendar</a:t>
              </a:r>
            </a:p>
          </p:txBody>
        </p:sp>
      </p:grpSp>
      <p:grpSp>
        <p:nvGrpSpPr>
          <p:cNvPr id="5194" name="Group"/>
          <p:cNvGrpSpPr/>
          <p:nvPr/>
        </p:nvGrpSpPr>
        <p:grpSpPr>
          <a:xfrm>
            <a:off x="16256000" y="10783864"/>
            <a:ext cx="5080000" cy="720857"/>
            <a:chOff x="0" y="0"/>
            <a:chExt cx="5080000" cy="720856"/>
          </a:xfrm>
        </p:grpSpPr>
        <p:sp>
          <p:nvSpPr>
            <p:cNvPr id="5187" name="Bar stats"/>
            <p:cNvSpPr/>
            <p:nvPr/>
          </p:nvSpPr>
          <p:spPr>
            <a:xfrm>
              <a:off x="0" y="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t>Bar stats</a:t>
              </a:r>
            </a:p>
          </p:txBody>
        </p:sp>
        <p:sp>
          <p:nvSpPr>
            <p:cNvPr id="5188" name="Rounded Rectangle"/>
            <p:cNvSpPr/>
            <p:nvPr/>
          </p:nvSpPr>
          <p:spPr>
            <a:xfrm>
              <a:off x="0" y="530356"/>
              <a:ext cx="889000" cy="190501"/>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189" name="Rounded Rectangle"/>
            <p:cNvSpPr/>
            <p:nvPr/>
          </p:nvSpPr>
          <p:spPr>
            <a:xfrm>
              <a:off x="987620" y="530356"/>
              <a:ext cx="889001" cy="190501"/>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190" name="Rounded Rectangle"/>
            <p:cNvSpPr/>
            <p:nvPr/>
          </p:nvSpPr>
          <p:spPr>
            <a:xfrm>
              <a:off x="1975242" y="530356"/>
              <a:ext cx="889001" cy="190501"/>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191" name="Rounded Rectangle"/>
            <p:cNvSpPr/>
            <p:nvPr/>
          </p:nvSpPr>
          <p:spPr>
            <a:xfrm>
              <a:off x="2962862" y="530356"/>
              <a:ext cx="889001" cy="190501"/>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192" name="Rounded Rectangle"/>
            <p:cNvSpPr/>
            <p:nvPr/>
          </p:nvSpPr>
          <p:spPr>
            <a:xfrm>
              <a:off x="3950484" y="530356"/>
              <a:ext cx="889001" cy="190501"/>
            </a:xfrm>
            <a:prstGeom prst="roundRect">
              <a:avLst>
                <a:gd name="adj" fmla="val 50000"/>
              </a:avLst>
            </a:prstGeom>
            <a:solidFill>
              <a:schemeClr val="accent1">
                <a:alpha val="25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193" name="78%"/>
            <p:cNvSpPr/>
            <p:nvPr/>
          </p:nvSpPr>
          <p:spPr>
            <a:xfrm>
              <a:off x="2864241" y="720856"/>
              <a:ext cx="108624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000" cap="all" spc="100">
                  <a:latin typeface="+mn-lt"/>
                  <a:ea typeface="+mn-ea"/>
                  <a:cs typeface="+mn-cs"/>
                  <a:sym typeface="Montserrat Bold"/>
                </a:defRPr>
              </a:lvl1pPr>
            </a:lstStyle>
            <a:p>
              <a:r>
                <a:t>78%</a:t>
              </a:r>
            </a:p>
          </p:txBody>
        </p:sp>
      </p:grpSp>
      <p:sp>
        <p:nvSpPr>
          <p:cNvPr id="5195" name="Shape"/>
          <p:cNvSpPr/>
          <p:nvPr/>
        </p:nvSpPr>
        <p:spPr>
          <a:xfrm>
            <a:off x="14554962" y="2325578"/>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accel="50000" decel="50000" fill="hold" grpId="1" nodeType="withEffect">
                                  <p:stCondLst>
                                    <p:cond delay="0"/>
                                  </p:stCondLst>
                                  <p:iterate>
                                    <p:tmAbs val="0"/>
                                  </p:iterate>
                                  <p:childTnLst>
                                    <p:set>
                                      <p:cBhvr>
                                        <p:cTn id="6" fill="hold"/>
                                        <p:tgtEl>
                                          <p:spTgt spid="5169"/>
                                        </p:tgtEl>
                                        <p:attrNameLst>
                                          <p:attrName>style.visibility</p:attrName>
                                        </p:attrNameLst>
                                      </p:cBhvr>
                                      <p:to>
                                        <p:strVal val="visible"/>
                                      </p:to>
                                    </p:set>
                                    <p:animEffect transition="in" filter="fade">
                                      <p:cBhvr>
                                        <p:cTn id="7" dur="1000"/>
                                        <p:tgtEl>
                                          <p:spTgt spid="5169"/>
                                        </p:tgtEl>
                                      </p:cBhvr>
                                    </p:animEffect>
                                  </p:childTnLst>
                                </p:cTn>
                              </p:par>
                              <p:par>
                                <p:cTn id="8" presetID="2" presetClass="entr" presetSubtype="2" accel="50000" decel="50000" fill="hold" grpId="2" nodeType="withEffect">
                                  <p:stCondLst>
                                    <p:cond delay="500"/>
                                  </p:stCondLst>
                                  <p:iterate>
                                    <p:tmAbs val="0"/>
                                  </p:iterate>
                                  <p:childTnLst>
                                    <p:set>
                                      <p:cBhvr>
                                        <p:cTn id="9" fill="hold"/>
                                        <p:tgtEl>
                                          <p:spTgt spid="5172"/>
                                        </p:tgtEl>
                                        <p:attrNameLst>
                                          <p:attrName>style.visibility</p:attrName>
                                        </p:attrNameLst>
                                      </p:cBhvr>
                                      <p:to>
                                        <p:strVal val="visible"/>
                                      </p:to>
                                    </p:set>
                                    <p:anim calcmode="lin" valueType="num">
                                      <p:cBhvr>
                                        <p:cTn id="10" dur="1000" fill="hold"/>
                                        <p:tgtEl>
                                          <p:spTgt spid="5172"/>
                                        </p:tgtEl>
                                        <p:attrNameLst>
                                          <p:attrName>ppt_x</p:attrName>
                                        </p:attrNameLst>
                                      </p:cBhvr>
                                      <p:tavLst>
                                        <p:tav tm="0">
                                          <p:val>
                                            <p:strVal val="1+#ppt_w/2"/>
                                          </p:val>
                                        </p:tav>
                                        <p:tav tm="100000">
                                          <p:val>
                                            <p:strVal val="#ppt_x"/>
                                          </p:val>
                                        </p:tav>
                                      </p:tavLst>
                                    </p:anim>
                                    <p:anim calcmode="lin" valueType="num">
                                      <p:cBhvr>
                                        <p:cTn id="11" dur="1000" fill="hold"/>
                                        <p:tgtEl>
                                          <p:spTgt spid="5172"/>
                                        </p:tgtEl>
                                        <p:attrNameLst>
                                          <p:attrName>ppt_y</p:attrName>
                                        </p:attrNameLst>
                                      </p:cBhvr>
                                      <p:tavLst>
                                        <p:tav tm="0">
                                          <p:val>
                                            <p:strVal val="#ppt_y"/>
                                          </p:val>
                                        </p:tav>
                                        <p:tav tm="100000">
                                          <p:val>
                                            <p:strVal val="#ppt_y"/>
                                          </p:val>
                                        </p:tav>
                                      </p:tavLst>
                                    </p:anim>
                                  </p:childTnLst>
                                </p:cTn>
                              </p:par>
                              <p:par>
                                <p:cTn id="12" presetID="2" presetClass="entr" presetSubtype="8" accel="50000" decel="50000" fill="hold" grpId="3" nodeType="withEffect">
                                  <p:stCondLst>
                                    <p:cond delay="1000"/>
                                  </p:stCondLst>
                                  <p:iterate>
                                    <p:tmAbs val="0"/>
                                  </p:iterate>
                                  <p:childTnLst>
                                    <p:set>
                                      <p:cBhvr>
                                        <p:cTn id="13" fill="hold"/>
                                        <p:tgtEl>
                                          <p:spTgt spid="5195"/>
                                        </p:tgtEl>
                                        <p:attrNameLst>
                                          <p:attrName>style.visibility</p:attrName>
                                        </p:attrNameLst>
                                      </p:cBhvr>
                                      <p:to>
                                        <p:strVal val="visible"/>
                                      </p:to>
                                    </p:set>
                                    <p:anim calcmode="lin" valueType="num">
                                      <p:cBhvr>
                                        <p:cTn id="14" dur="1000" fill="hold"/>
                                        <p:tgtEl>
                                          <p:spTgt spid="5195"/>
                                        </p:tgtEl>
                                        <p:attrNameLst>
                                          <p:attrName>ppt_x</p:attrName>
                                        </p:attrNameLst>
                                      </p:cBhvr>
                                      <p:tavLst>
                                        <p:tav tm="0">
                                          <p:val>
                                            <p:strVal val="0-#ppt_w/2"/>
                                          </p:val>
                                        </p:tav>
                                        <p:tav tm="100000">
                                          <p:val>
                                            <p:strVal val="#ppt_x"/>
                                          </p:val>
                                        </p:tav>
                                      </p:tavLst>
                                    </p:anim>
                                    <p:anim calcmode="lin" valueType="num">
                                      <p:cBhvr>
                                        <p:cTn id="15" dur="1000" fill="hold"/>
                                        <p:tgtEl>
                                          <p:spTgt spid="5195"/>
                                        </p:tgtEl>
                                        <p:attrNameLst>
                                          <p:attrName>ppt_y</p:attrName>
                                        </p:attrNameLst>
                                      </p:cBhvr>
                                      <p:tavLst>
                                        <p:tav tm="0">
                                          <p:val>
                                            <p:strVal val="#ppt_y"/>
                                          </p:val>
                                        </p:tav>
                                        <p:tav tm="100000">
                                          <p:val>
                                            <p:strVal val="#ppt_y"/>
                                          </p:val>
                                        </p:tav>
                                      </p:tavLst>
                                    </p:anim>
                                  </p:childTnLst>
                                </p:cTn>
                              </p:par>
                              <p:par>
                                <p:cTn id="16" presetID="2" presetClass="entr" presetSubtype="4" accel="50000" decel="50000" fill="hold" grpId="4" nodeType="withEffect">
                                  <p:stCondLst>
                                    <p:cond delay="1500"/>
                                  </p:stCondLst>
                                  <p:iterate>
                                    <p:tmAbs val="0"/>
                                  </p:iterate>
                                  <p:childTnLst>
                                    <p:set>
                                      <p:cBhvr>
                                        <p:cTn id="17" fill="hold"/>
                                        <p:tgtEl>
                                          <p:spTgt spid="5186"/>
                                        </p:tgtEl>
                                        <p:attrNameLst>
                                          <p:attrName>style.visibility</p:attrName>
                                        </p:attrNameLst>
                                      </p:cBhvr>
                                      <p:to>
                                        <p:strVal val="visible"/>
                                      </p:to>
                                    </p:set>
                                    <p:anim calcmode="lin" valueType="num">
                                      <p:cBhvr>
                                        <p:cTn id="18" dur="1000" fill="hold"/>
                                        <p:tgtEl>
                                          <p:spTgt spid="5186"/>
                                        </p:tgtEl>
                                        <p:attrNameLst>
                                          <p:attrName>ppt_x</p:attrName>
                                        </p:attrNameLst>
                                      </p:cBhvr>
                                      <p:tavLst>
                                        <p:tav tm="0">
                                          <p:val>
                                            <p:strVal val="#ppt_x"/>
                                          </p:val>
                                        </p:tav>
                                        <p:tav tm="100000">
                                          <p:val>
                                            <p:strVal val="#ppt_x"/>
                                          </p:val>
                                        </p:tav>
                                      </p:tavLst>
                                    </p:anim>
                                    <p:anim calcmode="lin" valueType="num">
                                      <p:cBhvr>
                                        <p:cTn id="19" dur="1000" fill="hold"/>
                                        <p:tgtEl>
                                          <p:spTgt spid="5186"/>
                                        </p:tgtEl>
                                        <p:attrNameLst>
                                          <p:attrName>ppt_y</p:attrName>
                                        </p:attrNameLst>
                                      </p:cBhvr>
                                      <p:tavLst>
                                        <p:tav tm="0">
                                          <p:val>
                                            <p:strVal val="1+#ppt_h/2"/>
                                          </p:val>
                                        </p:tav>
                                        <p:tav tm="100000">
                                          <p:val>
                                            <p:strVal val="#ppt_y"/>
                                          </p:val>
                                        </p:tav>
                                      </p:tavLst>
                                    </p:anim>
                                  </p:childTnLst>
                                </p:cTn>
                              </p:par>
                              <p:par>
                                <p:cTn id="20" presetID="2" presetClass="entr" presetSubtype="4" accel="50000" decel="50000" fill="hold" grpId="5" nodeType="withEffect">
                                  <p:stCondLst>
                                    <p:cond delay="2000"/>
                                  </p:stCondLst>
                                  <p:iterate>
                                    <p:tmAbs val="0"/>
                                  </p:iterate>
                                  <p:childTnLst>
                                    <p:set>
                                      <p:cBhvr>
                                        <p:cTn id="21" fill="hold"/>
                                        <p:tgtEl>
                                          <p:spTgt spid="5183"/>
                                        </p:tgtEl>
                                        <p:attrNameLst>
                                          <p:attrName>style.visibility</p:attrName>
                                        </p:attrNameLst>
                                      </p:cBhvr>
                                      <p:to>
                                        <p:strVal val="visible"/>
                                      </p:to>
                                    </p:set>
                                    <p:anim calcmode="lin" valueType="num">
                                      <p:cBhvr>
                                        <p:cTn id="22" dur="1000" fill="hold"/>
                                        <p:tgtEl>
                                          <p:spTgt spid="5183"/>
                                        </p:tgtEl>
                                        <p:attrNameLst>
                                          <p:attrName>ppt_x</p:attrName>
                                        </p:attrNameLst>
                                      </p:cBhvr>
                                      <p:tavLst>
                                        <p:tav tm="0">
                                          <p:val>
                                            <p:strVal val="#ppt_x"/>
                                          </p:val>
                                        </p:tav>
                                        <p:tav tm="100000">
                                          <p:val>
                                            <p:strVal val="#ppt_x"/>
                                          </p:val>
                                        </p:tav>
                                      </p:tavLst>
                                    </p:anim>
                                    <p:anim calcmode="lin" valueType="num">
                                      <p:cBhvr>
                                        <p:cTn id="23" dur="1000" fill="hold"/>
                                        <p:tgtEl>
                                          <p:spTgt spid="5183"/>
                                        </p:tgtEl>
                                        <p:attrNameLst>
                                          <p:attrName>ppt_y</p:attrName>
                                        </p:attrNameLst>
                                      </p:cBhvr>
                                      <p:tavLst>
                                        <p:tav tm="0">
                                          <p:val>
                                            <p:strVal val="1+#ppt_h/2"/>
                                          </p:val>
                                        </p:tav>
                                        <p:tav tm="100000">
                                          <p:val>
                                            <p:strVal val="#ppt_y"/>
                                          </p:val>
                                        </p:tav>
                                      </p:tavLst>
                                    </p:anim>
                                  </p:childTnLst>
                                </p:cTn>
                              </p:par>
                              <p:par>
                                <p:cTn id="24" presetID="2" presetClass="entr" presetSubtype="4" accel="50000" decel="50000" fill="hold" grpId="6" nodeType="withEffect">
                                  <p:stCondLst>
                                    <p:cond delay="2500"/>
                                  </p:stCondLst>
                                  <p:iterate>
                                    <p:tmAbs val="0"/>
                                  </p:iterate>
                                  <p:childTnLst>
                                    <p:set>
                                      <p:cBhvr>
                                        <p:cTn id="25" fill="hold"/>
                                        <p:tgtEl>
                                          <p:spTgt spid="5194"/>
                                        </p:tgtEl>
                                        <p:attrNameLst>
                                          <p:attrName>style.visibility</p:attrName>
                                        </p:attrNameLst>
                                      </p:cBhvr>
                                      <p:to>
                                        <p:strVal val="visible"/>
                                      </p:to>
                                    </p:set>
                                    <p:anim calcmode="lin" valueType="num">
                                      <p:cBhvr>
                                        <p:cTn id="26" dur="1000" fill="hold"/>
                                        <p:tgtEl>
                                          <p:spTgt spid="5194"/>
                                        </p:tgtEl>
                                        <p:attrNameLst>
                                          <p:attrName>ppt_x</p:attrName>
                                        </p:attrNameLst>
                                      </p:cBhvr>
                                      <p:tavLst>
                                        <p:tav tm="0">
                                          <p:val>
                                            <p:strVal val="#ppt_x"/>
                                          </p:val>
                                        </p:tav>
                                        <p:tav tm="100000">
                                          <p:val>
                                            <p:strVal val="#ppt_x"/>
                                          </p:val>
                                        </p:tav>
                                      </p:tavLst>
                                    </p:anim>
                                    <p:anim calcmode="lin" valueType="num">
                                      <p:cBhvr>
                                        <p:cTn id="27" dur="1000" fill="hold"/>
                                        <p:tgtEl>
                                          <p:spTgt spid="5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9" grpId="1" animBg="1" advAuto="0"/>
      <p:bldP spid="5172" grpId="2" animBg="1" advAuto="0"/>
      <p:bldP spid="5183" grpId="5" animBg="1" advAuto="0"/>
      <p:bldP spid="5186" grpId="4" animBg="1" advAuto="0"/>
      <p:bldP spid="5194" grpId="6" animBg="1" advAuto="0"/>
      <p:bldP spid="5195" grpId="3"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7" name="clem-onojeghuo-192088.jpg"/>
          <p:cNvPicPr>
            <a:picLocks noChangeAspect="1"/>
          </p:cNvPicPr>
          <p:nvPr/>
        </p:nvPicPr>
        <p:blipFill>
          <a:blip r:embed="rId2">
            <a:extLst>
              <a:ext uri="{28A0092B-C50C-407E-A947-70E740481C1C}">
                <a14:useLocalDpi xmlns:a14="http://schemas.microsoft.com/office/drawing/2010/main" val="0"/>
              </a:ext>
            </a:extLst>
          </a:blip>
          <a:srcRect l="10923" r="10923"/>
          <a:stretch/>
        </p:blipFill>
        <p:spPr>
          <a:xfrm>
            <a:off x="5326764" y="0"/>
            <a:ext cx="19057236" cy="13715982"/>
          </a:xfrm>
          <a:prstGeom prst="rect">
            <a:avLst/>
          </a:prstGeom>
          <a:ln w="12700">
            <a:miter lim="400000"/>
          </a:ln>
        </p:spPr>
      </p:pic>
      <p:sp>
        <p:nvSpPr>
          <p:cNvPr id="5198" name="Rectangle"/>
          <p:cNvSpPr/>
          <p:nvPr/>
        </p:nvSpPr>
        <p:spPr>
          <a:xfrm>
            <a:off x="8128000" y="0"/>
            <a:ext cx="8128000" cy="13716001"/>
          </a:xfrm>
          <a:prstGeom prst="rect">
            <a:avLst/>
          </a:prstGeom>
          <a:gradFill>
            <a:gsLst>
              <a:gs pos="0">
                <a:srgbClr val="FFFFFF"/>
              </a:gs>
              <a:gs pos="100000">
                <a:srgbClr val="FFFFFF">
                  <a:alpha val="0"/>
                </a:srgbClr>
              </a:gs>
            </a:gsLst>
          </a:gradFill>
          <a:ln w="12700">
            <a:miter lim="400000"/>
          </a:ln>
        </p:spPr>
        <p:txBody>
          <a:bodyPr lIns="0" tIns="0" rIns="0" bIns="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199" name="Rectangle"/>
          <p:cNvSpPr/>
          <p:nvPr/>
        </p:nvSpPr>
        <p:spPr>
          <a:xfrm>
            <a:off x="0" y="-1"/>
            <a:ext cx="8128001" cy="13716001"/>
          </a:xfrm>
          <a:prstGeom prst="rect">
            <a:avLst/>
          </a:prstGeom>
          <a:solidFill>
            <a:srgbClr val="FFFFFF"/>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200" name="Meet Jonathan Doe"/>
          <p:cNvSpPr txBox="1"/>
          <p:nvPr/>
        </p:nvSpPr>
        <p:spPr>
          <a:xfrm>
            <a:off x="2151856" y="2437942"/>
            <a:ext cx="6350001" cy="401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9000" spc="0">
                <a:latin typeface="+mn-lt"/>
                <a:ea typeface="+mn-ea"/>
                <a:cs typeface="+mn-cs"/>
                <a:sym typeface="Montserrat Bold"/>
              </a:defRPr>
            </a:pPr>
            <a:r>
              <a:rPr>
                <a:solidFill>
                  <a:srgbClr val="D5D5D5"/>
                </a:solidFill>
              </a:rPr>
              <a:t>Meet</a:t>
            </a:r>
            <a:r>
              <a:t> Jonathan Doe</a:t>
            </a:r>
          </a:p>
        </p:txBody>
      </p:sp>
      <p:sp>
        <p:nvSpPr>
          <p:cNvPr id="5201" name="Awesome template"/>
          <p:cNvSpPr txBox="1"/>
          <p:nvPr/>
        </p:nvSpPr>
        <p:spPr>
          <a:xfrm>
            <a:off x="2151856" y="1740653"/>
            <a:ext cx="6350001"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Awesome template</a:t>
            </a:r>
          </a:p>
        </p:txBody>
      </p:sp>
      <p:sp>
        <p:nvSpPr>
          <p:cNvPr id="5202" name="Lorem ipsum dolor sit elit, consect loreretur adipiscing nisi aute. ipsum sit elit, Lorem ipsum dolor sit elit, Lorem ipsum dolor sit elit, consect"/>
          <p:cNvSpPr txBox="1"/>
          <p:nvPr/>
        </p:nvSpPr>
        <p:spPr>
          <a:xfrm>
            <a:off x="2151856" y="6895595"/>
            <a:ext cx="4630184"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a:t>
            </a:r>
          </a:p>
        </p:txBody>
      </p:sp>
      <p:grpSp>
        <p:nvGrpSpPr>
          <p:cNvPr id="5205" name="Group"/>
          <p:cNvGrpSpPr/>
          <p:nvPr/>
        </p:nvGrpSpPr>
        <p:grpSpPr>
          <a:xfrm>
            <a:off x="2151856" y="9277334"/>
            <a:ext cx="5080001" cy="466437"/>
            <a:chOff x="0" y="-110836"/>
            <a:chExt cx="5080000" cy="466436"/>
          </a:xfrm>
        </p:grpSpPr>
        <p:sp>
          <p:nvSpPr>
            <p:cNvPr id="5203" name="January 28"/>
            <p:cNvSpPr/>
            <p:nvPr/>
          </p:nvSpPr>
          <p:spPr>
            <a:xfrm>
              <a:off x="0" y="35560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latin typeface="+mn-lt"/>
                  <a:ea typeface="+mn-ea"/>
                  <a:cs typeface="+mn-cs"/>
                  <a:sym typeface="Montserrat Bold"/>
                </a:defRPr>
              </a:lvl1pPr>
            </a:lstStyle>
            <a:p>
              <a:r>
                <a:t>January 28</a:t>
              </a:r>
            </a:p>
          </p:txBody>
        </p:sp>
        <p:sp>
          <p:nvSpPr>
            <p:cNvPr id="5204" name="Calendar"/>
            <p:cNvSpPr/>
            <p:nvPr/>
          </p:nvSpPr>
          <p:spPr>
            <a:xfrm>
              <a:off x="0" y="-110836"/>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rPr dirty="0"/>
                <a:t>Calendar</a:t>
              </a:r>
            </a:p>
          </p:txBody>
        </p:sp>
      </p:grpSp>
      <p:grpSp>
        <p:nvGrpSpPr>
          <p:cNvPr id="5213" name="Group"/>
          <p:cNvGrpSpPr/>
          <p:nvPr/>
        </p:nvGrpSpPr>
        <p:grpSpPr>
          <a:xfrm>
            <a:off x="2151856" y="10888197"/>
            <a:ext cx="5080001" cy="1087150"/>
            <a:chOff x="0" y="0"/>
            <a:chExt cx="5080000" cy="1087149"/>
          </a:xfrm>
        </p:grpSpPr>
        <p:sp>
          <p:nvSpPr>
            <p:cNvPr id="5206" name="Bar stats"/>
            <p:cNvSpPr/>
            <p:nvPr/>
          </p:nvSpPr>
          <p:spPr>
            <a:xfrm>
              <a:off x="0" y="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t>Bar stats</a:t>
              </a:r>
            </a:p>
          </p:txBody>
        </p:sp>
        <p:sp>
          <p:nvSpPr>
            <p:cNvPr id="5207" name="Rounded Rectangle"/>
            <p:cNvSpPr/>
            <p:nvPr/>
          </p:nvSpPr>
          <p:spPr>
            <a:xfrm>
              <a:off x="0" y="515649"/>
              <a:ext cx="889000" cy="571501"/>
            </a:xfrm>
            <a:prstGeom prst="roundRect">
              <a:avLst>
                <a:gd name="adj" fmla="val 33333"/>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208" name="Rounded Rectangle"/>
            <p:cNvSpPr/>
            <p:nvPr/>
          </p:nvSpPr>
          <p:spPr>
            <a:xfrm>
              <a:off x="987620" y="515649"/>
              <a:ext cx="889001" cy="571501"/>
            </a:xfrm>
            <a:prstGeom prst="roundRect">
              <a:avLst>
                <a:gd name="adj" fmla="val 33333"/>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209" name="Rounded Rectangle"/>
            <p:cNvSpPr/>
            <p:nvPr/>
          </p:nvSpPr>
          <p:spPr>
            <a:xfrm>
              <a:off x="1975242" y="515649"/>
              <a:ext cx="889001" cy="571501"/>
            </a:xfrm>
            <a:prstGeom prst="roundRect">
              <a:avLst>
                <a:gd name="adj" fmla="val 33333"/>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210" name="Rounded Rectangle"/>
            <p:cNvSpPr/>
            <p:nvPr/>
          </p:nvSpPr>
          <p:spPr>
            <a:xfrm>
              <a:off x="2962862" y="515649"/>
              <a:ext cx="889001" cy="571501"/>
            </a:xfrm>
            <a:prstGeom prst="roundRect">
              <a:avLst>
                <a:gd name="adj" fmla="val 33333"/>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211" name="Rounded Rectangle"/>
            <p:cNvSpPr/>
            <p:nvPr/>
          </p:nvSpPr>
          <p:spPr>
            <a:xfrm>
              <a:off x="3950484" y="515649"/>
              <a:ext cx="889001" cy="571501"/>
            </a:xfrm>
            <a:prstGeom prst="roundRect">
              <a:avLst>
                <a:gd name="adj" fmla="val 33333"/>
              </a:avLst>
            </a:prstGeom>
            <a:solidFill>
              <a:schemeClr val="accent1">
                <a:alpha val="25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212" name="78"/>
            <p:cNvSpPr/>
            <p:nvPr/>
          </p:nvSpPr>
          <p:spPr>
            <a:xfrm>
              <a:off x="2864242" y="598199"/>
              <a:ext cx="108624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000" cap="all" spc="100">
                  <a:solidFill>
                    <a:srgbClr val="FFFFFF"/>
                  </a:solidFill>
                  <a:latin typeface="+mn-lt"/>
                  <a:ea typeface="+mn-ea"/>
                  <a:cs typeface="+mn-cs"/>
                  <a:sym typeface="Montserrat Bold"/>
                </a:defRPr>
              </a:lvl1pPr>
            </a:lstStyle>
            <a:p>
              <a:r>
                <a:t>78</a:t>
              </a: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1" nodeType="withEffect">
                                  <p:stCondLst>
                                    <p:cond delay="0"/>
                                  </p:stCondLst>
                                  <p:iterate>
                                    <p:tmAbs val="0"/>
                                  </p:iterate>
                                  <p:childTnLst>
                                    <p:set>
                                      <p:cBhvr>
                                        <p:cTn id="6" fill="hold"/>
                                        <p:tgtEl>
                                          <p:spTgt spid="5197"/>
                                        </p:tgtEl>
                                        <p:attrNameLst>
                                          <p:attrName>style.visibility</p:attrName>
                                        </p:attrNameLst>
                                      </p:cBhvr>
                                      <p:to>
                                        <p:strVal val="visible"/>
                                      </p:to>
                                    </p:set>
                                    <p:anim calcmode="lin" valueType="num">
                                      <p:cBhvr>
                                        <p:cTn id="7" dur="1000" fill="hold"/>
                                        <p:tgtEl>
                                          <p:spTgt spid="5197"/>
                                        </p:tgtEl>
                                        <p:attrNameLst>
                                          <p:attrName>ppt_x</p:attrName>
                                        </p:attrNameLst>
                                      </p:cBhvr>
                                      <p:tavLst>
                                        <p:tav tm="0">
                                          <p:val>
                                            <p:strVal val="1+#ppt_w/2"/>
                                          </p:val>
                                        </p:tav>
                                        <p:tav tm="100000">
                                          <p:val>
                                            <p:strVal val="#ppt_x"/>
                                          </p:val>
                                        </p:tav>
                                      </p:tavLst>
                                    </p:anim>
                                    <p:anim calcmode="lin" valueType="num">
                                      <p:cBhvr>
                                        <p:cTn id="8" dur="1000" fill="hold"/>
                                        <p:tgtEl>
                                          <p:spTgt spid="5197"/>
                                        </p:tgtEl>
                                        <p:attrNameLst>
                                          <p:attrName>ppt_y</p:attrName>
                                        </p:attrNameLst>
                                      </p:cBhvr>
                                      <p:tavLst>
                                        <p:tav tm="0">
                                          <p:val>
                                            <p:strVal val="#ppt_y"/>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5205"/>
                                        </p:tgtEl>
                                        <p:attrNameLst>
                                          <p:attrName>style.visibility</p:attrName>
                                        </p:attrNameLst>
                                      </p:cBhvr>
                                      <p:to>
                                        <p:strVal val="visible"/>
                                      </p:to>
                                    </p:set>
                                    <p:anim calcmode="lin" valueType="num">
                                      <p:cBhvr>
                                        <p:cTn id="11" dur="1000" fill="hold"/>
                                        <p:tgtEl>
                                          <p:spTgt spid="5205"/>
                                        </p:tgtEl>
                                        <p:attrNameLst>
                                          <p:attrName>ppt_x</p:attrName>
                                        </p:attrNameLst>
                                      </p:cBhvr>
                                      <p:tavLst>
                                        <p:tav tm="0">
                                          <p:val>
                                            <p:strVal val="#ppt_x"/>
                                          </p:val>
                                        </p:tav>
                                        <p:tav tm="100000">
                                          <p:val>
                                            <p:strVal val="#ppt_x"/>
                                          </p:val>
                                        </p:tav>
                                      </p:tavLst>
                                    </p:anim>
                                    <p:anim calcmode="lin" valueType="num">
                                      <p:cBhvr>
                                        <p:cTn id="12" dur="1000" fill="hold"/>
                                        <p:tgtEl>
                                          <p:spTgt spid="5205"/>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5213"/>
                                        </p:tgtEl>
                                        <p:attrNameLst>
                                          <p:attrName>style.visibility</p:attrName>
                                        </p:attrNameLst>
                                      </p:cBhvr>
                                      <p:to>
                                        <p:strVal val="visible"/>
                                      </p:to>
                                    </p:set>
                                    <p:anim calcmode="lin" valueType="num">
                                      <p:cBhvr>
                                        <p:cTn id="15" dur="1000" fill="hold"/>
                                        <p:tgtEl>
                                          <p:spTgt spid="5213"/>
                                        </p:tgtEl>
                                        <p:attrNameLst>
                                          <p:attrName>ppt_x</p:attrName>
                                        </p:attrNameLst>
                                      </p:cBhvr>
                                      <p:tavLst>
                                        <p:tav tm="0">
                                          <p:val>
                                            <p:strVal val="#ppt_x"/>
                                          </p:val>
                                        </p:tav>
                                        <p:tav tm="100000">
                                          <p:val>
                                            <p:strVal val="#ppt_x"/>
                                          </p:val>
                                        </p:tav>
                                      </p:tavLst>
                                    </p:anim>
                                    <p:anim calcmode="lin" valueType="num">
                                      <p:cBhvr>
                                        <p:cTn id="16" dur="1000" fill="hold"/>
                                        <p:tgtEl>
                                          <p:spTgt spid="52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7" grpId="1" animBg="1" advAuto="0"/>
      <p:bldP spid="5205" grpId="2" animBg="1" advAuto="0"/>
      <p:bldP spid="5213" grpId="3"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5" name="Shape"/>
          <p:cNvSpPr/>
          <p:nvPr/>
        </p:nvSpPr>
        <p:spPr>
          <a:xfrm>
            <a:off x="13248978" y="3961367"/>
            <a:ext cx="1179415" cy="1270001"/>
          </a:xfrm>
          <a:custGeom>
            <a:avLst/>
            <a:gdLst/>
            <a:ahLst/>
            <a:cxnLst>
              <a:cxn ang="0">
                <a:pos x="wd2" y="hd2"/>
              </a:cxn>
              <a:cxn ang="5400000">
                <a:pos x="wd2" y="hd2"/>
              </a:cxn>
              <a:cxn ang="10800000">
                <a:pos x="wd2" y="hd2"/>
              </a:cxn>
              <a:cxn ang="16200000">
                <a:pos x="wd2" y="hd2"/>
              </a:cxn>
            </a:cxnLst>
            <a:rect l="0" t="0" r="r" b="b"/>
            <a:pathLst>
              <a:path w="21540" h="21558" extrusionOk="0">
                <a:moveTo>
                  <a:pt x="9944" y="0"/>
                </a:moveTo>
                <a:cubicBezTo>
                  <a:pt x="9666" y="0"/>
                  <a:pt x="9386" y="56"/>
                  <a:pt x="9128" y="168"/>
                </a:cubicBezTo>
                <a:cubicBezTo>
                  <a:pt x="8925" y="256"/>
                  <a:pt x="8742" y="375"/>
                  <a:pt x="8583" y="523"/>
                </a:cubicBezTo>
                <a:cubicBezTo>
                  <a:pt x="8424" y="670"/>
                  <a:pt x="8296" y="840"/>
                  <a:pt x="8201" y="1029"/>
                </a:cubicBezTo>
                <a:cubicBezTo>
                  <a:pt x="7961" y="1508"/>
                  <a:pt x="7961" y="2062"/>
                  <a:pt x="8201" y="2541"/>
                </a:cubicBezTo>
                <a:cubicBezTo>
                  <a:pt x="8278" y="2689"/>
                  <a:pt x="8405" y="2847"/>
                  <a:pt x="8587" y="3036"/>
                </a:cubicBezTo>
                <a:cubicBezTo>
                  <a:pt x="8769" y="3224"/>
                  <a:pt x="9008" y="3443"/>
                  <a:pt x="9304" y="3718"/>
                </a:cubicBezTo>
                <a:lnTo>
                  <a:pt x="16901" y="10778"/>
                </a:lnTo>
                <a:lnTo>
                  <a:pt x="9304" y="17838"/>
                </a:lnTo>
                <a:cubicBezTo>
                  <a:pt x="9008" y="18114"/>
                  <a:pt x="8769" y="18332"/>
                  <a:pt x="8587" y="18521"/>
                </a:cubicBezTo>
                <a:cubicBezTo>
                  <a:pt x="8405" y="18709"/>
                  <a:pt x="8278" y="18867"/>
                  <a:pt x="8201" y="19015"/>
                </a:cubicBezTo>
                <a:cubicBezTo>
                  <a:pt x="7961" y="19494"/>
                  <a:pt x="7961" y="20048"/>
                  <a:pt x="8201" y="20527"/>
                </a:cubicBezTo>
                <a:cubicBezTo>
                  <a:pt x="8296" y="20716"/>
                  <a:pt x="8424" y="20886"/>
                  <a:pt x="8583" y="21034"/>
                </a:cubicBezTo>
                <a:cubicBezTo>
                  <a:pt x="8742" y="21181"/>
                  <a:pt x="8925" y="21301"/>
                  <a:pt x="9128" y="21389"/>
                </a:cubicBezTo>
                <a:cubicBezTo>
                  <a:pt x="9514" y="21556"/>
                  <a:pt x="9951" y="21600"/>
                  <a:pt x="10360" y="21516"/>
                </a:cubicBezTo>
                <a:cubicBezTo>
                  <a:pt x="10496" y="21488"/>
                  <a:pt x="10630" y="21444"/>
                  <a:pt x="10759" y="21389"/>
                </a:cubicBezTo>
                <a:cubicBezTo>
                  <a:pt x="10918" y="21317"/>
                  <a:pt x="11084" y="21199"/>
                  <a:pt x="11287" y="21030"/>
                </a:cubicBezTo>
                <a:cubicBezTo>
                  <a:pt x="11489" y="20860"/>
                  <a:pt x="11725" y="20639"/>
                  <a:pt x="12021" y="20363"/>
                </a:cubicBezTo>
                <a:lnTo>
                  <a:pt x="20257" y="12709"/>
                </a:lnTo>
                <a:cubicBezTo>
                  <a:pt x="20394" y="12582"/>
                  <a:pt x="20517" y="12470"/>
                  <a:pt x="20626" y="12366"/>
                </a:cubicBezTo>
                <a:cubicBezTo>
                  <a:pt x="20735" y="12262"/>
                  <a:pt x="20834" y="12168"/>
                  <a:pt x="20922" y="12078"/>
                </a:cubicBezTo>
                <a:cubicBezTo>
                  <a:pt x="20939" y="12064"/>
                  <a:pt x="20961" y="12058"/>
                  <a:pt x="20978" y="12043"/>
                </a:cubicBezTo>
                <a:cubicBezTo>
                  <a:pt x="21136" y="11895"/>
                  <a:pt x="21265" y="11725"/>
                  <a:pt x="21360" y="11536"/>
                </a:cubicBezTo>
                <a:cubicBezTo>
                  <a:pt x="21480" y="11297"/>
                  <a:pt x="21540" y="11036"/>
                  <a:pt x="21540" y="10778"/>
                </a:cubicBezTo>
                <a:cubicBezTo>
                  <a:pt x="21540" y="10649"/>
                  <a:pt x="21527" y="10518"/>
                  <a:pt x="21497" y="10391"/>
                </a:cubicBezTo>
                <a:cubicBezTo>
                  <a:pt x="21467" y="10264"/>
                  <a:pt x="21420" y="10140"/>
                  <a:pt x="21360" y="10020"/>
                </a:cubicBezTo>
                <a:cubicBezTo>
                  <a:pt x="21265" y="9831"/>
                  <a:pt x="21136" y="9661"/>
                  <a:pt x="20978" y="9514"/>
                </a:cubicBezTo>
                <a:cubicBezTo>
                  <a:pt x="20961" y="9498"/>
                  <a:pt x="20939" y="9493"/>
                  <a:pt x="20922" y="9478"/>
                </a:cubicBezTo>
                <a:cubicBezTo>
                  <a:pt x="20834" y="9388"/>
                  <a:pt x="20735" y="9294"/>
                  <a:pt x="20626" y="9190"/>
                </a:cubicBezTo>
                <a:cubicBezTo>
                  <a:pt x="20517" y="9087"/>
                  <a:pt x="20394" y="8975"/>
                  <a:pt x="20257" y="8847"/>
                </a:cubicBezTo>
                <a:lnTo>
                  <a:pt x="12021" y="1193"/>
                </a:lnTo>
                <a:cubicBezTo>
                  <a:pt x="11725" y="918"/>
                  <a:pt x="11489" y="696"/>
                  <a:pt x="11287" y="527"/>
                </a:cubicBezTo>
                <a:cubicBezTo>
                  <a:pt x="11084" y="357"/>
                  <a:pt x="10918" y="239"/>
                  <a:pt x="10759" y="168"/>
                </a:cubicBezTo>
                <a:cubicBezTo>
                  <a:pt x="10501" y="56"/>
                  <a:pt x="10221" y="0"/>
                  <a:pt x="9944" y="0"/>
                </a:cubicBezTo>
                <a:close/>
                <a:moveTo>
                  <a:pt x="1922" y="2708"/>
                </a:moveTo>
                <a:cubicBezTo>
                  <a:pt x="1644" y="2708"/>
                  <a:pt x="1364" y="2764"/>
                  <a:pt x="1107" y="2876"/>
                </a:cubicBezTo>
                <a:cubicBezTo>
                  <a:pt x="904" y="2964"/>
                  <a:pt x="720" y="3084"/>
                  <a:pt x="562" y="3231"/>
                </a:cubicBezTo>
                <a:cubicBezTo>
                  <a:pt x="403" y="3378"/>
                  <a:pt x="274" y="3549"/>
                  <a:pt x="180" y="3738"/>
                </a:cubicBezTo>
                <a:cubicBezTo>
                  <a:pt x="-60" y="4217"/>
                  <a:pt x="-60" y="4770"/>
                  <a:pt x="180" y="5249"/>
                </a:cubicBezTo>
                <a:cubicBezTo>
                  <a:pt x="257" y="5398"/>
                  <a:pt x="384" y="5556"/>
                  <a:pt x="566" y="5744"/>
                </a:cubicBezTo>
                <a:cubicBezTo>
                  <a:pt x="748" y="5932"/>
                  <a:pt x="987" y="6151"/>
                  <a:pt x="1283" y="6426"/>
                </a:cubicBezTo>
                <a:lnTo>
                  <a:pt x="5965" y="10778"/>
                </a:lnTo>
                <a:lnTo>
                  <a:pt x="1283" y="15130"/>
                </a:lnTo>
                <a:cubicBezTo>
                  <a:pt x="987" y="15405"/>
                  <a:pt x="748" y="15624"/>
                  <a:pt x="566" y="15812"/>
                </a:cubicBezTo>
                <a:cubicBezTo>
                  <a:pt x="384" y="16000"/>
                  <a:pt x="257" y="16159"/>
                  <a:pt x="180" y="16307"/>
                </a:cubicBezTo>
                <a:cubicBezTo>
                  <a:pt x="-60" y="16786"/>
                  <a:pt x="-60" y="17339"/>
                  <a:pt x="180" y="17819"/>
                </a:cubicBezTo>
                <a:cubicBezTo>
                  <a:pt x="274" y="18007"/>
                  <a:pt x="403" y="18178"/>
                  <a:pt x="562" y="18325"/>
                </a:cubicBezTo>
                <a:cubicBezTo>
                  <a:pt x="720" y="18472"/>
                  <a:pt x="904" y="18592"/>
                  <a:pt x="1107" y="18680"/>
                </a:cubicBezTo>
                <a:cubicBezTo>
                  <a:pt x="1493" y="18848"/>
                  <a:pt x="1929" y="18892"/>
                  <a:pt x="2338" y="18808"/>
                </a:cubicBezTo>
                <a:cubicBezTo>
                  <a:pt x="2475" y="18780"/>
                  <a:pt x="2610" y="18737"/>
                  <a:pt x="2738" y="18680"/>
                </a:cubicBezTo>
                <a:cubicBezTo>
                  <a:pt x="2897" y="18608"/>
                  <a:pt x="3063" y="18490"/>
                  <a:pt x="3265" y="18321"/>
                </a:cubicBezTo>
                <a:cubicBezTo>
                  <a:pt x="3468" y="18152"/>
                  <a:pt x="3703" y="17930"/>
                  <a:pt x="3999" y="17655"/>
                </a:cubicBezTo>
                <a:lnTo>
                  <a:pt x="9321" y="12709"/>
                </a:lnTo>
                <a:cubicBezTo>
                  <a:pt x="9458" y="12582"/>
                  <a:pt x="9581" y="12470"/>
                  <a:pt x="9690" y="12366"/>
                </a:cubicBezTo>
                <a:cubicBezTo>
                  <a:pt x="9799" y="12262"/>
                  <a:pt x="9898" y="12168"/>
                  <a:pt x="9986" y="12078"/>
                </a:cubicBezTo>
                <a:cubicBezTo>
                  <a:pt x="10004" y="12064"/>
                  <a:pt x="10026" y="12058"/>
                  <a:pt x="10042" y="12043"/>
                </a:cubicBezTo>
                <a:cubicBezTo>
                  <a:pt x="10201" y="11895"/>
                  <a:pt x="10329" y="11725"/>
                  <a:pt x="10424" y="11536"/>
                </a:cubicBezTo>
                <a:cubicBezTo>
                  <a:pt x="10544" y="11297"/>
                  <a:pt x="10604" y="11036"/>
                  <a:pt x="10604" y="10778"/>
                </a:cubicBezTo>
                <a:cubicBezTo>
                  <a:pt x="10604" y="10649"/>
                  <a:pt x="10592" y="10518"/>
                  <a:pt x="10562" y="10391"/>
                </a:cubicBezTo>
                <a:cubicBezTo>
                  <a:pt x="10532" y="10264"/>
                  <a:pt x="10484" y="10140"/>
                  <a:pt x="10424" y="10020"/>
                </a:cubicBezTo>
                <a:cubicBezTo>
                  <a:pt x="10329" y="9831"/>
                  <a:pt x="10201" y="9661"/>
                  <a:pt x="10042" y="9514"/>
                </a:cubicBezTo>
                <a:cubicBezTo>
                  <a:pt x="10026" y="9498"/>
                  <a:pt x="10004" y="9493"/>
                  <a:pt x="9986" y="9478"/>
                </a:cubicBezTo>
                <a:cubicBezTo>
                  <a:pt x="9898" y="9388"/>
                  <a:pt x="9799" y="9294"/>
                  <a:pt x="9690" y="9190"/>
                </a:cubicBezTo>
                <a:cubicBezTo>
                  <a:pt x="9581" y="9087"/>
                  <a:pt x="9458" y="8975"/>
                  <a:pt x="9321" y="8847"/>
                </a:cubicBezTo>
                <a:lnTo>
                  <a:pt x="3999" y="3901"/>
                </a:lnTo>
                <a:cubicBezTo>
                  <a:pt x="3703" y="3626"/>
                  <a:pt x="3468" y="3404"/>
                  <a:pt x="3265" y="3235"/>
                </a:cubicBezTo>
                <a:cubicBezTo>
                  <a:pt x="3063" y="3066"/>
                  <a:pt x="2897" y="2948"/>
                  <a:pt x="2738" y="2876"/>
                </a:cubicBezTo>
                <a:cubicBezTo>
                  <a:pt x="2480" y="2764"/>
                  <a:pt x="2200" y="2708"/>
                  <a:pt x="1922" y="2708"/>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pic>
        <p:nvPicPr>
          <p:cNvPr id="5216" name="hatham-PY2lJbqsJzU-unsplash.jpg"/>
          <p:cNvPicPr>
            <a:picLocks noChangeAspect="1"/>
          </p:cNvPicPr>
          <p:nvPr/>
        </p:nvPicPr>
        <p:blipFill>
          <a:blip r:embed="rId2">
            <a:extLst>
              <a:ext uri="{28A0092B-C50C-407E-A947-70E740481C1C}">
                <a14:useLocalDpi xmlns:a14="http://schemas.microsoft.com/office/drawing/2010/main" val="0"/>
              </a:ext>
            </a:extLst>
          </a:blip>
          <a:srcRect l="24004" r="24004"/>
          <a:stretch/>
        </p:blipFill>
        <p:spPr>
          <a:xfrm>
            <a:off x="0" y="0"/>
            <a:ext cx="12677775"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51"/>
                </a:lnTo>
                <a:lnTo>
                  <a:pt x="9766" y="1751"/>
                </a:lnTo>
                <a:cubicBezTo>
                  <a:pt x="10794" y="1751"/>
                  <a:pt x="11627" y="981"/>
                  <a:pt x="11627" y="31"/>
                </a:cubicBezTo>
                <a:cubicBezTo>
                  <a:pt x="11627" y="21"/>
                  <a:pt x="11626" y="10"/>
                  <a:pt x="11626" y="0"/>
                </a:cubicBezTo>
                <a:lnTo>
                  <a:pt x="0" y="0"/>
                </a:lnTo>
                <a:close/>
                <a:moveTo>
                  <a:pt x="0" y="1901"/>
                </a:moveTo>
                <a:lnTo>
                  <a:pt x="0" y="5341"/>
                </a:lnTo>
                <a:lnTo>
                  <a:pt x="15203" y="5341"/>
                </a:lnTo>
                <a:cubicBezTo>
                  <a:pt x="16231" y="5341"/>
                  <a:pt x="17064" y="4571"/>
                  <a:pt x="17064" y="3621"/>
                </a:cubicBezTo>
                <a:cubicBezTo>
                  <a:pt x="17064" y="2671"/>
                  <a:pt x="16231" y="1901"/>
                  <a:pt x="15203" y="1901"/>
                </a:cubicBezTo>
                <a:lnTo>
                  <a:pt x="0" y="1901"/>
                </a:lnTo>
                <a:close/>
                <a:moveTo>
                  <a:pt x="0" y="5491"/>
                </a:moveTo>
                <a:lnTo>
                  <a:pt x="0" y="8931"/>
                </a:lnTo>
                <a:lnTo>
                  <a:pt x="17968" y="8931"/>
                </a:lnTo>
                <a:cubicBezTo>
                  <a:pt x="18996" y="8931"/>
                  <a:pt x="19828" y="8160"/>
                  <a:pt x="19828" y="7210"/>
                </a:cubicBezTo>
                <a:cubicBezTo>
                  <a:pt x="19828" y="6260"/>
                  <a:pt x="18996" y="5491"/>
                  <a:pt x="17968" y="5491"/>
                </a:cubicBezTo>
                <a:lnTo>
                  <a:pt x="0" y="5491"/>
                </a:lnTo>
                <a:close/>
                <a:moveTo>
                  <a:pt x="0" y="9080"/>
                </a:moveTo>
                <a:lnTo>
                  <a:pt x="0" y="12520"/>
                </a:lnTo>
                <a:lnTo>
                  <a:pt x="16752" y="12520"/>
                </a:lnTo>
                <a:cubicBezTo>
                  <a:pt x="17779" y="12520"/>
                  <a:pt x="18612" y="11749"/>
                  <a:pt x="18612" y="10799"/>
                </a:cubicBezTo>
                <a:cubicBezTo>
                  <a:pt x="18612" y="9850"/>
                  <a:pt x="17779" y="9080"/>
                  <a:pt x="16752" y="9080"/>
                </a:cubicBezTo>
                <a:lnTo>
                  <a:pt x="0" y="9080"/>
                </a:lnTo>
                <a:close/>
                <a:moveTo>
                  <a:pt x="0" y="12669"/>
                </a:moveTo>
                <a:lnTo>
                  <a:pt x="0" y="16109"/>
                </a:lnTo>
                <a:lnTo>
                  <a:pt x="19739" y="16109"/>
                </a:lnTo>
                <a:cubicBezTo>
                  <a:pt x="20767" y="16109"/>
                  <a:pt x="21600" y="15340"/>
                  <a:pt x="21600" y="14390"/>
                </a:cubicBezTo>
                <a:cubicBezTo>
                  <a:pt x="21600" y="13440"/>
                  <a:pt x="20767" y="12669"/>
                  <a:pt x="19739" y="12669"/>
                </a:cubicBezTo>
                <a:lnTo>
                  <a:pt x="0" y="12669"/>
                </a:lnTo>
                <a:close/>
                <a:moveTo>
                  <a:pt x="0" y="16259"/>
                </a:moveTo>
                <a:lnTo>
                  <a:pt x="0" y="19699"/>
                </a:lnTo>
                <a:lnTo>
                  <a:pt x="15021" y="19699"/>
                </a:lnTo>
                <a:cubicBezTo>
                  <a:pt x="16049" y="19699"/>
                  <a:pt x="16881" y="18929"/>
                  <a:pt x="16882" y="17979"/>
                </a:cubicBezTo>
                <a:cubicBezTo>
                  <a:pt x="16882" y="17030"/>
                  <a:pt x="16049" y="16260"/>
                  <a:pt x="15021" y="16259"/>
                </a:cubicBezTo>
                <a:lnTo>
                  <a:pt x="0" y="16259"/>
                </a:lnTo>
                <a:close/>
                <a:moveTo>
                  <a:pt x="0" y="19849"/>
                </a:moveTo>
                <a:lnTo>
                  <a:pt x="0" y="21600"/>
                </a:lnTo>
                <a:lnTo>
                  <a:pt x="8717" y="21600"/>
                </a:lnTo>
                <a:cubicBezTo>
                  <a:pt x="8718" y="21590"/>
                  <a:pt x="8719" y="21579"/>
                  <a:pt x="8719" y="21569"/>
                </a:cubicBezTo>
                <a:cubicBezTo>
                  <a:pt x="8719" y="20619"/>
                  <a:pt x="7885" y="19849"/>
                  <a:pt x="6858" y="19849"/>
                </a:cubicBezTo>
                <a:lnTo>
                  <a:pt x="0" y="19849"/>
                </a:lnTo>
                <a:close/>
              </a:path>
            </a:pathLst>
          </a:custGeom>
          <a:ln w="12700">
            <a:miter lim="400000"/>
          </a:ln>
        </p:spPr>
      </p:pic>
      <p:sp>
        <p:nvSpPr>
          <p:cNvPr id="5217" name="Meet Jennifer Doe"/>
          <p:cNvSpPr txBox="1"/>
          <p:nvPr/>
        </p:nvSpPr>
        <p:spPr>
          <a:xfrm>
            <a:off x="14999596" y="2589767"/>
            <a:ext cx="6667501" cy="401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9000" spc="0">
                <a:latin typeface="+mn-lt"/>
                <a:ea typeface="+mn-ea"/>
                <a:cs typeface="+mn-cs"/>
                <a:sym typeface="Montserrat Bold"/>
              </a:defRPr>
            </a:pPr>
            <a:r>
              <a:rPr>
                <a:solidFill>
                  <a:srgbClr val="D5D5D5"/>
                </a:solidFill>
              </a:rPr>
              <a:t>Meet</a:t>
            </a:r>
            <a:r>
              <a:t> Jennifer Doe</a:t>
            </a:r>
          </a:p>
        </p:txBody>
      </p:sp>
      <p:sp>
        <p:nvSpPr>
          <p:cNvPr id="5218" name="PERSONAL IMAGE slide"/>
          <p:cNvSpPr txBox="1"/>
          <p:nvPr/>
        </p:nvSpPr>
        <p:spPr>
          <a:xfrm>
            <a:off x="14999596" y="1892478"/>
            <a:ext cx="6667501"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PERSONAL IMAGE slide</a:t>
            </a:r>
          </a:p>
        </p:txBody>
      </p:sp>
      <p:grpSp>
        <p:nvGrpSpPr>
          <p:cNvPr id="5223" name="Group"/>
          <p:cNvGrpSpPr/>
          <p:nvPr/>
        </p:nvGrpSpPr>
        <p:grpSpPr>
          <a:xfrm>
            <a:off x="14999595" y="10609191"/>
            <a:ext cx="7216681" cy="1214332"/>
            <a:chOff x="0" y="0"/>
            <a:chExt cx="7216678" cy="1214330"/>
          </a:xfrm>
        </p:grpSpPr>
        <p:pic>
          <p:nvPicPr>
            <p:cNvPr id="5219" name="3-50-abstract-logos.png"/>
            <p:cNvPicPr>
              <a:picLocks noChangeAspect="1"/>
            </p:cNvPicPr>
            <p:nvPr/>
          </p:nvPicPr>
          <p:blipFill>
            <a:blip r:embed="rId3" cstate="print">
              <a:extLst>
                <a:ext uri="{28A0092B-C50C-407E-A947-70E740481C1C}">
                  <a14:useLocalDpi xmlns:a14="http://schemas.microsoft.com/office/drawing/2010/main" val="0"/>
                </a:ext>
              </a:extLst>
            </a:blip>
            <a:srcRect l="8214" r="8214"/>
            <a:stretch/>
          </p:blipFill>
          <p:spPr>
            <a:xfrm>
              <a:off x="1804193" y="0"/>
              <a:ext cx="1804146" cy="1214329"/>
            </a:xfrm>
            <a:prstGeom prst="rect">
              <a:avLst/>
            </a:prstGeom>
            <a:ln w="12700" cap="flat">
              <a:noFill/>
              <a:miter lim="400000"/>
            </a:ln>
            <a:effectLst/>
          </p:spPr>
        </p:pic>
        <p:pic>
          <p:nvPicPr>
            <p:cNvPr id="5220" name="33113730893911.564452fcda1bd.jpg"/>
            <p:cNvPicPr>
              <a:picLocks noChangeAspect="1"/>
            </p:cNvPicPr>
            <p:nvPr/>
          </p:nvPicPr>
          <p:blipFill>
            <a:blip r:embed="rId3" cstate="print">
              <a:extLst>
                <a:ext uri="{28A0092B-C50C-407E-A947-70E740481C1C}">
                  <a14:useLocalDpi xmlns:a14="http://schemas.microsoft.com/office/drawing/2010/main" val="0"/>
                </a:ext>
              </a:extLst>
            </a:blip>
            <a:srcRect l="8214" r="8214"/>
            <a:stretch/>
          </p:blipFill>
          <p:spPr>
            <a:xfrm>
              <a:off x="3608338" y="0"/>
              <a:ext cx="1804146" cy="1214329"/>
            </a:xfrm>
            <a:prstGeom prst="rect">
              <a:avLst/>
            </a:prstGeom>
            <a:ln w="12700" cap="flat">
              <a:noFill/>
              <a:miter lim="400000"/>
            </a:ln>
            <a:effectLst/>
          </p:spPr>
        </p:pic>
        <p:pic>
          <p:nvPicPr>
            <p:cNvPr id="5221" name="g-for-gladiator-abstract-roma-greek-helmet-typographic-monogram-logo-design-symbol-icon-by-alex-tass.jpg"/>
            <p:cNvPicPr>
              <a:picLocks noChangeAspect="1"/>
            </p:cNvPicPr>
            <p:nvPr/>
          </p:nvPicPr>
          <p:blipFill>
            <a:blip r:embed="rId3" cstate="print">
              <a:extLst>
                <a:ext uri="{28A0092B-C50C-407E-A947-70E740481C1C}">
                  <a14:useLocalDpi xmlns:a14="http://schemas.microsoft.com/office/drawing/2010/main" val="0"/>
                </a:ext>
              </a:extLst>
            </a:blip>
            <a:srcRect l="8214" r="8214"/>
            <a:stretch/>
          </p:blipFill>
          <p:spPr>
            <a:xfrm>
              <a:off x="5412532" y="0"/>
              <a:ext cx="1804146" cy="1214330"/>
            </a:xfrm>
            <a:prstGeom prst="rect">
              <a:avLst/>
            </a:prstGeom>
            <a:ln w="12700" cap="flat">
              <a:noFill/>
              <a:miter lim="400000"/>
            </a:ln>
            <a:effectLst/>
          </p:spPr>
        </p:pic>
        <p:pic>
          <p:nvPicPr>
            <p:cNvPr id="5222" name="33113730893911.564452fcda1bd.jpg"/>
            <p:cNvPicPr>
              <a:picLocks noChangeAspect="1"/>
            </p:cNvPicPr>
            <p:nvPr/>
          </p:nvPicPr>
          <p:blipFill>
            <a:blip r:embed="rId3" cstate="print">
              <a:extLst>
                <a:ext uri="{28A0092B-C50C-407E-A947-70E740481C1C}">
                  <a14:useLocalDpi xmlns:a14="http://schemas.microsoft.com/office/drawing/2010/main" val="0"/>
                </a:ext>
              </a:extLst>
            </a:blip>
            <a:srcRect l="8214" r="8214"/>
            <a:stretch/>
          </p:blipFill>
          <p:spPr>
            <a:xfrm>
              <a:off x="0" y="0"/>
              <a:ext cx="1804146" cy="1214329"/>
            </a:xfrm>
            <a:prstGeom prst="rect">
              <a:avLst/>
            </a:prstGeom>
            <a:ln w="12700" cap="flat">
              <a:noFill/>
              <a:miter lim="400000"/>
            </a:ln>
            <a:effectLst/>
          </p:spPr>
        </p:pic>
      </p:grpSp>
      <p:sp>
        <p:nvSpPr>
          <p:cNvPr id="5224" name="Lorem ipsum dolor sit elit, consect loreretur adipiscing nisi aute. ipsum sit elit, Lorem ipsum dolor sit elit, Lorem ipsum dolor sit elit, consect loreretur adipiscing nisi aute. ipsum sit elit, Lorem ipsum dolor sit elit, Lorem ipsum dolor sit elit, co"/>
          <p:cNvSpPr txBox="1"/>
          <p:nvPr/>
        </p:nvSpPr>
        <p:spPr>
          <a:xfrm>
            <a:off x="14999596" y="7021755"/>
            <a:ext cx="6667501" cy="31686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 loreretur adipiscing nisi aute. ipsum sit elit, Lorem ipsum dolor sit elit, Lorem ipsum dolor sit elit, consect loreretur adipiscing nisi aute. ipsum sit elit, Lorem ipsum dolor sit elit, Lorem ipsum dolor sit elit, consect loreretur adipiscing nisi aute. ipsum sit elit, Lorem ipsum dolor sit elit,</a:t>
            </a:r>
          </a:p>
        </p:txBody>
      </p:sp>
    </p:spTree>
  </p:cSld>
  <p:clrMapOvr>
    <a:masterClrMapping/>
  </p:clrMapOvr>
  <mc:AlternateContent xmlns:mc="http://schemas.openxmlformats.org/markup-compatibility/2006" xmlns:p14="http://schemas.microsoft.com/office/powerpoint/2010/main">
    <mc:Choice Requires="p14">
      <p:transition spd="slow">
        <p:push dir="r"/>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withEffect">
                                  <p:stCondLst>
                                    <p:cond delay="0"/>
                                  </p:stCondLst>
                                  <p:iterate>
                                    <p:tmAbs val="0"/>
                                  </p:iterate>
                                  <p:childTnLst>
                                    <p:set>
                                      <p:cBhvr>
                                        <p:cTn id="6" fill="hold"/>
                                        <p:tgtEl>
                                          <p:spTgt spid="5216"/>
                                        </p:tgtEl>
                                        <p:attrNameLst>
                                          <p:attrName>style.visibility</p:attrName>
                                        </p:attrNameLst>
                                      </p:cBhvr>
                                      <p:to>
                                        <p:strVal val="visible"/>
                                      </p:to>
                                    </p:set>
                                    <p:anim calcmode="lin" valueType="num">
                                      <p:cBhvr>
                                        <p:cTn id="7" dur="1000" fill="hold"/>
                                        <p:tgtEl>
                                          <p:spTgt spid="5216"/>
                                        </p:tgtEl>
                                        <p:attrNameLst>
                                          <p:attrName>ppt_x</p:attrName>
                                        </p:attrNameLst>
                                      </p:cBhvr>
                                      <p:tavLst>
                                        <p:tav tm="0">
                                          <p:val>
                                            <p:strVal val="0-#ppt_w/2"/>
                                          </p:val>
                                        </p:tav>
                                        <p:tav tm="100000">
                                          <p:val>
                                            <p:strVal val="#ppt_x"/>
                                          </p:val>
                                        </p:tav>
                                      </p:tavLst>
                                    </p:anim>
                                    <p:anim calcmode="lin" valueType="num">
                                      <p:cBhvr>
                                        <p:cTn id="8" dur="1000" fill="hold"/>
                                        <p:tgtEl>
                                          <p:spTgt spid="5216"/>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2" nodeType="withEffect">
                                  <p:stCondLst>
                                    <p:cond delay="500"/>
                                  </p:stCondLst>
                                  <p:iterate>
                                    <p:tmAbs val="0"/>
                                  </p:iterate>
                                  <p:childTnLst>
                                    <p:set>
                                      <p:cBhvr>
                                        <p:cTn id="10" fill="hold"/>
                                        <p:tgtEl>
                                          <p:spTgt spid="5215"/>
                                        </p:tgtEl>
                                        <p:attrNameLst>
                                          <p:attrName>style.visibility</p:attrName>
                                        </p:attrNameLst>
                                      </p:cBhvr>
                                      <p:to>
                                        <p:strVal val="visible"/>
                                      </p:to>
                                    </p:set>
                                    <p:anim calcmode="lin" valueType="num">
                                      <p:cBhvr>
                                        <p:cTn id="11" dur="1000" fill="hold"/>
                                        <p:tgtEl>
                                          <p:spTgt spid="5215"/>
                                        </p:tgtEl>
                                        <p:attrNameLst>
                                          <p:attrName>ppt_x</p:attrName>
                                        </p:attrNameLst>
                                      </p:cBhvr>
                                      <p:tavLst>
                                        <p:tav tm="0">
                                          <p:val>
                                            <p:strVal val="0-#ppt_w/2"/>
                                          </p:val>
                                        </p:tav>
                                        <p:tav tm="100000">
                                          <p:val>
                                            <p:strVal val="#ppt_x"/>
                                          </p:val>
                                        </p:tav>
                                      </p:tavLst>
                                    </p:anim>
                                    <p:anim calcmode="lin" valueType="num">
                                      <p:cBhvr>
                                        <p:cTn id="12" dur="1000" fill="hold"/>
                                        <p:tgtEl>
                                          <p:spTgt spid="5215"/>
                                        </p:tgtEl>
                                        <p:attrNameLst>
                                          <p:attrName>ppt_y</p:attrName>
                                        </p:attrNameLst>
                                      </p:cBhvr>
                                      <p:tavLst>
                                        <p:tav tm="0">
                                          <p:val>
                                            <p:strVal val="#ppt_y"/>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5223"/>
                                        </p:tgtEl>
                                        <p:attrNameLst>
                                          <p:attrName>style.visibility</p:attrName>
                                        </p:attrNameLst>
                                      </p:cBhvr>
                                      <p:to>
                                        <p:strVal val="visible"/>
                                      </p:to>
                                    </p:set>
                                    <p:anim calcmode="lin" valueType="num">
                                      <p:cBhvr>
                                        <p:cTn id="15" dur="1000" fill="hold"/>
                                        <p:tgtEl>
                                          <p:spTgt spid="5223"/>
                                        </p:tgtEl>
                                        <p:attrNameLst>
                                          <p:attrName>ppt_x</p:attrName>
                                        </p:attrNameLst>
                                      </p:cBhvr>
                                      <p:tavLst>
                                        <p:tav tm="0">
                                          <p:val>
                                            <p:strVal val="#ppt_x"/>
                                          </p:val>
                                        </p:tav>
                                        <p:tav tm="100000">
                                          <p:val>
                                            <p:strVal val="#ppt_x"/>
                                          </p:val>
                                        </p:tav>
                                      </p:tavLst>
                                    </p:anim>
                                    <p:anim calcmode="lin" valueType="num">
                                      <p:cBhvr>
                                        <p:cTn id="16" dur="1000" fill="hold"/>
                                        <p:tgtEl>
                                          <p:spTgt spid="52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5" grpId="2" animBg="1" advAuto="0"/>
      <p:bldP spid="5216" grpId="1" animBg="1" advAuto="0"/>
      <p:bldP spid="5223" grpId="3"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36" name="Office.jpg"/>
          <p:cNvPicPr>
            <a:picLocks noChangeAspect="1"/>
          </p:cNvPicPr>
          <p:nvPr/>
        </p:nvPicPr>
        <p:blipFill>
          <a:blip r:embed="rId2">
            <a:extLst>
              <a:ext uri="{28A0092B-C50C-407E-A947-70E740481C1C}">
                <a14:useLocalDpi xmlns:a14="http://schemas.microsoft.com/office/drawing/2010/main" val="0"/>
              </a:ext>
            </a:extLst>
          </a:blip>
          <a:srcRect t="33333" b="33333"/>
          <a:stretch/>
        </p:blipFill>
        <p:spPr>
          <a:xfrm>
            <a:off x="-1" y="0"/>
            <a:ext cx="24384001" cy="4572000"/>
          </a:xfrm>
          <a:prstGeom prst="rect">
            <a:avLst/>
          </a:prstGeom>
          <a:ln w="12700">
            <a:miter lim="400000"/>
          </a:ln>
        </p:spPr>
      </p:pic>
      <p:sp>
        <p:nvSpPr>
          <p:cNvPr id="5237" name="Single photo showcase with some details"/>
          <p:cNvSpPr txBox="1"/>
          <p:nvPr/>
        </p:nvSpPr>
        <p:spPr>
          <a:xfrm>
            <a:off x="3984464" y="6036949"/>
            <a:ext cx="5719918" cy="38138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6500" spc="0">
                <a:latin typeface="+mn-lt"/>
                <a:ea typeface="+mn-ea"/>
                <a:cs typeface="+mn-cs"/>
                <a:sym typeface="Montserrat Bold"/>
              </a:defRPr>
            </a:lvl1pPr>
          </a:lstStyle>
          <a:p>
            <a:r>
              <a:t>Single photo showcase with some details </a:t>
            </a:r>
          </a:p>
        </p:txBody>
      </p:sp>
      <p:sp>
        <p:nvSpPr>
          <p:cNvPr id="5238" name="Shape"/>
          <p:cNvSpPr/>
          <p:nvPr/>
        </p:nvSpPr>
        <p:spPr>
          <a:xfrm>
            <a:off x="2154183" y="6036949"/>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239" name="Lorem ipsum dolor sit elit, consect loreretur adipiscing nisi aute. ipsum sit elit, Lorem ipsum dolor sit elit,"/>
          <p:cNvSpPr txBox="1"/>
          <p:nvPr/>
        </p:nvSpPr>
        <p:spPr>
          <a:xfrm>
            <a:off x="3984464" y="10429771"/>
            <a:ext cx="3826219"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a:t>
            </a:r>
          </a:p>
        </p:txBody>
      </p:sp>
      <p:grpSp>
        <p:nvGrpSpPr>
          <p:cNvPr id="5243" name="Group"/>
          <p:cNvGrpSpPr/>
          <p:nvPr/>
        </p:nvGrpSpPr>
        <p:grpSpPr>
          <a:xfrm>
            <a:off x="14153041" y="6036949"/>
            <a:ext cx="3175001" cy="1164374"/>
            <a:chOff x="0" y="0"/>
            <a:chExt cx="3175000" cy="1164373"/>
          </a:xfrm>
        </p:grpSpPr>
        <p:sp>
          <p:nvSpPr>
            <p:cNvPr id="5240"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241" name="Lorem ipsum dolor sit elit, consect loreretur nisi ipsum dolor sit consect loreretur nisi"/>
            <p:cNvSpPr/>
            <p:nvPr/>
          </p:nvSpPr>
          <p:spPr>
            <a:xfrm>
              <a:off x="0" y="1164373"/>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 consect loreretur nisi</a:t>
              </a:r>
            </a:p>
          </p:txBody>
        </p:sp>
        <p:sp>
          <p:nvSpPr>
            <p:cNvPr id="5242" name="1"/>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1</a:t>
              </a:r>
            </a:p>
          </p:txBody>
        </p:sp>
      </p:grpSp>
      <p:grpSp>
        <p:nvGrpSpPr>
          <p:cNvPr id="5247" name="Group"/>
          <p:cNvGrpSpPr/>
          <p:nvPr/>
        </p:nvGrpSpPr>
        <p:grpSpPr>
          <a:xfrm>
            <a:off x="18598041" y="6036949"/>
            <a:ext cx="3175001" cy="1164374"/>
            <a:chOff x="0" y="0"/>
            <a:chExt cx="3175000" cy="1164373"/>
          </a:xfrm>
        </p:grpSpPr>
        <p:sp>
          <p:nvSpPr>
            <p:cNvPr id="5244"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245" name="Lorem ipsum dolor sit elit, consect loreretur nisi ipsum dolor sit consect loreretur nisi"/>
            <p:cNvSpPr/>
            <p:nvPr/>
          </p:nvSpPr>
          <p:spPr>
            <a:xfrm>
              <a:off x="0" y="1164373"/>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 consect loreretur nisi</a:t>
              </a:r>
            </a:p>
          </p:txBody>
        </p:sp>
        <p:sp>
          <p:nvSpPr>
            <p:cNvPr id="5246" name="2"/>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2</a:t>
              </a:r>
            </a:p>
          </p:txBody>
        </p:sp>
      </p:grpSp>
      <p:grpSp>
        <p:nvGrpSpPr>
          <p:cNvPr id="5251" name="Group"/>
          <p:cNvGrpSpPr/>
          <p:nvPr/>
        </p:nvGrpSpPr>
        <p:grpSpPr>
          <a:xfrm>
            <a:off x="14153041" y="9265398"/>
            <a:ext cx="3175001" cy="1164375"/>
            <a:chOff x="0" y="0"/>
            <a:chExt cx="3175000" cy="1164373"/>
          </a:xfrm>
        </p:grpSpPr>
        <p:sp>
          <p:nvSpPr>
            <p:cNvPr id="5248"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249" name="Lorem ipsum dolor sit elit, consect loreretur nisi ipsum dolor sit consect loreretur nisi"/>
            <p:cNvSpPr/>
            <p:nvPr/>
          </p:nvSpPr>
          <p:spPr>
            <a:xfrm>
              <a:off x="0" y="1164373"/>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 consect loreretur nisi</a:t>
              </a:r>
            </a:p>
          </p:txBody>
        </p:sp>
        <p:sp>
          <p:nvSpPr>
            <p:cNvPr id="5250" name="3"/>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3</a:t>
              </a:r>
            </a:p>
          </p:txBody>
        </p:sp>
      </p:grpSp>
      <p:grpSp>
        <p:nvGrpSpPr>
          <p:cNvPr id="5255" name="Group"/>
          <p:cNvGrpSpPr/>
          <p:nvPr/>
        </p:nvGrpSpPr>
        <p:grpSpPr>
          <a:xfrm>
            <a:off x="18598041" y="9265398"/>
            <a:ext cx="3175001" cy="1164375"/>
            <a:chOff x="0" y="0"/>
            <a:chExt cx="3175000" cy="1164373"/>
          </a:xfrm>
        </p:grpSpPr>
        <p:sp>
          <p:nvSpPr>
            <p:cNvPr id="5252"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253" name="Lorem ipsum dolor sit elit, consect loreretur nisi ipsum dolor sit consect loreretur nisi"/>
            <p:cNvSpPr/>
            <p:nvPr/>
          </p:nvSpPr>
          <p:spPr>
            <a:xfrm>
              <a:off x="0" y="1164373"/>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 consect loreretur nisi</a:t>
              </a:r>
            </a:p>
          </p:txBody>
        </p:sp>
        <p:sp>
          <p:nvSpPr>
            <p:cNvPr id="5254" name="4"/>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4</a:t>
              </a: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1" nodeType="withEffect">
                                  <p:stCondLst>
                                    <p:cond delay="0"/>
                                  </p:stCondLst>
                                  <p:iterate>
                                    <p:tmAbs val="0"/>
                                  </p:iterate>
                                  <p:childTnLst>
                                    <p:set>
                                      <p:cBhvr>
                                        <p:cTn id="6" fill="hold"/>
                                        <p:tgtEl>
                                          <p:spTgt spid="5236"/>
                                        </p:tgtEl>
                                        <p:attrNameLst>
                                          <p:attrName>style.visibility</p:attrName>
                                        </p:attrNameLst>
                                      </p:cBhvr>
                                      <p:to>
                                        <p:strVal val="visible"/>
                                      </p:to>
                                    </p:set>
                                    <p:anim calcmode="lin" valueType="num">
                                      <p:cBhvr>
                                        <p:cTn id="7" dur="1000" fill="hold"/>
                                        <p:tgtEl>
                                          <p:spTgt spid="5236"/>
                                        </p:tgtEl>
                                        <p:attrNameLst>
                                          <p:attrName>ppt_x</p:attrName>
                                        </p:attrNameLst>
                                      </p:cBhvr>
                                      <p:tavLst>
                                        <p:tav tm="0">
                                          <p:val>
                                            <p:strVal val="#ppt_x"/>
                                          </p:val>
                                        </p:tav>
                                        <p:tav tm="100000">
                                          <p:val>
                                            <p:strVal val="#ppt_x"/>
                                          </p:val>
                                        </p:tav>
                                      </p:tavLst>
                                    </p:anim>
                                    <p:anim calcmode="lin" valueType="num">
                                      <p:cBhvr>
                                        <p:cTn id="8" dur="1000" fill="hold"/>
                                        <p:tgtEl>
                                          <p:spTgt spid="5236"/>
                                        </p:tgtEl>
                                        <p:attrNameLst>
                                          <p:attrName>ppt_y</p:attrName>
                                        </p:attrNameLst>
                                      </p:cBhvr>
                                      <p:tavLst>
                                        <p:tav tm="0">
                                          <p:val>
                                            <p:strVal val="0-#ppt_h/2"/>
                                          </p:val>
                                        </p:tav>
                                        <p:tav tm="100000">
                                          <p:val>
                                            <p:strVal val="#ppt_y"/>
                                          </p:val>
                                        </p:tav>
                                      </p:tavLst>
                                    </p:anim>
                                  </p:childTnLst>
                                </p:cTn>
                              </p:par>
                              <p:par>
                                <p:cTn id="9" presetID="2" presetClass="entr" presetSubtype="8" accel="50000" decel="50000" fill="hold" grpId="2" nodeType="withEffect">
                                  <p:stCondLst>
                                    <p:cond delay="500"/>
                                  </p:stCondLst>
                                  <p:iterate>
                                    <p:tmAbs val="0"/>
                                  </p:iterate>
                                  <p:childTnLst>
                                    <p:set>
                                      <p:cBhvr>
                                        <p:cTn id="10" fill="hold"/>
                                        <p:tgtEl>
                                          <p:spTgt spid="5238"/>
                                        </p:tgtEl>
                                        <p:attrNameLst>
                                          <p:attrName>style.visibility</p:attrName>
                                        </p:attrNameLst>
                                      </p:cBhvr>
                                      <p:to>
                                        <p:strVal val="visible"/>
                                      </p:to>
                                    </p:set>
                                    <p:anim calcmode="lin" valueType="num">
                                      <p:cBhvr>
                                        <p:cTn id="11" dur="1000" fill="hold"/>
                                        <p:tgtEl>
                                          <p:spTgt spid="5238"/>
                                        </p:tgtEl>
                                        <p:attrNameLst>
                                          <p:attrName>ppt_x</p:attrName>
                                        </p:attrNameLst>
                                      </p:cBhvr>
                                      <p:tavLst>
                                        <p:tav tm="0">
                                          <p:val>
                                            <p:strVal val="0-#ppt_w/2"/>
                                          </p:val>
                                        </p:tav>
                                        <p:tav tm="100000">
                                          <p:val>
                                            <p:strVal val="#ppt_x"/>
                                          </p:val>
                                        </p:tav>
                                      </p:tavLst>
                                    </p:anim>
                                    <p:anim calcmode="lin" valueType="num">
                                      <p:cBhvr>
                                        <p:cTn id="12" dur="1000" fill="hold"/>
                                        <p:tgtEl>
                                          <p:spTgt spid="5238"/>
                                        </p:tgtEl>
                                        <p:attrNameLst>
                                          <p:attrName>ppt_y</p:attrName>
                                        </p:attrNameLst>
                                      </p:cBhvr>
                                      <p:tavLst>
                                        <p:tav tm="0">
                                          <p:val>
                                            <p:strVal val="#ppt_y"/>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5243"/>
                                        </p:tgtEl>
                                        <p:attrNameLst>
                                          <p:attrName>style.visibility</p:attrName>
                                        </p:attrNameLst>
                                      </p:cBhvr>
                                      <p:to>
                                        <p:strVal val="visible"/>
                                      </p:to>
                                    </p:set>
                                    <p:anim calcmode="lin" valueType="num">
                                      <p:cBhvr>
                                        <p:cTn id="15" dur="1000" fill="hold"/>
                                        <p:tgtEl>
                                          <p:spTgt spid="5243"/>
                                        </p:tgtEl>
                                        <p:attrNameLst>
                                          <p:attrName>ppt_x</p:attrName>
                                        </p:attrNameLst>
                                      </p:cBhvr>
                                      <p:tavLst>
                                        <p:tav tm="0">
                                          <p:val>
                                            <p:strVal val="#ppt_x"/>
                                          </p:val>
                                        </p:tav>
                                        <p:tav tm="100000">
                                          <p:val>
                                            <p:strVal val="#ppt_x"/>
                                          </p:val>
                                        </p:tav>
                                      </p:tavLst>
                                    </p:anim>
                                    <p:anim calcmode="lin" valueType="num">
                                      <p:cBhvr>
                                        <p:cTn id="16" dur="1000" fill="hold"/>
                                        <p:tgtEl>
                                          <p:spTgt spid="5243"/>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5247"/>
                                        </p:tgtEl>
                                        <p:attrNameLst>
                                          <p:attrName>style.visibility</p:attrName>
                                        </p:attrNameLst>
                                      </p:cBhvr>
                                      <p:to>
                                        <p:strVal val="visible"/>
                                      </p:to>
                                    </p:set>
                                    <p:anim calcmode="lin" valueType="num">
                                      <p:cBhvr>
                                        <p:cTn id="19" dur="1000" fill="hold"/>
                                        <p:tgtEl>
                                          <p:spTgt spid="5247"/>
                                        </p:tgtEl>
                                        <p:attrNameLst>
                                          <p:attrName>ppt_x</p:attrName>
                                        </p:attrNameLst>
                                      </p:cBhvr>
                                      <p:tavLst>
                                        <p:tav tm="0">
                                          <p:val>
                                            <p:strVal val="#ppt_x"/>
                                          </p:val>
                                        </p:tav>
                                        <p:tav tm="100000">
                                          <p:val>
                                            <p:strVal val="#ppt_x"/>
                                          </p:val>
                                        </p:tav>
                                      </p:tavLst>
                                    </p:anim>
                                    <p:anim calcmode="lin" valueType="num">
                                      <p:cBhvr>
                                        <p:cTn id="20" dur="1000" fill="hold"/>
                                        <p:tgtEl>
                                          <p:spTgt spid="5247"/>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5251"/>
                                        </p:tgtEl>
                                        <p:attrNameLst>
                                          <p:attrName>style.visibility</p:attrName>
                                        </p:attrNameLst>
                                      </p:cBhvr>
                                      <p:to>
                                        <p:strVal val="visible"/>
                                      </p:to>
                                    </p:set>
                                    <p:anim calcmode="lin" valueType="num">
                                      <p:cBhvr>
                                        <p:cTn id="23" dur="1000" fill="hold"/>
                                        <p:tgtEl>
                                          <p:spTgt spid="5251"/>
                                        </p:tgtEl>
                                        <p:attrNameLst>
                                          <p:attrName>ppt_x</p:attrName>
                                        </p:attrNameLst>
                                      </p:cBhvr>
                                      <p:tavLst>
                                        <p:tav tm="0">
                                          <p:val>
                                            <p:strVal val="#ppt_x"/>
                                          </p:val>
                                        </p:tav>
                                        <p:tav tm="100000">
                                          <p:val>
                                            <p:strVal val="#ppt_x"/>
                                          </p:val>
                                        </p:tav>
                                      </p:tavLst>
                                    </p:anim>
                                    <p:anim calcmode="lin" valueType="num">
                                      <p:cBhvr>
                                        <p:cTn id="24" dur="1000" fill="hold"/>
                                        <p:tgtEl>
                                          <p:spTgt spid="5251"/>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6" nodeType="withEffect">
                                  <p:stCondLst>
                                    <p:cond delay="2500"/>
                                  </p:stCondLst>
                                  <p:iterate>
                                    <p:tmAbs val="0"/>
                                  </p:iterate>
                                  <p:childTnLst>
                                    <p:set>
                                      <p:cBhvr>
                                        <p:cTn id="26" fill="hold"/>
                                        <p:tgtEl>
                                          <p:spTgt spid="5255"/>
                                        </p:tgtEl>
                                        <p:attrNameLst>
                                          <p:attrName>style.visibility</p:attrName>
                                        </p:attrNameLst>
                                      </p:cBhvr>
                                      <p:to>
                                        <p:strVal val="visible"/>
                                      </p:to>
                                    </p:set>
                                    <p:anim calcmode="lin" valueType="num">
                                      <p:cBhvr>
                                        <p:cTn id="27" dur="1000" fill="hold"/>
                                        <p:tgtEl>
                                          <p:spTgt spid="5255"/>
                                        </p:tgtEl>
                                        <p:attrNameLst>
                                          <p:attrName>ppt_x</p:attrName>
                                        </p:attrNameLst>
                                      </p:cBhvr>
                                      <p:tavLst>
                                        <p:tav tm="0">
                                          <p:val>
                                            <p:strVal val="#ppt_x"/>
                                          </p:val>
                                        </p:tav>
                                        <p:tav tm="100000">
                                          <p:val>
                                            <p:strVal val="#ppt_x"/>
                                          </p:val>
                                        </p:tav>
                                      </p:tavLst>
                                    </p:anim>
                                    <p:anim calcmode="lin" valueType="num">
                                      <p:cBhvr>
                                        <p:cTn id="28" dur="1000" fill="hold"/>
                                        <p:tgtEl>
                                          <p:spTgt spid="52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6" grpId="1" animBg="1" advAuto="0"/>
      <p:bldP spid="5238" grpId="2" animBg="1" advAuto="0"/>
      <p:bldP spid="5243" grpId="3" animBg="1" advAuto="0"/>
      <p:bldP spid="5247" grpId="4" animBg="1" advAuto="0"/>
      <p:bldP spid="5251" grpId="5" animBg="1" advAuto="0"/>
      <p:bldP spid="5255" grpId="6"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 name="photo-1416339306562-f3d12fefd36f.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24384000" cy="13716000"/>
          </a:xfrm>
          <a:prstGeom prst="rect">
            <a:avLst/>
          </a:prstGeom>
          <a:ln w="12700">
            <a:miter lim="400000"/>
          </a:ln>
        </p:spPr>
      </p:pic>
      <p:sp>
        <p:nvSpPr>
          <p:cNvPr id="2642" name="Rectangle"/>
          <p:cNvSpPr/>
          <p:nvPr/>
        </p:nvSpPr>
        <p:spPr>
          <a:xfrm>
            <a:off x="0" y="6858000"/>
            <a:ext cx="24384001" cy="6858000"/>
          </a:xfrm>
          <a:prstGeom prst="rect">
            <a:avLst/>
          </a:pr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43" name="Shape"/>
          <p:cNvSpPr/>
          <p:nvPr/>
        </p:nvSpPr>
        <p:spPr>
          <a:xfrm>
            <a:off x="6731000" y="5841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FFFFFF"/>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44" name="Shape"/>
          <p:cNvSpPr/>
          <p:nvPr/>
        </p:nvSpPr>
        <p:spPr>
          <a:xfrm>
            <a:off x="1269999" y="5968999"/>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454546"/>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45" name="Shape"/>
          <p:cNvSpPr/>
          <p:nvPr/>
        </p:nvSpPr>
        <p:spPr>
          <a:xfrm>
            <a:off x="12192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454546"/>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46" name="Shape"/>
          <p:cNvSpPr/>
          <p:nvPr/>
        </p:nvSpPr>
        <p:spPr>
          <a:xfrm>
            <a:off x="17653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454546"/>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47" name="First tab"/>
          <p:cNvSpPr txBox="1"/>
          <p:nvPr/>
        </p:nvSpPr>
        <p:spPr>
          <a:xfrm>
            <a:off x="1617162" y="61722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solidFill>
                  <a:srgbClr val="D5D5D5"/>
                </a:solidFill>
                <a:latin typeface="+mn-lt"/>
                <a:ea typeface="+mn-ea"/>
                <a:cs typeface="+mn-cs"/>
                <a:sym typeface="Montserrat Bold"/>
              </a:defRPr>
            </a:lvl1pPr>
          </a:lstStyle>
          <a:p>
            <a:r>
              <a:t>First tab</a:t>
            </a:r>
          </a:p>
        </p:txBody>
      </p:sp>
      <p:sp>
        <p:nvSpPr>
          <p:cNvPr id="2648" name="Second tab"/>
          <p:cNvSpPr txBox="1"/>
          <p:nvPr/>
        </p:nvSpPr>
        <p:spPr>
          <a:xfrm>
            <a:off x="7078162" y="61087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latin typeface="+mn-lt"/>
                <a:ea typeface="+mn-ea"/>
                <a:cs typeface="+mn-cs"/>
                <a:sym typeface="Montserrat Bold"/>
              </a:defRPr>
            </a:lvl1pPr>
          </a:lstStyle>
          <a:p>
            <a:r>
              <a:t>Second tab</a:t>
            </a:r>
          </a:p>
        </p:txBody>
      </p:sp>
      <p:sp>
        <p:nvSpPr>
          <p:cNvPr id="2649" name="Third tab"/>
          <p:cNvSpPr txBox="1"/>
          <p:nvPr/>
        </p:nvSpPr>
        <p:spPr>
          <a:xfrm>
            <a:off x="12539162" y="61722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solidFill>
                  <a:srgbClr val="D5D5D5"/>
                </a:solidFill>
                <a:latin typeface="+mn-lt"/>
                <a:ea typeface="+mn-ea"/>
                <a:cs typeface="+mn-cs"/>
                <a:sym typeface="Montserrat Bold"/>
              </a:defRPr>
            </a:lvl1pPr>
          </a:lstStyle>
          <a:p>
            <a:r>
              <a:t>Third tab</a:t>
            </a:r>
          </a:p>
        </p:txBody>
      </p:sp>
      <p:sp>
        <p:nvSpPr>
          <p:cNvPr id="2650" name="Fourth tab"/>
          <p:cNvSpPr txBox="1"/>
          <p:nvPr/>
        </p:nvSpPr>
        <p:spPr>
          <a:xfrm>
            <a:off x="18000163" y="61722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solidFill>
                  <a:srgbClr val="D5D5D5"/>
                </a:solidFill>
                <a:latin typeface="+mn-lt"/>
                <a:ea typeface="+mn-ea"/>
                <a:cs typeface="+mn-cs"/>
                <a:sym typeface="Montserrat Bold"/>
              </a:defRPr>
            </a:lvl1pPr>
          </a:lstStyle>
          <a:p>
            <a:r>
              <a:t>Fourth tab</a:t>
            </a:r>
          </a:p>
        </p:txBody>
      </p:sp>
      <p:sp>
        <p:nvSpPr>
          <p:cNvPr id="2651" name="Second…"/>
          <p:cNvSpPr txBox="1"/>
          <p:nvPr/>
        </p:nvSpPr>
        <p:spPr>
          <a:xfrm>
            <a:off x="2357987" y="8022251"/>
            <a:ext cx="6400933" cy="291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6500" spc="0">
                <a:latin typeface="+mn-lt"/>
                <a:ea typeface="+mn-ea"/>
                <a:cs typeface="+mn-cs"/>
                <a:sym typeface="Montserrat Bold"/>
              </a:defRPr>
            </a:pPr>
            <a:r>
              <a:t>Second</a:t>
            </a:r>
          </a:p>
          <a:p>
            <a:pPr>
              <a:lnSpc>
                <a:spcPct val="90000"/>
              </a:lnSpc>
              <a:defRPr sz="6500" spc="0">
                <a:latin typeface="+mn-lt"/>
                <a:ea typeface="+mn-ea"/>
                <a:cs typeface="+mn-cs"/>
                <a:sym typeface="Montserrat Bold"/>
              </a:defRPr>
            </a:pPr>
            <a:r>
              <a:t>portfolio on second tabs</a:t>
            </a:r>
          </a:p>
        </p:txBody>
      </p:sp>
      <p:sp>
        <p:nvSpPr>
          <p:cNvPr id="2652" name="Lorem ipsum dolor sit elit, consect loreretur adipiscing nisi aute. ipsum sit elit, Lorem ipsum dolor sit"/>
          <p:cNvSpPr txBox="1"/>
          <p:nvPr/>
        </p:nvSpPr>
        <p:spPr>
          <a:xfrm>
            <a:off x="2357987" y="11286543"/>
            <a:ext cx="6400933" cy="768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a:t>
            </a:r>
          </a:p>
        </p:txBody>
      </p:sp>
      <p:grpSp>
        <p:nvGrpSpPr>
          <p:cNvPr id="2657" name="Group"/>
          <p:cNvGrpSpPr/>
          <p:nvPr/>
        </p:nvGrpSpPr>
        <p:grpSpPr>
          <a:xfrm>
            <a:off x="10970909" y="8539588"/>
            <a:ext cx="3175001" cy="1926374"/>
            <a:chOff x="0" y="0"/>
            <a:chExt cx="3175000" cy="1926373"/>
          </a:xfrm>
        </p:grpSpPr>
        <p:sp>
          <p:nvSpPr>
            <p:cNvPr id="2653" name="Title here"/>
            <p:cNvSpPr/>
            <p:nvPr/>
          </p:nvSpPr>
          <p:spPr>
            <a:xfrm>
              <a:off x="0" y="1240057"/>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Title here</a:t>
              </a:r>
            </a:p>
          </p:txBody>
        </p:sp>
        <p:sp>
          <p:nvSpPr>
            <p:cNvPr id="2654"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55" name="Lorem ipsum dolor sit elit, consect loreretur nisi ipsum sit elit, Lorem ipsum. Lorem ipsum"/>
            <p:cNvSpPr/>
            <p:nvPr/>
          </p:nvSpPr>
          <p:spPr>
            <a:xfrm>
              <a:off x="0" y="1926373"/>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sit elit, Lorem ipsum. Lorem ipsum</a:t>
              </a:r>
            </a:p>
          </p:txBody>
        </p:sp>
        <p:sp>
          <p:nvSpPr>
            <p:cNvPr id="2656" name="1"/>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1</a:t>
              </a:r>
            </a:p>
          </p:txBody>
        </p:sp>
      </p:grpSp>
      <p:grpSp>
        <p:nvGrpSpPr>
          <p:cNvPr id="2662" name="Group"/>
          <p:cNvGrpSpPr/>
          <p:nvPr/>
        </p:nvGrpSpPr>
        <p:grpSpPr>
          <a:xfrm>
            <a:off x="15124830" y="8539588"/>
            <a:ext cx="3175001" cy="1926374"/>
            <a:chOff x="0" y="0"/>
            <a:chExt cx="3175000" cy="1926373"/>
          </a:xfrm>
        </p:grpSpPr>
        <p:sp>
          <p:nvSpPr>
            <p:cNvPr id="2658" name="Title here"/>
            <p:cNvSpPr/>
            <p:nvPr/>
          </p:nvSpPr>
          <p:spPr>
            <a:xfrm>
              <a:off x="0" y="1240057"/>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Title here</a:t>
              </a:r>
            </a:p>
          </p:txBody>
        </p:sp>
        <p:sp>
          <p:nvSpPr>
            <p:cNvPr id="2659"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60" name="Lorem ipsum dolor sit elit, consect loreretur nisi ipsum sit elit, Lorem ipsum. Lorem ipsum"/>
            <p:cNvSpPr/>
            <p:nvPr/>
          </p:nvSpPr>
          <p:spPr>
            <a:xfrm>
              <a:off x="0" y="1926373"/>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sit elit, Lorem ipsum. Lorem ipsum</a:t>
              </a:r>
            </a:p>
          </p:txBody>
        </p:sp>
        <p:sp>
          <p:nvSpPr>
            <p:cNvPr id="2661" name="2"/>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2</a:t>
              </a:r>
            </a:p>
          </p:txBody>
        </p:sp>
      </p:grpSp>
      <p:grpSp>
        <p:nvGrpSpPr>
          <p:cNvPr id="2667" name="Group"/>
          <p:cNvGrpSpPr/>
          <p:nvPr/>
        </p:nvGrpSpPr>
        <p:grpSpPr>
          <a:xfrm>
            <a:off x="19278748" y="8539588"/>
            <a:ext cx="3175001" cy="1926374"/>
            <a:chOff x="0" y="0"/>
            <a:chExt cx="3175000" cy="1926373"/>
          </a:xfrm>
        </p:grpSpPr>
        <p:sp>
          <p:nvSpPr>
            <p:cNvPr id="2663" name="Title here"/>
            <p:cNvSpPr/>
            <p:nvPr/>
          </p:nvSpPr>
          <p:spPr>
            <a:xfrm>
              <a:off x="0" y="1240057"/>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Title here</a:t>
              </a:r>
            </a:p>
          </p:txBody>
        </p:sp>
        <p:sp>
          <p:nvSpPr>
            <p:cNvPr id="2664"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65" name="Lorem ipsum dolor sit elit, consect loreretur nisi ipsum sit elit, Lorem ipsum. Lorem ipsum"/>
            <p:cNvSpPr/>
            <p:nvPr/>
          </p:nvSpPr>
          <p:spPr>
            <a:xfrm>
              <a:off x="0" y="1926373"/>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sit elit, Lorem ipsum. Lorem ipsum</a:t>
              </a:r>
            </a:p>
          </p:txBody>
        </p:sp>
        <p:sp>
          <p:nvSpPr>
            <p:cNvPr id="2666" name="3"/>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3</a:t>
              </a:r>
            </a:p>
          </p:txBody>
        </p:sp>
      </p:grpSp>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7" name="O6ZG190.jpg"/>
          <p:cNvPicPr>
            <a:picLocks noGrp="1" noChangeAspect="1"/>
          </p:cNvPicPr>
          <p:nvPr>
            <p:ph type="pic" idx="21"/>
          </p:nvPr>
        </p:nvPicPr>
        <p:blipFill>
          <a:blip r:embed="rId2">
            <a:extLst>
              <a:ext uri="{28A0092B-C50C-407E-A947-70E740481C1C}">
                <a14:useLocalDpi xmlns:a14="http://schemas.microsoft.com/office/drawing/2010/main" val="0"/>
              </a:ext>
            </a:extLst>
          </a:blip>
          <a:srcRect l="40589" r="40589"/>
          <a:stretch/>
        </p:blipFill>
        <p:spPr>
          <a:xfrm>
            <a:off x="0" y="6858000"/>
            <a:ext cx="2294732"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200"/>
                </a:lnTo>
                <a:cubicBezTo>
                  <a:pt x="21600" y="1555"/>
                  <a:pt x="21597" y="1167"/>
                  <a:pt x="21275" y="909"/>
                </a:cubicBezTo>
                <a:cubicBezTo>
                  <a:pt x="20870" y="537"/>
                  <a:pt x="19997" y="243"/>
                  <a:pt x="18884" y="108"/>
                </a:cubicBezTo>
                <a:cubicBezTo>
                  <a:pt x="18112" y="0"/>
                  <a:pt x="16954" y="0"/>
                  <a:pt x="15025" y="0"/>
                </a:cubicBezTo>
                <a:lnTo>
                  <a:pt x="0" y="0"/>
                </a:lnTo>
                <a:close/>
              </a:path>
            </a:pathLst>
          </a:custGeom>
        </p:spPr>
      </p:pic>
      <p:pic>
        <p:nvPicPr>
          <p:cNvPr id="5258" name="O5GWAY0.jpg"/>
          <p:cNvPicPr>
            <a:picLocks noGrp="1" noChangeAspect="1"/>
          </p:cNvPicPr>
          <p:nvPr>
            <p:ph type="pic" idx="22"/>
          </p:nvPr>
        </p:nvPicPr>
        <p:blipFill>
          <a:blip r:embed="rId2">
            <a:extLst>
              <a:ext uri="{28A0092B-C50C-407E-A947-70E740481C1C}">
                <a14:useLocalDpi xmlns:a14="http://schemas.microsoft.com/office/drawing/2010/main" val="0"/>
              </a:ext>
            </a:extLst>
          </a:blip>
          <a:srcRect l="32186" r="32186"/>
          <a:stretch/>
        </p:blipFill>
        <p:spPr>
          <a:xfrm>
            <a:off x="2778521" y="6858000"/>
            <a:ext cx="4343798" cy="6858000"/>
          </a:xfrm>
          <a:custGeom>
            <a:avLst/>
            <a:gdLst/>
            <a:ahLst/>
            <a:cxnLst>
              <a:cxn ang="0">
                <a:pos x="wd2" y="hd2"/>
              </a:cxn>
              <a:cxn ang="5400000">
                <a:pos x="wd2" y="hd2"/>
              </a:cxn>
              <a:cxn ang="10800000">
                <a:pos x="wd2" y="hd2"/>
              </a:cxn>
              <a:cxn ang="16200000">
                <a:pos x="wd2" y="hd2"/>
              </a:cxn>
            </a:cxnLst>
            <a:rect l="0" t="0" r="r" b="b"/>
            <a:pathLst>
              <a:path w="21599" h="21600" extrusionOk="0">
                <a:moveTo>
                  <a:pt x="3474" y="0"/>
                </a:moveTo>
                <a:cubicBezTo>
                  <a:pt x="2455" y="0"/>
                  <a:pt x="1843" y="0"/>
                  <a:pt x="1435" y="108"/>
                </a:cubicBezTo>
                <a:cubicBezTo>
                  <a:pt x="847" y="243"/>
                  <a:pt x="384" y="537"/>
                  <a:pt x="170" y="909"/>
                </a:cubicBezTo>
                <a:cubicBezTo>
                  <a:pt x="0" y="1167"/>
                  <a:pt x="0" y="1555"/>
                  <a:pt x="0" y="2200"/>
                </a:cubicBezTo>
                <a:lnTo>
                  <a:pt x="0" y="21600"/>
                </a:lnTo>
                <a:lnTo>
                  <a:pt x="21600" y="21600"/>
                </a:lnTo>
                <a:lnTo>
                  <a:pt x="21600" y="2200"/>
                </a:lnTo>
                <a:cubicBezTo>
                  <a:pt x="21600" y="1555"/>
                  <a:pt x="21600" y="1167"/>
                  <a:pt x="21430" y="909"/>
                </a:cubicBezTo>
                <a:cubicBezTo>
                  <a:pt x="21216" y="537"/>
                  <a:pt x="20753" y="243"/>
                  <a:pt x="20165" y="108"/>
                </a:cubicBezTo>
                <a:cubicBezTo>
                  <a:pt x="19757" y="0"/>
                  <a:pt x="19145" y="0"/>
                  <a:pt x="18126" y="0"/>
                </a:cubicBezTo>
                <a:lnTo>
                  <a:pt x="3474" y="0"/>
                </a:lnTo>
                <a:close/>
              </a:path>
            </a:pathLst>
          </a:custGeom>
        </p:spPr>
      </p:pic>
      <p:pic>
        <p:nvPicPr>
          <p:cNvPr id="5259" name="O6XL160.jpg"/>
          <p:cNvPicPr>
            <a:picLocks noGrp="1" noChangeAspect="1"/>
          </p:cNvPicPr>
          <p:nvPr>
            <p:ph type="pic" idx="23"/>
          </p:nvPr>
        </p:nvPicPr>
        <p:blipFill>
          <a:blip r:embed="rId2">
            <a:extLst>
              <a:ext uri="{28A0092B-C50C-407E-A947-70E740481C1C}">
                <a14:useLocalDpi xmlns:a14="http://schemas.microsoft.com/office/drawing/2010/main" val="0"/>
              </a:ext>
            </a:extLst>
          </a:blip>
          <a:srcRect l="32186" r="32186"/>
          <a:stretch/>
        </p:blipFill>
        <p:spPr>
          <a:xfrm>
            <a:off x="7606109" y="6858000"/>
            <a:ext cx="4343798" cy="6858000"/>
          </a:xfrm>
          <a:custGeom>
            <a:avLst/>
            <a:gdLst/>
            <a:ahLst/>
            <a:cxnLst>
              <a:cxn ang="0">
                <a:pos x="wd2" y="hd2"/>
              </a:cxn>
              <a:cxn ang="5400000">
                <a:pos x="wd2" y="hd2"/>
              </a:cxn>
              <a:cxn ang="10800000">
                <a:pos x="wd2" y="hd2"/>
              </a:cxn>
              <a:cxn ang="16200000">
                <a:pos x="wd2" y="hd2"/>
              </a:cxn>
            </a:cxnLst>
            <a:rect l="0" t="0" r="r" b="b"/>
            <a:pathLst>
              <a:path w="21600" h="21600" extrusionOk="0">
                <a:moveTo>
                  <a:pt x="3473" y="0"/>
                </a:moveTo>
                <a:cubicBezTo>
                  <a:pt x="2454" y="0"/>
                  <a:pt x="1842" y="0"/>
                  <a:pt x="1435" y="108"/>
                </a:cubicBezTo>
                <a:cubicBezTo>
                  <a:pt x="847" y="243"/>
                  <a:pt x="386" y="537"/>
                  <a:pt x="172" y="909"/>
                </a:cubicBezTo>
                <a:cubicBezTo>
                  <a:pt x="1" y="1167"/>
                  <a:pt x="0" y="1555"/>
                  <a:pt x="0" y="2200"/>
                </a:cubicBezTo>
                <a:lnTo>
                  <a:pt x="0" y="21600"/>
                </a:lnTo>
                <a:lnTo>
                  <a:pt x="21600" y="21600"/>
                </a:lnTo>
                <a:lnTo>
                  <a:pt x="21600" y="2200"/>
                </a:lnTo>
                <a:cubicBezTo>
                  <a:pt x="21600" y="1555"/>
                  <a:pt x="21600" y="1167"/>
                  <a:pt x="21430" y="909"/>
                </a:cubicBezTo>
                <a:cubicBezTo>
                  <a:pt x="21216" y="537"/>
                  <a:pt x="20753" y="243"/>
                  <a:pt x="20165" y="108"/>
                </a:cubicBezTo>
                <a:cubicBezTo>
                  <a:pt x="19757" y="0"/>
                  <a:pt x="19145" y="0"/>
                  <a:pt x="18126" y="0"/>
                </a:cubicBezTo>
                <a:lnTo>
                  <a:pt x="3473" y="0"/>
                </a:lnTo>
                <a:close/>
              </a:path>
            </a:pathLst>
          </a:custGeom>
        </p:spPr>
      </p:pic>
      <p:pic>
        <p:nvPicPr>
          <p:cNvPr id="5260" name="O6B4NV0.jpg"/>
          <p:cNvPicPr>
            <a:picLocks noGrp="1" noChangeAspect="1"/>
          </p:cNvPicPr>
          <p:nvPr>
            <p:ph type="pic" idx="24"/>
          </p:nvPr>
        </p:nvPicPr>
        <p:blipFill>
          <a:blip r:embed="rId2">
            <a:extLst>
              <a:ext uri="{28A0092B-C50C-407E-A947-70E740481C1C}">
                <a14:useLocalDpi xmlns:a14="http://schemas.microsoft.com/office/drawing/2010/main" val="0"/>
              </a:ext>
            </a:extLst>
          </a:blip>
          <a:srcRect l="32186" r="32186"/>
          <a:stretch/>
        </p:blipFill>
        <p:spPr>
          <a:xfrm>
            <a:off x="12434093" y="6858000"/>
            <a:ext cx="4343798" cy="6858000"/>
          </a:xfrm>
          <a:custGeom>
            <a:avLst/>
            <a:gdLst/>
            <a:ahLst/>
            <a:cxnLst>
              <a:cxn ang="0">
                <a:pos x="wd2" y="hd2"/>
              </a:cxn>
              <a:cxn ang="5400000">
                <a:pos x="wd2" y="hd2"/>
              </a:cxn>
              <a:cxn ang="10800000">
                <a:pos x="wd2" y="hd2"/>
              </a:cxn>
              <a:cxn ang="16200000">
                <a:pos x="wd2" y="hd2"/>
              </a:cxn>
            </a:cxnLst>
            <a:rect l="0" t="0" r="r" b="b"/>
            <a:pathLst>
              <a:path w="21600" h="21600" extrusionOk="0">
                <a:moveTo>
                  <a:pt x="3474" y="0"/>
                </a:moveTo>
                <a:cubicBezTo>
                  <a:pt x="2455" y="0"/>
                  <a:pt x="1843" y="0"/>
                  <a:pt x="1435" y="108"/>
                </a:cubicBezTo>
                <a:cubicBezTo>
                  <a:pt x="848" y="243"/>
                  <a:pt x="384" y="537"/>
                  <a:pt x="170" y="909"/>
                </a:cubicBezTo>
                <a:cubicBezTo>
                  <a:pt x="0" y="1167"/>
                  <a:pt x="0" y="1555"/>
                  <a:pt x="0" y="2200"/>
                </a:cubicBezTo>
                <a:lnTo>
                  <a:pt x="0" y="21600"/>
                </a:lnTo>
                <a:lnTo>
                  <a:pt x="21600" y="21600"/>
                </a:lnTo>
                <a:lnTo>
                  <a:pt x="21600" y="2200"/>
                </a:lnTo>
                <a:cubicBezTo>
                  <a:pt x="21600" y="1555"/>
                  <a:pt x="21598" y="1167"/>
                  <a:pt x="21428" y="909"/>
                </a:cubicBezTo>
                <a:cubicBezTo>
                  <a:pt x="21214" y="537"/>
                  <a:pt x="20753" y="243"/>
                  <a:pt x="20165" y="108"/>
                </a:cubicBezTo>
                <a:cubicBezTo>
                  <a:pt x="19758" y="0"/>
                  <a:pt x="19146" y="0"/>
                  <a:pt x="18127" y="0"/>
                </a:cubicBezTo>
                <a:lnTo>
                  <a:pt x="3474" y="0"/>
                </a:lnTo>
                <a:close/>
              </a:path>
            </a:pathLst>
          </a:custGeom>
        </p:spPr>
      </p:pic>
      <p:pic>
        <p:nvPicPr>
          <p:cNvPr id="5261" name="O6YV1W0.jpg"/>
          <p:cNvPicPr>
            <a:picLocks noGrp="1" noChangeAspect="1"/>
          </p:cNvPicPr>
          <p:nvPr>
            <p:ph type="pic" idx="25"/>
          </p:nvPr>
        </p:nvPicPr>
        <p:blipFill>
          <a:blip r:embed="rId2">
            <a:extLst>
              <a:ext uri="{28A0092B-C50C-407E-A947-70E740481C1C}">
                <a14:useLocalDpi xmlns:a14="http://schemas.microsoft.com/office/drawing/2010/main" val="0"/>
              </a:ext>
            </a:extLst>
          </a:blip>
          <a:srcRect l="32186" r="32186"/>
          <a:stretch/>
        </p:blipFill>
        <p:spPr>
          <a:xfrm>
            <a:off x="17261680" y="6858000"/>
            <a:ext cx="4343798" cy="6858000"/>
          </a:xfrm>
          <a:custGeom>
            <a:avLst/>
            <a:gdLst/>
            <a:ahLst/>
            <a:cxnLst>
              <a:cxn ang="0">
                <a:pos x="wd2" y="hd2"/>
              </a:cxn>
              <a:cxn ang="5400000">
                <a:pos x="wd2" y="hd2"/>
              </a:cxn>
              <a:cxn ang="10800000">
                <a:pos x="wd2" y="hd2"/>
              </a:cxn>
              <a:cxn ang="16200000">
                <a:pos x="wd2" y="hd2"/>
              </a:cxn>
            </a:cxnLst>
            <a:rect l="0" t="0" r="r" b="b"/>
            <a:pathLst>
              <a:path w="21599" h="21600" extrusionOk="0">
                <a:moveTo>
                  <a:pt x="3474" y="0"/>
                </a:moveTo>
                <a:cubicBezTo>
                  <a:pt x="2455" y="0"/>
                  <a:pt x="1843" y="0"/>
                  <a:pt x="1435" y="108"/>
                </a:cubicBezTo>
                <a:cubicBezTo>
                  <a:pt x="847" y="243"/>
                  <a:pt x="384" y="537"/>
                  <a:pt x="170" y="909"/>
                </a:cubicBezTo>
                <a:cubicBezTo>
                  <a:pt x="0" y="1167"/>
                  <a:pt x="0" y="1555"/>
                  <a:pt x="0" y="2200"/>
                </a:cubicBezTo>
                <a:lnTo>
                  <a:pt x="0" y="21600"/>
                </a:lnTo>
                <a:lnTo>
                  <a:pt x="21599" y="21600"/>
                </a:lnTo>
                <a:lnTo>
                  <a:pt x="21599" y="2200"/>
                </a:lnTo>
                <a:cubicBezTo>
                  <a:pt x="21599" y="1555"/>
                  <a:pt x="21600" y="1167"/>
                  <a:pt x="21430" y="909"/>
                </a:cubicBezTo>
                <a:cubicBezTo>
                  <a:pt x="21216" y="537"/>
                  <a:pt x="20752" y="243"/>
                  <a:pt x="20165" y="108"/>
                </a:cubicBezTo>
                <a:cubicBezTo>
                  <a:pt x="19757" y="0"/>
                  <a:pt x="19145" y="0"/>
                  <a:pt x="18126" y="0"/>
                </a:cubicBezTo>
                <a:lnTo>
                  <a:pt x="3474" y="0"/>
                </a:lnTo>
                <a:close/>
              </a:path>
            </a:pathLst>
          </a:custGeom>
        </p:spPr>
      </p:pic>
      <p:pic>
        <p:nvPicPr>
          <p:cNvPr id="5262" name="O6XL120.jpg"/>
          <p:cNvPicPr>
            <a:picLocks noGrp="1" noChangeAspect="1"/>
          </p:cNvPicPr>
          <p:nvPr>
            <p:ph type="pic" idx="26"/>
          </p:nvPr>
        </p:nvPicPr>
        <p:blipFill>
          <a:blip r:embed="rId2">
            <a:extLst>
              <a:ext uri="{28A0092B-C50C-407E-A947-70E740481C1C}">
                <a14:useLocalDpi xmlns:a14="http://schemas.microsoft.com/office/drawing/2010/main" val="0"/>
              </a:ext>
            </a:extLst>
          </a:blip>
          <a:srcRect l="40589" r="40589"/>
          <a:stretch/>
        </p:blipFill>
        <p:spPr>
          <a:xfrm>
            <a:off x="22089267" y="6858000"/>
            <a:ext cx="2294733" cy="6858000"/>
          </a:xfrm>
          <a:custGeom>
            <a:avLst/>
            <a:gdLst/>
            <a:ahLst/>
            <a:cxnLst>
              <a:cxn ang="0">
                <a:pos x="wd2" y="hd2"/>
              </a:cxn>
              <a:cxn ang="5400000">
                <a:pos x="wd2" y="hd2"/>
              </a:cxn>
              <a:cxn ang="10800000">
                <a:pos x="wd2" y="hd2"/>
              </a:cxn>
              <a:cxn ang="16200000">
                <a:pos x="wd2" y="hd2"/>
              </a:cxn>
            </a:cxnLst>
            <a:rect l="0" t="0" r="r" b="b"/>
            <a:pathLst>
              <a:path w="21600" h="21600" extrusionOk="0">
                <a:moveTo>
                  <a:pt x="6575" y="0"/>
                </a:moveTo>
                <a:cubicBezTo>
                  <a:pt x="4646" y="0"/>
                  <a:pt x="3488" y="0"/>
                  <a:pt x="2716" y="108"/>
                </a:cubicBezTo>
                <a:cubicBezTo>
                  <a:pt x="1603" y="243"/>
                  <a:pt x="730" y="537"/>
                  <a:pt x="325" y="909"/>
                </a:cubicBezTo>
                <a:cubicBezTo>
                  <a:pt x="3" y="1167"/>
                  <a:pt x="0" y="1555"/>
                  <a:pt x="0" y="2200"/>
                </a:cubicBezTo>
                <a:lnTo>
                  <a:pt x="0" y="21600"/>
                </a:lnTo>
                <a:lnTo>
                  <a:pt x="21600" y="21600"/>
                </a:lnTo>
                <a:lnTo>
                  <a:pt x="21600" y="0"/>
                </a:lnTo>
                <a:lnTo>
                  <a:pt x="6575" y="0"/>
                </a:lnTo>
                <a:close/>
              </a:path>
            </a:pathLst>
          </a:custGeom>
        </p:spPr>
      </p:pic>
      <p:sp>
        <p:nvSpPr>
          <p:cNvPr id="5263" name="Six team strategy"/>
          <p:cNvSpPr txBox="1"/>
          <p:nvPr/>
        </p:nvSpPr>
        <p:spPr>
          <a:xfrm>
            <a:off x="4240741" y="1866630"/>
            <a:ext cx="6730737" cy="275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t>Six team strategy</a:t>
            </a:r>
          </a:p>
        </p:txBody>
      </p:sp>
      <p:sp>
        <p:nvSpPr>
          <p:cNvPr id="5264" name="Shape"/>
          <p:cNvSpPr/>
          <p:nvPr/>
        </p:nvSpPr>
        <p:spPr>
          <a:xfrm>
            <a:off x="2407153" y="1974580"/>
            <a:ext cx="1179414" cy="1270001"/>
          </a:xfrm>
          <a:custGeom>
            <a:avLst/>
            <a:gdLst/>
            <a:ahLst/>
            <a:cxnLst>
              <a:cxn ang="0">
                <a:pos x="wd2" y="hd2"/>
              </a:cxn>
              <a:cxn ang="5400000">
                <a:pos x="wd2" y="hd2"/>
              </a:cxn>
              <a:cxn ang="10800000">
                <a:pos x="wd2" y="hd2"/>
              </a:cxn>
              <a:cxn ang="16200000">
                <a:pos x="wd2" y="hd2"/>
              </a:cxn>
            </a:cxnLst>
            <a:rect l="0" t="0" r="r" b="b"/>
            <a:pathLst>
              <a:path w="21540" h="21558" extrusionOk="0">
                <a:moveTo>
                  <a:pt x="9944" y="0"/>
                </a:moveTo>
                <a:cubicBezTo>
                  <a:pt x="9666" y="0"/>
                  <a:pt x="9386" y="56"/>
                  <a:pt x="9128" y="168"/>
                </a:cubicBezTo>
                <a:cubicBezTo>
                  <a:pt x="8925" y="256"/>
                  <a:pt x="8742" y="375"/>
                  <a:pt x="8583" y="523"/>
                </a:cubicBezTo>
                <a:cubicBezTo>
                  <a:pt x="8424" y="670"/>
                  <a:pt x="8296" y="840"/>
                  <a:pt x="8201" y="1029"/>
                </a:cubicBezTo>
                <a:cubicBezTo>
                  <a:pt x="7961" y="1508"/>
                  <a:pt x="7961" y="2062"/>
                  <a:pt x="8201" y="2541"/>
                </a:cubicBezTo>
                <a:cubicBezTo>
                  <a:pt x="8278" y="2689"/>
                  <a:pt x="8405" y="2847"/>
                  <a:pt x="8587" y="3036"/>
                </a:cubicBezTo>
                <a:cubicBezTo>
                  <a:pt x="8769" y="3224"/>
                  <a:pt x="9008" y="3443"/>
                  <a:pt x="9304" y="3718"/>
                </a:cubicBezTo>
                <a:lnTo>
                  <a:pt x="16901" y="10778"/>
                </a:lnTo>
                <a:lnTo>
                  <a:pt x="9304" y="17838"/>
                </a:lnTo>
                <a:cubicBezTo>
                  <a:pt x="9008" y="18114"/>
                  <a:pt x="8769" y="18332"/>
                  <a:pt x="8587" y="18521"/>
                </a:cubicBezTo>
                <a:cubicBezTo>
                  <a:pt x="8405" y="18709"/>
                  <a:pt x="8278" y="18867"/>
                  <a:pt x="8201" y="19015"/>
                </a:cubicBezTo>
                <a:cubicBezTo>
                  <a:pt x="7961" y="19494"/>
                  <a:pt x="7961" y="20048"/>
                  <a:pt x="8201" y="20527"/>
                </a:cubicBezTo>
                <a:cubicBezTo>
                  <a:pt x="8296" y="20716"/>
                  <a:pt x="8424" y="20886"/>
                  <a:pt x="8583" y="21034"/>
                </a:cubicBezTo>
                <a:cubicBezTo>
                  <a:pt x="8742" y="21181"/>
                  <a:pt x="8925" y="21301"/>
                  <a:pt x="9128" y="21389"/>
                </a:cubicBezTo>
                <a:cubicBezTo>
                  <a:pt x="9514" y="21556"/>
                  <a:pt x="9951" y="21600"/>
                  <a:pt x="10360" y="21516"/>
                </a:cubicBezTo>
                <a:cubicBezTo>
                  <a:pt x="10496" y="21488"/>
                  <a:pt x="10630" y="21444"/>
                  <a:pt x="10759" y="21389"/>
                </a:cubicBezTo>
                <a:cubicBezTo>
                  <a:pt x="10918" y="21317"/>
                  <a:pt x="11084" y="21199"/>
                  <a:pt x="11287" y="21030"/>
                </a:cubicBezTo>
                <a:cubicBezTo>
                  <a:pt x="11489" y="20860"/>
                  <a:pt x="11725" y="20639"/>
                  <a:pt x="12021" y="20363"/>
                </a:cubicBezTo>
                <a:lnTo>
                  <a:pt x="20257" y="12709"/>
                </a:lnTo>
                <a:cubicBezTo>
                  <a:pt x="20394" y="12582"/>
                  <a:pt x="20517" y="12470"/>
                  <a:pt x="20626" y="12366"/>
                </a:cubicBezTo>
                <a:cubicBezTo>
                  <a:pt x="20735" y="12262"/>
                  <a:pt x="20834" y="12168"/>
                  <a:pt x="20922" y="12078"/>
                </a:cubicBezTo>
                <a:cubicBezTo>
                  <a:pt x="20939" y="12064"/>
                  <a:pt x="20961" y="12058"/>
                  <a:pt x="20978" y="12043"/>
                </a:cubicBezTo>
                <a:cubicBezTo>
                  <a:pt x="21136" y="11895"/>
                  <a:pt x="21265" y="11725"/>
                  <a:pt x="21360" y="11536"/>
                </a:cubicBezTo>
                <a:cubicBezTo>
                  <a:pt x="21480" y="11297"/>
                  <a:pt x="21540" y="11036"/>
                  <a:pt x="21540" y="10778"/>
                </a:cubicBezTo>
                <a:cubicBezTo>
                  <a:pt x="21540" y="10649"/>
                  <a:pt x="21527" y="10518"/>
                  <a:pt x="21497" y="10391"/>
                </a:cubicBezTo>
                <a:cubicBezTo>
                  <a:pt x="21467" y="10264"/>
                  <a:pt x="21420" y="10140"/>
                  <a:pt x="21360" y="10020"/>
                </a:cubicBezTo>
                <a:cubicBezTo>
                  <a:pt x="21265" y="9831"/>
                  <a:pt x="21136" y="9661"/>
                  <a:pt x="20978" y="9514"/>
                </a:cubicBezTo>
                <a:cubicBezTo>
                  <a:pt x="20961" y="9498"/>
                  <a:pt x="20939" y="9493"/>
                  <a:pt x="20922" y="9478"/>
                </a:cubicBezTo>
                <a:cubicBezTo>
                  <a:pt x="20834" y="9388"/>
                  <a:pt x="20735" y="9294"/>
                  <a:pt x="20626" y="9190"/>
                </a:cubicBezTo>
                <a:cubicBezTo>
                  <a:pt x="20517" y="9087"/>
                  <a:pt x="20394" y="8975"/>
                  <a:pt x="20257" y="8847"/>
                </a:cubicBezTo>
                <a:lnTo>
                  <a:pt x="12021" y="1193"/>
                </a:lnTo>
                <a:cubicBezTo>
                  <a:pt x="11725" y="918"/>
                  <a:pt x="11489" y="696"/>
                  <a:pt x="11287" y="527"/>
                </a:cubicBezTo>
                <a:cubicBezTo>
                  <a:pt x="11084" y="357"/>
                  <a:pt x="10918" y="239"/>
                  <a:pt x="10759" y="168"/>
                </a:cubicBezTo>
                <a:cubicBezTo>
                  <a:pt x="10501" y="56"/>
                  <a:pt x="10221" y="0"/>
                  <a:pt x="9944" y="0"/>
                </a:cubicBezTo>
                <a:close/>
                <a:moveTo>
                  <a:pt x="1922" y="2708"/>
                </a:moveTo>
                <a:cubicBezTo>
                  <a:pt x="1644" y="2708"/>
                  <a:pt x="1364" y="2764"/>
                  <a:pt x="1107" y="2876"/>
                </a:cubicBezTo>
                <a:cubicBezTo>
                  <a:pt x="904" y="2964"/>
                  <a:pt x="720" y="3084"/>
                  <a:pt x="562" y="3231"/>
                </a:cubicBezTo>
                <a:cubicBezTo>
                  <a:pt x="403" y="3378"/>
                  <a:pt x="274" y="3549"/>
                  <a:pt x="180" y="3738"/>
                </a:cubicBezTo>
                <a:cubicBezTo>
                  <a:pt x="-60" y="4217"/>
                  <a:pt x="-60" y="4770"/>
                  <a:pt x="180" y="5249"/>
                </a:cubicBezTo>
                <a:cubicBezTo>
                  <a:pt x="257" y="5398"/>
                  <a:pt x="384" y="5556"/>
                  <a:pt x="566" y="5744"/>
                </a:cubicBezTo>
                <a:cubicBezTo>
                  <a:pt x="748" y="5932"/>
                  <a:pt x="987" y="6151"/>
                  <a:pt x="1283" y="6426"/>
                </a:cubicBezTo>
                <a:lnTo>
                  <a:pt x="5965" y="10778"/>
                </a:lnTo>
                <a:lnTo>
                  <a:pt x="1283" y="15130"/>
                </a:lnTo>
                <a:cubicBezTo>
                  <a:pt x="987" y="15405"/>
                  <a:pt x="748" y="15624"/>
                  <a:pt x="566" y="15812"/>
                </a:cubicBezTo>
                <a:cubicBezTo>
                  <a:pt x="384" y="16000"/>
                  <a:pt x="257" y="16159"/>
                  <a:pt x="180" y="16307"/>
                </a:cubicBezTo>
                <a:cubicBezTo>
                  <a:pt x="-60" y="16786"/>
                  <a:pt x="-60" y="17339"/>
                  <a:pt x="180" y="17819"/>
                </a:cubicBezTo>
                <a:cubicBezTo>
                  <a:pt x="274" y="18007"/>
                  <a:pt x="403" y="18178"/>
                  <a:pt x="562" y="18325"/>
                </a:cubicBezTo>
                <a:cubicBezTo>
                  <a:pt x="720" y="18472"/>
                  <a:pt x="904" y="18592"/>
                  <a:pt x="1107" y="18680"/>
                </a:cubicBezTo>
                <a:cubicBezTo>
                  <a:pt x="1493" y="18848"/>
                  <a:pt x="1929" y="18892"/>
                  <a:pt x="2338" y="18808"/>
                </a:cubicBezTo>
                <a:cubicBezTo>
                  <a:pt x="2475" y="18780"/>
                  <a:pt x="2610" y="18737"/>
                  <a:pt x="2738" y="18680"/>
                </a:cubicBezTo>
                <a:cubicBezTo>
                  <a:pt x="2897" y="18608"/>
                  <a:pt x="3063" y="18490"/>
                  <a:pt x="3265" y="18321"/>
                </a:cubicBezTo>
                <a:cubicBezTo>
                  <a:pt x="3468" y="18152"/>
                  <a:pt x="3703" y="17930"/>
                  <a:pt x="3999" y="17655"/>
                </a:cubicBezTo>
                <a:lnTo>
                  <a:pt x="9321" y="12709"/>
                </a:lnTo>
                <a:cubicBezTo>
                  <a:pt x="9458" y="12582"/>
                  <a:pt x="9581" y="12470"/>
                  <a:pt x="9690" y="12366"/>
                </a:cubicBezTo>
                <a:cubicBezTo>
                  <a:pt x="9799" y="12262"/>
                  <a:pt x="9898" y="12168"/>
                  <a:pt x="9986" y="12078"/>
                </a:cubicBezTo>
                <a:cubicBezTo>
                  <a:pt x="10004" y="12064"/>
                  <a:pt x="10026" y="12058"/>
                  <a:pt x="10042" y="12043"/>
                </a:cubicBezTo>
                <a:cubicBezTo>
                  <a:pt x="10201" y="11895"/>
                  <a:pt x="10329" y="11725"/>
                  <a:pt x="10424" y="11536"/>
                </a:cubicBezTo>
                <a:cubicBezTo>
                  <a:pt x="10544" y="11297"/>
                  <a:pt x="10604" y="11036"/>
                  <a:pt x="10604" y="10778"/>
                </a:cubicBezTo>
                <a:cubicBezTo>
                  <a:pt x="10604" y="10649"/>
                  <a:pt x="10592" y="10518"/>
                  <a:pt x="10562" y="10391"/>
                </a:cubicBezTo>
                <a:cubicBezTo>
                  <a:pt x="10532" y="10264"/>
                  <a:pt x="10484" y="10140"/>
                  <a:pt x="10424" y="10020"/>
                </a:cubicBezTo>
                <a:cubicBezTo>
                  <a:pt x="10329" y="9831"/>
                  <a:pt x="10201" y="9661"/>
                  <a:pt x="10042" y="9514"/>
                </a:cubicBezTo>
                <a:cubicBezTo>
                  <a:pt x="10026" y="9498"/>
                  <a:pt x="10004" y="9493"/>
                  <a:pt x="9986" y="9478"/>
                </a:cubicBezTo>
                <a:cubicBezTo>
                  <a:pt x="9898" y="9388"/>
                  <a:pt x="9799" y="9294"/>
                  <a:pt x="9690" y="9190"/>
                </a:cubicBezTo>
                <a:cubicBezTo>
                  <a:pt x="9581" y="9087"/>
                  <a:pt x="9458" y="8975"/>
                  <a:pt x="9321" y="8847"/>
                </a:cubicBezTo>
                <a:lnTo>
                  <a:pt x="3999" y="3901"/>
                </a:lnTo>
                <a:cubicBezTo>
                  <a:pt x="3703" y="3626"/>
                  <a:pt x="3468" y="3404"/>
                  <a:pt x="3265" y="3235"/>
                </a:cubicBezTo>
                <a:cubicBezTo>
                  <a:pt x="3063" y="3066"/>
                  <a:pt x="2897" y="2948"/>
                  <a:pt x="2738" y="2876"/>
                </a:cubicBezTo>
                <a:cubicBezTo>
                  <a:pt x="2480" y="2764"/>
                  <a:pt x="2200" y="2708"/>
                  <a:pt x="1922" y="2708"/>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5268" name="Group"/>
          <p:cNvGrpSpPr/>
          <p:nvPr/>
        </p:nvGrpSpPr>
        <p:grpSpPr>
          <a:xfrm>
            <a:off x="11949906" y="1974580"/>
            <a:ext cx="3175001" cy="1164375"/>
            <a:chOff x="0" y="0"/>
            <a:chExt cx="3175000" cy="1164373"/>
          </a:xfrm>
        </p:grpSpPr>
        <p:sp>
          <p:nvSpPr>
            <p:cNvPr id="5265"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266" name="Lorem ipsum dolor sit elit, consect loreretur nisi ipsum dolor sit consect loreretur nisi Lorem ipsum dolor sit elit, consect loreretur nisi"/>
            <p:cNvSpPr/>
            <p:nvPr/>
          </p:nvSpPr>
          <p:spPr>
            <a:xfrm>
              <a:off x="0" y="1164373"/>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 consect loreretur nisi Lorem ipsum dolor sit elit, consect loreretur nisi</a:t>
              </a:r>
            </a:p>
          </p:txBody>
        </p:sp>
        <p:sp>
          <p:nvSpPr>
            <p:cNvPr id="5267" name="1"/>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1</a:t>
              </a:r>
            </a:p>
          </p:txBody>
        </p:sp>
      </p:grpSp>
      <p:grpSp>
        <p:nvGrpSpPr>
          <p:cNvPr id="5272" name="Group"/>
          <p:cNvGrpSpPr/>
          <p:nvPr/>
        </p:nvGrpSpPr>
        <p:grpSpPr>
          <a:xfrm>
            <a:off x="15674181" y="1974580"/>
            <a:ext cx="3175001" cy="1164375"/>
            <a:chOff x="0" y="0"/>
            <a:chExt cx="3175000" cy="1164373"/>
          </a:xfrm>
        </p:grpSpPr>
        <p:sp>
          <p:nvSpPr>
            <p:cNvPr id="5269"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270" name="Lorem ipsum dolor sit elit, consect loreretur nisi ipsum dolor sit consect loreretur nisi Lorem"/>
            <p:cNvSpPr/>
            <p:nvPr/>
          </p:nvSpPr>
          <p:spPr>
            <a:xfrm>
              <a:off x="0" y="1164373"/>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 consect loreretur nisi Lorem</a:t>
              </a:r>
            </a:p>
          </p:txBody>
        </p:sp>
        <p:sp>
          <p:nvSpPr>
            <p:cNvPr id="5271" name="2"/>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2</a:t>
              </a:r>
            </a:p>
          </p:txBody>
        </p:sp>
      </p:grpSp>
      <p:grpSp>
        <p:nvGrpSpPr>
          <p:cNvPr id="5276" name="Group"/>
          <p:cNvGrpSpPr/>
          <p:nvPr/>
        </p:nvGrpSpPr>
        <p:grpSpPr>
          <a:xfrm>
            <a:off x="19398456" y="1974580"/>
            <a:ext cx="3175001" cy="1164375"/>
            <a:chOff x="0" y="0"/>
            <a:chExt cx="3175000" cy="1164373"/>
          </a:xfrm>
        </p:grpSpPr>
        <p:sp>
          <p:nvSpPr>
            <p:cNvPr id="5273"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5274" name="Lorem ipsum dolor sit elit, consect loreretur nisi ipsum dolor sit consect loreretur nisi Lorem ipsum dolor sit elit,"/>
            <p:cNvSpPr/>
            <p:nvPr/>
          </p:nvSpPr>
          <p:spPr>
            <a:xfrm>
              <a:off x="0" y="1164373"/>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 consect loreretur nisi Lorem ipsum dolor sit elit,</a:t>
              </a:r>
            </a:p>
          </p:txBody>
        </p:sp>
        <p:sp>
          <p:nvSpPr>
            <p:cNvPr id="5275" name="3"/>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3</a:t>
              </a:r>
            </a:p>
          </p:txBody>
        </p:sp>
      </p:grpSp>
    </p:spTree>
  </p:cSld>
  <p:clrMapOvr>
    <a:masterClrMapping/>
  </p:clrMapOvr>
  <mc:AlternateContent xmlns:mc="http://schemas.openxmlformats.org/markup-compatibility/2006" xmlns:p14="http://schemas.microsoft.com/office/powerpoint/2010/main">
    <mc:Choice Requires="p14">
      <p:transition spd="slow">
        <p:push dir="u"/>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withEffect">
                                  <p:stCondLst>
                                    <p:cond delay="0"/>
                                  </p:stCondLst>
                                  <p:iterate>
                                    <p:tmAbs val="0"/>
                                  </p:iterate>
                                  <p:childTnLst>
                                    <p:set>
                                      <p:cBhvr>
                                        <p:cTn id="6" fill="hold"/>
                                        <p:tgtEl>
                                          <p:spTgt spid="5257"/>
                                        </p:tgtEl>
                                        <p:attrNameLst>
                                          <p:attrName>style.visibility</p:attrName>
                                        </p:attrNameLst>
                                      </p:cBhvr>
                                      <p:to>
                                        <p:strVal val="visible"/>
                                      </p:to>
                                    </p:set>
                                    <p:anim calcmode="lin" valueType="num">
                                      <p:cBhvr>
                                        <p:cTn id="7" dur="1000" fill="hold"/>
                                        <p:tgtEl>
                                          <p:spTgt spid="5257"/>
                                        </p:tgtEl>
                                        <p:attrNameLst>
                                          <p:attrName>ppt_x</p:attrName>
                                        </p:attrNameLst>
                                      </p:cBhvr>
                                      <p:tavLst>
                                        <p:tav tm="0">
                                          <p:val>
                                            <p:strVal val="#ppt_x"/>
                                          </p:val>
                                        </p:tav>
                                        <p:tav tm="100000">
                                          <p:val>
                                            <p:strVal val="#ppt_x"/>
                                          </p:val>
                                        </p:tav>
                                      </p:tavLst>
                                    </p:anim>
                                    <p:anim calcmode="lin" valueType="num">
                                      <p:cBhvr>
                                        <p:cTn id="8" dur="1000" fill="hold"/>
                                        <p:tgtEl>
                                          <p:spTgt spid="5257"/>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5258"/>
                                        </p:tgtEl>
                                        <p:attrNameLst>
                                          <p:attrName>style.visibility</p:attrName>
                                        </p:attrNameLst>
                                      </p:cBhvr>
                                      <p:to>
                                        <p:strVal val="visible"/>
                                      </p:to>
                                    </p:set>
                                    <p:anim calcmode="lin" valueType="num">
                                      <p:cBhvr>
                                        <p:cTn id="11" dur="1000" fill="hold"/>
                                        <p:tgtEl>
                                          <p:spTgt spid="5258"/>
                                        </p:tgtEl>
                                        <p:attrNameLst>
                                          <p:attrName>ppt_x</p:attrName>
                                        </p:attrNameLst>
                                      </p:cBhvr>
                                      <p:tavLst>
                                        <p:tav tm="0">
                                          <p:val>
                                            <p:strVal val="#ppt_x"/>
                                          </p:val>
                                        </p:tav>
                                        <p:tav tm="100000">
                                          <p:val>
                                            <p:strVal val="#ppt_x"/>
                                          </p:val>
                                        </p:tav>
                                      </p:tavLst>
                                    </p:anim>
                                    <p:anim calcmode="lin" valueType="num">
                                      <p:cBhvr>
                                        <p:cTn id="12" dur="1000" fill="hold"/>
                                        <p:tgtEl>
                                          <p:spTgt spid="5258"/>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5259"/>
                                        </p:tgtEl>
                                        <p:attrNameLst>
                                          <p:attrName>style.visibility</p:attrName>
                                        </p:attrNameLst>
                                      </p:cBhvr>
                                      <p:to>
                                        <p:strVal val="visible"/>
                                      </p:to>
                                    </p:set>
                                    <p:anim calcmode="lin" valueType="num">
                                      <p:cBhvr>
                                        <p:cTn id="15" dur="1000" fill="hold"/>
                                        <p:tgtEl>
                                          <p:spTgt spid="5259"/>
                                        </p:tgtEl>
                                        <p:attrNameLst>
                                          <p:attrName>ppt_x</p:attrName>
                                        </p:attrNameLst>
                                      </p:cBhvr>
                                      <p:tavLst>
                                        <p:tav tm="0">
                                          <p:val>
                                            <p:strVal val="#ppt_x"/>
                                          </p:val>
                                        </p:tav>
                                        <p:tav tm="100000">
                                          <p:val>
                                            <p:strVal val="#ppt_x"/>
                                          </p:val>
                                        </p:tav>
                                      </p:tavLst>
                                    </p:anim>
                                    <p:anim calcmode="lin" valueType="num">
                                      <p:cBhvr>
                                        <p:cTn id="16" dur="1000" fill="hold"/>
                                        <p:tgtEl>
                                          <p:spTgt spid="5259"/>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5260"/>
                                        </p:tgtEl>
                                        <p:attrNameLst>
                                          <p:attrName>style.visibility</p:attrName>
                                        </p:attrNameLst>
                                      </p:cBhvr>
                                      <p:to>
                                        <p:strVal val="visible"/>
                                      </p:to>
                                    </p:set>
                                    <p:anim calcmode="lin" valueType="num">
                                      <p:cBhvr>
                                        <p:cTn id="19" dur="1000" fill="hold"/>
                                        <p:tgtEl>
                                          <p:spTgt spid="5260"/>
                                        </p:tgtEl>
                                        <p:attrNameLst>
                                          <p:attrName>ppt_x</p:attrName>
                                        </p:attrNameLst>
                                      </p:cBhvr>
                                      <p:tavLst>
                                        <p:tav tm="0">
                                          <p:val>
                                            <p:strVal val="#ppt_x"/>
                                          </p:val>
                                        </p:tav>
                                        <p:tav tm="100000">
                                          <p:val>
                                            <p:strVal val="#ppt_x"/>
                                          </p:val>
                                        </p:tav>
                                      </p:tavLst>
                                    </p:anim>
                                    <p:anim calcmode="lin" valueType="num">
                                      <p:cBhvr>
                                        <p:cTn id="20" dur="1000" fill="hold"/>
                                        <p:tgtEl>
                                          <p:spTgt spid="5260"/>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5261"/>
                                        </p:tgtEl>
                                        <p:attrNameLst>
                                          <p:attrName>style.visibility</p:attrName>
                                        </p:attrNameLst>
                                      </p:cBhvr>
                                      <p:to>
                                        <p:strVal val="visible"/>
                                      </p:to>
                                    </p:set>
                                    <p:anim calcmode="lin" valueType="num">
                                      <p:cBhvr>
                                        <p:cTn id="23" dur="1000" fill="hold"/>
                                        <p:tgtEl>
                                          <p:spTgt spid="5261"/>
                                        </p:tgtEl>
                                        <p:attrNameLst>
                                          <p:attrName>ppt_x</p:attrName>
                                        </p:attrNameLst>
                                      </p:cBhvr>
                                      <p:tavLst>
                                        <p:tav tm="0">
                                          <p:val>
                                            <p:strVal val="#ppt_x"/>
                                          </p:val>
                                        </p:tav>
                                        <p:tav tm="100000">
                                          <p:val>
                                            <p:strVal val="#ppt_x"/>
                                          </p:val>
                                        </p:tav>
                                      </p:tavLst>
                                    </p:anim>
                                    <p:anim calcmode="lin" valueType="num">
                                      <p:cBhvr>
                                        <p:cTn id="24" dur="1000" fill="hold"/>
                                        <p:tgtEl>
                                          <p:spTgt spid="5261"/>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6" nodeType="withEffect">
                                  <p:stCondLst>
                                    <p:cond delay="2500"/>
                                  </p:stCondLst>
                                  <p:iterate>
                                    <p:tmAbs val="0"/>
                                  </p:iterate>
                                  <p:childTnLst>
                                    <p:set>
                                      <p:cBhvr>
                                        <p:cTn id="26" fill="hold"/>
                                        <p:tgtEl>
                                          <p:spTgt spid="5262"/>
                                        </p:tgtEl>
                                        <p:attrNameLst>
                                          <p:attrName>style.visibility</p:attrName>
                                        </p:attrNameLst>
                                      </p:cBhvr>
                                      <p:to>
                                        <p:strVal val="visible"/>
                                      </p:to>
                                    </p:set>
                                    <p:anim calcmode="lin" valueType="num">
                                      <p:cBhvr>
                                        <p:cTn id="27" dur="1000" fill="hold"/>
                                        <p:tgtEl>
                                          <p:spTgt spid="5262"/>
                                        </p:tgtEl>
                                        <p:attrNameLst>
                                          <p:attrName>ppt_x</p:attrName>
                                        </p:attrNameLst>
                                      </p:cBhvr>
                                      <p:tavLst>
                                        <p:tav tm="0">
                                          <p:val>
                                            <p:strVal val="#ppt_x"/>
                                          </p:val>
                                        </p:tav>
                                        <p:tav tm="100000">
                                          <p:val>
                                            <p:strVal val="#ppt_x"/>
                                          </p:val>
                                        </p:tav>
                                      </p:tavLst>
                                    </p:anim>
                                    <p:anim calcmode="lin" valueType="num">
                                      <p:cBhvr>
                                        <p:cTn id="28" dur="1000" fill="hold"/>
                                        <p:tgtEl>
                                          <p:spTgt spid="5262"/>
                                        </p:tgtEl>
                                        <p:attrNameLst>
                                          <p:attrName>ppt_y</p:attrName>
                                        </p:attrNameLst>
                                      </p:cBhvr>
                                      <p:tavLst>
                                        <p:tav tm="0">
                                          <p:val>
                                            <p:strVal val="1+#ppt_h/2"/>
                                          </p:val>
                                        </p:tav>
                                        <p:tav tm="100000">
                                          <p:val>
                                            <p:strVal val="#ppt_y"/>
                                          </p:val>
                                        </p:tav>
                                      </p:tavLst>
                                    </p:anim>
                                  </p:childTnLst>
                                </p:cTn>
                              </p:par>
                              <p:par>
                                <p:cTn id="29" presetID="2" presetClass="entr" presetSubtype="8" accel="50000" decel="50000" fill="hold" grpId="7" nodeType="withEffect">
                                  <p:stCondLst>
                                    <p:cond delay="3000"/>
                                  </p:stCondLst>
                                  <p:iterate>
                                    <p:tmAbs val="0"/>
                                  </p:iterate>
                                  <p:childTnLst>
                                    <p:set>
                                      <p:cBhvr>
                                        <p:cTn id="30" fill="hold"/>
                                        <p:tgtEl>
                                          <p:spTgt spid="5264"/>
                                        </p:tgtEl>
                                        <p:attrNameLst>
                                          <p:attrName>style.visibility</p:attrName>
                                        </p:attrNameLst>
                                      </p:cBhvr>
                                      <p:to>
                                        <p:strVal val="visible"/>
                                      </p:to>
                                    </p:set>
                                    <p:anim calcmode="lin" valueType="num">
                                      <p:cBhvr>
                                        <p:cTn id="31" dur="1000" fill="hold"/>
                                        <p:tgtEl>
                                          <p:spTgt spid="5264"/>
                                        </p:tgtEl>
                                        <p:attrNameLst>
                                          <p:attrName>ppt_x</p:attrName>
                                        </p:attrNameLst>
                                      </p:cBhvr>
                                      <p:tavLst>
                                        <p:tav tm="0">
                                          <p:val>
                                            <p:strVal val="0-#ppt_w/2"/>
                                          </p:val>
                                        </p:tav>
                                        <p:tav tm="100000">
                                          <p:val>
                                            <p:strVal val="#ppt_x"/>
                                          </p:val>
                                        </p:tav>
                                      </p:tavLst>
                                    </p:anim>
                                    <p:anim calcmode="lin" valueType="num">
                                      <p:cBhvr>
                                        <p:cTn id="32" dur="1000" fill="hold"/>
                                        <p:tgtEl>
                                          <p:spTgt spid="5264"/>
                                        </p:tgtEl>
                                        <p:attrNameLst>
                                          <p:attrName>ppt_y</p:attrName>
                                        </p:attrNameLst>
                                      </p:cBhvr>
                                      <p:tavLst>
                                        <p:tav tm="0">
                                          <p:val>
                                            <p:strVal val="#ppt_y"/>
                                          </p:val>
                                        </p:tav>
                                        <p:tav tm="100000">
                                          <p:val>
                                            <p:strVal val="#ppt_y"/>
                                          </p:val>
                                        </p:tav>
                                      </p:tavLst>
                                    </p:anim>
                                  </p:childTnLst>
                                </p:cTn>
                              </p:par>
                              <p:par>
                                <p:cTn id="33" presetID="2" presetClass="entr" presetSubtype="1" accel="50000" decel="50000" fill="hold" grpId="8" nodeType="withEffect">
                                  <p:stCondLst>
                                    <p:cond delay="3500"/>
                                  </p:stCondLst>
                                  <p:iterate>
                                    <p:tmAbs val="0"/>
                                  </p:iterate>
                                  <p:childTnLst>
                                    <p:set>
                                      <p:cBhvr>
                                        <p:cTn id="34" fill="hold"/>
                                        <p:tgtEl>
                                          <p:spTgt spid="5268"/>
                                        </p:tgtEl>
                                        <p:attrNameLst>
                                          <p:attrName>style.visibility</p:attrName>
                                        </p:attrNameLst>
                                      </p:cBhvr>
                                      <p:to>
                                        <p:strVal val="visible"/>
                                      </p:to>
                                    </p:set>
                                    <p:anim calcmode="lin" valueType="num">
                                      <p:cBhvr>
                                        <p:cTn id="35" dur="1000" fill="hold"/>
                                        <p:tgtEl>
                                          <p:spTgt spid="5268"/>
                                        </p:tgtEl>
                                        <p:attrNameLst>
                                          <p:attrName>ppt_x</p:attrName>
                                        </p:attrNameLst>
                                      </p:cBhvr>
                                      <p:tavLst>
                                        <p:tav tm="0">
                                          <p:val>
                                            <p:strVal val="#ppt_x"/>
                                          </p:val>
                                        </p:tav>
                                        <p:tav tm="100000">
                                          <p:val>
                                            <p:strVal val="#ppt_x"/>
                                          </p:val>
                                        </p:tav>
                                      </p:tavLst>
                                    </p:anim>
                                    <p:anim calcmode="lin" valueType="num">
                                      <p:cBhvr>
                                        <p:cTn id="36" dur="1000" fill="hold"/>
                                        <p:tgtEl>
                                          <p:spTgt spid="5268"/>
                                        </p:tgtEl>
                                        <p:attrNameLst>
                                          <p:attrName>ppt_y</p:attrName>
                                        </p:attrNameLst>
                                      </p:cBhvr>
                                      <p:tavLst>
                                        <p:tav tm="0">
                                          <p:val>
                                            <p:strVal val="0-#ppt_h/2"/>
                                          </p:val>
                                        </p:tav>
                                        <p:tav tm="100000">
                                          <p:val>
                                            <p:strVal val="#ppt_y"/>
                                          </p:val>
                                        </p:tav>
                                      </p:tavLst>
                                    </p:anim>
                                  </p:childTnLst>
                                </p:cTn>
                              </p:par>
                              <p:par>
                                <p:cTn id="37" presetID="2" presetClass="entr" presetSubtype="1" accel="50000" decel="50000" fill="hold" grpId="9" nodeType="withEffect">
                                  <p:stCondLst>
                                    <p:cond delay="4000"/>
                                  </p:stCondLst>
                                  <p:iterate>
                                    <p:tmAbs val="0"/>
                                  </p:iterate>
                                  <p:childTnLst>
                                    <p:set>
                                      <p:cBhvr>
                                        <p:cTn id="38" fill="hold"/>
                                        <p:tgtEl>
                                          <p:spTgt spid="5272"/>
                                        </p:tgtEl>
                                        <p:attrNameLst>
                                          <p:attrName>style.visibility</p:attrName>
                                        </p:attrNameLst>
                                      </p:cBhvr>
                                      <p:to>
                                        <p:strVal val="visible"/>
                                      </p:to>
                                    </p:set>
                                    <p:anim calcmode="lin" valueType="num">
                                      <p:cBhvr>
                                        <p:cTn id="39" dur="1000" fill="hold"/>
                                        <p:tgtEl>
                                          <p:spTgt spid="5272"/>
                                        </p:tgtEl>
                                        <p:attrNameLst>
                                          <p:attrName>ppt_x</p:attrName>
                                        </p:attrNameLst>
                                      </p:cBhvr>
                                      <p:tavLst>
                                        <p:tav tm="0">
                                          <p:val>
                                            <p:strVal val="#ppt_x"/>
                                          </p:val>
                                        </p:tav>
                                        <p:tav tm="100000">
                                          <p:val>
                                            <p:strVal val="#ppt_x"/>
                                          </p:val>
                                        </p:tav>
                                      </p:tavLst>
                                    </p:anim>
                                    <p:anim calcmode="lin" valueType="num">
                                      <p:cBhvr>
                                        <p:cTn id="40" dur="1000" fill="hold"/>
                                        <p:tgtEl>
                                          <p:spTgt spid="5272"/>
                                        </p:tgtEl>
                                        <p:attrNameLst>
                                          <p:attrName>ppt_y</p:attrName>
                                        </p:attrNameLst>
                                      </p:cBhvr>
                                      <p:tavLst>
                                        <p:tav tm="0">
                                          <p:val>
                                            <p:strVal val="0-#ppt_h/2"/>
                                          </p:val>
                                        </p:tav>
                                        <p:tav tm="100000">
                                          <p:val>
                                            <p:strVal val="#ppt_y"/>
                                          </p:val>
                                        </p:tav>
                                      </p:tavLst>
                                    </p:anim>
                                  </p:childTnLst>
                                </p:cTn>
                              </p:par>
                              <p:par>
                                <p:cTn id="41" presetID="2" presetClass="entr" presetSubtype="1" accel="50000" decel="50000" fill="hold" grpId="10" nodeType="withEffect">
                                  <p:stCondLst>
                                    <p:cond delay="4500"/>
                                  </p:stCondLst>
                                  <p:iterate>
                                    <p:tmAbs val="0"/>
                                  </p:iterate>
                                  <p:childTnLst>
                                    <p:set>
                                      <p:cBhvr>
                                        <p:cTn id="42" fill="hold"/>
                                        <p:tgtEl>
                                          <p:spTgt spid="5276"/>
                                        </p:tgtEl>
                                        <p:attrNameLst>
                                          <p:attrName>style.visibility</p:attrName>
                                        </p:attrNameLst>
                                      </p:cBhvr>
                                      <p:to>
                                        <p:strVal val="visible"/>
                                      </p:to>
                                    </p:set>
                                    <p:anim calcmode="lin" valueType="num">
                                      <p:cBhvr>
                                        <p:cTn id="43" dur="1000" fill="hold"/>
                                        <p:tgtEl>
                                          <p:spTgt spid="5276"/>
                                        </p:tgtEl>
                                        <p:attrNameLst>
                                          <p:attrName>ppt_x</p:attrName>
                                        </p:attrNameLst>
                                      </p:cBhvr>
                                      <p:tavLst>
                                        <p:tav tm="0">
                                          <p:val>
                                            <p:strVal val="#ppt_x"/>
                                          </p:val>
                                        </p:tav>
                                        <p:tav tm="100000">
                                          <p:val>
                                            <p:strVal val="#ppt_x"/>
                                          </p:val>
                                        </p:tav>
                                      </p:tavLst>
                                    </p:anim>
                                    <p:anim calcmode="lin" valueType="num">
                                      <p:cBhvr>
                                        <p:cTn id="44" dur="1000" fill="hold"/>
                                        <p:tgtEl>
                                          <p:spTgt spid="527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7" grpId="1" animBg="1" advAuto="0"/>
      <p:bldP spid="5258" grpId="2" animBg="1" advAuto="0"/>
      <p:bldP spid="5259" grpId="3" animBg="1" advAuto="0"/>
      <p:bldP spid="5260" grpId="4" animBg="1" advAuto="0"/>
      <p:bldP spid="5261" grpId="5" animBg="1" advAuto="0"/>
      <p:bldP spid="5262" grpId="6" animBg="1" advAuto="0"/>
      <p:bldP spid="5264" grpId="7" animBg="1" advAuto="0"/>
      <p:bldP spid="5268" grpId="8" animBg="1" advAuto="0"/>
      <p:bldP spid="5272" grpId="9" animBg="1" advAuto="0"/>
      <p:bldP spid="5276" grpId="1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9" name="landscape-1458332570-buyasofaonline.jpg"/>
          <p:cNvPicPr>
            <a:picLocks noChangeAspect="1"/>
          </p:cNvPicPr>
          <p:nvPr/>
        </p:nvPicPr>
        <p:blipFill rotWithShape="1">
          <a:blip r:embed="rId2">
            <a:extLst>
              <a:ext uri="{28A0092B-C50C-407E-A947-70E740481C1C}">
                <a14:useLocalDpi xmlns:a14="http://schemas.microsoft.com/office/drawing/2010/main" val="0"/>
              </a:ext>
            </a:extLst>
          </a:blip>
          <a:srcRect t="1"/>
          <a:stretch/>
        </p:blipFill>
        <p:spPr>
          <a:xfrm>
            <a:off x="0" y="0"/>
            <a:ext cx="24384000" cy="13716000"/>
          </a:xfrm>
          <a:prstGeom prst="rect">
            <a:avLst/>
          </a:prstGeom>
          <a:ln w="12700">
            <a:miter lim="400000"/>
          </a:ln>
        </p:spPr>
      </p:pic>
      <p:sp>
        <p:nvSpPr>
          <p:cNvPr id="2670" name="Rectangle"/>
          <p:cNvSpPr/>
          <p:nvPr/>
        </p:nvSpPr>
        <p:spPr>
          <a:xfrm>
            <a:off x="0" y="6858000"/>
            <a:ext cx="24384001" cy="6858000"/>
          </a:xfrm>
          <a:prstGeom prst="rect">
            <a:avLst/>
          </a:pr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71" name="Shape"/>
          <p:cNvSpPr/>
          <p:nvPr/>
        </p:nvSpPr>
        <p:spPr>
          <a:xfrm>
            <a:off x="12192000" y="5841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FFFFFF"/>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72" name="Shape"/>
          <p:cNvSpPr/>
          <p:nvPr/>
        </p:nvSpPr>
        <p:spPr>
          <a:xfrm>
            <a:off x="1269999" y="5968999"/>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454546"/>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73" name="Shape"/>
          <p:cNvSpPr/>
          <p:nvPr/>
        </p:nvSpPr>
        <p:spPr>
          <a:xfrm>
            <a:off x="6731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454546"/>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74" name="Shape"/>
          <p:cNvSpPr/>
          <p:nvPr/>
        </p:nvSpPr>
        <p:spPr>
          <a:xfrm>
            <a:off x="17653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454546"/>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75" name="First tab"/>
          <p:cNvSpPr txBox="1"/>
          <p:nvPr/>
        </p:nvSpPr>
        <p:spPr>
          <a:xfrm>
            <a:off x="1617162" y="61722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solidFill>
                  <a:srgbClr val="D5D5D5"/>
                </a:solidFill>
                <a:latin typeface="+mn-lt"/>
                <a:ea typeface="+mn-ea"/>
                <a:cs typeface="+mn-cs"/>
                <a:sym typeface="Montserrat Bold"/>
              </a:defRPr>
            </a:lvl1pPr>
          </a:lstStyle>
          <a:p>
            <a:r>
              <a:t>First tab</a:t>
            </a:r>
          </a:p>
        </p:txBody>
      </p:sp>
      <p:sp>
        <p:nvSpPr>
          <p:cNvPr id="2676" name="Second tab"/>
          <p:cNvSpPr txBox="1"/>
          <p:nvPr/>
        </p:nvSpPr>
        <p:spPr>
          <a:xfrm>
            <a:off x="7078162" y="61722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solidFill>
                  <a:srgbClr val="D5D5D5"/>
                </a:solidFill>
                <a:latin typeface="+mn-lt"/>
                <a:ea typeface="+mn-ea"/>
                <a:cs typeface="+mn-cs"/>
                <a:sym typeface="Montserrat Bold"/>
              </a:defRPr>
            </a:lvl1pPr>
          </a:lstStyle>
          <a:p>
            <a:r>
              <a:t>Second tab</a:t>
            </a:r>
          </a:p>
        </p:txBody>
      </p:sp>
      <p:sp>
        <p:nvSpPr>
          <p:cNvPr id="2677" name="Third tab"/>
          <p:cNvSpPr txBox="1"/>
          <p:nvPr/>
        </p:nvSpPr>
        <p:spPr>
          <a:xfrm>
            <a:off x="12539162" y="61087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latin typeface="+mn-lt"/>
                <a:ea typeface="+mn-ea"/>
                <a:cs typeface="+mn-cs"/>
                <a:sym typeface="Montserrat Bold"/>
              </a:defRPr>
            </a:lvl1pPr>
          </a:lstStyle>
          <a:p>
            <a:r>
              <a:t>Third tab</a:t>
            </a:r>
          </a:p>
        </p:txBody>
      </p:sp>
      <p:sp>
        <p:nvSpPr>
          <p:cNvPr id="2678" name="Fourth tab"/>
          <p:cNvSpPr txBox="1"/>
          <p:nvPr/>
        </p:nvSpPr>
        <p:spPr>
          <a:xfrm>
            <a:off x="18000163" y="61722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solidFill>
                  <a:srgbClr val="D5D5D5"/>
                </a:solidFill>
                <a:latin typeface="+mn-lt"/>
                <a:ea typeface="+mn-ea"/>
                <a:cs typeface="+mn-cs"/>
                <a:sym typeface="Montserrat Bold"/>
              </a:defRPr>
            </a:lvl1pPr>
          </a:lstStyle>
          <a:p>
            <a:r>
              <a:t>Fourth tab</a:t>
            </a:r>
          </a:p>
        </p:txBody>
      </p:sp>
      <p:sp>
        <p:nvSpPr>
          <p:cNvPr id="2679" name="Third…"/>
          <p:cNvSpPr txBox="1"/>
          <p:nvPr/>
        </p:nvSpPr>
        <p:spPr>
          <a:xfrm>
            <a:off x="2357987" y="8022251"/>
            <a:ext cx="6400933" cy="291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6500" spc="0">
                <a:latin typeface="+mn-lt"/>
                <a:ea typeface="+mn-ea"/>
                <a:cs typeface="+mn-cs"/>
                <a:sym typeface="Montserrat Bold"/>
              </a:defRPr>
            </a:pPr>
            <a:r>
              <a:t>Third</a:t>
            </a:r>
          </a:p>
          <a:p>
            <a:pPr>
              <a:lnSpc>
                <a:spcPct val="90000"/>
              </a:lnSpc>
              <a:defRPr sz="6500" spc="0">
                <a:latin typeface="+mn-lt"/>
                <a:ea typeface="+mn-ea"/>
                <a:cs typeface="+mn-cs"/>
                <a:sym typeface="Montserrat Bold"/>
              </a:defRPr>
            </a:pPr>
            <a:r>
              <a:t>portfolio with the third tabs</a:t>
            </a:r>
          </a:p>
        </p:txBody>
      </p:sp>
      <p:sp>
        <p:nvSpPr>
          <p:cNvPr id="2680" name="Lorem ipsum dolor sit elit, consect loreretur adipiscing nisi aute. ipsum sit elit, Lorem ipsum dolor sit"/>
          <p:cNvSpPr txBox="1"/>
          <p:nvPr/>
        </p:nvSpPr>
        <p:spPr>
          <a:xfrm>
            <a:off x="2357987" y="11286543"/>
            <a:ext cx="6400933" cy="768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a:t>
            </a:r>
          </a:p>
        </p:txBody>
      </p:sp>
      <p:sp>
        <p:nvSpPr>
          <p:cNvPr id="2681" name="Insert title here"/>
          <p:cNvSpPr txBox="1"/>
          <p:nvPr/>
        </p:nvSpPr>
        <p:spPr>
          <a:xfrm>
            <a:off x="17091939" y="9820046"/>
            <a:ext cx="5080001"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Insert title here</a:t>
            </a:r>
          </a:p>
        </p:txBody>
      </p:sp>
      <p:sp>
        <p:nvSpPr>
          <p:cNvPr id="2682" name="Lorem ipsum dolor sit elit, consect loreretur adipiscing nisi aute. ipsum sit elit, Lorem ipsum dolor sit elit, Lorem ipsum dolor sit,"/>
          <p:cNvSpPr txBox="1"/>
          <p:nvPr/>
        </p:nvSpPr>
        <p:spPr>
          <a:xfrm>
            <a:off x="17091939" y="10486443"/>
            <a:ext cx="5080001" cy="116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a:t>
            </a:r>
          </a:p>
        </p:txBody>
      </p:sp>
      <p:sp>
        <p:nvSpPr>
          <p:cNvPr id="2683" name="Shape"/>
          <p:cNvSpPr/>
          <p:nvPr/>
        </p:nvSpPr>
        <p:spPr>
          <a:xfrm>
            <a:off x="17091939" y="8870919"/>
            <a:ext cx="700136" cy="556005"/>
          </a:xfrm>
          <a:custGeom>
            <a:avLst/>
            <a:gdLst/>
            <a:ahLst/>
            <a:cxnLst>
              <a:cxn ang="0">
                <a:pos x="wd2" y="hd2"/>
              </a:cxn>
              <a:cxn ang="5400000">
                <a:pos x="wd2" y="hd2"/>
              </a:cxn>
              <a:cxn ang="10800000">
                <a:pos x="wd2" y="hd2"/>
              </a:cxn>
              <a:cxn ang="16200000">
                <a:pos x="wd2" y="hd2"/>
              </a:cxn>
            </a:cxnLst>
            <a:rect l="0" t="0" r="r" b="b"/>
            <a:pathLst>
              <a:path w="21600" h="21600" extrusionOk="0">
                <a:moveTo>
                  <a:pt x="10800" y="8141"/>
                </a:moveTo>
                <a:cubicBezTo>
                  <a:pt x="8840" y="8141"/>
                  <a:pt x="7708" y="9552"/>
                  <a:pt x="7708" y="11994"/>
                </a:cubicBezTo>
                <a:cubicBezTo>
                  <a:pt x="7708" y="14436"/>
                  <a:pt x="8840" y="15847"/>
                  <a:pt x="10800" y="15847"/>
                </a:cubicBezTo>
                <a:cubicBezTo>
                  <a:pt x="12716" y="15847"/>
                  <a:pt x="13892" y="14436"/>
                  <a:pt x="13892" y="11994"/>
                </a:cubicBezTo>
                <a:cubicBezTo>
                  <a:pt x="13892" y="9552"/>
                  <a:pt x="12716" y="8141"/>
                  <a:pt x="10800" y="8141"/>
                </a:cubicBezTo>
                <a:close/>
                <a:moveTo>
                  <a:pt x="19248" y="3799"/>
                </a:moveTo>
                <a:cubicBezTo>
                  <a:pt x="16940" y="3799"/>
                  <a:pt x="16940" y="3799"/>
                  <a:pt x="16940" y="3799"/>
                </a:cubicBezTo>
                <a:cubicBezTo>
                  <a:pt x="16548" y="3799"/>
                  <a:pt x="16200" y="3799"/>
                  <a:pt x="15808" y="3311"/>
                </a:cubicBezTo>
                <a:cubicBezTo>
                  <a:pt x="15416" y="434"/>
                  <a:pt x="15416" y="434"/>
                  <a:pt x="15416" y="434"/>
                </a:cubicBezTo>
                <a:cubicBezTo>
                  <a:pt x="15024" y="434"/>
                  <a:pt x="14632" y="0"/>
                  <a:pt x="14240" y="0"/>
                </a:cubicBezTo>
                <a:cubicBezTo>
                  <a:pt x="6924" y="0"/>
                  <a:pt x="6924" y="0"/>
                  <a:pt x="6924" y="0"/>
                </a:cubicBezTo>
                <a:cubicBezTo>
                  <a:pt x="6924" y="0"/>
                  <a:pt x="6532" y="434"/>
                  <a:pt x="6184" y="434"/>
                </a:cubicBezTo>
                <a:cubicBezTo>
                  <a:pt x="5356" y="3311"/>
                  <a:pt x="5356" y="3311"/>
                  <a:pt x="5356" y="3311"/>
                </a:cubicBezTo>
                <a:cubicBezTo>
                  <a:pt x="5356" y="3799"/>
                  <a:pt x="5008" y="3799"/>
                  <a:pt x="4616" y="3799"/>
                </a:cubicBezTo>
                <a:cubicBezTo>
                  <a:pt x="2308" y="3799"/>
                  <a:pt x="2308" y="3799"/>
                  <a:pt x="2308" y="3799"/>
                </a:cubicBezTo>
                <a:cubicBezTo>
                  <a:pt x="740" y="3799"/>
                  <a:pt x="0" y="5264"/>
                  <a:pt x="0" y="6675"/>
                </a:cubicBezTo>
                <a:cubicBezTo>
                  <a:pt x="0" y="18724"/>
                  <a:pt x="0" y="18724"/>
                  <a:pt x="0" y="18724"/>
                </a:cubicBezTo>
                <a:cubicBezTo>
                  <a:pt x="0" y="20189"/>
                  <a:pt x="740" y="21600"/>
                  <a:pt x="2308" y="21600"/>
                </a:cubicBezTo>
                <a:cubicBezTo>
                  <a:pt x="19248" y="21600"/>
                  <a:pt x="19248" y="21600"/>
                  <a:pt x="19248" y="21600"/>
                </a:cubicBezTo>
                <a:cubicBezTo>
                  <a:pt x="20468" y="21600"/>
                  <a:pt x="21600" y="20189"/>
                  <a:pt x="21600" y="18724"/>
                </a:cubicBezTo>
                <a:cubicBezTo>
                  <a:pt x="21600" y="6675"/>
                  <a:pt x="21600" y="6675"/>
                  <a:pt x="21600" y="6675"/>
                </a:cubicBezTo>
                <a:cubicBezTo>
                  <a:pt x="21600" y="5264"/>
                  <a:pt x="20468" y="3799"/>
                  <a:pt x="19248" y="3799"/>
                </a:cubicBezTo>
                <a:close/>
                <a:moveTo>
                  <a:pt x="10800" y="18724"/>
                </a:moveTo>
                <a:cubicBezTo>
                  <a:pt x="7708" y="18724"/>
                  <a:pt x="5356" y="15847"/>
                  <a:pt x="5356" y="11994"/>
                </a:cubicBezTo>
                <a:cubicBezTo>
                  <a:pt x="5356" y="8141"/>
                  <a:pt x="7708" y="5264"/>
                  <a:pt x="10800" y="5264"/>
                </a:cubicBezTo>
                <a:cubicBezTo>
                  <a:pt x="13892" y="5264"/>
                  <a:pt x="16200" y="8141"/>
                  <a:pt x="16200" y="11994"/>
                </a:cubicBezTo>
                <a:cubicBezTo>
                  <a:pt x="16200" y="15847"/>
                  <a:pt x="13892" y="18724"/>
                  <a:pt x="10800" y="18724"/>
                </a:cubicBezTo>
                <a:close/>
                <a:moveTo>
                  <a:pt x="18508" y="8629"/>
                </a:moveTo>
                <a:cubicBezTo>
                  <a:pt x="18116" y="8629"/>
                  <a:pt x="17724" y="8141"/>
                  <a:pt x="17724" y="7652"/>
                </a:cubicBezTo>
                <a:cubicBezTo>
                  <a:pt x="17724" y="7164"/>
                  <a:pt x="18116" y="6675"/>
                  <a:pt x="18508" y="6675"/>
                </a:cubicBezTo>
                <a:cubicBezTo>
                  <a:pt x="18856" y="6675"/>
                  <a:pt x="19248" y="7164"/>
                  <a:pt x="19248" y="7652"/>
                </a:cubicBezTo>
                <a:cubicBezTo>
                  <a:pt x="19248" y="8141"/>
                  <a:pt x="18856" y="8629"/>
                  <a:pt x="18508" y="8629"/>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84" name="Insert title here"/>
          <p:cNvSpPr txBox="1"/>
          <p:nvPr/>
        </p:nvSpPr>
        <p:spPr>
          <a:xfrm>
            <a:off x="10940737" y="9820046"/>
            <a:ext cx="5080001"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Insert title here</a:t>
            </a:r>
          </a:p>
        </p:txBody>
      </p:sp>
      <p:sp>
        <p:nvSpPr>
          <p:cNvPr id="2685" name="Lorem ipsum dolor sit elit, consect loreretur adipiscing nisi aute. ipsum sit elit, Lorem ipsum dolor sit elit, Lorem ipsum dolor sit, Lorem ipsum dolor sit elit, consect"/>
          <p:cNvSpPr txBox="1"/>
          <p:nvPr/>
        </p:nvSpPr>
        <p:spPr>
          <a:xfrm>
            <a:off x="10940737" y="10486443"/>
            <a:ext cx="5080001"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Lorem ipsum dolor sit elit, consect</a:t>
            </a:r>
          </a:p>
        </p:txBody>
      </p:sp>
      <p:sp>
        <p:nvSpPr>
          <p:cNvPr id="2686" name="Shape"/>
          <p:cNvSpPr/>
          <p:nvPr/>
        </p:nvSpPr>
        <p:spPr>
          <a:xfrm>
            <a:off x="10940737" y="8870919"/>
            <a:ext cx="700136" cy="556005"/>
          </a:xfrm>
          <a:custGeom>
            <a:avLst/>
            <a:gdLst/>
            <a:ahLst/>
            <a:cxnLst>
              <a:cxn ang="0">
                <a:pos x="wd2" y="hd2"/>
              </a:cxn>
              <a:cxn ang="5400000">
                <a:pos x="wd2" y="hd2"/>
              </a:cxn>
              <a:cxn ang="10800000">
                <a:pos x="wd2" y="hd2"/>
              </a:cxn>
              <a:cxn ang="16200000">
                <a:pos x="wd2" y="hd2"/>
              </a:cxn>
            </a:cxnLst>
            <a:rect l="0" t="0" r="r" b="b"/>
            <a:pathLst>
              <a:path w="21600" h="21600" extrusionOk="0">
                <a:moveTo>
                  <a:pt x="10800" y="8141"/>
                </a:moveTo>
                <a:cubicBezTo>
                  <a:pt x="8840" y="8141"/>
                  <a:pt x="7708" y="9552"/>
                  <a:pt x="7708" y="11994"/>
                </a:cubicBezTo>
                <a:cubicBezTo>
                  <a:pt x="7708" y="14436"/>
                  <a:pt x="8840" y="15847"/>
                  <a:pt x="10800" y="15847"/>
                </a:cubicBezTo>
                <a:cubicBezTo>
                  <a:pt x="12716" y="15847"/>
                  <a:pt x="13892" y="14436"/>
                  <a:pt x="13892" y="11994"/>
                </a:cubicBezTo>
                <a:cubicBezTo>
                  <a:pt x="13892" y="9552"/>
                  <a:pt x="12716" y="8141"/>
                  <a:pt x="10800" y="8141"/>
                </a:cubicBezTo>
                <a:close/>
                <a:moveTo>
                  <a:pt x="19248" y="3799"/>
                </a:moveTo>
                <a:cubicBezTo>
                  <a:pt x="16940" y="3799"/>
                  <a:pt x="16940" y="3799"/>
                  <a:pt x="16940" y="3799"/>
                </a:cubicBezTo>
                <a:cubicBezTo>
                  <a:pt x="16548" y="3799"/>
                  <a:pt x="16200" y="3799"/>
                  <a:pt x="15808" y="3311"/>
                </a:cubicBezTo>
                <a:cubicBezTo>
                  <a:pt x="15416" y="434"/>
                  <a:pt x="15416" y="434"/>
                  <a:pt x="15416" y="434"/>
                </a:cubicBezTo>
                <a:cubicBezTo>
                  <a:pt x="15024" y="434"/>
                  <a:pt x="14632" y="0"/>
                  <a:pt x="14240" y="0"/>
                </a:cubicBezTo>
                <a:cubicBezTo>
                  <a:pt x="6924" y="0"/>
                  <a:pt x="6924" y="0"/>
                  <a:pt x="6924" y="0"/>
                </a:cubicBezTo>
                <a:cubicBezTo>
                  <a:pt x="6924" y="0"/>
                  <a:pt x="6532" y="434"/>
                  <a:pt x="6184" y="434"/>
                </a:cubicBezTo>
                <a:cubicBezTo>
                  <a:pt x="5356" y="3311"/>
                  <a:pt x="5356" y="3311"/>
                  <a:pt x="5356" y="3311"/>
                </a:cubicBezTo>
                <a:cubicBezTo>
                  <a:pt x="5356" y="3799"/>
                  <a:pt x="5008" y="3799"/>
                  <a:pt x="4616" y="3799"/>
                </a:cubicBezTo>
                <a:cubicBezTo>
                  <a:pt x="2308" y="3799"/>
                  <a:pt x="2308" y="3799"/>
                  <a:pt x="2308" y="3799"/>
                </a:cubicBezTo>
                <a:cubicBezTo>
                  <a:pt x="740" y="3799"/>
                  <a:pt x="0" y="5264"/>
                  <a:pt x="0" y="6675"/>
                </a:cubicBezTo>
                <a:cubicBezTo>
                  <a:pt x="0" y="18724"/>
                  <a:pt x="0" y="18724"/>
                  <a:pt x="0" y="18724"/>
                </a:cubicBezTo>
                <a:cubicBezTo>
                  <a:pt x="0" y="20189"/>
                  <a:pt x="740" y="21600"/>
                  <a:pt x="2308" y="21600"/>
                </a:cubicBezTo>
                <a:cubicBezTo>
                  <a:pt x="19248" y="21600"/>
                  <a:pt x="19248" y="21600"/>
                  <a:pt x="19248" y="21600"/>
                </a:cubicBezTo>
                <a:cubicBezTo>
                  <a:pt x="20468" y="21600"/>
                  <a:pt x="21600" y="20189"/>
                  <a:pt x="21600" y="18724"/>
                </a:cubicBezTo>
                <a:cubicBezTo>
                  <a:pt x="21600" y="6675"/>
                  <a:pt x="21600" y="6675"/>
                  <a:pt x="21600" y="6675"/>
                </a:cubicBezTo>
                <a:cubicBezTo>
                  <a:pt x="21600" y="5264"/>
                  <a:pt x="20468" y="3799"/>
                  <a:pt x="19248" y="3799"/>
                </a:cubicBezTo>
                <a:close/>
                <a:moveTo>
                  <a:pt x="10800" y="18724"/>
                </a:moveTo>
                <a:cubicBezTo>
                  <a:pt x="7708" y="18724"/>
                  <a:pt x="5356" y="15847"/>
                  <a:pt x="5356" y="11994"/>
                </a:cubicBezTo>
                <a:cubicBezTo>
                  <a:pt x="5356" y="8141"/>
                  <a:pt x="7708" y="5264"/>
                  <a:pt x="10800" y="5264"/>
                </a:cubicBezTo>
                <a:cubicBezTo>
                  <a:pt x="13892" y="5264"/>
                  <a:pt x="16200" y="8141"/>
                  <a:pt x="16200" y="11994"/>
                </a:cubicBezTo>
                <a:cubicBezTo>
                  <a:pt x="16200" y="15847"/>
                  <a:pt x="13892" y="18724"/>
                  <a:pt x="10800" y="18724"/>
                </a:cubicBezTo>
                <a:close/>
                <a:moveTo>
                  <a:pt x="18508" y="8629"/>
                </a:moveTo>
                <a:cubicBezTo>
                  <a:pt x="18116" y="8629"/>
                  <a:pt x="17724" y="8141"/>
                  <a:pt x="17724" y="7652"/>
                </a:cubicBezTo>
                <a:cubicBezTo>
                  <a:pt x="17724" y="7164"/>
                  <a:pt x="18116" y="6675"/>
                  <a:pt x="18508" y="6675"/>
                </a:cubicBezTo>
                <a:cubicBezTo>
                  <a:pt x="18856" y="6675"/>
                  <a:pt x="19248" y="7164"/>
                  <a:pt x="19248" y="7652"/>
                </a:cubicBezTo>
                <a:cubicBezTo>
                  <a:pt x="19248" y="8141"/>
                  <a:pt x="18856" y="8629"/>
                  <a:pt x="18508" y="8629"/>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8" name="a.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24384000" cy="13716000"/>
          </a:xfrm>
          <a:prstGeom prst="rect">
            <a:avLst/>
          </a:prstGeom>
          <a:ln w="12700">
            <a:miter lim="400000"/>
          </a:ln>
        </p:spPr>
      </p:pic>
      <p:sp>
        <p:nvSpPr>
          <p:cNvPr id="2689" name="Rectangle"/>
          <p:cNvSpPr/>
          <p:nvPr/>
        </p:nvSpPr>
        <p:spPr>
          <a:xfrm>
            <a:off x="0" y="6858000"/>
            <a:ext cx="24384001" cy="6858000"/>
          </a:xfrm>
          <a:prstGeom prst="rect">
            <a:avLst/>
          </a:pr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90" name="Shape"/>
          <p:cNvSpPr/>
          <p:nvPr/>
        </p:nvSpPr>
        <p:spPr>
          <a:xfrm>
            <a:off x="17653000" y="5841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FFFFFF"/>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91" name="Shape"/>
          <p:cNvSpPr/>
          <p:nvPr/>
        </p:nvSpPr>
        <p:spPr>
          <a:xfrm>
            <a:off x="1269999" y="5968999"/>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454546"/>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92" name="Shape"/>
          <p:cNvSpPr/>
          <p:nvPr/>
        </p:nvSpPr>
        <p:spPr>
          <a:xfrm>
            <a:off x="6731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454546"/>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93" name="Shape"/>
          <p:cNvSpPr/>
          <p:nvPr/>
        </p:nvSpPr>
        <p:spPr>
          <a:xfrm>
            <a:off x="12192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454546"/>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94" name="First tab"/>
          <p:cNvSpPr txBox="1"/>
          <p:nvPr/>
        </p:nvSpPr>
        <p:spPr>
          <a:xfrm>
            <a:off x="1617162" y="61722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solidFill>
                  <a:srgbClr val="D5D5D5"/>
                </a:solidFill>
                <a:latin typeface="+mn-lt"/>
                <a:ea typeface="+mn-ea"/>
                <a:cs typeface="+mn-cs"/>
                <a:sym typeface="Montserrat Bold"/>
              </a:defRPr>
            </a:lvl1pPr>
          </a:lstStyle>
          <a:p>
            <a:r>
              <a:t>First tab</a:t>
            </a:r>
          </a:p>
        </p:txBody>
      </p:sp>
      <p:sp>
        <p:nvSpPr>
          <p:cNvPr id="2695" name="Second tab"/>
          <p:cNvSpPr txBox="1"/>
          <p:nvPr/>
        </p:nvSpPr>
        <p:spPr>
          <a:xfrm>
            <a:off x="7078162" y="61722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solidFill>
                  <a:srgbClr val="D5D5D5"/>
                </a:solidFill>
                <a:latin typeface="+mn-lt"/>
                <a:ea typeface="+mn-ea"/>
                <a:cs typeface="+mn-cs"/>
                <a:sym typeface="Montserrat Bold"/>
              </a:defRPr>
            </a:lvl1pPr>
          </a:lstStyle>
          <a:p>
            <a:r>
              <a:t>Second tab</a:t>
            </a:r>
          </a:p>
        </p:txBody>
      </p:sp>
      <p:sp>
        <p:nvSpPr>
          <p:cNvPr id="2696" name="Third tab"/>
          <p:cNvSpPr txBox="1"/>
          <p:nvPr/>
        </p:nvSpPr>
        <p:spPr>
          <a:xfrm>
            <a:off x="12539162" y="61722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solidFill>
                  <a:srgbClr val="D5D5D5"/>
                </a:solidFill>
                <a:latin typeface="+mn-lt"/>
                <a:ea typeface="+mn-ea"/>
                <a:cs typeface="+mn-cs"/>
                <a:sym typeface="Montserrat Bold"/>
              </a:defRPr>
            </a:lvl1pPr>
          </a:lstStyle>
          <a:p>
            <a:r>
              <a:t>Third tab</a:t>
            </a:r>
          </a:p>
        </p:txBody>
      </p:sp>
      <p:sp>
        <p:nvSpPr>
          <p:cNvPr id="2697" name="Fourth tab"/>
          <p:cNvSpPr txBox="1"/>
          <p:nvPr/>
        </p:nvSpPr>
        <p:spPr>
          <a:xfrm>
            <a:off x="18000163" y="61087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latin typeface="+mn-lt"/>
                <a:ea typeface="+mn-ea"/>
                <a:cs typeface="+mn-cs"/>
                <a:sym typeface="Montserrat Bold"/>
              </a:defRPr>
            </a:lvl1pPr>
          </a:lstStyle>
          <a:p>
            <a:r>
              <a:t>Fourth tab</a:t>
            </a:r>
          </a:p>
        </p:txBody>
      </p:sp>
      <p:sp>
        <p:nvSpPr>
          <p:cNvPr id="2698" name="Fourth…"/>
          <p:cNvSpPr txBox="1"/>
          <p:nvPr/>
        </p:nvSpPr>
        <p:spPr>
          <a:xfrm>
            <a:off x="2357987" y="8022251"/>
            <a:ext cx="6400933" cy="291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6500" spc="0">
                <a:latin typeface="+mn-lt"/>
                <a:ea typeface="+mn-ea"/>
                <a:cs typeface="+mn-cs"/>
                <a:sym typeface="Montserrat Bold"/>
              </a:defRPr>
            </a:pPr>
            <a:r>
              <a:t>Fourth</a:t>
            </a:r>
          </a:p>
          <a:p>
            <a:pPr>
              <a:lnSpc>
                <a:spcPct val="90000"/>
              </a:lnSpc>
              <a:defRPr sz="6500" spc="0">
                <a:latin typeface="+mn-lt"/>
                <a:ea typeface="+mn-ea"/>
                <a:cs typeface="+mn-cs"/>
                <a:sym typeface="Montserrat Bold"/>
              </a:defRPr>
            </a:pPr>
            <a:r>
              <a:t>portfolio on fourth tabs</a:t>
            </a:r>
          </a:p>
        </p:txBody>
      </p:sp>
      <p:sp>
        <p:nvSpPr>
          <p:cNvPr id="2699" name="Lorem ipsum dolor sit elit, consect loreretur adipiscing nisi aute. ipsum sit elit, Lorem ipsum dolor sit"/>
          <p:cNvSpPr txBox="1"/>
          <p:nvPr/>
        </p:nvSpPr>
        <p:spPr>
          <a:xfrm>
            <a:off x="2357987" y="11286543"/>
            <a:ext cx="6400933" cy="768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rPr dirty="0"/>
              <a:t>Lorem ipsum dolor sit </a:t>
            </a:r>
            <a:r>
              <a:rPr dirty="0" err="1"/>
              <a:t>elit</a:t>
            </a:r>
            <a:r>
              <a:rPr dirty="0"/>
              <a:t>, </a:t>
            </a:r>
            <a:r>
              <a:rPr dirty="0" err="1"/>
              <a:t>consect</a:t>
            </a:r>
            <a:r>
              <a:rPr dirty="0"/>
              <a:t> </a:t>
            </a:r>
            <a:r>
              <a:rPr dirty="0" err="1"/>
              <a:t>loreretur</a:t>
            </a:r>
            <a:r>
              <a:rPr dirty="0"/>
              <a:t> </a:t>
            </a:r>
            <a:r>
              <a:rPr dirty="0" err="1"/>
              <a:t>adipiscing</a:t>
            </a:r>
            <a:r>
              <a:rPr dirty="0"/>
              <a:t> nisi </a:t>
            </a:r>
            <a:r>
              <a:rPr dirty="0" err="1"/>
              <a:t>aute</a:t>
            </a:r>
            <a:r>
              <a:rPr dirty="0"/>
              <a:t>. ipsum sit </a:t>
            </a:r>
            <a:r>
              <a:rPr dirty="0" err="1"/>
              <a:t>elit</a:t>
            </a:r>
            <a:r>
              <a:rPr dirty="0"/>
              <a:t>, Lorem ipsum dolor sit</a:t>
            </a:r>
          </a:p>
        </p:txBody>
      </p:sp>
      <p:grpSp>
        <p:nvGrpSpPr>
          <p:cNvPr id="2704" name="Group"/>
          <p:cNvGrpSpPr/>
          <p:nvPr/>
        </p:nvGrpSpPr>
        <p:grpSpPr>
          <a:xfrm>
            <a:off x="10970909" y="8539588"/>
            <a:ext cx="3175001" cy="1926374"/>
            <a:chOff x="0" y="0"/>
            <a:chExt cx="3175000" cy="1926373"/>
          </a:xfrm>
        </p:grpSpPr>
        <p:sp>
          <p:nvSpPr>
            <p:cNvPr id="2700" name="Title here"/>
            <p:cNvSpPr/>
            <p:nvPr/>
          </p:nvSpPr>
          <p:spPr>
            <a:xfrm>
              <a:off x="0" y="1240057"/>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Title here</a:t>
              </a:r>
            </a:p>
          </p:txBody>
        </p:sp>
        <p:sp>
          <p:nvSpPr>
            <p:cNvPr id="2701"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702" name="Lorem ipsum dolor sit elit, consect loreretur nisi ipsum sit elit, Lorem ipsum. Lorem ipsum"/>
            <p:cNvSpPr/>
            <p:nvPr/>
          </p:nvSpPr>
          <p:spPr>
            <a:xfrm>
              <a:off x="0" y="1926373"/>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sit elit, Lorem ipsum. Lorem ipsum</a:t>
              </a:r>
            </a:p>
          </p:txBody>
        </p:sp>
        <p:sp>
          <p:nvSpPr>
            <p:cNvPr id="2703" name="1"/>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1</a:t>
              </a:r>
            </a:p>
          </p:txBody>
        </p:sp>
      </p:grpSp>
      <p:grpSp>
        <p:nvGrpSpPr>
          <p:cNvPr id="2709" name="Group"/>
          <p:cNvGrpSpPr/>
          <p:nvPr/>
        </p:nvGrpSpPr>
        <p:grpSpPr>
          <a:xfrm>
            <a:off x="15124830" y="8539588"/>
            <a:ext cx="3175001" cy="1926374"/>
            <a:chOff x="0" y="0"/>
            <a:chExt cx="3175000" cy="1926373"/>
          </a:xfrm>
        </p:grpSpPr>
        <p:sp>
          <p:nvSpPr>
            <p:cNvPr id="2705" name="Title here"/>
            <p:cNvSpPr/>
            <p:nvPr/>
          </p:nvSpPr>
          <p:spPr>
            <a:xfrm>
              <a:off x="0" y="1240057"/>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Title here</a:t>
              </a:r>
            </a:p>
          </p:txBody>
        </p:sp>
        <p:sp>
          <p:nvSpPr>
            <p:cNvPr id="2706"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707" name="Lorem ipsum dolor sit elit, consect loreretur nisi ipsum sit elit, Lorem ipsum. Lorem ipsum"/>
            <p:cNvSpPr/>
            <p:nvPr/>
          </p:nvSpPr>
          <p:spPr>
            <a:xfrm>
              <a:off x="0" y="1926373"/>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sit elit, Lorem ipsum. Lorem ipsum</a:t>
              </a:r>
            </a:p>
          </p:txBody>
        </p:sp>
        <p:sp>
          <p:nvSpPr>
            <p:cNvPr id="2708" name="2"/>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2</a:t>
              </a:r>
            </a:p>
          </p:txBody>
        </p:sp>
      </p:grpSp>
      <p:grpSp>
        <p:nvGrpSpPr>
          <p:cNvPr id="2714" name="Group"/>
          <p:cNvGrpSpPr/>
          <p:nvPr/>
        </p:nvGrpSpPr>
        <p:grpSpPr>
          <a:xfrm>
            <a:off x="19278748" y="8539588"/>
            <a:ext cx="3175001" cy="1926374"/>
            <a:chOff x="0" y="0"/>
            <a:chExt cx="3175000" cy="1926373"/>
          </a:xfrm>
        </p:grpSpPr>
        <p:sp>
          <p:nvSpPr>
            <p:cNvPr id="2710" name="Title here"/>
            <p:cNvSpPr/>
            <p:nvPr/>
          </p:nvSpPr>
          <p:spPr>
            <a:xfrm>
              <a:off x="0" y="1240057"/>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Title here</a:t>
              </a:r>
            </a:p>
          </p:txBody>
        </p:sp>
        <p:sp>
          <p:nvSpPr>
            <p:cNvPr id="2711"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712" name="Lorem ipsum dolor sit elit, consect loreretur nisi ipsum sit elit, Lorem ipsum. Lorem ipsum"/>
            <p:cNvSpPr/>
            <p:nvPr/>
          </p:nvSpPr>
          <p:spPr>
            <a:xfrm>
              <a:off x="0" y="1926373"/>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sit elit, Lorem ipsum. Lorem ipsum</a:t>
              </a:r>
            </a:p>
          </p:txBody>
        </p:sp>
        <p:sp>
          <p:nvSpPr>
            <p:cNvPr id="2713" name="3"/>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3</a:t>
              </a:r>
            </a:p>
          </p:txBody>
        </p:sp>
      </p:grpSp>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2" name="Rectangle"/>
          <p:cNvSpPr/>
          <p:nvPr/>
        </p:nvSpPr>
        <p:spPr>
          <a:xfrm>
            <a:off x="0" y="-1"/>
            <a:ext cx="24384001" cy="4572001"/>
          </a:xfrm>
          <a:prstGeom prst="rect">
            <a:avLst/>
          </a:prstGeom>
          <a:solidFill>
            <a:srgbClr val="454546"/>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893" name="History and timeline slide"/>
          <p:cNvSpPr txBox="1"/>
          <p:nvPr/>
        </p:nvSpPr>
        <p:spPr>
          <a:xfrm>
            <a:off x="4333679" y="1653545"/>
            <a:ext cx="7458507" cy="20078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6500" spc="0">
                <a:solidFill>
                  <a:srgbClr val="FFFFFF"/>
                </a:solidFill>
                <a:latin typeface="+mn-lt"/>
                <a:ea typeface="+mn-ea"/>
                <a:cs typeface="+mn-cs"/>
                <a:sym typeface="Montserrat Bold"/>
              </a:defRPr>
            </a:lvl1pPr>
          </a:lstStyle>
          <a:p>
            <a:r>
              <a:t>History and timeline slide</a:t>
            </a:r>
          </a:p>
        </p:txBody>
      </p:sp>
      <p:sp>
        <p:nvSpPr>
          <p:cNvPr id="2894" name="Shape"/>
          <p:cNvSpPr/>
          <p:nvPr/>
        </p:nvSpPr>
        <p:spPr>
          <a:xfrm>
            <a:off x="2503398" y="1577345"/>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rgbClr val="FFFFFF"/>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895" name="Lorem ipsum dolor sit elit, consect loreretur adipiscing nisi aute. ipsum sit elit, Lorem ipsum dolor sit elit, Lorem ipsum dolor sit elit, consect Lorem ipsum dolor sit elit, consect loreretur adipiscing nisi aute. ipsum sit elit, Lorem ipsum dolor sit "/>
          <p:cNvSpPr txBox="1"/>
          <p:nvPr/>
        </p:nvSpPr>
        <p:spPr>
          <a:xfrm>
            <a:off x="12446359" y="1673230"/>
            <a:ext cx="9434243" cy="1968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a:solidFill>
                  <a:srgbClr val="FFFFFF"/>
                </a:solidFill>
              </a:defRPr>
            </a:lvl1pPr>
          </a:lstStyle>
          <a:p>
            <a:r>
              <a:t>Lorem ipsum dolor sit elit, consect loreretur adipiscing nisi aute. ipsum sit elit, Lorem ipsum dolor sit elit, Lorem ipsum dolor sit elit, consect Lorem ipsum dolor sit elit, consect loreretur adipiscing nisi aute. ipsum sit elit, Lorem ipsum dolor sit elit, Lorem ipsum dolor sit elit, Lorem ipsum dolor sit elit, consect loreretur adipiscing nisi aute. ipsum sit elit, Lorem ipsum dolor sit elit, Lorem ipsum</a:t>
            </a:r>
          </a:p>
        </p:txBody>
      </p:sp>
      <p:sp>
        <p:nvSpPr>
          <p:cNvPr id="2896" name="Rounded Rectangle"/>
          <p:cNvSpPr/>
          <p:nvPr/>
        </p:nvSpPr>
        <p:spPr>
          <a:xfrm>
            <a:off x="4940124" y="6840223"/>
            <a:ext cx="14094946" cy="244236"/>
          </a:xfrm>
          <a:prstGeom prst="roundRect">
            <a:avLst>
              <a:gd name="adj" fmla="val 50000"/>
            </a:avLst>
          </a:pr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2902" name="Group"/>
          <p:cNvGrpSpPr/>
          <p:nvPr/>
        </p:nvGrpSpPr>
        <p:grpSpPr>
          <a:xfrm>
            <a:off x="2999874" y="6486837"/>
            <a:ext cx="3810001" cy="4945650"/>
            <a:chOff x="0" y="0"/>
            <a:chExt cx="3810000" cy="4945649"/>
          </a:xfrm>
        </p:grpSpPr>
        <p:sp>
          <p:nvSpPr>
            <p:cNvPr id="2897" name="Shape"/>
            <p:cNvSpPr/>
            <p:nvPr/>
          </p:nvSpPr>
          <p:spPr>
            <a:xfrm>
              <a:off x="1614685" y="0"/>
              <a:ext cx="580630" cy="950967"/>
            </a:xfrm>
            <a:custGeom>
              <a:avLst/>
              <a:gdLst/>
              <a:ahLst/>
              <a:cxnLst>
                <a:cxn ang="0">
                  <a:pos x="wd2" y="hd2"/>
                </a:cxn>
                <a:cxn ang="5400000">
                  <a:pos x="wd2" y="hd2"/>
                </a:cxn>
                <a:cxn ang="10800000">
                  <a:pos x="wd2" y="hd2"/>
                </a:cxn>
                <a:cxn ang="16200000">
                  <a:pos x="wd2" y="hd2"/>
                </a:cxn>
              </a:cxnLst>
              <a:rect l="0" t="0" r="r" b="b"/>
              <a:pathLst>
                <a:path w="21600" h="21543" extrusionOk="0">
                  <a:moveTo>
                    <a:pt x="3913" y="0"/>
                  </a:moveTo>
                  <a:cubicBezTo>
                    <a:pt x="3346" y="0"/>
                    <a:pt x="2783" y="76"/>
                    <a:pt x="2259" y="225"/>
                  </a:cubicBezTo>
                  <a:cubicBezTo>
                    <a:pt x="1846" y="342"/>
                    <a:pt x="1459" y="505"/>
                    <a:pt x="1137" y="701"/>
                  </a:cubicBezTo>
                  <a:cubicBezTo>
                    <a:pt x="815" y="897"/>
                    <a:pt x="561" y="1124"/>
                    <a:pt x="369" y="1376"/>
                  </a:cubicBezTo>
                  <a:cubicBezTo>
                    <a:pt x="125" y="1695"/>
                    <a:pt x="0" y="2038"/>
                    <a:pt x="0" y="2383"/>
                  </a:cubicBezTo>
                  <a:cubicBezTo>
                    <a:pt x="0" y="2727"/>
                    <a:pt x="125" y="3070"/>
                    <a:pt x="369" y="3390"/>
                  </a:cubicBezTo>
                  <a:cubicBezTo>
                    <a:pt x="527" y="3587"/>
                    <a:pt x="781" y="3804"/>
                    <a:pt x="1152" y="4055"/>
                  </a:cubicBezTo>
                  <a:cubicBezTo>
                    <a:pt x="1522" y="4306"/>
                    <a:pt x="2010" y="4596"/>
                    <a:pt x="2613" y="4963"/>
                  </a:cubicBezTo>
                  <a:lnTo>
                    <a:pt x="12151" y="10771"/>
                  </a:lnTo>
                  <a:lnTo>
                    <a:pt x="2613" y="16579"/>
                  </a:lnTo>
                  <a:cubicBezTo>
                    <a:pt x="2010" y="16946"/>
                    <a:pt x="1522" y="17236"/>
                    <a:pt x="1152" y="17487"/>
                  </a:cubicBezTo>
                  <a:cubicBezTo>
                    <a:pt x="781" y="17739"/>
                    <a:pt x="527" y="17955"/>
                    <a:pt x="369" y="18153"/>
                  </a:cubicBezTo>
                  <a:cubicBezTo>
                    <a:pt x="125" y="18472"/>
                    <a:pt x="0" y="18815"/>
                    <a:pt x="0" y="19160"/>
                  </a:cubicBezTo>
                  <a:cubicBezTo>
                    <a:pt x="0" y="19504"/>
                    <a:pt x="125" y="19847"/>
                    <a:pt x="369" y="20167"/>
                  </a:cubicBezTo>
                  <a:cubicBezTo>
                    <a:pt x="561" y="20418"/>
                    <a:pt x="815" y="20645"/>
                    <a:pt x="1137" y="20841"/>
                  </a:cubicBezTo>
                  <a:cubicBezTo>
                    <a:pt x="1459" y="21037"/>
                    <a:pt x="1846" y="21200"/>
                    <a:pt x="2259" y="21317"/>
                  </a:cubicBezTo>
                  <a:cubicBezTo>
                    <a:pt x="3045" y="21541"/>
                    <a:pt x="3935" y="21600"/>
                    <a:pt x="4769" y="21488"/>
                  </a:cubicBezTo>
                  <a:cubicBezTo>
                    <a:pt x="5047" y="21451"/>
                    <a:pt x="5321" y="21393"/>
                    <a:pt x="5581" y="21317"/>
                  </a:cubicBezTo>
                  <a:cubicBezTo>
                    <a:pt x="5905" y="21221"/>
                    <a:pt x="6246" y="21067"/>
                    <a:pt x="6659" y="20841"/>
                  </a:cubicBezTo>
                  <a:cubicBezTo>
                    <a:pt x="7071" y="20615"/>
                    <a:pt x="7547" y="20318"/>
                    <a:pt x="8150" y="19951"/>
                  </a:cubicBezTo>
                  <a:lnTo>
                    <a:pt x="18987" y="13343"/>
                  </a:lnTo>
                  <a:cubicBezTo>
                    <a:pt x="19265" y="13173"/>
                    <a:pt x="19517" y="13032"/>
                    <a:pt x="19740" y="12893"/>
                  </a:cubicBezTo>
                  <a:cubicBezTo>
                    <a:pt x="19962" y="12754"/>
                    <a:pt x="20166" y="12626"/>
                    <a:pt x="20345" y="12506"/>
                  </a:cubicBezTo>
                  <a:cubicBezTo>
                    <a:pt x="20380" y="12487"/>
                    <a:pt x="20415" y="12482"/>
                    <a:pt x="20448" y="12461"/>
                  </a:cubicBezTo>
                  <a:cubicBezTo>
                    <a:pt x="20771" y="12265"/>
                    <a:pt x="21038" y="12030"/>
                    <a:pt x="21231" y="11778"/>
                  </a:cubicBezTo>
                  <a:cubicBezTo>
                    <a:pt x="21476" y="11459"/>
                    <a:pt x="21600" y="11116"/>
                    <a:pt x="21600" y="10771"/>
                  </a:cubicBezTo>
                  <a:cubicBezTo>
                    <a:pt x="21600" y="10599"/>
                    <a:pt x="21573" y="10419"/>
                    <a:pt x="21511" y="10250"/>
                  </a:cubicBezTo>
                  <a:cubicBezTo>
                    <a:pt x="21450" y="10080"/>
                    <a:pt x="21353" y="9915"/>
                    <a:pt x="21231" y="9755"/>
                  </a:cubicBezTo>
                  <a:cubicBezTo>
                    <a:pt x="21038" y="9503"/>
                    <a:pt x="20771" y="9278"/>
                    <a:pt x="20448" y="9081"/>
                  </a:cubicBezTo>
                  <a:cubicBezTo>
                    <a:pt x="20415" y="9060"/>
                    <a:pt x="20380" y="9056"/>
                    <a:pt x="20345" y="9036"/>
                  </a:cubicBezTo>
                  <a:cubicBezTo>
                    <a:pt x="20166" y="8917"/>
                    <a:pt x="19962" y="8788"/>
                    <a:pt x="19740" y="8649"/>
                  </a:cubicBezTo>
                  <a:cubicBezTo>
                    <a:pt x="19517" y="8511"/>
                    <a:pt x="19265" y="8360"/>
                    <a:pt x="18987" y="8191"/>
                  </a:cubicBezTo>
                  <a:lnTo>
                    <a:pt x="8150" y="1591"/>
                  </a:lnTo>
                  <a:cubicBezTo>
                    <a:pt x="7547" y="1224"/>
                    <a:pt x="7071" y="927"/>
                    <a:pt x="6659" y="701"/>
                  </a:cubicBezTo>
                  <a:cubicBezTo>
                    <a:pt x="6246" y="475"/>
                    <a:pt x="5905" y="321"/>
                    <a:pt x="5581" y="225"/>
                  </a:cubicBezTo>
                  <a:cubicBezTo>
                    <a:pt x="5056" y="76"/>
                    <a:pt x="4479" y="0"/>
                    <a:pt x="3913" y="0"/>
                  </a:cubicBezTo>
                  <a:close/>
                </a:path>
              </a:pathLst>
            </a:cu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898" name="2019"/>
            <p:cNvSpPr txBox="1"/>
            <p:nvPr/>
          </p:nvSpPr>
          <p:spPr>
            <a:xfrm>
              <a:off x="389316" y="1382775"/>
              <a:ext cx="3031368" cy="876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latin typeface="+mn-lt"/>
                  <a:ea typeface="+mn-ea"/>
                  <a:cs typeface="+mn-cs"/>
                  <a:sym typeface="Montserrat Bold"/>
                </a:defRPr>
              </a:lvl1pPr>
            </a:lstStyle>
            <a:p>
              <a:r>
                <a:t>2019</a:t>
              </a:r>
            </a:p>
          </p:txBody>
        </p:sp>
        <p:grpSp>
          <p:nvGrpSpPr>
            <p:cNvPr id="2901" name="Group"/>
            <p:cNvGrpSpPr/>
            <p:nvPr/>
          </p:nvGrpSpPr>
          <p:grpSpPr>
            <a:xfrm>
              <a:off x="0" y="2690883"/>
              <a:ext cx="3810000" cy="2254767"/>
              <a:chOff x="0" y="0"/>
              <a:chExt cx="3810000" cy="2254765"/>
            </a:xfrm>
          </p:grpSpPr>
          <p:sp>
            <p:nvSpPr>
              <p:cNvPr id="2899" name="The first vision"/>
              <p:cNvSpPr txBox="1"/>
              <p:nvPr/>
            </p:nvSpPr>
            <p:spPr>
              <a:xfrm>
                <a:off x="0" y="0"/>
                <a:ext cx="38100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The first vision</a:t>
                </a:r>
              </a:p>
            </p:txBody>
          </p:sp>
          <p:sp>
            <p:nvSpPr>
              <p:cNvPr id="2900" name="Aute irure lorem dolor in reprehenderit in voluptate velit. Lorem ipsum dolor sit amet, consectetur adipiscing elit,"/>
              <p:cNvSpPr txBox="1"/>
              <p:nvPr/>
            </p:nvSpPr>
            <p:spPr>
              <a:xfrm>
                <a:off x="0" y="686315"/>
                <a:ext cx="3810000"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stStyle>
              <a:p>
                <a:r>
                  <a:t>Aute irure lorem dolor in reprehenderit in voluptate velit. Lorem ipsum dolor sit amet, consectetur adipiscing elit,</a:t>
                </a:r>
              </a:p>
            </p:txBody>
          </p:sp>
        </p:grpSp>
      </p:grpSp>
      <p:grpSp>
        <p:nvGrpSpPr>
          <p:cNvPr id="2908" name="Group"/>
          <p:cNvGrpSpPr/>
          <p:nvPr/>
        </p:nvGrpSpPr>
        <p:grpSpPr>
          <a:xfrm>
            <a:off x="7758160" y="6486837"/>
            <a:ext cx="3810001" cy="5345700"/>
            <a:chOff x="0" y="0"/>
            <a:chExt cx="3810000" cy="5345699"/>
          </a:xfrm>
        </p:grpSpPr>
        <p:sp>
          <p:nvSpPr>
            <p:cNvPr id="2903" name="Shape"/>
            <p:cNvSpPr/>
            <p:nvPr/>
          </p:nvSpPr>
          <p:spPr>
            <a:xfrm>
              <a:off x="1614685" y="0"/>
              <a:ext cx="580630" cy="950967"/>
            </a:xfrm>
            <a:custGeom>
              <a:avLst/>
              <a:gdLst/>
              <a:ahLst/>
              <a:cxnLst>
                <a:cxn ang="0">
                  <a:pos x="wd2" y="hd2"/>
                </a:cxn>
                <a:cxn ang="5400000">
                  <a:pos x="wd2" y="hd2"/>
                </a:cxn>
                <a:cxn ang="10800000">
                  <a:pos x="wd2" y="hd2"/>
                </a:cxn>
                <a:cxn ang="16200000">
                  <a:pos x="wd2" y="hd2"/>
                </a:cxn>
              </a:cxnLst>
              <a:rect l="0" t="0" r="r" b="b"/>
              <a:pathLst>
                <a:path w="21600" h="21543" extrusionOk="0">
                  <a:moveTo>
                    <a:pt x="3913" y="0"/>
                  </a:moveTo>
                  <a:cubicBezTo>
                    <a:pt x="3346" y="0"/>
                    <a:pt x="2783" y="76"/>
                    <a:pt x="2259" y="225"/>
                  </a:cubicBezTo>
                  <a:cubicBezTo>
                    <a:pt x="1846" y="342"/>
                    <a:pt x="1459" y="505"/>
                    <a:pt x="1137" y="701"/>
                  </a:cubicBezTo>
                  <a:cubicBezTo>
                    <a:pt x="815" y="897"/>
                    <a:pt x="561" y="1124"/>
                    <a:pt x="369" y="1376"/>
                  </a:cubicBezTo>
                  <a:cubicBezTo>
                    <a:pt x="125" y="1695"/>
                    <a:pt x="0" y="2038"/>
                    <a:pt x="0" y="2383"/>
                  </a:cubicBezTo>
                  <a:cubicBezTo>
                    <a:pt x="0" y="2727"/>
                    <a:pt x="125" y="3070"/>
                    <a:pt x="369" y="3390"/>
                  </a:cubicBezTo>
                  <a:cubicBezTo>
                    <a:pt x="527" y="3587"/>
                    <a:pt x="781" y="3804"/>
                    <a:pt x="1152" y="4055"/>
                  </a:cubicBezTo>
                  <a:cubicBezTo>
                    <a:pt x="1522" y="4306"/>
                    <a:pt x="2010" y="4596"/>
                    <a:pt x="2613" y="4963"/>
                  </a:cubicBezTo>
                  <a:lnTo>
                    <a:pt x="12151" y="10771"/>
                  </a:lnTo>
                  <a:lnTo>
                    <a:pt x="2613" y="16579"/>
                  </a:lnTo>
                  <a:cubicBezTo>
                    <a:pt x="2010" y="16946"/>
                    <a:pt x="1522" y="17236"/>
                    <a:pt x="1152" y="17487"/>
                  </a:cubicBezTo>
                  <a:cubicBezTo>
                    <a:pt x="781" y="17739"/>
                    <a:pt x="527" y="17955"/>
                    <a:pt x="369" y="18153"/>
                  </a:cubicBezTo>
                  <a:cubicBezTo>
                    <a:pt x="125" y="18472"/>
                    <a:pt x="0" y="18815"/>
                    <a:pt x="0" y="19160"/>
                  </a:cubicBezTo>
                  <a:cubicBezTo>
                    <a:pt x="0" y="19504"/>
                    <a:pt x="125" y="19847"/>
                    <a:pt x="369" y="20167"/>
                  </a:cubicBezTo>
                  <a:cubicBezTo>
                    <a:pt x="561" y="20418"/>
                    <a:pt x="815" y="20645"/>
                    <a:pt x="1137" y="20841"/>
                  </a:cubicBezTo>
                  <a:cubicBezTo>
                    <a:pt x="1459" y="21037"/>
                    <a:pt x="1846" y="21200"/>
                    <a:pt x="2259" y="21317"/>
                  </a:cubicBezTo>
                  <a:cubicBezTo>
                    <a:pt x="3045" y="21541"/>
                    <a:pt x="3935" y="21600"/>
                    <a:pt x="4769" y="21488"/>
                  </a:cubicBezTo>
                  <a:cubicBezTo>
                    <a:pt x="5047" y="21451"/>
                    <a:pt x="5321" y="21393"/>
                    <a:pt x="5581" y="21317"/>
                  </a:cubicBezTo>
                  <a:cubicBezTo>
                    <a:pt x="5905" y="21221"/>
                    <a:pt x="6246" y="21067"/>
                    <a:pt x="6659" y="20841"/>
                  </a:cubicBezTo>
                  <a:cubicBezTo>
                    <a:pt x="7071" y="20615"/>
                    <a:pt x="7547" y="20318"/>
                    <a:pt x="8150" y="19951"/>
                  </a:cubicBezTo>
                  <a:lnTo>
                    <a:pt x="18987" y="13343"/>
                  </a:lnTo>
                  <a:cubicBezTo>
                    <a:pt x="19265" y="13173"/>
                    <a:pt x="19517" y="13032"/>
                    <a:pt x="19740" y="12893"/>
                  </a:cubicBezTo>
                  <a:cubicBezTo>
                    <a:pt x="19962" y="12754"/>
                    <a:pt x="20166" y="12626"/>
                    <a:pt x="20345" y="12506"/>
                  </a:cubicBezTo>
                  <a:cubicBezTo>
                    <a:pt x="20380" y="12487"/>
                    <a:pt x="20415" y="12482"/>
                    <a:pt x="20448" y="12461"/>
                  </a:cubicBezTo>
                  <a:cubicBezTo>
                    <a:pt x="20771" y="12265"/>
                    <a:pt x="21038" y="12030"/>
                    <a:pt x="21231" y="11778"/>
                  </a:cubicBezTo>
                  <a:cubicBezTo>
                    <a:pt x="21476" y="11459"/>
                    <a:pt x="21600" y="11116"/>
                    <a:pt x="21600" y="10771"/>
                  </a:cubicBezTo>
                  <a:cubicBezTo>
                    <a:pt x="21600" y="10599"/>
                    <a:pt x="21573" y="10419"/>
                    <a:pt x="21511" y="10250"/>
                  </a:cubicBezTo>
                  <a:cubicBezTo>
                    <a:pt x="21450" y="10080"/>
                    <a:pt x="21353" y="9915"/>
                    <a:pt x="21231" y="9755"/>
                  </a:cubicBezTo>
                  <a:cubicBezTo>
                    <a:pt x="21038" y="9503"/>
                    <a:pt x="20771" y="9278"/>
                    <a:pt x="20448" y="9081"/>
                  </a:cubicBezTo>
                  <a:cubicBezTo>
                    <a:pt x="20415" y="9060"/>
                    <a:pt x="20380" y="9056"/>
                    <a:pt x="20345" y="9036"/>
                  </a:cubicBezTo>
                  <a:cubicBezTo>
                    <a:pt x="20166" y="8917"/>
                    <a:pt x="19962" y="8788"/>
                    <a:pt x="19740" y="8649"/>
                  </a:cubicBezTo>
                  <a:cubicBezTo>
                    <a:pt x="19517" y="8511"/>
                    <a:pt x="19265" y="8360"/>
                    <a:pt x="18987" y="8191"/>
                  </a:cubicBezTo>
                  <a:lnTo>
                    <a:pt x="8150" y="1591"/>
                  </a:lnTo>
                  <a:cubicBezTo>
                    <a:pt x="7547" y="1224"/>
                    <a:pt x="7071" y="927"/>
                    <a:pt x="6659" y="701"/>
                  </a:cubicBezTo>
                  <a:cubicBezTo>
                    <a:pt x="6246" y="475"/>
                    <a:pt x="5905" y="321"/>
                    <a:pt x="5581" y="225"/>
                  </a:cubicBezTo>
                  <a:cubicBezTo>
                    <a:pt x="5056" y="76"/>
                    <a:pt x="4479" y="0"/>
                    <a:pt x="3913" y="0"/>
                  </a:cubicBezTo>
                  <a:close/>
                </a:path>
              </a:pathLst>
            </a:cu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904" name="2020"/>
            <p:cNvSpPr txBox="1"/>
            <p:nvPr/>
          </p:nvSpPr>
          <p:spPr>
            <a:xfrm>
              <a:off x="389315" y="1382775"/>
              <a:ext cx="3031369" cy="876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latin typeface="+mn-lt"/>
                  <a:ea typeface="+mn-ea"/>
                  <a:cs typeface="+mn-cs"/>
                  <a:sym typeface="Montserrat Bold"/>
                </a:defRPr>
              </a:lvl1pPr>
            </a:lstStyle>
            <a:p>
              <a:r>
                <a:t>2020</a:t>
              </a:r>
            </a:p>
          </p:txBody>
        </p:sp>
        <p:grpSp>
          <p:nvGrpSpPr>
            <p:cNvPr id="2907" name="Group"/>
            <p:cNvGrpSpPr/>
            <p:nvPr/>
          </p:nvGrpSpPr>
          <p:grpSpPr>
            <a:xfrm>
              <a:off x="0" y="2690883"/>
              <a:ext cx="3810000" cy="2654817"/>
              <a:chOff x="0" y="0"/>
              <a:chExt cx="3810000" cy="2654815"/>
            </a:xfrm>
          </p:grpSpPr>
          <p:sp>
            <p:nvSpPr>
              <p:cNvPr id="2905" name="Second year"/>
              <p:cNvSpPr txBox="1"/>
              <p:nvPr/>
            </p:nvSpPr>
            <p:spPr>
              <a:xfrm>
                <a:off x="0" y="0"/>
                <a:ext cx="38100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Second year</a:t>
                </a:r>
              </a:p>
            </p:txBody>
          </p:sp>
          <p:sp>
            <p:nvSpPr>
              <p:cNvPr id="2906" name="Aute irure lorem dolor in reprehenderit in voluptate velit. Lorem ipsum dolor sit amet, consectetur adipiscing elit, sed do eiusmod tempor"/>
              <p:cNvSpPr txBox="1"/>
              <p:nvPr/>
            </p:nvSpPr>
            <p:spPr>
              <a:xfrm>
                <a:off x="0" y="686315"/>
                <a:ext cx="3810000" cy="1968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stStyle>
              <a:p>
                <a:r>
                  <a:t>Aute irure lorem dolor in reprehenderit in voluptate velit. Lorem ipsum dolor sit amet, consectetur adipiscing elit, sed do eiusmod tempor</a:t>
                </a:r>
              </a:p>
            </p:txBody>
          </p:sp>
        </p:grpSp>
      </p:grpSp>
      <p:grpSp>
        <p:nvGrpSpPr>
          <p:cNvPr id="2914" name="Group"/>
          <p:cNvGrpSpPr/>
          <p:nvPr/>
        </p:nvGrpSpPr>
        <p:grpSpPr>
          <a:xfrm>
            <a:off x="12516446" y="6327293"/>
            <a:ext cx="3810001" cy="4705144"/>
            <a:chOff x="0" y="0"/>
            <a:chExt cx="3810000" cy="4705143"/>
          </a:xfrm>
        </p:grpSpPr>
        <p:sp>
          <p:nvSpPr>
            <p:cNvPr id="2909" name="Shape"/>
            <p:cNvSpPr/>
            <p:nvPr/>
          </p:nvSpPr>
          <p:spPr>
            <a:xfrm>
              <a:off x="1534745" y="0"/>
              <a:ext cx="740511" cy="1270048"/>
            </a:xfrm>
            <a:custGeom>
              <a:avLst/>
              <a:gdLst/>
              <a:ahLst/>
              <a:cxnLst>
                <a:cxn ang="0">
                  <a:pos x="wd2" y="hd2"/>
                </a:cxn>
                <a:cxn ang="5400000">
                  <a:pos x="wd2" y="hd2"/>
                </a:cxn>
                <a:cxn ang="10800000">
                  <a:pos x="wd2" y="hd2"/>
                </a:cxn>
                <a:cxn ang="16200000">
                  <a:pos x="wd2" y="hd2"/>
                </a:cxn>
              </a:cxnLst>
              <a:rect l="0" t="0" r="r" b="b"/>
              <a:pathLst>
                <a:path w="21505" h="21558" extrusionOk="0">
                  <a:moveTo>
                    <a:pt x="3065" y="0"/>
                  </a:moveTo>
                  <a:cubicBezTo>
                    <a:pt x="2623" y="0"/>
                    <a:pt x="2172" y="57"/>
                    <a:pt x="1762" y="168"/>
                  </a:cubicBezTo>
                  <a:cubicBezTo>
                    <a:pt x="1439" y="257"/>
                    <a:pt x="1150" y="378"/>
                    <a:pt x="898" y="525"/>
                  </a:cubicBezTo>
                  <a:cubicBezTo>
                    <a:pt x="646" y="673"/>
                    <a:pt x="438" y="842"/>
                    <a:pt x="287" y="1031"/>
                  </a:cubicBezTo>
                  <a:cubicBezTo>
                    <a:pt x="-95" y="1509"/>
                    <a:pt x="-95" y="2061"/>
                    <a:pt x="287" y="2540"/>
                  </a:cubicBezTo>
                  <a:cubicBezTo>
                    <a:pt x="410" y="2688"/>
                    <a:pt x="620" y="2850"/>
                    <a:pt x="909" y="3038"/>
                  </a:cubicBezTo>
                  <a:cubicBezTo>
                    <a:pt x="1199" y="3226"/>
                    <a:pt x="1580" y="3443"/>
                    <a:pt x="2050" y="3719"/>
                  </a:cubicBezTo>
                  <a:lnTo>
                    <a:pt x="14129" y="10778"/>
                  </a:lnTo>
                  <a:lnTo>
                    <a:pt x="2050" y="17838"/>
                  </a:lnTo>
                  <a:cubicBezTo>
                    <a:pt x="1580" y="18113"/>
                    <a:pt x="1199" y="18330"/>
                    <a:pt x="909" y="18519"/>
                  </a:cubicBezTo>
                  <a:cubicBezTo>
                    <a:pt x="620" y="18707"/>
                    <a:pt x="410" y="18869"/>
                    <a:pt x="287" y="19017"/>
                  </a:cubicBezTo>
                  <a:cubicBezTo>
                    <a:pt x="-95" y="19496"/>
                    <a:pt x="-95" y="20047"/>
                    <a:pt x="287" y="20526"/>
                  </a:cubicBezTo>
                  <a:cubicBezTo>
                    <a:pt x="438" y="20715"/>
                    <a:pt x="646" y="20884"/>
                    <a:pt x="898" y="21031"/>
                  </a:cubicBezTo>
                  <a:cubicBezTo>
                    <a:pt x="1150" y="21179"/>
                    <a:pt x="1439" y="21300"/>
                    <a:pt x="1762" y="21388"/>
                  </a:cubicBezTo>
                  <a:cubicBezTo>
                    <a:pt x="2376" y="21556"/>
                    <a:pt x="3071" y="21600"/>
                    <a:pt x="3721" y="21516"/>
                  </a:cubicBezTo>
                  <a:cubicBezTo>
                    <a:pt x="3938" y="21488"/>
                    <a:pt x="4151" y="21444"/>
                    <a:pt x="4355" y="21388"/>
                  </a:cubicBezTo>
                  <a:cubicBezTo>
                    <a:pt x="4609" y="21316"/>
                    <a:pt x="4875" y="21200"/>
                    <a:pt x="5197" y="21031"/>
                  </a:cubicBezTo>
                  <a:cubicBezTo>
                    <a:pt x="5519" y="20862"/>
                    <a:pt x="5890" y="20639"/>
                    <a:pt x="6361" y="20364"/>
                  </a:cubicBezTo>
                  <a:lnTo>
                    <a:pt x="19465" y="12705"/>
                  </a:lnTo>
                  <a:cubicBezTo>
                    <a:pt x="19683" y="12578"/>
                    <a:pt x="19879" y="12472"/>
                    <a:pt x="20053" y="12368"/>
                  </a:cubicBezTo>
                  <a:cubicBezTo>
                    <a:pt x="20226" y="12264"/>
                    <a:pt x="20374" y="12168"/>
                    <a:pt x="20514" y="12078"/>
                  </a:cubicBezTo>
                  <a:cubicBezTo>
                    <a:pt x="20541" y="12064"/>
                    <a:pt x="20580" y="12060"/>
                    <a:pt x="20606" y="12045"/>
                  </a:cubicBezTo>
                  <a:cubicBezTo>
                    <a:pt x="20858" y="11897"/>
                    <a:pt x="21066" y="11722"/>
                    <a:pt x="21217" y="11533"/>
                  </a:cubicBezTo>
                  <a:cubicBezTo>
                    <a:pt x="21408" y="11293"/>
                    <a:pt x="21505" y="11037"/>
                    <a:pt x="21505" y="10778"/>
                  </a:cubicBezTo>
                  <a:cubicBezTo>
                    <a:pt x="21505" y="10649"/>
                    <a:pt x="21484" y="10514"/>
                    <a:pt x="21436" y="10388"/>
                  </a:cubicBezTo>
                  <a:cubicBezTo>
                    <a:pt x="21388" y="10261"/>
                    <a:pt x="21312" y="10137"/>
                    <a:pt x="21217" y="10017"/>
                  </a:cubicBezTo>
                  <a:cubicBezTo>
                    <a:pt x="21066" y="9828"/>
                    <a:pt x="20858" y="9659"/>
                    <a:pt x="20606" y="9512"/>
                  </a:cubicBezTo>
                  <a:cubicBezTo>
                    <a:pt x="20580" y="9496"/>
                    <a:pt x="20541" y="9493"/>
                    <a:pt x="20514" y="9478"/>
                  </a:cubicBezTo>
                  <a:cubicBezTo>
                    <a:pt x="20374" y="9389"/>
                    <a:pt x="20226" y="9292"/>
                    <a:pt x="20053" y="9189"/>
                  </a:cubicBezTo>
                  <a:cubicBezTo>
                    <a:pt x="19879" y="9085"/>
                    <a:pt x="19683" y="8972"/>
                    <a:pt x="19465" y="8845"/>
                  </a:cubicBezTo>
                  <a:lnTo>
                    <a:pt x="6361" y="1192"/>
                  </a:lnTo>
                  <a:cubicBezTo>
                    <a:pt x="5890" y="917"/>
                    <a:pt x="5519" y="695"/>
                    <a:pt x="5197" y="525"/>
                  </a:cubicBezTo>
                  <a:cubicBezTo>
                    <a:pt x="4875" y="356"/>
                    <a:pt x="4609" y="240"/>
                    <a:pt x="4355" y="168"/>
                  </a:cubicBezTo>
                  <a:cubicBezTo>
                    <a:pt x="3946" y="57"/>
                    <a:pt x="3506" y="0"/>
                    <a:pt x="3065" y="0"/>
                  </a:cubicBezTo>
                  <a:close/>
                </a:path>
              </a:pathLst>
            </a:cu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910" name="2021"/>
            <p:cNvSpPr txBox="1"/>
            <p:nvPr/>
          </p:nvSpPr>
          <p:spPr>
            <a:xfrm>
              <a:off x="389316" y="1542319"/>
              <a:ext cx="3031369" cy="876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latin typeface="+mn-lt"/>
                  <a:ea typeface="+mn-ea"/>
                  <a:cs typeface="+mn-cs"/>
                  <a:sym typeface="Montserrat Bold"/>
                </a:defRPr>
              </a:lvl1pPr>
            </a:lstStyle>
            <a:p>
              <a:r>
                <a:t>2021</a:t>
              </a:r>
            </a:p>
          </p:txBody>
        </p:sp>
        <p:grpSp>
          <p:nvGrpSpPr>
            <p:cNvPr id="2913" name="Group"/>
            <p:cNvGrpSpPr/>
            <p:nvPr/>
          </p:nvGrpSpPr>
          <p:grpSpPr>
            <a:xfrm>
              <a:off x="0" y="2850427"/>
              <a:ext cx="3810000" cy="1854717"/>
              <a:chOff x="0" y="0"/>
              <a:chExt cx="3810000" cy="1854715"/>
            </a:xfrm>
          </p:grpSpPr>
          <p:sp>
            <p:nvSpPr>
              <p:cNvPr id="2911" name="Third years"/>
              <p:cNvSpPr txBox="1"/>
              <p:nvPr/>
            </p:nvSpPr>
            <p:spPr>
              <a:xfrm>
                <a:off x="0" y="0"/>
                <a:ext cx="38100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Third years</a:t>
                </a:r>
              </a:p>
            </p:txBody>
          </p:sp>
          <p:sp>
            <p:nvSpPr>
              <p:cNvPr id="2912" name="Aute irure lorem dolor in reprehenderit in voluptate velit. Lorem ipsum dolor"/>
              <p:cNvSpPr txBox="1"/>
              <p:nvPr/>
            </p:nvSpPr>
            <p:spPr>
              <a:xfrm>
                <a:off x="0" y="686315"/>
                <a:ext cx="3810000"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stStyle>
              <a:p>
                <a:r>
                  <a:t>Aute irure lorem dolor in reprehenderit in voluptate velit. Lorem ipsum dolor</a:t>
                </a:r>
              </a:p>
            </p:txBody>
          </p:sp>
        </p:grpSp>
      </p:grpSp>
      <p:grpSp>
        <p:nvGrpSpPr>
          <p:cNvPr id="2920" name="Group"/>
          <p:cNvGrpSpPr/>
          <p:nvPr/>
        </p:nvGrpSpPr>
        <p:grpSpPr>
          <a:xfrm>
            <a:off x="17274733" y="6327293"/>
            <a:ext cx="3810001" cy="5505244"/>
            <a:chOff x="0" y="0"/>
            <a:chExt cx="3810000" cy="5505243"/>
          </a:xfrm>
        </p:grpSpPr>
        <p:sp>
          <p:nvSpPr>
            <p:cNvPr id="2915" name="Shape"/>
            <p:cNvSpPr/>
            <p:nvPr/>
          </p:nvSpPr>
          <p:spPr>
            <a:xfrm>
              <a:off x="1315293" y="0"/>
              <a:ext cx="1179414" cy="1270000"/>
            </a:xfrm>
            <a:custGeom>
              <a:avLst/>
              <a:gdLst/>
              <a:ahLst/>
              <a:cxnLst>
                <a:cxn ang="0">
                  <a:pos x="wd2" y="hd2"/>
                </a:cxn>
                <a:cxn ang="5400000">
                  <a:pos x="wd2" y="hd2"/>
                </a:cxn>
                <a:cxn ang="10800000">
                  <a:pos x="wd2" y="hd2"/>
                </a:cxn>
                <a:cxn ang="16200000">
                  <a:pos x="wd2" y="hd2"/>
                </a:cxn>
              </a:cxnLst>
              <a:rect l="0" t="0" r="r" b="b"/>
              <a:pathLst>
                <a:path w="21540" h="21558" extrusionOk="0">
                  <a:moveTo>
                    <a:pt x="9944" y="0"/>
                  </a:moveTo>
                  <a:cubicBezTo>
                    <a:pt x="9666" y="0"/>
                    <a:pt x="9386" y="56"/>
                    <a:pt x="9128" y="168"/>
                  </a:cubicBezTo>
                  <a:cubicBezTo>
                    <a:pt x="8925" y="256"/>
                    <a:pt x="8742" y="375"/>
                    <a:pt x="8583" y="523"/>
                  </a:cubicBezTo>
                  <a:cubicBezTo>
                    <a:pt x="8424" y="670"/>
                    <a:pt x="8296" y="840"/>
                    <a:pt x="8201" y="1029"/>
                  </a:cubicBezTo>
                  <a:cubicBezTo>
                    <a:pt x="7961" y="1508"/>
                    <a:pt x="7961" y="2062"/>
                    <a:pt x="8201" y="2541"/>
                  </a:cubicBezTo>
                  <a:cubicBezTo>
                    <a:pt x="8278" y="2689"/>
                    <a:pt x="8405" y="2847"/>
                    <a:pt x="8587" y="3036"/>
                  </a:cubicBezTo>
                  <a:cubicBezTo>
                    <a:pt x="8769" y="3224"/>
                    <a:pt x="9008" y="3443"/>
                    <a:pt x="9304" y="3718"/>
                  </a:cubicBezTo>
                  <a:lnTo>
                    <a:pt x="16901" y="10778"/>
                  </a:lnTo>
                  <a:lnTo>
                    <a:pt x="9304" y="17838"/>
                  </a:lnTo>
                  <a:cubicBezTo>
                    <a:pt x="9008" y="18114"/>
                    <a:pt x="8769" y="18332"/>
                    <a:pt x="8587" y="18521"/>
                  </a:cubicBezTo>
                  <a:cubicBezTo>
                    <a:pt x="8405" y="18709"/>
                    <a:pt x="8278" y="18867"/>
                    <a:pt x="8201" y="19015"/>
                  </a:cubicBezTo>
                  <a:cubicBezTo>
                    <a:pt x="7961" y="19494"/>
                    <a:pt x="7961" y="20048"/>
                    <a:pt x="8201" y="20527"/>
                  </a:cubicBezTo>
                  <a:cubicBezTo>
                    <a:pt x="8296" y="20716"/>
                    <a:pt x="8424" y="20886"/>
                    <a:pt x="8583" y="21034"/>
                  </a:cubicBezTo>
                  <a:cubicBezTo>
                    <a:pt x="8742" y="21181"/>
                    <a:pt x="8925" y="21301"/>
                    <a:pt x="9128" y="21389"/>
                  </a:cubicBezTo>
                  <a:cubicBezTo>
                    <a:pt x="9514" y="21556"/>
                    <a:pt x="9951" y="21600"/>
                    <a:pt x="10360" y="21516"/>
                  </a:cubicBezTo>
                  <a:cubicBezTo>
                    <a:pt x="10496" y="21488"/>
                    <a:pt x="10630" y="21444"/>
                    <a:pt x="10759" y="21389"/>
                  </a:cubicBezTo>
                  <a:cubicBezTo>
                    <a:pt x="10918" y="21317"/>
                    <a:pt x="11084" y="21199"/>
                    <a:pt x="11287" y="21030"/>
                  </a:cubicBezTo>
                  <a:cubicBezTo>
                    <a:pt x="11489" y="20860"/>
                    <a:pt x="11725" y="20639"/>
                    <a:pt x="12021" y="20363"/>
                  </a:cubicBezTo>
                  <a:lnTo>
                    <a:pt x="20257" y="12709"/>
                  </a:lnTo>
                  <a:cubicBezTo>
                    <a:pt x="20394" y="12582"/>
                    <a:pt x="20517" y="12470"/>
                    <a:pt x="20626" y="12366"/>
                  </a:cubicBezTo>
                  <a:cubicBezTo>
                    <a:pt x="20735" y="12262"/>
                    <a:pt x="20834" y="12168"/>
                    <a:pt x="20922" y="12078"/>
                  </a:cubicBezTo>
                  <a:cubicBezTo>
                    <a:pt x="20939" y="12064"/>
                    <a:pt x="20961" y="12058"/>
                    <a:pt x="20978" y="12043"/>
                  </a:cubicBezTo>
                  <a:cubicBezTo>
                    <a:pt x="21136" y="11895"/>
                    <a:pt x="21265" y="11725"/>
                    <a:pt x="21360" y="11536"/>
                  </a:cubicBezTo>
                  <a:cubicBezTo>
                    <a:pt x="21480" y="11297"/>
                    <a:pt x="21540" y="11036"/>
                    <a:pt x="21540" y="10778"/>
                  </a:cubicBezTo>
                  <a:cubicBezTo>
                    <a:pt x="21540" y="10649"/>
                    <a:pt x="21527" y="10518"/>
                    <a:pt x="21497" y="10391"/>
                  </a:cubicBezTo>
                  <a:cubicBezTo>
                    <a:pt x="21467" y="10264"/>
                    <a:pt x="21420" y="10140"/>
                    <a:pt x="21360" y="10020"/>
                  </a:cubicBezTo>
                  <a:cubicBezTo>
                    <a:pt x="21265" y="9831"/>
                    <a:pt x="21136" y="9661"/>
                    <a:pt x="20978" y="9514"/>
                  </a:cubicBezTo>
                  <a:cubicBezTo>
                    <a:pt x="20961" y="9498"/>
                    <a:pt x="20939" y="9493"/>
                    <a:pt x="20922" y="9478"/>
                  </a:cubicBezTo>
                  <a:cubicBezTo>
                    <a:pt x="20834" y="9388"/>
                    <a:pt x="20735" y="9294"/>
                    <a:pt x="20626" y="9190"/>
                  </a:cubicBezTo>
                  <a:cubicBezTo>
                    <a:pt x="20517" y="9087"/>
                    <a:pt x="20394" y="8975"/>
                    <a:pt x="20257" y="8847"/>
                  </a:cubicBezTo>
                  <a:lnTo>
                    <a:pt x="12021" y="1193"/>
                  </a:lnTo>
                  <a:cubicBezTo>
                    <a:pt x="11725" y="918"/>
                    <a:pt x="11489" y="696"/>
                    <a:pt x="11287" y="527"/>
                  </a:cubicBezTo>
                  <a:cubicBezTo>
                    <a:pt x="11084" y="357"/>
                    <a:pt x="10918" y="239"/>
                    <a:pt x="10759" y="168"/>
                  </a:cubicBezTo>
                  <a:cubicBezTo>
                    <a:pt x="10501" y="56"/>
                    <a:pt x="10221" y="0"/>
                    <a:pt x="9944" y="0"/>
                  </a:cubicBezTo>
                  <a:close/>
                  <a:moveTo>
                    <a:pt x="1922" y="2708"/>
                  </a:moveTo>
                  <a:cubicBezTo>
                    <a:pt x="1644" y="2708"/>
                    <a:pt x="1364" y="2764"/>
                    <a:pt x="1107" y="2876"/>
                  </a:cubicBezTo>
                  <a:cubicBezTo>
                    <a:pt x="904" y="2964"/>
                    <a:pt x="720" y="3084"/>
                    <a:pt x="562" y="3231"/>
                  </a:cubicBezTo>
                  <a:cubicBezTo>
                    <a:pt x="403" y="3378"/>
                    <a:pt x="274" y="3549"/>
                    <a:pt x="180" y="3738"/>
                  </a:cubicBezTo>
                  <a:cubicBezTo>
                    <a:pt x="-60" y="4217"/>
                    <a:pt x="-60" y="4770"/>
                    <a:pt x="180" y="5249"/>
                  </a:cubicBezTo>
                  <a:cubicBezTo>
                    <a:pt x="257" y="5398"/>
                    <a:pt x="384" y="5556"/>
                    <a:pt x="566" y="5744"/>
                  </a:cubicBezTo>
                  <a:cubicBezTo>
                    <a:pt x="748" y="5932"/>
                    <a:pt x="987" y="6151"/>
                    <a:pt x="1283" y="6426"/>
                  </a:cubicBezTo>
                  <a:lnTo>
                    <a:pt x="5965" y="10778"/>
                  </a:lnTo>
                  <a:lnTo>
                    <a:pt x="1283" y="15130"/>
                  </a:lnTo>
                  <a:cubicBezTo>
                    <a:pt x="987" y="15405"/>
                    <a:pt x="748" y="15624"/>
                    <a:pt x="566" y="15812"/>
                  </a:cubicBezTo>
                  <a:cubicBezTo>
                    <a:pt x="384" y="16000"/>
                    <a:pt x="257" y="16159"/>
                    <a:pt x="180" y="16307"/>
                  </a:cubicBezTo>
                  <a:cubicBezTo>
                    <a:pt x="-60" y="16786"/>
                    <a:pt x="-60" y="17339"/>
                    <a:pt x="180" y="17819"/>
                  </a:cubicBezTo>
                  <a:cubicBezTo>
                    <a:pt x="274" y="18007"/>
                    <a:pt x="403" y="18178"/>
                    <a:pt x="562" y="18325"/>
                  </a:cubicBezTo>
                  <a:cubicBezTo>
                    <a:pt x="720" y="18472"/>
                    <a:pt x="904" y="18592"/>
                    <a:pt x="1107" y="18680"/>
                  </a:cubicBezTo>
                  <a:cubicBezTo>
                    <a:pt x="1493" y="18848"/>
                    <a:pt x="1929" y="18892"/>
                    <a:pt x="2338" y="18808"/>
                  </a:cubicBezTo>
                  <a:cubicBezTo>
                    <a:pt x="2475" y="18780"/>
                    <a:pt x="2610" y="18737"/>
                    <a:pt x="2738" y="18680"/>
                  </a:cubicBezTo>
                  <a:cubicBezTo>
                    <a:pt x="2897" y="18608"/>
                    <a:pt x="3063" y="18490"/>
                    <a:pt x="3265" y="18321"/>
                  </a:cubicBezTo>
                  <a:cubicBezTo>
                    <a:pt x="3468" y="18152"/>
                    <a:pt x="3703" y="17930"/>
                    <a:pt x="3999" y="17655"/>
                  </a:cubicBezTo>
                  <a:lnTo>
                    <a:pt x="9321" y="12709"/>
                  </a:lnTo>
                  <a:cubicBezTo>
                    <a:pt x="9458" y="12582"/>
                    <a:pt x="9581" y="12470"/>
                    <a:pt x="9690" y="12366"/>
                  </a:cubicBezTo>
                  <a:cubicBezTo>
                    <a:pt x="9799" y="12262"/>
                    <a:pt x="9898" y="12168"/>
                    <a:pt x="9986" y="12078"/>
                  </a:cubicBezTo>
                  <a:cubicBezTo>
                    <a:pt x="10004" y="12064"/>
                    <a:pt x="10026" y="12058"/>
                    <a:pt x="10042" y="12043"/>
                  </a:cubicBezTo>
                  <a:cubicBezTo>
                    <a:pt x="10201" y="11895"/>
                    <a:pt x="10329" y="11725"/>
                    <a:pt x="10424" y="11536"/>
                  </a:cubicBezTo>
                  <a:cubicBezTo>
                    <a:pt x="10544" y="11297"/>
                    <a:pt x="10604" y="11036"/>
                    <a:pt x="10604" y="10778"/>
                  </a:cubicBezTo>
                  <a:cubicBezTo>
                    <a:pt x="10604" y="10649"/>
                    <a:pt x="10592" y="10518"/>
                    <a:pt x="10562" y="10391"/>
                  </a:cubicBezTo>
                  <a:cubicBezTo>
                    <a:pt x="10532" y="10264"/>
                    <a:pt x="10484" y="10140"/>
                    <a:pt x="10424" y="10020"/>
                  </a:cubicBezTo>
                  <a:cubicBezTo>
                    <a:pt x="10329" y="9831"/>
                    <a:pt x="10201" y="9661"/>
                    <a:pt x="10042" y="9514"/>
                  </a:cubicBezTo>
                  <a:cubicBezTo>
                    <a:pt x="10026" y="9498"/>
                    <a:pt x="10004" y="9493"/>
                    <a:pt x="9986" y="9478"/>
                  </a:cubicBezTo>
                  <a:cubicBezTo>
                    <a:pt x="9898" y="9388"/>
                    <a:pt x="9799" y="9294"/>
                    <a:pt x="9690" y="9190"/>
                  </a:cubicBezTo>
                  <a:cubicBezTo>
                    <a:pt x="9581" y="9087"/>
                    <a:pt x="9458" y="8975"/>
                    <a:pt x="9321" y="8847"/>
                  </a:cubicBezTo>
                  <a:lnTo>
                    <a:pt x="3999" y="3901"/>
                  </a:lnTo>
                  <a:cubicBezTo>
                    <a:pt x="3703" y="3626"/>
                    <a:pt x="3468" y="3404"/>
                    <a:pt x="3265" y="3235"/>
                  </a:cubicBezTo>
                  <a:cubicBezTo>
                    <a:pt x="3063" y="3066"/>
                    <a:pt x="2897" y="2948"/>
                    <a:pt x="2738" y="2876"/>
                  </a:cubicBezTo>
                  <a:cubicBezTo>
                    <a:pt x="2480" y="2764"/>
                    <a:pt x="2200" y="2708"/>
                    <a:pt x="1922" y="2708"/>
                  </a:cubicBezTo>
                  <a:close/>
                </a:path>
              </a:pathLst>
            </a:cu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916" name="2022"/>
            <p:cNvSpPr txBox="1"/>
            <p:nvPr/>
          </p:nvSpPr>
          <p:spPr>
            <a:xfrm>
              <a:off x="389317" y="1415319"/>
              <a:ext cx="3031369" cy="1104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6500" spc="0">
                  <a:latin typeface="+mn-lt"/>
                  <a:ea typeface="+mn-ea"/>
                  <a:cs typeface="+mn-cs"/>
                  <a:sym typeface="Montserrat Bold"/>
                </a:defRPr>
              </a:lvl1pPr>
            </a:lstStyle>
            <a:p>
              <a:r>
                <a:t>2022</a:t>
              </a:r>
            </a:p>
          </p:txBody>
        </p:sp>
        <p:grpSp>
          <p:nvGrpSpPr>
            <p:cNvPr id="2919" name="Group"/>
            <p:cNvGrpSpPr/>
            <p:nvPr/>
          </p:nvGrpSpPr>
          <p:grpSpPr>
            <a:xfrm>
              <a:off x="0" y="2850427"/>
              <a:ext cx="3810000" cy="2654817"/>
              <a:chOff x="0" y="0"/>
              <a:chExt cx="3810000" cy="2654815"/>
            </a:xfrm>
          </p:grpSpPr>
          <p:sp>
            <p:nvSpPr>
              <p:cNvPr id="2917" name="Next years"/>
              <p:cNvSpPr txBox="1"/>
              <p:nvPr/>
            </p:nvSpPr>
            <p:spPr>
              <a:xfrm>
                <a:off x="0" y="0"/>
                <a:ext cx="38100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Next years</a:t>
                </a:r>
              </a:p>
            </p:txBody>
          </p:sp>
          <p:sp>
            <p:nvSpPr>
              <p:cNvPr id="2918" name="Aute irure lorem dolor in reprehenderit in voluptate velit. Lorem ipsum dolor sit amet, consectetur adipiscing elit, sed do eiusmod tempor"/>
              <p:cNvSpPr txBox="1"/>
              <p:nvPr/>
            </p:nvSpPr>
            <p:spPr>
              <a:xfrm>
                <a:off x="0" y="686315"/>
                <a:ext cx="3810000" cy="1968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stStyle>
              <a:p>
                <a:r>
                  <a:t>Aute irure lorem dolor in reprehenderit in voluptate velit. Lorem ipsum dolor sit amet, consectetur adipiscing elit, sed do eiusmod tempor</a:t>
                </a:r>
              </a:p>
            </p:txBody>
          </p:sp>
        </p:gr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1" nodeType="withEffect">
                                  <p:stCondLst>
                                    <p:cond delay="0"/>
                                  </p:stCondLst>
                                  <p:iterate>
                                    <p:tmAbs val="0"/>
                                  </p:iterate>
                                  <p:childTnLst>
                                    <p:set>
                                      <p:cBhvr>
                                        <p:cTn id="6" fill="hold"/>
                                        <p:tgtEl>
                                          <p:spTgt spid="2892"/>
                                        </p:tgtEl>
                                        <p:attrNameLst>
                                          <p:attrName>style.visibility</p:attrName>
                                        </p:attrNameLst>
                                      </p:cBhvr>
                                      <p:to>
                                        <p:strVal val="visible"/>
                                      </p:to>
                                    </p:set>
                                    <p:anim calcmode="lin" valueType="num">
                                      <p:cBhvr>
                                        <p:cTn id="7" dur="1000" fill="hold"/>
                                        <p:tgtEl>
                                          <p:spTgt spid="2892"/>
                                        </p:tgtEl>
                                        <p:attrNameLst>
                                          <p:attrName>ppt_x</p:attrName>
                                        </p:attrNameLst>
                                      </p:cBhvr>
                                      <p:tavLst>
                                        <p:tav tm="0">
                                          <p:val>
                                            <p:strVal val="#ppt_x"/>
                                          </p:val>
                                        </p:tav>
                                        <p:tav tm="100000">
                                          <p:val>
                                            <p:strVal val="#ppt_x"/>
                                          </p:val>
                                        </p:tav>
                                      </p:tavLst>
                                    </p:anim>
                                    <p:anim calcmode="lin" valueType="num">
                                      <p:cBhvr>
                                        <p:cTn id="8" dur="1000" fill="hold"/>
                                        <p:tgtEl>
                                          <p:spTgt spid="2892"/>
                                        </p:tgtEl>
                                        <p:attrNameLst>
                                          <p:attrName>ppt_y</p:attrName>
                                        </p:attrNameLst>
                                      </p:cBhvr>
                                      <p:tavLst>
                                        <p:tav tm="0">
                                          <p:val>
                                            <p:strVal val="0-#ppt_h/2"/>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2896"/>
                                        </p:tgtEl>
                                        <p:attrNameLst>
                                          <p:attrName>style.visibility</p:attrName>
                                        </p:attrNameLst>
                                      </p:cBhvr>
                                      <p:to>
                                        <p:strVal val="visible"/>
                                      </p:to>
                                    </p:set>
                                    <p:anim calcmode="lin" valueType="num">
                                      <p:cBhvr>
                                        <p:cTn id="11" dur="1000" fill="hold"/>
                                        <p:tgtEl>
                                          <p:spTgt spid="2896"/>
                                        </p:tgtEl>
                                        <p:attrNameLst>
                                          <p:attrName>ppt_x</p:attrName>
                                        </p:attrNameLst>
                                      </p:cBhvr>
                                      <p:tavLst>
                                        <p:tav tm="0">
                                          <p:val>
                                            <p:strVal val="#ppt_x"/>
                                          </p:val>
                                        </p:tav>
                                        <p:tav tm="100000">
                                          <p:val>
                                            <p:strVal val="#ppt_x"/>
                                          </p:val>
                                        </p:tav>
                                      </p:tavLst>
                                    </p:anim>
                                    <p:anim calcmode="lin" valueType="num">
                                      <p:cBhvr>
                                        <p:cTn id="12" dur="1000" fill="hold"/>
                                        <p:tgtEl>
                                          <p:spTgt spid="2896"/>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2902"/>
                                        </p:tgtEl>
                                        <p:attrNameLst>
                                          <p:attrName>style.visibility</p:attrName>
                                        </p:attrNameLst>
                                      </p:cBhvr>
                                      <p:to>
                                        <p:strVal val="visible"/>
                                      </p:to>
                                    </p:set>
                                    <p:anim calcmode="lin" valueType="num">
                                      <p:cBhvr>
                                        <p:cTn id="15" dur="1000" fill="hold"/>
                                        <p:tgtEl>
                                          <p:spTgt spid="2902"/>
                                        </p:tgtEl>
                                        <p:attrNameLst>
                                          <p:attrName>ppt_x</p:attrName>
                                        </p:attrNameLst>
                                      </p:cBhvr>
                                      <p:tavLst>
                                        <p:tav tm="0">
                                          <p:val>
                                            <p:strVal val="#ppt_x"/>
                                          </p:val>
                                        </p:tav>
                                        <p:tav tm="100000">
                                          <p:val>
                                            <p:strVal val="#ppt_x"/>
                                          </p:val>
                                        </p:tav>
                                      </p:tavLst>
                                    </p:anim>
                                    <p:anim calcmode="lin" valueType="num">
                                      <p:cBhvr>
                                        <p:cTn id="16" dur="1000" fill="hold"/>
                                        <p:tgtEl>
                                          <p:spTgt spid="2902"/>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2908"/>
                                        </p:tgtEl>
                                        <p:attrNameLst>
                                          <p:attrName>style.visibility</p:attrName>
                                        </p:attrNameLst>
                                      </p:cBhvr>
                                      <p:to>
                                        <p:strVal val="visible"/>
                                      </p:to>
                                    </p:set>
                                    <p:anim calcmode="lin" valueType="num">
                                      <p:cBhvr>
                                        <p:cTn id="19" dur="1000" fill="hold"/>
                                        <p:tgtEl>
                                          <p:spTgt spid="2908"/>
                                        </p:tgtEl>
                                        <p:attrNameLst>
                                          <p:attrName>ppt_x</p:attrName>
                                        </p:attrNameLst>
                                      </p:cBhvr>
                                      <p:tavLst>
                                        <p:tav tm="0">
                                          <p:val>
                                            <p:strVal val="#ppt_x"/>
                                          </p:val>
                                        </p:tav>
                                        <p:tav tm="100000">
                                          <p:val>
                                            <p:strVal val="#ppt_x"/>
                                          </p:val>
                                        </p:tav>
                                      </p:tavLst>
                                    </p:anim>
                                    <p:anim calcmode="lin" valueType="num">
                                      <p:cBhvr>
                                        <p:cTn id="20" dur="1000" fill="hold"/>
                                        <p:tgtEl>
                                          <p:spTgt spid="2908"/>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2914"/>
                                        </p:tgtEl>
                                        <p:attrNameLst>
                                          <p:attrName>style.visibility</p:attrName>
                                        </p:attrNameLst>
                                      </p:cBhvr>
                                      <p:to>
                                        <p:strVal val="visible"/>
                                      </p:to>
                                    </p:set>
                                    <p:anim calcmode="lin" valueType="num">
                                      <p:cBhvr>
                                        <p:cTn id="23" dur="1000" fill="hold"/>
                                        <p:tgtEl>
                                          <p:spTgt spid="2914"/>
                                        </p:tgtEl>
                                        <p:attrNameLst>
                                          <p:attrName>ppt_x</p:attrName>
                                        </p:attrNameLst>
                                      </p:cBhvr>
                                      <p:tavLst>
                                        <p:tav tm="0">
                                          <p:val>
                                            <p:strVal val="#ppt_x"/>
                                          </p:val>
                                        </p:tav>
                                        <p:tav tm="100000">
                                          <p:val>
                                            <p:strVal val="#ppt_x"/>
                                          </p:val>
                                        </p:tav>
                                      </p:tavLst>
                                    </p:anim>
                                    <p:anim calcmode="lin" valueType="num">
                                      <p:cBhvr>
                                        <p:cTn id="24" dur="1000" fill="hold"/>
                                        <p:tgtEl>
                                          <p:spTgt spid="2914"/>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6" nodeType="withEffect">
                                  <p:stCondLst>
                                    <p:cond delay="2500"/>
                                  </p:stCondLst>
                                  <p:iterate>
                                    <p:tmAbs val="0"/>
                                  </p:iterate>
                                  <p:childTnLst>
                                    <p:set>
                                      <p:cBhvr>
                                        <p:cTn id="26" fill="hold"/>
                                        <p:tgtEl>
                                          <p:spTgt spid="2920"/>
                                        </p:tgtEl>
                                        <p:attrNameLst>
                                          <p:attrName>style.visibility</p:attrName>
                                        </p:attrNameLst>
                                      </p:cBhvr>
                                      <p:to>
                                        <p:strVal val="visible"/>
                                      </p:to>
                                    </p:set>
                                    <p:anim calcmode="lin" valueType="num">
                                      <p:cBhvr>
                                        <p:cTn id="27" dur="1000" fill="hold"/>
                                        <p:tgtEl>
                                          <p:spTgt spid="2920"/>
                                        </p:tgtEl>
                                        <p:attrNameLst>
                                          <p:attrName>ppt_x</p:attrName>
                                        </p:attrNameLst>
                                      </p:cBhvr>
                                      <p:tavLst>
                                        <p:tav tm="0">
                                          <p:val>
                                            <p:strVal val="#ppt_x"/>
                                          </p:val>
                                        </p:tav>
                                        <p:tav tm="100000">
                                          <p:val>
                                            <p:strVal val="#ppt_x"/>
                                          </p:val>
                                        </p:tav>
                                      </p:tavLst>
                                    </p:anim>
                                    <p:anim calcmode="lin" valueType="num">
                                      <p:cBhvr>
                                        <p:cTn id="28" dur="1000" fill="hold"/>
                                        <p:tgtEl>
                                          <p:spTgt spid="29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 grpId="1" animBg="1" advAuto="0"/>
      <p:bldP spid="2896" grpId="2" animBg="1" advAuto="0"/>
      <p:bldP spid="2902" grpId="3" animBg="1" advAuto="0"/>
      <p:bldP spid="2908" grpId="4" animBg="1" advAuto="0"/>
      <p:bldP spid="2914" grpId="5" animBg="1" advAuto="0"/>
      <p:bldP spid="2920" grpId="6" animBg="1" advAuto="0"/>
    </p:bldLst>
  </p:timing>
</p:sld>
</file>

<file path=ppt/theme/theme1.xml><?xml version="1.0" encoding="utf-8"?>
<a:theme xmlns:a="http://schemas.openxmlformats.org/drawingml/2006/main" name="White">
  <a:themeElements>
    <a:clrScheme name="Custom 3">
      <a:dk1>
        <a:srgbClr val="454546"/>
      </a:dk1>
      <a:lt1>
        <a:srgbClr val="FFFFFF"/>
      </a:lt1>
      <a:dk2>
        <a:srgbClr val="5E5E5E"/>
      </a:dk2>
      <a:lt2>
        <a:srgbClr val="D5D5D5"/>
      </a:lt2>
      <a:accent1>
        <a:srgbClr val="2F558C"/>
      </a:accent1>
      <a:accent2>
        <a:srgbClr val="F47920"/>
      </a:accent2>
      <a:accent3>
        <a:srgbClr val="1A6062"/>
      </a:accent3>
      <a:accent4>
        <a:srgbClr val="FAE232"/>
      </a:accent4>
      <a:accent5>
        <a:srgbClr val="FF644E"/>
      </a:accent5>
      <a:accent6>
        <a:srgbClr val="EF5FA7"/>
      </a:accent6>
      <a:hlink>
        <a:srgbClr val="0000FF"/>
      </a:hlink>
      <a:folHlink>
        <a:srgbClr val="FF00FF"/>
      </a:folHlink>
    </a:clrScheme>
    <a:fontScheme name="White">
      <a:majorFont>
        <a:latin typeface="Montserrat Bold"/>
        <a:ea typeface="Montserrat Bold"/>
        <a:cs typeface="Montserrat Bold"/>
      </a:majorFont>
      <a:minorFont>
        <a:latin typeface="Montserrat Bold"/>
        <a:ea typeface="Montserrat Bold"/>
        <a:cs typeface="Montserrat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Montserrat Bold"/>
        <a:ea typeface="Montserrat Bold"/>
        <a:cs typeface="Montserrat Bold"/>
      </a:majorFont>
      <a:minorFont>
        <a:latin typeface="Montserrat Bold"/>
        <a:ea typeface="Montserrat Bold"/>
        <a:cs typeface="Montserrat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3387</TotalTime>
  <Words>5582</Words>
  <Application>Microsoft Office PowerPoint</Application>
  <PresentationFormat>Custom</PresentationFormat>
  <Paragraphs>915</Paragraphs>
  <Slides>60</Slides>
  <Notes>0</Notes>
  <HiddenSlides>3</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60</vt:i4>
      </vt:variant>
    </vt:vector>
  </HeadingPairs>
  <TitlesOfParts>
    <vt:vector size="64" baseType="lpstr">
      <vt:lpstr>Helvetica Neue</vt:lpstr>
      <vt:lpstr>Montserrat Bold</vt:lpstr>
      <vt:lpstr>Raleway</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Warbucks</dc:creator>
  <cp:lastModifiedBy>Ole</cp:lastModifiedBy>
  <cp:revision>53</cp:revision>
  <dcterms:modified xsi:type="dcterms:W3CDTF">2025-02-11T19:32:54Z</dcterms:modified>
</cp:coreProperties>
</file>