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60" r:id="rId2"/>
    <p:sldId id="259" r:id="rId3"/>
    <p:sldId id="660" r:id="rId4"/>
    <p:sldId id="661" r:id="rId5"/>
    <p:sldId id="261" r:id="rId6"/>
    <p:sldId id="262" r:id="rId7"/>
    <p:sldId id="336" r:id="rId8"/>
    <p:sldId id="337" r:id="rId9"/>
    <p:sldId id="338" r:id="rId10"/>
    <p:sldId id="339" r:id="rId11"/>
    <p:sldId id="264" r:id="rId12"/>
    <p:sldId id="266" r:id="rId13"/>
    <p:sldId id="267"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6" r:id="rId39"/>
    <p:sldId id="297" r:id="rId40"/>
    <p:sldId id="298" r:id="rId41"/>
    <p:sldId id="299" r:id="rId42"/>
    <p:sldId id="300" r:id="rId43"/>
    <p:sldId id="301" r:id="rId44"/>
    <p:sldId id="302" r:id="rId45"/>
    <p:sldId id="304" r:id="rId46"/>
    <p:sldId id="305" r:id="rId47"/>
    <p:sldId id="306" r:id="rId48"/>
    <p:sldId id="309" r:id="rId49"/>
    <p:sldId id="311" r:id="rId50"/>
    <p:sldId id="313" r:id="rId51"/>
    <p:sldId id="314" r:id="rId52"/>
    <p:sldId id="316" r:id="rId53"/>
    <p:sldId id="317" r:id="rId54"/>
    <p:sldId id="318" r:id="rId55"/>
    <p:sldId id="319" r:id="rId56"/>
    <p:sldId id="320" r:id="rId57"/>
    <p:sldId id="321" r:id="rId58"/>
    <p:sldId id="322" r:id="rId59"/>
    <p:sldId id="323" r:id="rId6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1pPr>
    <a:lvl2pPr marL="0" marR="0" indent="228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2pPr>
    <a:lvl3pPr marL="0" marR="0" indent="457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3pPr>
    <a:lvl4pPr marL="0" marR="0" indent="685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4pPr>
    <a:lvl5pPr marL="0" marR="0" indent="9144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5pPr>
    <a:lvl6pPr marL="0" marR="0" indent="11430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6pPr>
    <a:lvl7pPr marL="0" marR="0" indent="13716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7pPr>
    <a:lvl8pPr marL="0" marR="0" indent="16002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8pPr>
    <a:lvl9pPr marL="0" marR="0" indent="182880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lvl9pPr>
  </p:defaultTextStyle>
  <p:extLst>
    <p:ext uri="{521415D9-36F7-43E2-AB2F-B90AF26B5E84}">
      <p14:sectionLst xmlns:p14="http://schemas.microsoft.com/office/powerpoint/2010/main">
        <p14:section name="Instructions" id="{9E051B06-0EE3-4821-AEFC-02B15ED55E6C}">
          <p14:sldIdLst>
            <p14:sldId id="260"/>
            <p14:sldId id="259"/>
            <p14:sldId id="660"/>
            <p14:sldId id="661"/>
          </p14:sldIdLst>
        </p14:section>
        <p14:section name="Design / Photo Slides" id="{35ADD528-55A2-4C2C-B192-763D8342539E}">
          <p14:sldIdLst>
            <p14:sldId id="261"/>
            <p14:sldId id="262"/>
            <p14:sldId id="336"/>
            <p14:sldId id="337"/>
            <p14:sldId id="338"/>
            <p14:sldId id="339"/>
            <p14:sldId id="264"/>
            <p14:sldId id="266"/>
            <p14:sldId id="267"/>
            <p14:sldId id="269"/>
            <p14:sldId id="271"/>
            <p14:sldId id="272"/>
            <p14:sldId id="273"/>
            <p14:sldId id="274"/>
            <p14:sldId id="275"/>
            <p14:sldId id="276"/>
            <p14:sldId id="277"/>
            <p14:sldId id="278"/>
            <p14:sldId id="279"/>
            <p14:sldId id="280"/>
            <p14:sldId id="281"/>
            <p14:sldId id="283"/>
            <p14:sldId id="284"/>
            <p14:sldId id="285"/>
            <p14:sldId id="286"/>
            <p14:sldId id="287"/>
            <p14:sldId id="288"/>
            <p14:sldId id="289"/>
            <p14:sldId id="290"/>
            <p14:sldId id="291"/>
            <p14:sldId id="292"/>
            <p14:sldId id="293"/>
            <p14:sldId id="294"/>
            <p14:sldId id="296"/>
            <p14:sldId id="297"/>
            <p14:sldId id="298"/>
            <p14:sldId id="299"/>
            <p14:sldId id="300"/>
            <p14:sldId id="301"/>
            <p14:sldId id="302"/>
            <p14:sldId id="304"/>
            <p14:sldId id="305"/>
            <p14:sldId id="306"/>
            <p14:sldId id="309"/>
            <p14:sldId id="311"/>
            <p14:sldId id="313"/>
            <p14:sldId id="314"/>
            <p14:sldId id="316"/>
            <p14:sldId id="317"/>
            <p14:sldId id="318"/>
            <p14:sldId id="319"/>
          </p14:sldIdLst>
        </p14:section>
        <p14:section name="Tabs" id="{5A068513-B205-4D10-B7B1-2674ED8E9177}">
          <p14:sldIdLst>
            <p14:sldId id="320"/>
            <p14:sldId id="321"/>
            <p14:sldId id="322"/>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5D5D5"/>
    <a:srgbClr val="454546"/>
    <a:srgbClr val="F47920"/>
    <a:srgbClr val="2F55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p:restoredTop sz="94694"/>
  </p:normalViewPr>
  <p:slideViewPr>
    <p:cSldViewPr snapToGrid="0" snapToObjects="1">
      <p:cViewPr varScale="1">
        <p:scale>
          <a:sx n="56" d="100"/>
          <a:sy n="56" d="100"/>
        </p:scale>
        <p:origin x="63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7" name="Shape 17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728" name="Shape 17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Master">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50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06" name="Rectangle"/>
          <p:cNvSpPr>
            <a:spLocks noGrp="1"/>
          </p:cNvSpPr>
          <p:nvPr>
            <p:ph type="body" sz="half" idx="22"/>
          </p:nvPr>
        </p:nvSpPr>
        <p:spPr>
          <a:xfrm flipH="1">
            <a:off x="-1" y="4572000"/>
            <a:ext cx="24384001" cy="4572000"/>
          </a:xfrm>
          <a:prstGeom prst="rect">
            <a:avLst/>
          </a:prstGeom>
          <a:gradFill>
            <a:gsLst>
              <a:gs pos="0">
                <a:srgbClr val="000000">
                  <a:alpha val="0"/>
                </a:srgbClr>
              </a:gs>
              <a:gs pos="100000">
                <a:srgbClr val="000000"/>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7" name="Rectangle"/>
          <p:cNvSpPr>
            <a:spLocks noGrp="1"/>
          </p:cNvSpPr>
          <p:nvPr>
            <p:ph type="body" sz="half" idx="23"/>
          </p:nvPr>
        </p:nvSpPr>
        <p:spPr>
          <a:xfrm>
            <a:off x="0" y="-1"/>
            <a:ext cx="24384001" cy="4572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1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16" name="Rectangle"/>
          <p:cNvSpPr>
            <a:spLocks noGrp="1"/>
          </p:cNvSpPr>
          <p:nvPr>
            <p:ph type="body" idx="22"/>
          </p:nvPr>
        </p:nvSpPr>
        <p:spPr>
          <a:xfrm>
            <a:off x="0" y="0"/>
            <a:ext cx="12192001" cy="13716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24"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25" name="Rectangle"/>
          <p:cNvSpPr>
            <a:spLocks noGrp="1"/>
          </p:cNvSpPr>
          <p:nvPr>
            <p:ph type="body" idx="22"/>
          </p:nvPr>
        </p:nvSpPr>
        <p:spPr>
          <a:xfrm>
            <a:off x="0" y="0"/>
            <a:ext cx="24384001" cy="6858001"/>
          </a:xfrm>
          <a:prstGeom prst="rect">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551"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52" name="Rectangle"/>
          <p:cNvSpPr>
            <a:spLocks noGrp="1"/>
          </p:cNvSpPr>
          <p:nvPr>
            <p:ph type="body" sz="half" idx="22"/>
          </p:nvPr>
        </p:nvSpPr>
        <p:spPr>
          <a:xfrm>
            <a:off x="8128000" y="0"/>
            <a:ext cx="8128000" cy="13716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553" name="Rectangle"/>
          <p:cNvSpPr>
            <a:spLocks noGrp="1"/>
          </p:cNvSpPr>
          <p:nvPr>
            <p:ph type="body" sz="half" idx="23"/>
          </p:nvPr>
        </p:nvSpPr>
        <p:spPr>
          <a:xfrm>
            <a:off x="16256000" y="-1"/>
            <a:ext cx="8128000"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4" name="Rounded Rectangle"/>
          <p:cNvSpPr>
            <a:spLocks noGrp="1"/>
          </p:cNvSpPr>
          <p:nvPr>
            <p:ph type="body" idx="24"/>
          </p:nvPr>
        </p:nvSpPr>
        <p:spPr>
          <a:xfrm>
            <a:off x="1270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562"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563" name="Rectangle"/>
          <p:cNvSpPr>
            <a:spLocks noGrp="1"/>
          </p:cNvSpPr>
          <p:nvPr>
            <p:ph type="body" sz="half" idx="22"/>
          </p:nvPr>
        </p:nvSpPr>
        <p:spPr>
          <a:xfrm>
            <a:off x="8128000" y="0"/>
            <a:ext cx="8128000" cy="13716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4" name="Rectangle"/>
          <p:cNvSpPr>
            <a:spLocks noGrp="1"/>
          </p:cNvSpPr>
          <p:nvPr>
            <p:ph type="body" sz="half" idx="23"/>
          </p:nvPr>
        </p:nvSpPr>
        <p:spPr>
          <a:xfrm>
            <a:off x="0" y="-1"/>
            <a:ext cx="8128001"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5" name="Rounded Rectangle"/>
          <p:cNvSpPr>
            <a:spLocks noGrp="1"/>
          </p:cNvSpPr>
          <p:nvPr>
            <p:ph type="body" idx="24"/>
          </p:nvPr>
        </p:nvSpPr>
        <p:spPr>
          <a:xfrm>
            <a:off x="8128000" y="1270000"/>
            <a:ext cx="14986000" cy="11176000"/>
          </a:xfrm>
          <a:prstGeom prst="roundRect">
            <a:avLst>
              <a:gd name="adj" fmla="val 5712"/>
            </a:avLst>
          </a:prstGeom>
          <a:solidFill>
            <a:srgbClr val="FFFFFF">
              <a:alpha val="90000"/>
            </a:srgb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5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01" name="Insert Picture Here 2018 Darker.png"/>
          <p:cNvSpPr>
            <a:spLocks noGrp="1"/>
          </p:cNvSpPr>
          <p:nvPr>
            <p:ph type="pic" idx="21"/>
          </p:nvPr>
        </p:nvSpPr>
        <p:spPr>
          <a:xfrm>
            <a:off x="-1" y="3428986"/>
            <a:ext cx="24384001" cy="13716001"/>
          </a:xfrm>
          <a:prstGeom prst="rect">
            <a:avLst/>
          </a:prstGeom>
        </p:spPr>
        <p:txBody>
          <a:bodyPr lIns="91439" tIns="45719" rIns="91439" bIns="45719">
            <a:noAutofit/>
          </a:bodyPr>
          <a:lstStyle/>
          <a:p>
            <a:endParaRPr/>
          </a:p>
        </p:txBody>
      </p:sp>
      <p:sp>
        <p:nvSpPr>
          <p:cNvPr id="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09" name="Insert Picture Here 2018 Darker.png"/>
          <p:cNvSpPr>
            <a:spLocks noGrp="1"/>
          </p:cNvSpPr>
          <p:nvPr>
            <p:ph type="pic" idx="21"/>
          </p:nvPr>
        </p:nvSpPr>
        <p:spPr>
          <a:xfrm>
            <a:off x="-1139473" y="1270000"/>
            <a:ext cx="19868446" cy="11176000"/>
          </a:xfrm>
          <a:prstGeom prst="rect">
            <a:avLst/>
          </a:prstGeom>
        </p:spPr>
        <p:txBody>
          <a:bodyPr lIns="91439" tIns="45719" rIns="91439" bIns="45719">
            <a:noAutofit/>
          </a:bodyPr>
          <a:lstStyle/>
          <a:p>
            <a:endParaRPr/>
          </a:p>
        </p:txBody>
      </p:sp>
      <p:sp>
        <p:nvSpPr>
          <p:cNvPr id="610" name="Rounded Rectangle"/>
          <p:cNvSpPr>
            <a:spLocks noGrp="1"/>
          </p:cNvSpPr>
          <p:nvPr>
            <p:ph type="body" sz="half" idx="22"/>
          </p:nvPr>
        </p:nvSpPr>
        <p:spPr>
          <a:xfrm>
            <a:off x="12192000" y="2730500"/>
            <a:ext cx="8255000" cy="8255000"/>
          </a:xfrm>
          <a:prstGeom prst="roundRect">
            <a:avLst>
              <a:gd name="adj" fmla="val 7734"/>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18" name="Insert Picture Here 2018 Darker.png"/>
          <p:cNvSpPr>
            <a:spLocks noGrp="1"/>
          </p:cNvSpPr>
          <p:nvPr>
            <p:ph type="pic" idx="21"/>
          </p:nvPr>
        </p:nvSpPr>
        <p:spPr>
          <a:xfrm>
            <a:off x="7718777" y="1270000"/>
            <a:ext cx="19868446" cy="11176000"/>
          </a:xfrm>
          <a:prstGeom prst="rect">
            <a:avLst/>
          </a:prstGeom>
        </p:spPr>
        <p:txBody>
          <a:bodyPr lIns="91439" tIns="45719" rIns="91439" bIns="45719">
            <a:noAutofit/>
          </a:bodyPr>
          <a:lstStyle/>
          <a:p>
            <a:endParaRPr/>
          </a:p>
        </p:txBody>
      </p:sp>
      <p:sp>
        <p:nvSpPr>
          <p:cNvPr id="619" name="Rounded Rectangle"/>
          <p:cNvSpPr>
            <a:spLocks noGrp="1"/>
          </p:cNvSpPr>
          <p:nvPr>
            <p:ph type="body" sz="half" idx="22"/>
          </p:nvPr>
        </p:nvSpPr>
        <p:spPr>
          <a:xfrm>
            <a:off x="6094453" y="3976817"/>
            <a:ext cx="12195094" cy="5762366"/>
          </a:xfrm>
          <a:prstGeom prst="roundRect">
            <a:avLst>
              <a:gd name="adj" fmla="val 11079"/>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36" name="Rounded Rectangle"/>
          <p:cNvSpPr>
            <a:spLocks noGrp="1"/>
          </p:cNvSpPr>
          <p:nvPr>
            <p:ph type="body" sz="half" idx="21"/>
          </p:nvPr>
        </p:nvSpPr>
        <p:spPr>
          <a:xfrm>
            <a:off x="12192000" y="1270000"/>
            <a:ext cx="10922000" cy="11176000"/>
          </a:xfrm>
          <a:prstGeom prst="roundRect">
            <a:avLst>
              <a:gd name="adj" fmla="val 11654"/>
            </a:avLst>
          </a:prstGeom>
          <a:solidFill>
            <a:schemeClr val="accent1"/>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37" name="Insert Picture Here 2018 Darker.png"/>
          <p:cNvSpPr>
            <a:spLocks noGrp="1"/>
          </p:cNvSpPr>
          <p:nvPr>
            <p:ph type="pic" idx="22"/>
          </p:nvPr>
        </p:nvSpPr>
        <p:spPr>
          <a:xfrm>
            <a:off x="2540000" y="1428750"/>
            <a:ext cx="19304000" cy="10858501"/>
          </a:xfrm>
          <a:prstGeom prst="rect">
            <a:avLst/>
          </a:prstGeom>
        </p:spPr>
        <p:txBody>
          <a:bodyPr lIns="91439" tIns="45719" rIns="91439" bIns="45719">
            <a:noAutofit/>
          </a:bodyPr>
          <a:lstStyle/>
          <a:p>
            <a:endParaRPr/>
          </a:p>
        </p:txBody>
      </p:sp>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5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5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7" name="Rectangle"/>
          <p:cNvSpPr>
            <a:spLocks noGrp="1"/>
          </p:cNvSpPr>
          <p:nvPr>
            <p:ph type="body" sz="half" idx="23"/>
          </p:nvPr>
        </p:nvSpPr>
        <p:spPr>
          <a:xfrm>
            <a:off x="8128000" y="0"/>
            <a:ext cx="8128000" cy="13716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00"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6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7" name="Rectangle"/>
          <p:cNvSpPr>
            <a:spLocks noGrp="1"/>
          </p:cNvSpPr>
          <p:nvPr>
            <p:ph type="body" idx="23"/>
          </p:nvPr>
        </p:nvSpPr>
        <p:spPr>
          <a:xfrm>
            <a:off x="0" y="0"/>
            <a:ext cx="12192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7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676" name="Shape"/>
          <p:cNvSpPr>
            <a:spLocks noGrp="1"/>
          </p:cNvSpPr>
          <p:nvPr>
            <p:ph type="body" idx="22"/>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77" name="Rectangle"/>
          <p:cNvSpPr>
            <a:spLocks noGrp="1"/>
          </p:cNvSpPr>
          <p:nvPr>
            <p:ph type="body" idx="23"/>
          </p:nvPr>
        </p:nvSpPr>
        <p:spPr>
          <a:xfrm>
            <a:off x="0" y="0"/>
            <a:ext cx="24384001" cy="6858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85" name="Rectangle"/>
          <p:cNvSpPr>
            <a:spLocks noGrp="1"/>
          </p:cNvSpPr>
          <p:nvPr>
            <p:ph type="body" sz="half" idx="21"/>
          </p:nvPr>
        </p:nvSpPr>
        <p:spPr>
          <a:xfrm>
            <a:off x="0" y="4572000"/>
            <a:ext cx="24384001" cy="4572000"/>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86" name="Insert Picture Here 2018 Darker.png"/>
          <p:cNvSpPr>
            <a:spLocks noGrp="1"/>
          </p:cNvSpPr>
          <p:nvPr>
            <p:ph type="pic" idx="22"/>
          </p:nvPr>
        </p:nvSpPr>
        <p:spPr>
          <a:xfrm>
            <a:off x="0" y="4572000"/>
            <a:ext cx="24384000" cy="13716000"/>
          </a:xfrm>
          <a:prstGeom prst="rect">
            <a:avLst/>
          </a:prstGeom>
        </p:spPr>
        <p:txBody>
          <a:bodyPr lIns="91439" tIns="45719" rIns="91439" bIns="45719">
            <a:noAutofit/>
          </a:bodyPr>
          <a:lstStyle/>
          <a:p>
            <a:endParaRPr/>
          </a:p>
        </p:txBody>
      </p:sp>
      <p:sp>
        <p:nvSpPr>
          <p:cNvPr id="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694" name="Insert Picture Here 2018 Darker.png"/>
          <p:cNvSpPr>
            <a:spLocks noGrp="1"/>
          </p:cNvSpPr>
          <p:nvPr>
            <p:ph type="pic" idx="21"/>
          </p:nvPr>
        </p:nvSpPr>
        <p:spPr>
          <a:xfrm>
            <a:off x="-1" y="-1"/>
            <a:ext cx="24384001" cy="13716001"/>
          </a:xfrm>
          <a:prstGeom prst="rect">
            <a:avLst/>
          </a:prstGeom>
        </p:spPr>
        <p:txBody>
          <a:bodyPr lIns="91439" tIns="45719" rIns="91439" bIns="45719">
            <a:noAutofit/>
          </a:bodyPr>
          <a:lstStyle/>
          <a:p>
            <a:endParaRPr/>
          </a:p>
        </p:txBody>
      </p:sp>
      <p:sp>
        <p:nvSpPr>
          <p:cNvPr id="695" name="Rectangle"/>
          <p:cNvSpPr>
            <a:spLocks noGrp="1"/>
          </p:cNvSpPr>
          <p:nvPr>
            <p:ph type="body" sz="half" idx="22"/>
          </p:nvPr>
        </p:nvSpPr>
        <p:spPr>
          <a:xfrm>
            <a:off x="-1" y="-1"/>
            <a:ext cx="8128001"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03" name="Rectangle"/>
          <p:cNvSpPr>
            <a:spLocks noGrp="1"/>
          </p:cNvSpPr>
          <p:nvPr>
            <p:ph type="body" sz="half" idx="21"/>
          </p:nvPr>
        </p:nvSpPr>
        <p:spPr>
          <a:xfrm>
            <a:off x="18288000" y="-1"/>
            <a:ext cx="6096000" cy="13716001"/>
          </a:xfrm>
          <a:prstGeom prst="rect">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704" name="Insert Picture Here 2018 Darker.png"/>
          <p:cNvSpPr>
            <a:spLocks noGrp="1"/>
          </p:cNvSpPr>
          <p:nvPr>
            <p:ph type="pic" idx="22"/>
          </p:nvPr>
        </p:nvSpPr>
        <p:spPr>
          <a:xfrm>
            <a:off x="3048000" y="-1"/>
            <a:ext cx="24384000" cy="13716001"/>
          </a:xfrm>
          <a:prstGeom prst="rect">
            <a:avLst/>
          </a:prstGeom>
        </p:spPr>
        <p:txBody>
          <a:bodyPr lIns="91439" tIns="45719" rIns="91439" bIns="45719">
            <a:noAutofit/>
          </a:bodyPr>
          <a:lstStyle/>
          <a:p>
            <a:endParaRPr/>
          </a:p>
        </p:txBody>
      </p:sp>
      <p:sp>
        <p:nvSpPr>
          <p:cNvPr id="7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21" name="Insert Picture Here 2018 Darker.png"/>
          <p:cNvSpPr>
            <a:spLocks noGrp="1"/>
          </p:cNvSpPr>
          <p:nvPr>
            <p:ph type="pic" idx="21"/>
          </p:nvPr>
        </p:nvSpPr>
        <p:spPr>
          <a:xfrm>
            <a:off x="0" y="3429000"/>
            <a:ext cx="24384000" cy="13716000"/>
          </a:xfrm>
          <a:prstGeom prst="rect">
            <a:avLst/>
          </a:prstGeom>
        </p:spPr>
        <p:txBody>
          <a:bodyPr lIns="91439" tIns="45719" rIns="91439" bIns="45719">
            <a:noAutofit/>
          </a:bodyPr>
          <a:lstStyle/>
          <a:p>
            <a:endParaRPr/>
          </a:p>
        </p:txBody>
      </p:sp>
      <p:sp>
        <p:nvSpPr>
          <p:cNvPr id="7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37" name="Insert Picture Here 2018 Darker.png"/>
          <p:cNvSpPr>
            <a:spLocks noGrp="1"/>
          </p:cNvSpPr>
          <p:nvPr>
            <p:ph type="pic" idx="21"/>
          </p:nvPr>
        </p:nvSpPr>
        <p:spPr>
          <a:xfrm>
            <a:off x="-5853187" y="-1"/>
            <a:ext cx="24384001" cy="13716001"/>
          </a:xfrm>
          <a:prstGeom prst="rect">
            <a:avLst/>
          </a:prstGeom>
        </p:spPr>
        <p:txBody>
          <a:bodyPr lIns="91439" tIns="45719" rIns="91439" bIns="45719">
            <a:noAutofit/>
          </a:bodyPr>
          <a:lstStyle/>
          <a:p>
            <a:endParaRPr/>
          </a:p>
        </p:txBody>
      </p:sp>
      <p:sp>
        <p:nvSpPr>
          <p:cNvPr id="7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45" name="Insert Picture Here 2018 Darker.png"/>
          <p:cNvSpPr>
            <a:spLocks noGrp="1"/>
          </p:cNvSpPr>
          <p:nvPr>
            <p:ph type="pic" idx="21"/>
          </p:nvPr>
        </p:nvSpPr>
        <p:spPr>
          <a:xfrm>
            <a:off x="5853186" y="0"/>
            <a:ext cx="24384001" cy="13716001"/>
          </a:xfrm>
          <a:prstGeom prst="rect">
            <a:avLst/>
          </a:prstGeom>
        </p:spPr>
        <p:txBody>
          <a:bodyPr lIns="91439" tIns="45719" rIns="91439" bIns="45719">
            <a:noAutofit/>
          </a:bodyPr>
          <a:lstStyle/>
          <a:p>
            <a:endParaRPr/>
          </a:p>
        </p:txBody>
      </p:sp>
      <p:sp>
        <p:nvSpPr>
          <p:cNvPr id="7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61" name="Insert Picture Here 2018 Darker.png"/>
          <p:cNvSpPr>
            <a:spLocks noGrp="1"/>
          </p:cNvSpPr>
          <p:nvPr>
            <p:ph type="pic" idx="21"/>
          </p:nvPr>
        </p:nvSpPr>
        <p:spPr>
          <a:xfrm>
            <a:off x="0" y="2990651"/>
            <a:ext cx="24384000" cy="13716001"/>
          </a:xfrm>
          <a:prstGeom prst="rect">
            <a:avLst/>
          </a:prstGeom>
        </p:spPr>
        <p:txBody>
          <a:bodyPr lIns="91439" tIns="45719" rIns="91439" bIns="45719">
            <a:noAutofit/>
          </a:bodyPr>
          <a:lstStyle/>
          <a:p>
            <a:endParaRPr/>
          </a:p>
        </p:txBody>
      </p:sp>
      <p:sp>
        <p:nvSpPr>
          <p:cNvPr id="7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69" name="Insert Picture Here 2018 Darker.png"/>
          <p:cNvSpPr>
            <a:spLocks noGrp="1"/>
          </p:cNvSpPr>
          <p:nvPr>
            <p:ph type="pic" idx="21"/>
          </p:nvPr>
        </p:nvSpPr>
        <p:spPr>
          <a:xfrm>
            <a:off x="7224901" y="0"/>
            <a:ext cx="22126340" cy="12446066"/>
          </a:xfrm>
          <a:prstGeom prst="rect">
            <a:avLst/>
          </a:prstGeom>
        </p:spPr>
        <p:txBody>
          <a:bodyPr lIns="91439" tIns="45719" rIns="91439" bIns="45719">
            <a:noAutofit/>
          </a:bodyPr>
          <a:lstStyle/>
          <a:p>
            <a:endParaRPr/>
          </a:p>
        </p:txBody>
      </p:sp>
      <p:sp>
        <p:nvSpPr>
          <p:cNvPr id="7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3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36" name="Rectangle"/>
          <p:cNvSpPr>
            <a:spLocks noGrp="1"/>
          </p:cNvSpPr>
          <p:nvPr>
            <p:ph type="body" sz="half" idx="22"/>
          </p:nvPr>
        </p:nvSpPr>
        <p:spPr>
          <a:xfrm>
            <a:off x="8128000" y="0"/>
            <a:ext cx="8128000" cy="13716001"/>
          </a:xfrm>
          <a:prstGeom prst="rect">
            <a:avLst/>
          </a:prstGeom>
          <a:gradFill>
            <a:gsLst>
              <a:gs pos="0">
                <a:srgbClr val="FFFFFF">
                  <a:alpha val="0"/>
                </a:srgbClr>
              </a:gs>
              <a:gs pos="100000">
                <a:srgbClr val="FFFFFF"/>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37" name="Rectangle"/>
          <p:cNvSpPr>
            <a:spLocks noGrp="1"/>
          </p:cNvSpPr>
          <p:nvPr>
            <p:ph type="body" sz="half" idx="23"/>
          </p:nvPr>
        </p:nvSpPr>
        <p:spPr>
          <a:xfrm>
            <a:off x="16256000" y="-1"/>
            <a:ext cx="8128000"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77" name="Insert Picture Here 2018 Darker.png"/>
          <p:cNvSpPr>
            <a:spLocks noGrp="1"/>
          </p:cNvSpPr>
          <p:nvPr>
            <p:ph type="pic" idx="21"/>
          </p:nvPr>
        </p:nvSpPr>
        <p:spPr>
          <a:xfrm>
            <a:off x="-4967099" y="1270000"/>
            <a:ext cx="22126340" cy="12446066"/>
          </a:xfrm>
          <a:prstGeom prst="rect">
            <a:avLst/>
          </a:prstGeom>
        </p:spPr>
        <p:txBody>
          <a:bodyPr lIns="91439" tIns="45719" rIns="91439" bIns="45719">
            <a:noAutofit/>
          </a:bodyPr>
          <a:lstStyle/>
          <a:p>
            <a:endParaRPr/>
          </a:p>
        </p:txBody>
      </p:sp>
      <p:sp>
        <p:nvSpPr>
          <p:cNvPr id="7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793" name="Insert Picture Here 2018 Darker.png"/>
          <p:cNvSpPr>
            <a:spLocks noGrp="1"/>
          </p:cNvSpPr>
          <p:nvPr>
            <p:ph type="pic" idx="21"/>
          </p:nvPr>
        </p:nvSpPr>
        <p:spPr>
          <a:xfrm>
            <a:off x="1333313" y="4176139"/>
            <a:ext cx="21727506" cy="12221722"/>
          </a:xfrm>
          <a:prstGeom prst="rect">
            <a:avLst/>
          </a:prstGeom>
        </p:spPr>
        <p:txBody>
          <a:bodyPr lIns="91439" tIns="45719" rIns="91439" bIns="45719">
            <a:noAutofit/>
          </a:bodyPr>
          <a:lstStyle/>
          <a:p>
            <a:endParaRPr/>
          </a:p>
        </p:txBody>
      </p:sp>
      <p:sp>
        <p:nvSpPr>
          <p:cNvPr id="7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01" name="Insert Picture Here 2018 Darker.png"/>
          <p:cNvSpPr>
            <a:spLocks noGrp="1"/>
          </p:cNvSpPr>
          <p:nvPr>
            <p:ph type="pic" idx="21"/>
          </p:nvPr>
        </p:nvSpPr>
        <p:spPr>
          <a:xfrm>
            <a:off x="0" y="0"/>
            <a:ext cx="24384000" cy="13716000"/>
          </a:xfrm>
          <a:prstGeom prst="rect">
            <a:avLst/>
          </a:prstGeom>
        </p:spPr>
        <p:txBody>
          <a:bodyPr lIns="91439" tIns="45719" rIns="91439" bIns="45719">
            <a:noAutofit/>
          </a:bodyPr>
          <a:lstStyle/>
          <a:p>
            <a:endParaRPr/>
          </a:p>
        </p:txBody>
      </p:sp>
      <p:sp>
        <p:nvSpPr>
          <p:cNvPr id="8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17" name="Insert Picture Here 2018 Darker.png"/>
          <p:cNvSpPr>
            <a:spLocks noGrp="1"/>
          </p:cNvSpPr>
          <p:nvPr>
            <p:ph type="pic" idx="21"/>
          </p:nvPr>
        </p:nvSpPr>
        <p:spPr>
          <a:xfrm>
            <a:off x="0" y="0"/>
            <a:ext cx="24384000" cy="13716000"/>
          </a:xfrm>
          <a:prstGeom prst="rect">
            <a:avLst/>
          </a:prstGeom>
        </p:spPr>
        <p:txBody>
          <a:bodyPr lIns="91439" tIns="45719" rIns="91439" bIns="45719">
            <a:noAutofit/>
          </a:bodyPr>
          <a:lstStyle/>
          <a:p>
            <a:endParaRPr/>
          </a:p>
        </p:txBody>
      </p:sp>
      <p:sp>
        <p:nvSpPr>
          <p:cNvPr id="8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25" name="Image"/>
          <p:cNvSpPr>
            <a:spLocks noGrp="1"/>
          </p:cNvSpPr>
          <p:nvPr>
            <p:ph type="pic" idx="21"/>
          </p:nvPr>
        </p:nvSpPr>
        <p:spPr>
          <a:xfrm>
            <a:off x="0" y="0"/>
            <a:ext cx="24384000" cy="13716000"/>
          </a:xfrm>
          <a:prstGeom prst="rect">
            <a:avLst/>
          </a:prstGeom>
        </p:spPr>
        <p:txBody>
          <a:bodyPr lIns="91439" tIns="45719" rIns="91439" bIns="45719">
            <a:noAutofit/>
          </a:bodyPr>
          <a:lstStyle/>
          <a:p>
            <a:endParaRPr/>
          </a:p>
        </p:txBody>
      </p:sp>
      <p:sp>
        <p:nvSpPr>
          <p:cNvPr id="8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33" name="Insert Picture Here 2018 Darker.png"/>
          <p:cNvSpPr>
            <a:spLocks noGrp="1"/>
          </p:cNvSpPr>
          <p:nvPr>
            <p:ph type="pic" idx="21"/>
          </p:nvPr>
        </p:nvSpPr>
        <p:spPr>
          <a:xfrm>
            <a:off x="1128889" y="1270000"/>
            <a:ext cx="22126222" cy="12446000"/>
          </a:xfrm>
          <a:prstGeom prst="rect">
            <a:avLst/>
          </a:prstGeom>
        </p:spPr>
        <p:txBody>
          <a:bodyPr lIns="91439" tIns="45719" rIns="91439" bIns="45719">
            <a:noAutofit/>
          </a:bodyPr>
          <a:lstStyle/>
          <a:p>
            <a:endParaRPr/>
          </a:p>
        </p:txBody>
      </p:sp>
      <p:sp>
        <p:nvSpPr>
          <p:cNvPr id="8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41" name="Insert Picture Here 2018 Darker.png"/>
          <p:cNvSpPr>
            <a:spLocks noGrp="1"/>
          </p:cNvSpPr>
          <p:nvPr>
            <p:ph type="pic" idx="21"/>
          </p:nvPr>
        </p:nvSpPr>
        <p:spPr>
          <a:xfrm>
            <a:off x="1128889" y="0"/>
            <a:ext cx="22126222" cy="12446000"/>
          </a:xfrm>
          <a:prstGeom prst="rect">
            <a:avLst/>
          </a:prstGeom>
        </p:spPr>
        <p:txBody>
          <a:bodyPr lIns="91439" tIns="45719" rIns="91439" bIns="45719">
            <a:noAutofit/>
          </a:bodyPr>
          <a:lstStyle/>
          <a:p>
            <a:endParaRPr/>
          </a:p>
        </p:txBody>
      </p:sp>
      <p:sp>
        <p:nvSpPr>
          <p:cNvPr id="8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57" name="Insert Picture Here 2018 Darker.png"/>
          <p:cNvSpPr>
            <a:spLocks noGrp="1"/>
          </p:cNvSpPr>
          <p:nvPr>
            <p:ph type="pic" idx="21"/>
          </p:nvPr>
        </p:nvSpPr>
        <p:spPr>
          <a:xfrm>
            <a:off x="0" y="2285999"/>
            <a:ext cx="16256000" cy="9144001"/>
          </a:xfrm>
          <a:prstGeom prst="rect">
            <a:avLst/>
          </a:prstGeom>
        </p:spPr>
        <p:txBody>
          <a:bodyPr lIns="91439" tIns="45719" rIns="91439" bIns="45719">
            <a:noAutofit/>
          </a:bodyPr>
          <a:lstStyle/>
          <a:p>
            <a:endParaRPr/>
          </a:p>
        </p:txBody>
      </p:sp>
      <p:sp>
        <p:nvSpPr>
          <p:cNvPr id="8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65" name="Insert Picture Here 2018 Darker.png"/>
          <p:cNvSpPr>
            <a:spLocks noGrp="1"/>
          </p:cNvSpPr>
          <p:nvPr>
            <p:ph type="pic" idx="21"/>
          </p:nvPr>
        </p:nvSpPr>
        <p:spPr>
          <a:xfrm>
            <a:off x="4828381" y="1357982"/>
            <a:ext cx="19555619" cy="11000036"/>
          </a:xfrm>
          <a:prstGeom prst="rect">
            <a:avLst/>
          </a:prstGeom>
        </p:spPr>
        <p:txBody>
          <a:bodyPr lIns="91439" tIns="45719" rIns="91439" bIns="45719">
            <a:noAutofit/>
          </a:bodyPr>
          <a:lstStyle/>
          <a:p>
            <a:endParaRPr/>
          </a:p>
        </p:txBody>
      </p:sp>
      <p:sp>
        <p:nvSpPr>
          <p:cNvPr id="8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81" name="Insert Picture Here 2018 Darker.png"/>
          <p:cNvSpPr>
            <a:spLocks noGrp="1"/>
          </p:cNvSpPr>
          <p:nvPr>
            <p:ph type="pic" sz="half" idx="21"/>
          </p:nvPr>
        </p:nvSpPr>
        <p:spPr>
          <a:xfrm>
            <a:off x="3303785" y="3429000"/>
            <a:ext cx="12192001" cy="6858000"/>
          </a:xfrm>
          <a:prstGeom prst="rect">
            <a:avLst/>
          </a:prstGeom>
        </p:spPr>
        <p:txBody>
          <a:bodyPr lIns="91439" tIns="45719" rIns="91439" bIns="45719">
            <a:noAutofit/>
          </a:bodyPr>
          <a:lstStyle/>
          <a:p>
            <a:endParaRPr/>
          </a:p>
        </p:txBody>
      </p:sp>
      <p:sp>
        <p:nvSpPr>
          <p:cNvPr id="882" name="Shape"/>
          <p:cNvSpPr>
            <a:spLocks noGrp="1"/>
          </p:cNvSpPr>
          <p:nvPr>
            <p:ph type="body" sz="quarter" idx="22"/>
          </p:nvPr>
        </p:nvSpPr>
        <p:spPr>
          <a:xfrm flipH="1">
            <a:off x="1397119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4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46" name="Rectangle"/>
          <p:cNvSpPr>
            <a:spLocks noGrp="1"/>
          </p:cNvSpPr>
          <p:nvPr>
            <p:ph type="body" sz="half" idx="22"/>
          </p:nvPr>
        </p:nvSpPr>
        <p:spPr>
          <a:xfrm>
            <a:off x="8128000" y="0"/>
            <a:ext cx="8128000" cy="13716001"/>
          </a:xfrm>
          <a:prstGeom prst="rect">
            <a:avLst/>
          </a:prstGeom>
          <a:gradFill>
            <a:gsLst>
              <a:gs pos="0">
                <a:srgbClr val="FFFFFF"/>
              </a:gs>
              <a:gs pos="100000">
                <a:srgbClr val="FFFFFF">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7" name="Rectangle"/>
          <p:cNvSpPr>
            <a:spLocks noGrp="1"/>
          </p:cNvSpPr>
          <p:nvPr>
            <p:ph type="body" sz="half" idx="23"/>
          </p:nvPr>
        </p:nvSpPr>
        <p:spPr>
          <a:xfrm>
            <a:off x="0" y="-1"/>
            <a:ext cx="8128001" cy="13716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890" name="Rectangle"/>
          <p:cNvSpPr>
            <a:spLocks noGrp="1"/>
          </p:cNvSpPr>
          <p:nvPr>
            <p:ph type="body" sz="half" idx="21"/>
          </p:nvPr>
        </p:nvSpPr>
        <p:spPr>
          <a:xfrm>
            <a:off x="18542593" y="-1"/>
            <a:ext cx="5841406" cy="13716001"/>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891" name="Insert Picture Here 2018 Darker.png"/>
          <p:cNvSpPr>
            <a:spLocks noGrp="1"/>
          </p:cNvSpPr>
          <p:nvPr>
            <p:ph type="pic" sz="half" idx="22"/>
          </p:nvPr>
        </p:nvSpPr>
        <p:spPr>
          <a:xfrm>
            <a:off x="12446594" y="3429000"/>
            <a:ext cx="12192001" cy="6858000"/>
          </a:xfrm>
          <a:prstGeom prst="rect">
            <a:avLst/>
          </a:prstGeom>
        </p:spPr>
        <p:txBody>
          <a:bodyPr lIns="91439" tIns="45719" rIns="91439" bIns="45719">
            <a:noAutofit/>
          </a:bodyPr>
          <a:lstStyle/>
          <a:p>
            <a:endParaRPr/>
          </a:p>
        </p:txBody>
      </p:sp>
      <p:sp>
        <p:nvSpPr>
          <p:cNvPr id="8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19"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20" name="Insert Picture Here 2018 Darker.png"/>
          <p:cNvSpPr>
            <a:spLocks noGrp="1"/>
          </p:cNvSpPr>
          <p:nvPr>
            <p:ph type="pic" idx="22"/>
          </p:nvPr>
        </p:nvSpPr>
        <p:spPr>
          <a:xfrm>
            <a:off x="7229414" y="4508731"/>
            <a:ext cx="16368478" cy="9207269"/>
          </a:xfrm>
          <a:prstGeom prst="rect">
            <a:avLst/>
          </a:prstGeom>
        </p:spPr>
        <p:txBody>
          <a:bodyPr lIns="91439" tIns="45719" rIns="91439" bIns="45719">
            <a:noAutofit/>
          </a:bodyPr>
          <a:lstStyle/>
          <a:p>
            <a:endParaRPr/>
          </a:p>
        </p:txBody>
      </p:sp>
      <p:sp>
        <p:nvSpPr>
          <p:cNvPr id="921" name="Insert Picture Here 2018.png"/>
          <p:cNvSpPr>
            <a:spLocks noGrp="1"/>
          </p:cNvSpPr>
          <p:nvPr>
            <p:ph type="pic" idx="23"/>
          </p:nvPr>
        </p:nvSpPr>
        <p:spPr>
          <a:xfrm>
            <a:off x="12690414" y="0"/>
            <a:ext cx="16368478" cy="9207269"/>
          </a:xfrm>
          <a:prstGeom prst="rect">
            <a:avLst/>
          </a:prstGeom>
        </p:spPr>
        <p:txBody>
          <a:bodyPr lIns="91439" tIns="45719" rIns="91439" bIns="45719">
            <a:noAutofit/>
          </a:bodyPr>
          <a:lstStyle/>
          <a:p>
            <a:endParaRPr/>
          </a:p>
        </p:txBody>
      </p:sp>
      <p:sp>
        <p:nvSpPr>
          <p:cNvPr id="9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29" name="Insert Picture Here 2018.png"/>
          <p:cNvSpPr>
            <a:spLocks noGrp="1"/>
          </p:cNvSpPr>
          <p:nvPr>
            <p:ph type="pic" sz="half" idx="21"/>
          </p:nvPr>
        </p:nvSpPr>
        <p:spPr>
          <a:xfrm>
            <a:off x="1270000" y="6579919"/>
            <a:ext cx="10922000" cy="6143626"/>
          </a:xfrm>
          <a:prstGeom prst="rect">
            <a:avLst/>
          </a:prstGeom>
        </p:spPr>
        <p:txBody>
          <a:bodyPr lIns="91439" tIns="45719" rIns="91439" bIns="45719">
            <a:noAutofit/>
          </a:bodyPr>
          <a:lstStyle/>
          <a:p>
            <a:endParaRPr/>
          </a:p>
        </p:txBody>
      </p:sp>
      <p:sp>
        <p:nvSpPr>
          <p:cNvPr id="930" name="Insert Picture Here 2018 Darker.png"/>
          <p:cNvSpPr>
            <a:spLocks noGrp="1"/>
          </p:cNvSpPr>
          <p:nvPr>
            <p:ph type="pic" sz="half" idx="22"/>
          </p:nvPr>
        </p:nvSpPr>
        <p:spPr>
          <a:xfrm>
            <a:off x="12192000" y="992455"/>
            <a:ext cx="10922000" cy="6143626"/>
          </a:xfrm>
          <a:prstGeom prst="rect">
            <a:avLst/>
          </a:prstGeom>
        </p:spPr>
        <p:txBody>
          <a:bodyPr lIns="91439" tIns="45719" rIns="91439" bIns="45719">
            <a:noAutofit/>
          </a:bodyPr>
          <a:lstStyle/>
          <a:p>
            <a:endParaRPr/>
          </a:p>
        </p:txBody>
      </p:sp>
      <p:sp>
        <p:nvSpPr>
          <p:cNvPr id="931" name="Rounded Rectangle"/>
          <p:cNvSpPr>
            <a:spLocks noGrp="1"/>
          </p:cNvSpPr>
          <p:nvPr>
            <p:ph type="body" sz="quarter" idx="23"/>
          </p:nvPr>
        </p:nvSpPr>
        <p:spPr>
          <a:xfrm>
            <a:off x="6731000" y="4064267"/>
            <a:ext cx="10922000" cy="5587466"/>
          </a:xfrm>
          <a:prstGeom prst="roundRect">
            <a:avLst>
              <a:gd name="adj" fmla="val 11426"/>
            </a:avLst>
          </a:pr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39" name="Insert Picture Here 2018 Darker.png"/>
          <p:cNvSpPr>
            <a:spLocks noGrp="1"/>
          </p:cNvSpPr>
          <p:nvPr>
            <p:ph type="pic" sz="half" idx="21"/>
          </p:nvPr>
        </p:nvSpPr>
        <p:spPr>
          <a:xfrm>
            <a:off x="12192000" y="0"/>
            <a:ext cx="12192000" cy="6858000"/>
          </a:xfrm>
          <a:prstGeom prst="rect">
            <a:avLst/>
          </a:prstGeom>
        </p:spPr>
        <p:txBody>
          <a:bodyPr lIns="91439" tIns="45719" rIns="91439" bIns="45719">
            <a:noAutofit/>
          </a:bodyPr>
          <a:lstStyle/>
          <a:p>
            <a:endParaRPr/>
          </a:p>
        </p:txBody>
      </p:sp>
      <p:sp>
        <p:nvSpPr>
          <p:cNvPr id="940" name="Insert Picture Here 2018.png"/>
          <p:cNvSpPr>
            <a:spLocks noGrp="1"/>
          </p:cNvSpPr>
          <p:nvPr>
            <p:ph type="pic" sz="half" idx="22"/>
          </p:nvPr>
        </p:nvSpPr>
        <p:spPr>
          <a:xfrm>
            <a:off x="0" y="6858000"/>
            <a:ext cx="12192000" cy="6858000"/>
          </a:xfrm>
          <a:prstGeom prst="rect">
            <a:avLst/>
          </a:prstGeom>
        </p:spPr>
        <p:txBody>
          <a:bodyPr lIns="91439" tIns="45719" rIns="91439" bIns="45719">
            <a:noAutofit/>
          </a:bodyPr>
          <a:lstStyle/>
          <a:p>
            <a:endParaRPr/>
          </a:p>
        </p:txBody>
      </p:sp>
      <p:sp>
        <p:nvSpPr>
          <p:cNvPr id="9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990" name="Insert Picture Here 2018.png"/>
          <p:cNvSpPr>
            <a:spLocks noGrp="1"/>
          </p:cNvSpPr>
          <p:nvPr>
            <p:ph type="pic" idx="21"/>
          </p:nvPr>
        </p:nvSpPr>
        <p:spPr>
          <a:xfrm>
            <a:off x="0" y="4222750"/>
            <a:ext cx="24384000" cy="13716000"/>
          </a:xfrm>
          <a:prstGeom prst="rect">
            <a:avLst/>
          </a:prstGeom>
        </p:spPr>
        <p:txBody>
          <a:bodyPr lIns="91439" tIns="45719" rIns="91439" bIns="45719">
            <a:noAutofit/>
          </a:bodyPr>
          <a:lstStyle/>
          <a:p>
            <a:endParaRPr/>
          </a:p>
        </p:txBody>
      </p:sp>
      <p:sp>
        <p:nvSpPr>
          <p:cNvPr id="991" name="Insert Picture Here 2018 Darker.png"/>
          <p:cNvSpPr>
            <a:spLocks noGrp="1"/>
          </p:cNvSpPr>
          <p:nvPr>
            <p:ph type="pic" idx="22"/>
          </p:nvPr>
        </p:nvSpPr>
        <p:spPr>
          <a:xfrm>
            <a:off x="-1" y="-4222750"/>
            <a:ext cx="24384001" cy="13716000"/>
          </a:xfrm>
          <a:prstGeom prst="rect">
            <a:avLst/>
          </a:prstGeom>
        </p:spPr>
        <p:txBody>
          <a:bodyPr lIns="91439" tIns="45719" rIns="91439" bIns="45719">
            <a:noAutofit/>
          </a:bodyPr>
          <a:lstStyle/>
          <a:p>
            <a:endParaRPr/>
          </a:p>
        </p:txBody>
      </p:sp>
      <p:sp>
        <p:nvSpPr>
          <p:cNvPr id="992" name="Shape"/>
          <p:cNvSpPr>
            <a:spLocks noGrp="1"/>
          </p:cNvSpPr>
          <p:nvPr>
            <p:ph type="body" idx="23"/>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3" name="Rectangle"/>
          <p:cNvSpPr>
            <a:spLocks noGrp="1"/>
          </p:cNvSpPr>
          <p:nvPr>
            <p:ph type="body" sz="half" idx="24"/>
          </p:nvPr>
        </p:nvSpPr>
        <p:spPr>
          <a:xfrm>
            <a:off x="0" y="5270500"/>
            <a:ext cx="24384001" cy="3175000"/>
          </a:xfrm>
          <a:prstGeom prst="rect">
            <a:avLst/>
          </a:prstGeom>
          <a:solidFill>
            <a:schemeClr val="accent1">
              <a:alpha val="90000"/>
            </a:schemeClr>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9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047"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48" name="Insert Picture Here 2018 Darker.png"/>
          <p:cNvSpPr>
            <a:spLocks noGrp="1"/>
          </p:cNvSpPr>
          <p:nvPr>
            <p:ph type="pic" sz="quarter" idx="22"/>
          </p:nvPr>
        </p:nvSpPr>
        <p:spPr>
          <a:xfrm>
            <a:off x="2562554" y="5111750"/>
            <a:ext cx="6208890" cy="3492500"/>
          </a:xfrm>
          <a:prstGeom prst="rect">
            <a:avLst/>
          </a:prstGeom>
        </p:spPr>
        <p:txBody>
          <a:bodyPr lIns="91439" tIns="45719" rIns="91439" bIns="45719">
            <a:noAutofit/>
          </a:bodyPr>
          <a:lstStyle/>
          <a:p>
            <a:endParaRPr/>
          </a:p>
        </p:txBody>
      </p:sp>
      <p:sp>
        <p:nvSpPr>
          <p:cNvPr id="1049" name="Insert Picture Here 2018.png"/>
          <p:cNvSpPr>
            <a:spLocks noGrp="1"/>
          </p:cNvSpPr>
          <p:nvPr>
            <p:ph type="pic" sz="quarter" idx="23"/>
          </p:nvPr>
        </p:nvSpPr>
        <p:spPr>
          <a:xfrm>
            <a:off x="9087555" y="5111750"/>
            <a:ext cx="6208890" cy="3492500"/>
          </a:xfrm>
          <a:prstGeom prst="rect">
            <a:avLst/>
          </a:prstGeom>
        </p:spPr>
        <p:txBody>
          <a:bodyPr lIns="91439" tIns="45719" rIns="91439" bIns="45719">
            <a:noAutofit/>
          </a:bodyPr>
          <a:lstStyle/>
          <a:p>
            <a:endParaRPr/>
          </a:p>
        </p:txBody>
      </p:sp>
      <p:sp>
        <p:nvSpPr>
          <p:cNvPr id="1050" name="Insert Picture Here 2018 Darker.png"/>
          <p:cNvSpPr>
            <a:spLocks noGrp="1"/>
          </p:cNvSpPr>
          <p:nvPr>
            <p:ph type="pic" sz="quarter" idx="24"/>
          </p:nvPr>
        </p:nvSpPr>
        <p:spPr>
          <a:xfrm>
            <a:off x="15612557" y="5111750"/>
            <a:ext cx="6208889" cy="3492500"/>
          </a:xfrm>
          <a:prstGeom prst="rect">
            <a:avLst/>
          </a:prstGeom>
        </p:spPr>
        <p:txBody>
          <a:bodyPr lIns="91439" tIns="45719" rIns="91439" bIns="45719">
            <a:noAutofit/>
          </a:bodyPr>
          <a:lstStyle/>
          <a:p>
            <a:endParaRPr/>
          </a:p>
        </p:txBody>
      </p:sp>
      <p:sp>
        <p:nvSpPr>
          <p:cNvPr id="10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080" name="Insert Picture Here 2018 Darker.png"/>
          <p:cNvSpPr>
            <a:spLocks noGrp="1"/>
          </p:cNvSpPr>
          <p:nvPr>
            <p:ph type="pic" sz="half" idx="21"/>
          </p:nvPr>
        </p:nvSpPr>
        <p:spPr>
          <a:xfrm>
            <a:off x="15081963" y="0"/>
            <a:ext cx="12202686" cy="6864011"/>
          </a:xfrm>
          <a:prstGeom prst="rect">
            <a:avLst/>
          </a:prstGeom>
        </p:spPr>
        <p:txBody>
          <a:bodyPr lIns="91439" tIns="45719" rIns="91439" bIns="45719">
            <a:noAutofit/>
          </a:bodyPr>
          <a:lstStyle/>
          <a:p>
            <a:endParaRPr/>
          </a:p>
        </p:txBody>
      </p:sp>
      <p:sp>
        <p:nvSpPr>
          <p:cNvPr id="1081" name="Insert Picture Here 2018.png"/>
          <p:cNvSpPr>
            <a:spLocks noGrp="1"/>
          </p:cNvSpPr>
          <p:nvPr>
            <p:ph type="pic" sz="half" idx="22"/>
          </p:nvPr>
        </p:nvSpPr>
        <p:spPr>
          <a:xfrm>
            <a:off x="10597626" y="6858000"/>
            <a:ext cx="12202687" cy="6864011"/>
          </a:xfrm>
          <a:prstGeom prst="rect">
            <a:avLst/>
          </a:prstGeom>
        </p:spPr>
        <p:txBody>
          <a:bodyPr lIns="91439" tIns="45719" rIns="91439" bIns="45719">
            <a:noAutofit/>
          </a:bodyPr>
          <a:lstStyle/>
          <a:p>
            <a:endParaRPr/>
          </a:p>
        </p:txBody>
      </p:sp>
      <p:sp>
        <p:nvSpPr>
          <p:cNvPr id="1082" name="Insert Picture Here 2018 Darker.png"/>
          <p:cNvSpPr>
            <a:spLocks noGrp="1"/>
          </p:cNvSpPr>
          <p:nvPr>
            <p:ph type="pic" sz="half" idx="23"/>
          </p:nvPr>
        </p:nvSpPr>
        <p:spPr>
          <a:xfrm>
            <a:off x="6113292" y="-5982"/>
            <a:ext cx="12202687" cy="6864011"/>
          </a:xfrm>
          <a:prstGeom prst="rect">
            <a:avLst/>
          </a:prstGeom>
        </p:spPr>
        <p:txBody>
          <a:bodyPr lIns="91439" tIns="45719" rIns="91439" bIns="45719">
            <a:noAutofit/>
          </a:bodyPr>
          <a:lstStyle/>
          <a:p>
            <a:endParaRPr/>
          </a:p>
        </p:txBody>
      </p:sp>
      <p:sp>
        <p:nvSpPr>
          <p:cNvPr id="1083" name="Shape"/>
          <p:cNvSpPr>
            <a:spLocks noGrp="1"/>
          </p:cNvSpPr>
          <p:nvPr>
            <p:ph type="body" sz="quarter" idx="24"/>
          </p:nvPr>
        </p:nvSpPr>
        <p:spPr>
          <a:xfrm>
            <a:off x="10284221"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4" name="Shape"/>
          <p:cNvSpPr>
            <a:spLocks noGrp="1"/>
          </p:cNvSpPr>
          <p:nvPr>
            <p:ph type="body" sz="quarter" idx="25"/>
          </p:nvPr>
        </p:nvSpPr>
        <p:spPr>
          <a:xfrm>
            <a:off x="19252803"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5" name="Shape"/>
          <p:cNvSpPr>
            <a:spLocks noGrp="1"/>
          </p:cNvSpPr>
          <p:nvPr>
            <p:ph type="body" sz="quarter" idx="26"/>
          </p:nvPr>
        </p:nvSpPr>
        <p:spPr>
          <a:xfrm rot="10800000" flipH="1">
            <a:off x="14768467" y="3425824"/>
            <a:ext cx="3861198" cy="343217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0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23" name="Insert Picture Here 2018 Darker.png"/>
          <p:cNvSpPr>
            <a:spLocks noGrp="1"/>
          </p:cNvSpPr>
          <p:nvPr>
            <p:ph type="pic" idx="21"/>
          </p:nvPr>
        </p:nvSpPr>
        <p:spPr>
          <a:xfrm>
            <a:off x="3300117" y="2436410"/>
            <a:ext cx="15721207" cy="8843180"/>
          </a:xfrm>
          <a:prstGeom prst="rect">
            <a:avLst/>
          </a:prstGeom>
        </p:spPr>
        <p:txBody>
          <a:bodyPr lIns="91439" tIns="45719" rIns="91439" bIns="45719">
            <a:noAutofit/>
          </a:bodyPr>
          <a:lstStyle/>
          <a:p>
            <a:endParaRPr/>
          </a:p>
        </p:txBody>
      </p:sp>
      <p:sp>
        <p:nvSpPr>
          <p:cNvPr id="1124" name="Insert Picture Here 2018.png"/>
          <p:cNvSpPr>
            <a:spLocks noGrp="1"/>
          </p:cNvSpPr>
          <p:nvPr>
            <p:ph type="pic" sz="quarter" idx="22"/>
          </p:nvPr>
        </p:nvSpPr>
        <p:spPr>
          <a:xfrm>
            <a:off x="16646838" y="2446296"/>
            <a:ext cx="7088011" cy="3987008"/>
          </a:xfrm>
          <a:prstGeom prst="rect">
            <a:avLst/>
          </a:prstGeom>
        </p:spPr>
        <p:txBody>
          <a:bodyPr lIns="91439" tIns="45719" rIns="91439" bIns="45719">
            <a:noAutofit/>
          </a:bodyPr>
          <a:lstStyle/>
          <a:p>
            <a:endParaRPr/>
          </a:p>
        </p:txBody>
      </p:sp>
      <p:sp>
        <p:nvSpPr>
          <p:cNvPr id="1125" name="Insert Picture Here 2018 Darker.png"/>
          <p:cNvSpPr>
            <a:spLocks noGrp="1"/>
          </p:cNvSpPr>
          <p:nvPr>
            <p:ph type="pic" sz="quarter" idx="23"/>
          </p:nvPr>
        </p:nvSpPr>
        <p:spPr>
          <a:xfrm>
            <a:off x="16646838" y="7292466"/>
            <a:ext cx="7088011" cy="3987007"/>
          </a:xfrm>
          <a:prstGeom prst="rect">
            <a:avLst/>
          </a:prstGeom>
        </p:spPr>
        <p:txBody>
          <a:bodyPr lIns="91439" tIns="45719" rIns="91439" bIns="45719">
            <a:noAutofit/>
          </a:bodyPr>
          <a:lstStyle/>
          <a:p>
            <a:endParaRPr/>
          </a:p>
        </p:txBody>
      </p:sp>
      <p:sp>
        <p:nvSpPr>
          <p:cNvPr id="1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44"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145" name="Insert Picture Here 2018 Darker.png"/>
          <p:cNvSpPr>
            <a:spLocks noGrp="1"/>
          </p:cNvSpPr>
          <p:nvPr>
            <p:ph type="pic" sz="quarter" idx="22"/>
          </p:nvPr>
        </p:nvSpPr>
        <p:spPr>
          <a:xfrm>
            <a:off x="2675198" y="5568922"/>
            <a:ext cx="4583387" cy="2578156"/>
          </a:xfrm>
          <a:prstGeom prst="rect">
            <a:avLst/>
          </a:prstGeom>
        </p:spPr>
        <p:txBody>
          <a:bodyPr lIns="91439" tIns="45719" rIns="91439" bIns="45719">
            <a:noAutofit/>
          </a:bodyPr>
          <a:lstStyle/>
          <a:p>
            <a:endParaRPr/>
          </a:p>
        </p:txBody>
      </p:sp>
      <p:sp>
        <p:nvSpPr>
          <p:cNvPr id="1146" name="Insert Picture Here 2018.png"/>
          <p:cNvSpPr>
            <a:spLocks noGrp="1"/>
          </p:cNvSpPr>
          <p:nvPr>
            <p:ph type="pic" sz="quarter" idx="23"/>
          </p:nvPr>
        </p:nvSpPr>
        <p:spPr>
          <a:xfrm>
            <a:off x="7491938" y="5568922"/>
            <a:ext cx="4583386" cy="2578156"/>
          </a:xfrm>
          <a:prstGeom prst="rect">
            <a:avLst/>
          </a:prstGeom>
        </p:spPr>
        <p:txBody>
          <a:bodyPr lIns="91439" tIns="45719" rIns="91439" bIns="45719">
            <a:noAutofit/>
          </a:bodyPr>
          <a:lstStyle/>
          <a:p>
            <a:endParaRPr/>
          </a:p>
        </p:txBody>
      </p:sp>
      <p:sp>
        <p:nvSpPr>
          <p:cNvPr id="1147" name="Insert Picture Here 2018 Darker.png"/>
          <p:cNvSpPr>
            <a:spLocks noGrp="1"/>
          </p:cNvSpPr>
          <p:nvPr>
            <p:ph type="pic" sz="quarter" idx="24"/>
          </p:nvPr>
        </p:nvSpPr>
        <p:spPr>
          <a:xfrm>
            <a:off x="12308676" y="5568922"/>
            <a:ext cx="4583387" cy="2578156"/>
          </a:xfrm>
          <a:prstGeom prst="rect">
            <a:avLst/>
          </a:prstGeom>
        </p:spPr>
        <p:txBody>
          <a:bodyPr lIns="91439" tIns="45719" rIns="91439" bIns="45719">
            <a:noAutofit/>
          </a:bodyPr>
          <a:lstStyle/>
          <a:p>
            <a:endParaRPr/>
          </a:p>
        </p:txBody>
      </p:sp>
      <p:sp>
        <p:nvSpPr>
          <p:cNvPr id="1148" name="Insert Picture Here 2018.png"/>
          <p:cNvSpPr>
            <a:spLocks noGrp="1"/>
          </p:cNvSpPr>
          <p:nvPr>
            <p:ph type="pic" sz="quarter" idx="25"/>
          </p:nvPr>
        </p:nvSpPr>
        <p:spPr>
          <a:xfrm>
            <a:off x="17125415" y="5568922"/>
            <a:ext cx="4583386" cy="2578155"/>
          </a:xfrm>
          <a:prstGeom prst="rect">
            <a:avLst/>
          </a:prstGeom>
        </p:spPr>
        <p:txBody>
          <a:bodyPr lIns="91439" tIns="45719" rIns="91439" bIns="45719">
            <a:noAutofit/>
          </a:bodyPr>
          <a:lstStyle/>
          <a:p>
            <a:endParaRPr/>
          </a:p>
        </p:txBody>
      </p:sp>
      <p:sp>
        <p:nvSpPr>
          <p:cNvPr id="1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179" name="Insert Picture Here 2018.png"/>
          <p:cNvSpPr>
            <a:spLocks noGrp="1"/>
          </p:cNvSpPr>
          <p:nvPr>
            <p:ph type="pic" sz="half" idx="21"/>
          </p:nvPr>
        </p:nvSpPr>
        <p:spPr>
          <a:xfrm>
            <a:off x="-1796702" y="0"/>
            <a:ext cx="14261802" cy="8022264"/>
          </a:xfrm>
          <a:prstGeom prst="rect">
            <a:avLst/>
          </a:prstGeom>
        </p:spPr>
        <p:txBody>
          <a:bodyPr lIns="91439" tIns="45719" rIns="91439" bIns="45719">
            <a:noAutofit/>
          </a:bodyPr>
          <a:lstStyle/>
          <a:p>
            <a:endParaRPr/>
          </a:p>
        </p:txBody>
      </p:sp>
      <p:sp>
        <p:nvSpPr>
          <p:cNvPr id="1180" name="Insert Picture Here 2018.png"/>
          <p:cNvSpPr>
            <a:spLocks noGrp="1"/>
          </p:cNvSpPr>
          <p:nvPr>
            <p:ph type="pic" idx="22"/>
          </p:nvPr>
        </p:nvSpPr>
        <p:spPr>
          <a:xfrm>
            <a:off x="2262585" y="-87"/>
            <a:ext cx="17169208" cy="9657680"/>
          </a:xfrm>
          <a:prstGeom prst="rect">
            <a:avLst/>
          </a:prstGeom>
        </p:spPr>
        <p:txBody>
          <a:bodyPr lIns="91439" tIns="45719" rIns="91439" bIns="45719">
            <a:noAutofit/>
          </a:bodyPr>
          <a:lstStyle/>
          <a:p>
            <a:endParaRPr/>
          </a:p>
        </p:txBody>
      </p:sp>
      <p:sp>
        <p:nvSpPr>
          <p:cNvPr id="1181" name="Insert Picture Here 2018 Darker.png"/>
          <p:cNvSpPr>
            <a:spLocks noGrp="1"/>
          </p:cNvSpPr>
          <p:nvPr>
            <p:ph type="pic" idx="23"/>
          </p:nvPr>
        </p:nvSpPr>
        <p:spPr>
          <a:xfrm>
            <a:off x="-2749018" y="0"/>
            <a:ext cx="21679423" cy="12194676"/>
          </a:xfrm>
          <a:prstGeom prst="rect">
            <a:avLst/>
          </a:prstGeom>
        </p:spPr>
        <p:txBody>
          <a:bodyPr lIns="91439" tIns="45719" rIns="91439" bIns="45719">
            <a:noAutofit/>
          </a:bodyPr>
          <a:lstStyle/>
          <a:p>
            <a:endParaRPr/>
          </a:p>
        </p:txBody>
      </p:sp>
      <p:sp>
        <p:nvSpPr>
          <p:cNvPr id="1182" name="Insert Picture Here 2018 Darker.png"/>
          <p:cNvSpPr>
            <a:spLocks noGrp="1"/>
          </p:cNvSpPr>
          <p:nvPr>
            <p:ph type="pic" idx="24"/>
          </p:nvPr>
        </p:nvSpPr>
        <p:spPr>
          <a:xfrm>
            <a:off x="-6610390" y="0"/>
            <a:ext cx="18375789" cy="10336381"/>
          </a:xfrm>
          <a:prstGeom prst="rect">
            <a:avLst/>
          </a:prstGeom>
        </p:spPr>
        <p:txBody>
          <a:bodyPr lIns="91439" tIns="45719" rIns="91439" bIns="45719">
            <a:noAutofit/>
          </a:bodyPr>
          <a:lstStyle/>
          <a:p>
            <a:endParaRPr/>
          </a:p>
        </p:txBody>
      </p:sp>
      <p:sp>
        <p:nvSpPr>
          <p:cNvPr id="11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5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56" name="Rectangle"/>
          <p:cNvSpPr>
            <a:spLocks noGrp="1"/>
          </p:cNvSpPr>
          <p:nvPr>
            <p:ph type="body" sz="half" idx="22"/>
          </p:nvPr>
        </p:nvSpPr>
        <p:spPr>
          <a:xfrm flipH="1">
            <a:off x="-1" y="4572000"/>
            <a:ext cx="24384001" cy="4572000"/>
          </a:xfrm>
          <a:prstGeom prst="rect">
            <a:avLst/>
          </a:prstGeom>
          <a:gradFill>
            <a:gsLst>
              <a:gs pos="0">
                <a:srgbClr val="FFFFFF"/>
              </a:gs>
              <a:gs pos="100000">
                <a:srgbClr val="FFFFFF">
                  <a:alpha val="0"/>
                </a:srgbClr>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57" name="Rectangle"/>
          <p:cNvSpPr>
            <a:spLocks noGrp="1"/>
          </p:cNvSpPr>
          <p:nvPr>
            <p:ph type="body" sz="half" idx="23"/>
          </p:nvPr>
        </p:nvSpPr>
        <p:spPr>
          <a:xfrm>
            <a:off x="0" y="9144000"/>
            <a:ext cx="24384001" cy="4572000"/>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201" name="Insert Picture Here 2018.png"/>
          <p:cNvSpPr>
            <a:spLocks noGrp="1"/>
          </p:cNvSpPr>
          <p:nvPr>
            <p:ph type="pic" sz="half" idx="21"/>
          </p:nvPr>
        </p:nvSpPr>
        <p:spPr>
          <a:xfrm>
            <a:off x="0" y="7551005"/>
            <a:ext cx="12631341" cy="7105130"/>
          </a:xfrm>
          <a:prstGeom prst="rect">
            <a:avLst/>
          </a:prstGeom>
        </p:spPr>
        <p:txBody>
          <a:bodyPr lIns="91439" tIns="45719" rIns="91439" bIns="45719">
            <a:noAutofit/>
          </a:bodyPr>
          <a:lstStyle/>
          <a:p>
            <a:endParaRPr/>
          </a:p>
        </p:txBody>
      </p:sp>
      <p:sp>
        <p:nvSpPr>
          <p:cNvPr id="1202" name="Insert Picture Here 2018 Darker.png"/>
          <p:cNvSpPr>
            <a:spLocks noGrp="1"/>
          </p:cNvSpPr>
          <p:nvPr>
            <p:ph type="pic" sz="half" idx="22"/>
          </p:nvPr>
        </p:nvSpPr>
        <p:spPr>
          <a:xfrm>
            <a:off x="0" y="4995304"/>
            <a:ext cx="11654235" cy="6555508"/>
          </a:xfrm>
          <a:prstGeom prst="rect">
            <a:avLst/>
          </a:prstGeom>
        </p:spPr>
        <p:txBody>
          <a:bodyPr lIns="91439" tIns="45719" rIns="91439" bIns="45719">
            <a:noAutofit/>
          </a:bodyPr>
          <a:lstStyle/>
          <a:p>
            <a:endParaRPr/>
          </a:p>
        </p:txBody>
      </p:sp>
      <p:sp>
        <p:nvSpPr>
          <p:cNvPr id="1203" name="Insert Picture Here 2018.png"/>
          <p:cNvSpPr>
            <a:spLocks noGrp="1"/>
          </p:cNvSpPr>
          <p:nvPr>
            <p:ph type="pic" sz="half" idx="23"/>
          </p:nvPr>
        </p:nvSpPr>
        <p:spPr>
          <a:xfrm>
            <a:off x="0" y="1576275"/>
            <a:ext cx="13748147" cy="7733334"/>
          </a:xfrm>
          <a:prstGeom prst="rect">
            <a:avLst/>
          </a:prstGeom>
        </p:spPr>
        <p:txBody>
          <a:bodyPr lIns="91439" tIns="45719" rIns="91439" bIns="45719">
            <a:noAutofit/>
          </a:bodyPr>
          <a:lstStyle/>
          <a:p>
            <a:endParaRPr/>
          </a:p>
        </p:txBody>
      </p:sp>
      <p:sp>
        <p:nvSpPr>
          <p:cNvPr id="1204" name="Insert Picture Here 2018 Darker.png"/>
          <p:cNvSpPr>
            <a:spLocks noGrp="1"/>
          </p:cNvSpPr>
          <p:nvPr>
            <p:ph type="pic" sz="quarter" idx="24"/>
          </p:nvPr>
        </p:nvSpPr>
        <p:spPr>
          <a:xfrm>
            <a:off x="0" y="-126083"/>
            <a:ext cx="9736932" cy="5477025"/>
          </a:xfrm>
          <a:prstGeom prst="rect">
            <a:avLst/>
          </a:prstGeom>
        </p:spPr>
        <p:txBody>
          <a:bodyPr lIns="91439" tIns="45719" rIns="91439" bIns="45719">
            <a:noAutofit/>
          </a:bodyPr>
          <a:lstStyle/>
          <a:p>
            <a:endParaRP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223" name="Insert Picture Here 2018 Darker.png"/>
          <p:cNvSpPr>
            <a:spLocks noGrp="1"/>
          </p:cNvSpPr>
          <p:nvPr>
            <p:ph type="pic" sz="half" idx="21"/>
          </p:nvPr>
        </p:nvSpPr>
        <p:spPr>
          <a:xfrm>
            <a:off x="10513676" y="0"/>
            <a:ext cx="11214045" cy="6307900"/>
          </a:xfrm>
          <a:prstGeom prst="rect">
            <a:avLst/>
          </a:prstGeom>
        </p:spPr>
        <p:txBody>
          <a:bodyPr lIns="91439" tIns="45719" rIns="91439" bIns="45719">
            <a:noAutofit/>
          </a:bodyPr>
          <a:lstStyle/>
          <a:p>
            <a:endParaRPr/>
          </a:p>
        </p:txBody>
      </p:sp>
      <p:sp>
        <p:nvSpPr>
          <p:cNvPr id="1224" name="Insert Picture Here 2018.png"/>
          <p:cNvSpPr>
            <a:spLocks noGrp="1"/>
          </p:cNvSpPr>
          <p:nvPr>
            <p:ph type="pic" sz="half" idx="22"/>
          </p:nvPr>
        </p:nvSpPr>
        <p:spPr>
          <a:xfrm>
            <a:off x="11736597" y="0"/>
            <a:ext cx="14772161" cy="8309341"/>
          </a:xfrm>
          <a:prstGeom prst="rect">
            <a:avLst/>
          </a:prstGeom>
        </p:spPr>
        <p:txBody>
          <a:bodyPr lIns="91439" tIns="45719" rIns="91439" bIns="45719">
            <a:noAutofit/>
          </a:bodyPr>
          <a:lstStyle/>
          <a:p>
            <a:endParaRPr/>
          </a:p>
        </p:txBody>
      </p:sp>
      <p:sp>
        <p:nvSpPr>
          <p:cNvPr id="1225" name="Insert Picture Here 2018 Darker.png"/>
          <p:cNvSpPr>
            <a:spLocks noGrp="1"/>
          </p:cNvSpPr>
          <p:nvPr>
            <p:ph type="pic" idx="23"/>
          </p:nvPr>
        </p:nvSpPr>
        <p:spPr>
          <a:xfrm>
            <a:off x="11080430" y="48418"/>
            <a:ext cx="18243494" cy="10261966"/>
          </a:xfrm>
          <a:prstGeom prst="rect">
            <a:avLst/>
          </a:prstGeom>
        </p:spPr>
        <p:txBody>
          <a:bodyPr lIns="91439" tIns="45719" rIns="91439" bIns="45719">
            <a:noAutofit/>
          </a:bodyPr>
          <a:lstStyle/>
          <a:p>
            <a:endParaRPr/>
          </a:p>
        </p:txBody>
      </p:sp>
      <p:sp>
        <p:nvSpPr>
          <p:cNvPr id="1226" name="Insert Picture Here 2018.png"/>
          <p:cNvSpPr>
            <a:spLocks noGrp="1"/>
          </p:cNvSpPr>
          <p:nvPr>
            <p:ph type="pic" sz="half" idx="24"/>
          </p:nvPr>
        </p:nvSpPr>
        <p:spPr>
          <a:xfrm>
            <a:off x="13859826" y="4050903"/>
            <a:ext cx="14686141" cy="8260954"/>
          </a:xfrm>
          <a:prstGeom prst="rect">
            <a:avLst/>
          </a:prstGeom>
        </p:spPr>
        <p:txBody>
          <a:bodyPr lIns="91439" tIns="45719" rIns="91439" bIns="45719">
            <a:noAutofit/>
          </a:bodyPr>
          <a:lstStyle/>
          <a:p>
            <a:endParaRPr/>
          </a:p>
        </p:txBody>
      </p:sp>
      <p:sp>
        <p:nvSpPr>
          <p:cNvPr id="12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245" name="Insert Picture Here 2018 Darker.png"/>
          <p:cNvSpPr>
            <a:spLocks noGrp="1"/>
          </p:cNvSpPr>
          <p:nvPr>
            <p:ph type="pic" sz="half" idx="21"/>
          </p:nvPr>
        </p:nvSpPr>
        <p:spPr>
          <a:xfrm>
            <a:off x="6316867" y="0"/>
            <a:ext cx="12682721" cy="7134030"/>
          </a:xfrm>
          <a:prstGeom prst="rect">
            <a:avLst/>
          </a:prstGeom>
        </p:spPr>
        <p:txBody>
          <a:bodyPr lIns="91439" tIns="45719" rIns="91439" bIns="45719">
            <a:noAutofit/>
          </a:bodyPr>
          <a:lstStyle/>
          <a:p>
            <a:endParaRPr/>
          </a:p>
        </p:txBody>
      </p:sp>
      <p:sp>
        <p:nvSpPr>
          <p:cNvPr id="1246" name="Insert Picture Here 2018.png"/>
          <p:cNvSpPr>
            <a:spLocks noGrp="1"/>
          </p:cNvSpPr>
          <p:nvPr>
            <p:ph type="pic" idx="22"/>
          </p:nvPr>
        </p:nvSpPr>
        <p:spPr>
          <a:xfrm>
            <a:off x="2180814" y="0"/>
            <a:ext cx="21639038" cy="12171959"/>
          </a:xfrm>
          <a:prstGeom prst="rect">
            <a:avLst/>
          </a:prstGeom>
        </p:spPr>
        <p:txBody>
          <a:bodyPr lIns="91439" tIns="45719" rIns="91439" bIns="45719">
            <a:noAutofit/>
          </a:bodyPr>
          <a:lstStyle/>
          <a:p>
            <a:endParaRPr/>
          </a:p>
        </p:txBody>
      </p:sp>
      <p:sp>
        <p:nvSpPr>
          <p:cNvPr id="1247" name="Insert Picture Here 2018 Darker.png"/>
          <p:cNvSpPr>
            <a:spLocks noGrp="1"/>
          </p:cNvSpPr>
          <p:nvPr>
            <p:ph type="pic" idx="23"/>
          </p:nvPr>
        </p:nvSpPr>
        <p:spPr>
          <a:xfrm>
            <a:off x="1973196" y="1113234"/>
            <a:ext cx="22404917" cy="12602766"/>
          </a:xfrm>
          <a:prstGeom prst="rect">
            <a:avLst/>
          </a:prstGeom>
        </p:spPr>
        <p:txBody>
          <a:bodyPr lIns="91439" tIns="45719" rIns="91439" bIns="45719">
            <a:noAutofit/>
          </a:bodyPr>
          <a:lstStyle/>
          <a:p>
            <a:endParaRPr/>
          </a:p>
        </p:txBody>
      </p:sp>
      <p:sp>
        <p:nvSpPr>
          <p:cNvPr id="1248" name="Insert Picture Here 2018.png"/>
          <p:cNvSpPr>
            <a:spLocks noGrp="1"/>
          </p:cNvSpPr>
          <p:nvPr>
            <p:ph type="pic" sz="half" idx="24"/>
          </p:nvPr>
        </p:nvSpPr>
        <p:spPr>
          <a:xfrm>
            <a:off x="6745432" y="6028928"/>
            <a:ext cx="13665906" cy="7687072"/>
          </a:xfrm>
          <a:prstGeom prst="rect">
            <a:avLst/>
          </a:prstGeom>
        </p:spPr>
        <p:txBody>
          <a:bodyPr lIns="91439" tIns="45719" rIns="91439" bIns="45719">
            <a:noAutofit/>
          </a:bodyPr>
          <a:lstStyle/>
          <a:p>
            <a:endParaRPr/>
          </a:p>
        </p:txBody>
      </p:sp>
      <p:sp>
        <p:nvSpPr>
          <p:cNvPr id="12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256" name="Insert Picture Here 2018 Darker.png"/>
          <p:cNvSpPr>
            <a:spLocks noGrp="1"/>
          </p:cNvSpPr>
          <p:nvPr>
            <p:ph type="pic" idx="21"/>
          </p:nvPr>
        </p:nvSpPr>
        <p:spPr>
          <a:xfrm>
            <a:off x="760339" y="2436410"/>
            <a:ext cx="15721207" cy="8843180"/>
          </a:xfrm>
          <a:prstGeom prst="rect">
            <a:avLst/>
          </a:prstGeom>
        </p:spPr>
        <p:txBody>
          <a:bodyPr lIns="91439" tIns="45719" rIns="91439" bIns="45719">
            <a:noAutofit/>
          </a:bodyPr>
          <a:lstStyle/>
          <a:p>
            <a:endParaRPr/>
          </a:p>
        </p:txBody>
      </p:sp>
      <p:sp>
        <p:nvSpPr>
          <p:cNvPr id="1257" name="Insert Picture Here 2018.png"/>
          <p:cNvSpPr>
            <a:spLocks noGrp="1"/>
          </p:cNvSpPr>
          <p:nvPr>
            <p:ph type="pic" sz="quarter" idx="22"/>
          </p:nvPr>
        </p:nvSpPr>
        <p:spPr>
          <a:xfrm>
            <a:off x="13275281" y="1984187"/>
            <a:ext cx="8731068" cy="4911226"/>
          </a:xfrm>
          <a:prstGeom prst="rect">
            <a:avLst/>
          </a:prstGeom>
        </p:spPr>
        <p:txBody>
          <a:bodyPr lIns="91439" tIns="45719" rIns="91439" bIns="45719">
            <a:noAutofit/>
          </a:bodyPr>
          <a:lstStyle/>
          <a:p>
            <a:endParaRPr/>
          </a:p>
        </p:txBody>
      </p:sp>
      <p:sp>
        <p:nvSpPr>
          <p:cNvPr id="1258" name="Insert Picture Here 2018 Darker.png"/>
          <p:cNvSpPr>
            <a:spLocks noGrp="1"/>
          </p:cNvSpPr>
          <p:nvPr>
            <p:ph type="pic" sz="quarter" idx="23"/>
          </p:nvPr>
        </p:nvSpPr>
        <p:spPr>
          <a:xfrm>
            <a:off x="16495021" y="7292466"/>
            <a:ext cx="7088011" cy="3987007"/>
          </a:xfrm>
          <a:prstGeom prst="rect">
            <a:avLst/>
          </a:prstGeom>
        </p:spPr>
        <p:txBody>
          <a:bodyPr lIns="91439" tIns="45719" rIns="91439" bIns="45719">
            <a:noAutofit/>
          </a:bodyPr>
          <a:lstStyle/>
          <a:p>
            <a:endParaRPr/>
          </a:p>
        </p:txBody>
      </p:sp>
      <p:sp>
        <p:nvSpPr>
          <p:cNvPr id="1259" name="Insert Picture Here 2018.png"/>
          <p:cNvSpPr>
            <a:spLocks noGrp="1"/>
          </p:cNvSpPr>
          <p:nvPr>
            <p:ph type="pic" sz="quarter" idx="24"/>
          </p:nvPr>
        </p:nvSpPr>
        <p:spPr>
          <a:xfrm>
            <a:off x="11698598" y="7336111"/>
            <a:ext cx="7088012" cy="3987008"/>
          </a:xfrm>
          <a:prstGeom prst="rect">
            <a:avLst/>
          </a:prstGeom>
        </p:spPr>
        <p:txBody>
          <a:bodyPr lIns="91439" tIns="45719" rIns="91439" bIns="45719">
            <a:noAutofit/>
          </a:bodyPr>
          <a:lstStyle/>
          <a:p>
            <a:endParaRPr/>
          </a:p>
        </p:txBody>
      </p:sp>
      <p:sp>
        <p:nvSpPr>
          <p:cNvPr id="12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294" name="Insert Picture Here 2018 Darker.png"/>
          <p:cNvSpPr>
            <a:spLocks noGrp="1"/>
          </p:cNvSpPr>
          <p:nvPr>
            <p:ph type="pic" sz="quarter" idx="21"/>
          </p:nvPr>
        </p:nvSpPr>
        <p:spPr>
          <a:xfrm>
            <a:off x="8397347" y="2436410"/>
            <a:ext cx="10044897" cy="5650255"/>
          </a:xfrm>
          <a:prstGeom prst="rect">
            <a:avLst/>
          </a:prstGeom>
        </p:spPr>
        <p:txBody>
          <a:bodyPr lIns="91439" tIns="45719" rIns="91439" bIns="45719">
            <a:noAutofit/>
          </a:bodyPr>
          <a:lstStyle/>
          <a:p>
            <a:endParaRPr/>
          </a:p>
        </p:txBody>
      </p:sp>
      <p:sp>
        <p:nvSpPr>
          <p:cNvPr id="1295" name="Insert Picture Here 2018.png"/>
          <p:cNvSpPr>
            <a:spLocks noGrp="1"/>
          </p:cNvSpPr>
          <p:nvPr>
            <p:ph type="pic" sz="quarter" idx="22"/>
          </p:nvPr>
        </p:nvSpPr>
        <p:spPr>
          <a:xfrm>
            <a:off x="18024592" y="2436410"/>
            <a:ext cx="4286152" cy="2410961"/>
          </a:xfrm>
          <a:prstGeom prst="rect">
            <a:avLst/>
          </a:prstGeom>
        </p:spPr>
        <p:txBody>
          <a:bodyPr lIns="91439" tIns="45719" rIns="91439" bIns="45719">
            <a:noAutofit/>
          </a:bodyPr>
          <a:lstStyle/>
          <a:p>
            <a:endParaRPr/>
          </a:p>
        </p:txBody>
      </p:sp>
      <p:sp>
        <p:nvSpPr>
          <p:cNvPr id="1296" name="Insert Picture Here 2018.png"/>
          <p:cNvSpPr>
            <a:spLocks noGrp="1"/>
          </p:cNvSpPr>
          <p:nvPr>
            <p:ph type="pic" sz="quarter" idx="23"/>
          </p:nvPr>
        </p:nvSpPr>
        <p:spPr>
          <a:xfrm>
            <a:off x="18024592" y="8902023"/>
            <a:ext cx="4286152" cy="2410961"/>
          </a:xfrm>
          <a:prstGeom prst="rect">
            <a:avLst/>
          </a:prstGeom>
        </p:spPr>
        <p:txBody>
          <a:bodyPr lIns="91439" tIns="45719" rIns="91439" bIns="45719">
            <a:noAutofit/>
          </a:bodyPr>
          <a:lstStyle/>
          <a:p>
            <a:endParaRPr/>
          </a:p>
        </p:txBody>
      </p:sp>
      <p:sp>
        <p:nvSpPr>
          <p:cNvPr id="1297" name="Insert Picture Here 2018 Darker.png"/>
          <p:cNvSpPr>
            <a:spLocks noGrp="1"/>
          </p:cNvSpPr>
          <p:nvPr>
            <p:ph type="pic" sz="quarter" idx="24"/>
          </p:nvPr>
        </p:nvSpPr>
        <p:spPr>
          <a:xfrm>
            <a:off x="18024592" y="5675704"/>
            <a:ext cx="4286152" cy="2410961"/>
          </a:xfrm>
          <a:prstGeom prst="rect">
            <a:avLst/>
          </a:prstGeom>
        </p:spPr>
        <p:txBody>
          <a:bodyPr lIns="91439" tIns="45719" rIns="91439" bIns="45719">
            <a:noAutofit/>
          </a:bodyPr>
          <a:lstStyle/>
          <a:p>
            <a:endParaRPr/>
          </a:p>
        </p:txBody>
      </p:sp>
      <p:sp>
        <p:nvSpPr>
          <p:cNvPr id="1298" name="Insert Picture Here 2018.png"/>
          <p:cNvSpPr>
            <a:spLocks noGrp="1"/>
          </p:cNvSpPr>
          <p:nvPr>
            <p:ph type="pic" sz="quarter" idx="25"/>
          </p:nvPr>
        </p:nvSpPr>
        <p:spPr>
          <a:xfrm>
            <a:off x="9027428" y="8902023"/>
            <a:ext cx="4286152" cy="2410961"/>
          </a:xfrm>
          <a:prstGeom prst="rect">
            <a:avLst/>
          </a:prstGeom>
        </p:spPr>
        <p:txBody>
          <a:bodyPr lIns="91439" tIns="45719" rIns="91439" bIns="45719">
            <a:noAutofit/>
          </a:bodyPr>
          <a:lstStyle/>
          <a:p>
            <a:endParaRPr/>
          </a:p>
        </p:txBody>
      </p:sp>
      <p:sp>
        <p:nvSpPr>
          <p:cNvPr id="1299" name="Insert Picture Here 2018 Darker.png"/>
          <p:cNvSpPr>
            <a:spLocks noGrp="1"/>
          </p:cNvSpPr>
          <p:nvPr>
            <p:ph type="pic" sz="quarter" idx="26"/>
          </p:nvPr>
        </p:nvSpPr>
        <p:spPr>
          <a:xfrm>
            <a:off x="13526011" y="8902024"/>
            <a:ext cx="4286152" cy="2410960"/>
          </a:xfrm>
          <a:prstGeom prst="rect">
            <a:avLst/>
          </a:prstGeom>
        </p:spPr>
        <p:txBody>
          <a:bodyPr lIns="91439" tIns="45719" rIns="91439" bIns="45719">
            <a:noAutofit/>
          </a:bodyPr>
          <a:lstStyle/>
          <a:p>
            <a:endParaRPr/>
          </a:p>
        </p:txBody>
      </p:sp>
      <p:sp>
        <p:nvSpPr>
          <p:cNvPr id="13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307" name="Insert Picture Here 2018 Darker.png"/>
          <p:cNvSpPr>
            <a:spLocks noGrp="1"/>
          </p:cNvSpPr>
          <p:nvPr>
            <p:ph type="pic" sz="half" idx="21"/>
          </p:nvPr>
        </p:nvSpPr>
        <p:spPr>
          <a:xfrm>
            <a:off x="-4948635" y="6858000"/>
            <a:ext cx="12192001" cy="6858000"/>
          </a:xfrm>
          <a:prstGeom prst="rect">
            <a:avLst/>
          </a:prstGeom>
        </p:spPr>
        <p:txBody>
          <a:bodyPr lIns="91439" tIns="45719" rIns="91439" bIns="45719">
            <a:noAutofit/>
          </a:bodyPr>
          <a:lstStyle/>
          <a:p>
            <a:endParaRPr/>
          </a:p>
        </p:txBody>
      </p:sp>
      <p:sp>
        <p:nvSpPr>
          <p:cNvPr id="1308" name="Insert Picture Here 2018.png"/>
          <p:cNvSpPr>
            <a:spLocks noGrp="1"/>
          </p:cNvSpPr>
          <p:nvPr>
            <p:ph type="pic" sz="half" idx="22"/>
          </p:nvPr>
        </p:nvSpPr>
        <p:spPr>
          <a:xfrm>
            <a:off x="-1145581" y="6858000"/>
            <a:ext cx="12192001" cy="6858000"/>
          </a:xfrm>
          <a:prstGeom prst="rect">
            <a:avLst/>
          </a:prstGeom>
        </p:spPr>
        <p:txBody>
          <a:bodyPr lIns="91439" tIns="45719" rIns="91439" bIns="45719">
            <a:noAutofit/>
          </a:bodyPr>
          <a:lstStyle/>
          <a:p>
            <a:endParaRPr/>
          </a:p>
        </p:txBody>
      </p:sp>
      <p:sp>
        <p:nvSpPr>
          <p:cNvPr id="1309" name="Insert Picture Here 2018 Darker.png"/>
          <p:cNvSpPr>
            <a:spLocks noGrp="1"/>
          </p:cNvSpPr>
          <p:nvPr>
            <p:ph type="pic" sz="half" idx="23"/>
          </p:nvPr>
        </p:nvSpPr>
        <p:spPr>
          <a:xfrm>
            <a:off x="3682007" y="6858000"/>
            <a:ext cx="12192001" cy="6858000"/>
          </a:xfrm>
          <a:prstGeom prst="rect">
            <a:avLst/>
          </a:prstGeom>
        </p:spPr>
        <p:txBody>
          <a:bodyPr lIns="91439" tIns="45719" rIns="91439" bIns="45719">
            <a:noAutofit/>
          </a:bodyPr>
          <a:lstStyle/>
          <a:p>
            <a:endParaRPr/>
          </a:p>
        </p:txBody>
      </p:sp>
      <p:sp>
        <p:nvSpPr>
          <p:cNvPr id="1310" name="Insert Picture Here 2018.png"/>
          <p:cNvSpPr>
            <a:spLocks noGrp="1"/>
          </p:cNvSpPr>
          <p:nvPr>
            <p:ph type="pic" sz="half" idx="24"/>
          </p:nvPr>
        </p:nvSpPr>
        <p:spPr>
          <a:xfrm>
            <a:off x="8509992" y="6858000"/>
            <a:ext cx="12192001" cy="6858000"/>
          </a:xfrm>
          <a:prstGeom prst="rect">
            <a:avLst/>
          </a:prstGeom>
        </p:spPr>
        <p:txBody>
          <a:bodyPr lIns="91439" tIns="45719" rIns="91439" bIns="45719">
            <a:noAutofit/>
          </a:bodyPr>
          <a:lstStyle/>
          <a:p>
            <a:endParaRPr/>
          </a:p>
        </p:txBody>
      </p:sp>
      <p:sp>
        <p:nvSpPr>
          <p:cNvPr id="1311" name="Insert Picture Here 2018 Darker.png"/>
          <p:cNvSpPr>
            <a:spLocks noGrp="1"/>
          </p:cNvSpPr>
          <p:nvPr>
            <p:ph type="pic" sz="half" idx="25"/>
          </p:nvPr>
        </p:nvSpPr>
        <p:spPr>
          <a:xfrm>
            <a:off x="13337579" y="6858000"/>
            <a:ext cx="12192001" cy="6858000"/>
          </a:xfrm>
          <a:prstGeom prst="rect">
            <a:avLst/>
          </a:prstGeom>
        </p:spPr>
        <p:txBody>
          <a:bodyPr lIns="91439" tIns="45719" rIns="91439" bIns="45719">
            <a:noAutofit/>
          </a:bodyPr>
          <a:lstStyle/>
          <a:p>
            <a:endParaRPr/>
          </a:p>
        </p:txBody>
      </p:sp>
      <p:sp>
        <p:nvSpPr>
          <p:cNvPr id="1312" name="Insert Picture Here 2018.png"/>
          <p:cNvSpPr>
            <a:spLocks noGrp="1"/>
          </p:cNvSpPr>
          <p:nvPr>
            <p:ph type="pic" sz="half" idx="26"/>
          </p:nvPr>
        </p:nvSpPr>
        <p:spPr>
          <a:xfrm>
            <a:off x="17140634" y="6858000"/>
            <a:ext cx="12192001" cy="6858000"/>
          </a:xfrm>
          <a:prstGeom prst="rect">
            <a:avLst/>
          </a:prstGeom>
        </p:spPr>
        <p:txBody>
          <a:bodyPr lIns="91439" tIns="45719" rIns="91439" bIns="45719">
            <a:noAutofit/>
          </a:bodyPr>
          <a:lstStyle/>
          <a:p>
            <a:endParaRP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320" name="Rectangle"/>
          <p:cNvSpPr>
            <a:spLocks noGrp="1"/>
          </p:cNvSpPr>
          <p:nvPr>
            <p:ph type="body" idx="21"/>
          </p:nvPr>
        </p:nvSpPr>
        <p:spPr>
          <a:xfrm>
            <a:off x="0" y="6858000"/>
            <a:ext cx="24384001" cy="685800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21" name="Insert Picture Here 2018 Darker.png"/>
          <p:cNvSpPr>
            <a:spLocks noGrp="1"/>
          </p:cNvSpPr>
          <p:nvPr>
            <p:ph type="pic" sz="quarter" idx="22"/>
          </p:nvPr>
        </p:nvSpPr>
        <p:spPr>
          <a:xfrm>
            <a:off x="2675198" y="5568922"/>
            <a:ext cx="4583387" cy="2578156"/>
          </a:xfrm>
          <a:prstGeom prst="rect">
            <a:avLst/>
          </a:prstGeom>
        </p:spPr>
        <p:txBody>
          <a:bodyPr lIns="91439" tIns="45719" rIns="91439" bIns="45719">
            <a:noAutofit/>
          </a:bodyPr>
          <a:lstStyle/>
          <a:p>
            <a:endParaRPr/>
          </a:p>
        </p:txBody>
      </p:sp>
      <p:sp>
        <p:nvSpPr>
          <p:cNvPr id="1322" name="Insert Picture Here 2018.png"/>
          <p:cNvSpPr>
            <a:spLocks noGrp="1"/>
          </p:cNvSpPr>
          <p:nvPr>
            <p:ph type="pic" sz="quarter" idx="23"/>
          </p:nvPr>
        </p:nvSpPr>
        <p:spPr>
          <a:xfrm>
            <a:off x="7491938" y="5568922"/>
            <a:ext cx="4583386" cy="2578156"/>
          </a:xfrm>
          <a:prstGeom prst="rect">
            <a:avLst/>
          </a:prstGeom>
        </p:spPr>
        <p:txBody>
          <a:bodyPr lIns="91439" tIns="45719" rIns="91439" bIns="45719">
            <a:noAutofit/>
          </a:bodyPr>
          <a:lstStyle/>
          <a:p>
            <a:endParaRPr/>
          </a:p>
        </p:txBody>
      </p:sp>
      <p:sp>
        <p:nvSpPr>
          <p:cNvPr id="1323" name="Insert Picture Here 2018 Darker.png"/>
          <p:cNvSpPr>
            <a:spLocks noGrp="1"/>
          </p:cNvSpPr>
          <p:nvPr>
            <p:ph type="pic" sz="quarter" idx="24"/>
          </p:nvPr>
        </p:nvSpPr>
        <p:spPr>
          <a:xfrm>
            <a:off x="12308676" y="5568922"/>
            <a:ext cx="4583387" cy="2578156"/>
          </a:xfrm>
          <a:prstGeom prst="rect">
            <a:avLst/>
          </a:prstGeom>
        </p:spPr>
        <p:txBody>
          <a:bodyPr lIns="91439" tIns="45719" rIns="91439" bIns="45719">
            <a:noAutofit/>
          </a:bodyPr>
          <a:lstStyle/>
          <a:p>
            <a:endParaRPr/>
          </a:p>
        </p:txBody>
      </p:sp>
      <p:sp>
        <p:nvSpPr>
          <p:cNvPr id="1324" name="Insert Picture Here 2018.png"/>
          <p:cNvSpPr>
            <a:spLocks noGrp="1"/>
          </p:cNvSpPr>
          <p:nvPr>
            <p:ph type="pic" sz="quarter" idx="25"/>
          </p:nvPr>
        </p:nvSpPr>
        <p:spPr>
          <a:xfrm>
            <a:off x="17125415" y="5568922"/>
            <a:ext cx="4583386" cy="2578156"/>
          </a:xfrm>
          <a:prstGeom prst="rect">
            <a:avLst/>
          </a:prstGeom>
        </p:spPr>
        <p:txBody>
          <a:bodyPr lIns="91439" tIns="45719" rIns="91439" bIns="45719">
            <a:noAutofit/>
          </a:bodyPr>
          <a:lstStyle/>
          <a:p>
            <a:endParaRPr/>
          </a:p>
        </p:txBody>
      </p:sp>
      <p:sp>
        <p:nvSpPr>
          <p:cNvPr id="1325" name="Insert Picture Here 2018.png"/>
          <p:cNvSpPr>
            <a:spLocks noGrp="1"/>
          </p:cNvSpPr>
          <p:nvPr>
            <p:ph type="pic" sz="quarter" idx="26"/>
          </p:nvPr>
        </p:nvSpPr>
        <p:spPr>
          <a:xfrm>
            <a:off x="2675199" y="8997922"/>
            <a:ext cx="4583386" cy="2578156"/>
          </a:xfrm>
          <a:prstGeom prst="rect">
            <a:avLst/>
          </a:prstGeom>
        </p:spPr>
        <p:txBody>
          <a:bodyPr lIns="91439" tIns="45719" rIns="91439" bIns="45719">
            <a:noAutofit/>
          </a:bodyPr>
          <a:lstStyle/>
          <a:p>
            <a:endParaRPr/>
          </a:p>
        </p:txBody>
      </p:sp>
      <p:sp>
        <p:nvSpPr>
          <p:cNvPr id="1326" name="Insert Picture Here 2018 Darker.png"/>
          <p:cNvSpPr>
            <a:spLocks noGrp="1"/>
          </p:cNvSpPr>
          <p:nvPr>
            <p:ph type="pic" sz="quarter" idx="27"/>
          </p:nvPr>
        </p:nvSpPr>
        <p:spPr>
          <a:xfrm>
            <a:off x="7491938" y="8997922"/>
            <a:ext cx="4583386" cy="2578156"/>
          </a:xfrm>
          <a:prstGeom prst="rect">
            <a:avLst/>
          </a:prstGeom>
        </p:spPr>
        <p:txBody>
          <a:bodyPr lIns="91439" tIns="45719" rIns="91439" bIns="45719">
            <a:noAutofit/>
          </a:bodyPr>
          <a:lstStyle/>
          <a:p>
            <a:endParaRPr/>
          </a:p>
        </p:txBody>
      </p:sp>
      <p:sp>
        <p:nvSpPr>
          <p:cNvPr id="1327" name="Insert Picture Here 2018.png"/>
          <p:cNvSpPr>
            <a:spLocks noGrp="1"/>
          </p:cNvSpPr>
          <p:nvPr>
            <p:ph type="pic" sz="quarter" idx="28"/>
          </p:nvPr>
        </p:nvSpPr>
        <p:spPr>
          <a:xfrm>
            <a:off x="12308676" y="8997922"/>
            <a:ext cx="4583387" cy="2578156"/>
          </a:xfrm>
          <a:prstGeom prst="rect">
            <a:avLst/>
          </a:prstGeom>
        </p:spPr>
        <p:txBody>
          <a:bodyPr lIns="91439" tIns="45719" rIns="91439" bIns="45719">
            <a:noAutofit/>
          </a:bodyPr>
          <a:lstStyle/>
          <a:p>
            <a:endParaRPr/>
          </a:p>
        </p:txBody>
      </p:sp>
      <p:sp>
        <p:nvSpPr>
          <p:cNvPr id="1328" name="Insert Picture Here 2018 Darker.png"/>
          <p:cNvSpPr>
            <a:spLocks noGrp="1"/>
          </p:cNvSpPr>
          <p:nvPr>
            <p:ph type="pic" sz="quarter" idx="29"/>
          </p:nvPr>
        </p:nvSpPr>
        <p:spPr>
          <a:xfrm>
            <a:off x="17125415" y="8997922"/>
            <a:ext cx="4583386" cy="2578156"/>
          </a:xfrm>
          <a:prstGeom prst="rect">
            <a:avLst/>
          </a:prstGeom>
        </p:spPr>
        <p:txBody>
          <a:bodyPr lIns="91439" tIns="45719" rIns="91439" bIns="45719">
            <a:noAutofit/>
          </a:bodyPr>
          <a:lstStyle/>
          <a:p>
            <a:endParaRPr/>
          </a:p>
        </p:txBody>
      </p:sp>
      <p:sp>
        <p:nvSpPr>
          <p:cNvPr id="13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353" name="Insert Picture Here 2018.png"/>
          <p:cNvSpPr>
            <a:spLocks noGrp="1"/>
          </p:cNvSpPr>
          <p:nvPr>
            <p:ph type="pic" sz="quarter" idx="21"/>
          </p:nvPr>
        </p:nvSpPr>
        <p:spPr>
          <a:xfrm>
            <a:off x="9782880" y="1914925"/>
            <a:ext cx="4818240" cy="2710261"/>
          </a:xfrm>
          <a:prstGeom prst="rect">
            <a:avLst/>
          </a:prstGeom>
        </p:spPr>
        <p:txBody>
          <a:bodyPr lIns="91439" tIns="45719" rIns="91439" bIns="45719">
            <a:noAutofit/>
          </a:bodyPr>
          <a:lstStyle/>
          <a:p>
            <a:endParaRPr/>
          </a:p>
        </p:txBody>
      </p:sp>
      <p:sp>
        <p:nvSpPr>
          <p:cNvPr id="1354" name="Insert Picture Here 2018 Darker.png"/>
          <p:cNvSpPr>
            <a:spLocks noGrp="1"/>
          </p:cNvSpPr>
          <p:nvPr>
            <p:ph type="pic" sz="quarter" idx="22"/>
          </p:nvPr>
        </p:nvSpPr>
        <p:spPr>
          <a:xfrm>
            <a:off x="14862452" y="1914925"/>
            <a:ext cx="4818240" cy="2710261"/>
          </a:xfrm>
          <a:prstGeom prst="rect">
            <a:avLst/>
          </a:prstGeom>
        </p:spPr>
        <p:txBody>
          <a:bodyPr lIns="91439" tIns="45719" rIns="91439" bIns="45719">
            <a:noAutofit/>
          </a:bodyPr>
          <a:lstStyle/>
          <a:p>
            <a:endParaRPr/>
          </a:p>
        </p:txBody>
      </p:sp>
      <p:sp>
        <p:nvSpPr>
          <p:cNvPr id="1355" name="Insert Picture Here 2018 Darker.png"/>
          <p:cNvSpPr>
            <a:spLocks noGrp="1"/>
          </p:cNvSpPr>
          <p:nvPr>
            <p:ph type="pic" sz="quarter" idx="23"/>
          </p:nvPr>
        </p:nvSpPr>
        <p:spPr>
          <a:xfrm>
            <a:off x="9782880" y="5491844"/>
            <a:ext cx="4818240" cy="2710261"/>
          </a:xfrm>
          <a:prstGeom prst="rect">
            <a:avLst/>
          </a:prstGeom>
        </p:spPr>
        <p:txBody>
          <a:bodyPr lIns="91439" tIns="45719" rIns="91439" bIns="45719">
            <a:noAutofit/>
          </a:bodyPr>
          <a:lstStyle/>
          <a:p>
            <a:endParaRPr/>
          </a:p>
        </p:txBody>
      </p:sp>
      <p:sp>
        <p:nvSpPr>
          <p:cNvPr id="1356" name="Insert Picture Here 2018.png"/>
          <p:cNvSpPr>
            <a:spLocks noGrp="1"/>
          </p:cNvSpPr>
          <p:nvPr>
            <p:ph type="pic" sz="quarter" idx="24"/>
          </p:nvPr>
        </p:nvSpPr>
        <p:spPr>
          <a:xfrm>
            <a:off x="9782880" y="9068763"/>
            <a:ext cx="4818240" cy="2710260"/>
          </a:xfrm>
          <a:prstGeom prst="rect">
            <a:avLst/>
          </a:prstGeom>
        </p:spPr>
        <p:txBody>
          <a:bodyPr lIns="91439" tIns="45719" rIns="91439" bIns="45719">
            <a:noAutofit/>
          </a:bodyPr>
          <a:lstStyle/>
          <a:p>
            <a:endParaRPr/>
          </a:p>
        </p:txBody>
      </p:sp>
      <p:sp>
        <p:nvSpPr>
          <p:cNvPr id="1357" name="Insert Picture Here 2018 Darker.png"/>
          <p:cNvSpPr>
            <a:spLocks noGrp="1"/>
          </p:cNvSpPr>
          <p:nvPr>
            <p:ph type="pic" sz="quarter" idx="25"/>
          </p:nvPr>
        </p:nvSpPr>
        <p:spPr>
          <a:xfrm>
            <a:off x="4703162" y="9083563"/>
            <a:ext cx="4818240" cy="2710260"/>
          </a:xfrm>
          <a:prstGeom prst="rect">
            <a:avLst/>
          </a:prstGeom>
        </p:spPr>
        <p:txBody>
          <a:bodyPr lIns="91439" tIns="45719" rIns="91439" bIns="45719">
            <a:noAutofit/>
          </a:bodyPr>
          <a:lstStyle/>
          <a:p>
            <a:endParaRPr/>
          </a:p>
        </p:txBody>
      </p:sp>
      <p:sp>
        <p:nvSpPr>
          <p:cNvPr id="1358" name="Insert Picture Here 2018 Darker.png"/>
          <p:cNvSpPr>
            <a:spLocks noGrp="1"/>
          </p:cNvSpPr>
          <p:nvPr>
            <p:ph type="pic" sz="half" idx="26"/>
          </p:nvPr>
        </p:nvSpPr>
        <p:spPr>
          <a:xfrm>
            <a:off x="-1029164" y="1914921"/>
            <a:ext cx="11203518" cy="6301979"/>
          </a:xfrm>
          <a:prstGeom prst="rect">
            <a:avLst/>
          </a:prstGeom>
        </p:spPr>
        <p:txBody>
          <a:bodyPr lIns="91439" tIns="45719" rIns="91439" bIns="45719">
            <a:noAutofit/>
          </a:bodyPr>
          <a:lstStyle/>
          <a:p>
            <a:endParaRPr/>
          </a:p>
        </p:txBody>
      </p:sp>
      <p:sp>
        <p:nvSpPr>
          <p:cNvPr id="1359" name="Insert Picture Here 2018.png"/>
          <p:cNvSpPr>
            <a:spLocks noGrp="1"/>
          </p:cNvSpPr>
          <p:nvPr>
            <p:ph type="pic" sz="quarter" idx="27"/>
          </p:nvPr>
        </p:nvSpPr>
        <p:spPr>
          <a:xfrm>
            <a:off x="-376525" y="9083675"/>
            <a:ext cx="4818240" cy="2710260"/>
          </a:xfrm>
          <a:prstGeom prst="rect">
            <a:avLst/>
          </a:prstGeom>
        </p:spPr>
        <p:txBody>
          <a:bodyPr lIns="91439" tIns="45719" rIns="91439" bIns="45719">
            <a:noAutofit/>
          </a:bodyPr>
          <a:lstStyle/>
          <a:p>
            <a:endParaRPr/>
          </a:p>
        </p:txBody>
      </p:sp>
      <p:sp>
        <p:nvSpPr>
          <p:cNvPr id="1360" name="Insert Picture Here 2018.png"/>
          <p:cNvSpPr>
            <a:spLocks noGrp="1"/>
          </p:cNvSpPr>
          <p:nvPr>
            <p:ph type="pic" sz="quarter" idx="28"/>
          </p:nvPr>
        </p:nvSpPr>
        <p:spPr>
          <a:xfrm>
            <a:off x="19942086" y="1914921"/>
            <a:ext cx="4818240" cy="2710261"/>
          </a:xfrm>
          <a:prstGeom prst="rect">
            <a:avLst/>
          </a:prstGeom>
        </p:spPr>
        <p:txBody>
          <a:bodyPr lIns="91439" tIns="45719" rIns="91439" bIns="45719">
            <a:noAutofit/>
          </a:bodyPr>
          <a:lstStyle/>
          <a:p>
            <a:endParaRPr/>
          </a:p>
        </p:txBody>
      </p:sp>
      <p:sp>
        <p:nvSpPr>
          <p:cNvPr id="1361" name="Insert Picture Here 2018.png"/>
          <p:cNvSpPr>
            <a:spLocks noGrp="1"/>
          </p:cNvSpPr>
          <p:nvPr>
            <p:ph type="pic" sz="half" idx="29"/>
          </p:nvPr>
        </p:nvSpPr>
        <p:spPr>
          <a:xfrm>
            <a:off x="14209647" y="5499100"/>
            <a:ext cx="11203518" cy="6301979"/>
          </a:xfrm>
          <a:prstGeom prst="rect">
            <a:avLst/>
          </a:prstGeom>
        </p:spPr>
        <p:txBody>
          <a:bodyPr lIns="91439" tIns="45719" rIns="91439" bIns="45719">
            <a:noAutofit/>
          </a:bodyPr>
          <a:lstStyle/>
          <a:p>
            <a:endParaRPr/>
          </a:p>
        </p:txBody>
      </p:sp>
      <p:sp>
        <p:nvSpPr>
          <p:cNvPr id="1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369" name="Rectangle"/>
          <p:cNvSpPr>
            <a:spLocks noGrp="1"/>
          </p:cNvSpPr>
          <p:nvPr>
            <p:ph type="body" idx="21"/>
          </p:nvPr>
        </p:nvSpPr>
        <p:spPr>
          <a:xfrm>
            <a:off x="0" y="7836921"/>
            <a:ext cx="24384001" cy="5879080"/>
          </a:xfrm>
          <a:prstGeom prst="rect">
            <a:avLst/>
          </a:pr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70" name="Insert Picture Here 2018 Darker.png"/>
          <p:cNvSpPr>
            <a:spLocks noGrp="1"/>
          </p:cNvSpPr>
          <p:nvPr>
            <p:ph type="pic" sz="quarter" idx="22"/>
          </p:nvPr>
        </p:nvSpPr>
        <p:spPr>
          <a:xfrm>
            <a:off x="2741099" y="6815305"/>
            <a:ext cx="3632412" cy="2043232"/>
          </a:xfrm>
          <a:prstGeom prst="rect">
            <a:avLst/>
          </a:prstGeom>
        </p:spPr>
        <p:txBody>
          <a:bodyPr lIns="91439" tIns="45719" rIns="91439" bIns="45719">
            <a:noAutofit/>
          </a:bodyPr>
          <a:lstStyle/>
          <a:p>
            <a:endParaRPr/>
          </a:p>
        </p:txBody>
      </p:sp>
      <p:sp>
        <p:nvSpPr>
          <p:cNvPr id="1371" name="Insert Picture Here 2018.png"/>
          <p:cNvSpPr>
            <a:spLocks noGrp="1"/>
          </p:cNvSpPr>
          <p:nvPr>
            <p:ph type="pic" sz="quarter" idx="23"/>
          </p:nvPr>
        </p:nvSpPr>
        <p:spPr>
          <a:xfrm>
            <a:off x="6558446" y="6815305"/>
            <a:ext cx="3632412" cy="2043232"/>
          </a:xfrm>
          <a:prstGeom prst="rect">
            <a:avLst/>
          </a:prstGeom>
        </p:spPr>
        <p:txBody>
          <a:bodyPr lIns="91439" tIns="45719" rIns="91439" bIns="45719">
            <a:noAutofit/>
          </a:bodyPr>
          <a:lstStyle/>
          <a:p>
            <a:endParaRPr/>
          </a:p>
        </p:txBody>
      </p:sp>
      <p:sp>
        <p:nvSpPr>
          <p:cNvPr id="1372" name="Insert Picture Here 2018 Darker.png"/>
          <p:cNvSpPr>
            <a:spLocks noGrp="1"/>
          </p:cNvSpPr>
          <p:nvPr>
            <p:ph type="pic" sz="quarter" idx="24"/>
          </p:nvPr>
        </p:nvSpPr>
        <p:spPr>
          <a:xfrm>
            <a:off x="10375793" y="6815304"/>
            <a:ext cx="3632412" cy="2043233"/>
          </a:xfrm>
          <a:prstGeom prst="rect">
            <a:avLst/>
          </a:prstGeom>
        </p:spPr>
        <p:txBody>
          <a:bodyPr lIns="91439" tIns="45719" rIns="91439" bIns="45719">
            <a:noAutofit/>
          </a:bodyPr>
          <a:lstStyle/>
          <a:p>
            <a:endParaRPr/>
          </a:p>
        </p:txBody>
      </p:sp>
      <p:sp>
        <p:nvSpPr>
          <p:cNvPr id="1373" name="Insert Picture Here 2018.png"/>
          <p:cNvSpPr>
            <a:spLocks noGrp="1"/>
          </p:cNvSpPr>
          <p:nvPr>
            <p:ph type="pic" sz="quarter" idx="25"/>
          </p:nvPr>
        </p:nvSpPr>
        <p:spPr>
          <a:xfrm>
            <a:off x="14193141" y="6815305"/>
            <a:ext cx="3632412" cy="2043232"/>
          </a:xfrm>
          <a:prstGeom prst="rect">
            <a:avLst/>
          </a:prstGeom>
        </p:spPr>
        <p:txBody>
          <a:bodyPr lIns="91439" tIns="45719" rIns="91439" bIns="45719">
            <a:noAutofit/>
          </a:bodyPr>
          <a:lstStyle/>
          <a:p>
            <a:endParaRPr/>
          </a:p>
        </p:txBody>
      </p:sp>
      <p:sp>
        <p:nvSpPr>
          <p:cNvPr id="1374" name="Insert Picture Here 2018.png"/>
          <p:cNvSpPr>
            <a:spLocks noGrp="1"/>
          </p:cNvSpPr>
          <p:nvPr>
            <p:ph type="pic" sz="quarter" idx="26"/>
          </p:nvPr>
        </p:nvSpPr>
        <p:spPr>
          <a:xfrm>
            <a:off x="2741099" y="9532846"/>
            <a:ext cx="3632412" cy="2043232"/>
          </a:xfrm>
          <a:prstGeom prst="rect">
            <a:avLst/>
          </a:prstGeom>
        </p:spPr>
        <p:txBody>
          <a:bodyPr lIns="91439" tIns="45719" rIns="91439" bIns="45719">
            <a:noAutofit/>
          </a:bodyPr>
          <a:lstStyle/>
          <a:p>
            <a:endParaRPr/>
          </a:p>
        </p:txBody>
      </p:sp>
      <p:sp>
        <p:nvSpPr>
          <p:cNvPr id="1375" name="Insert Picture Here 2018 Darker.png"/>
          <p:cNvSpPr>
            <a:spLocks noGrp="1"/>
          </p:cNvSpPr>
          <p:nvPr>
            <p:ph type="pic" sz="quarter" idx="27"/>
          </p:nvPr>
        </p:nvSpPr>
        <p:spPr>
          <a:xfrm>
            <a:off x="6558446" y="9532846"/>
            <a:ext cx="3632412" cy="2043232"/>
          </a:xfrm>
          <a:prstGeom prst="rect">
            <a:avLst/>
          </a:prstGeom>
        </p:spPr>
        <p:txBody>
          <a:bodyPr lIns="91439" tIns="45719" rIns="91439" bIns="45719">
            <a:noAutofit/>
          </a:bodyPr>
          <a:lstStyle/>
          <a:p>
            <a:endParaRPr/>
          </a:p>
        </p:txBody>
      </p:sp>
      <p:sp>
        <p:nvSpPr>
          <p:cNvPr id="1376" name="Insert Picture Here 2018.png"/>
          <p:cNvSpPr>
            <a:spLocks noGrp="1"/>
          </p:cNvSpPr>
          <p:nvPr>
            <p:ph type="pic" sz="quarter" idx="28"/>
          </p:nvPr>
        </p:nvSpPr>
        <p:spPr>
          <a:xfrm>
            <a:off x="10375793" y="9532846"/>
            <a:ext cx="3632412" cy="2043232"/>
          </a:xfrm>
          <a:prstGeom prst="rect">
            <a:avLst/>
          </a:prstGeom>
        </p:spPr>
        <p:txBody>
          <a:bodyPr lIns="91439" tIns="45719" rIns="91439" bIns="45719">
            <a:noAutofit/>
          </a:bodyPr>
          <a:lstStyle/>
          <a:p>
            <a:endParaRPr/>
          </a:p>
        </p:txBody>
      </p:sp>
      <p:sp>
        <p:nvSpPr>
          <p:cNvPr id="1377" name="Insert Picture Here 2018 Darker.png"/>
          <p:cNvSpPr>
            <a:spLocks noGrp="1"/>
          </p:cNvSpPr>
          <p:nvPr>
            <p:ph type="pic" sz="quarter" idx="29"/>
          </p:nvPr>
        </p:nvSpPr>
        <p:spPr>
          <a:xfrm>
            <a:off x="14193141" y="9532846"/>
            <a:ext cx="3632412" cy="2043232"/>
          </a:xfrm>
          <a:prstGeom prst="rect">
            <a:avLst/>
          </a:prstGeom>
        </p:spPr>
        <p:txBody>
          <a:bodyPr lIns="91439" tIns="45719" rIns="91439" bIns="45719">
            <a:noAutofit/>
          </a:bodyPr>
          <a:lstStyle/>
          <a:p>
            <a:endParaRPr/>
          </a:p>
        </p:txBody>
      </p:sp>
      <p:sp>
        <p:nvSpPr>
          <p:cNvPr id="1378" name="Insert Picture Here 2018 Darker.png"/>
          <p:cNvSpPr>
            <a:spLocks noGrp="1"/>
          </p:cNvSpPr>
          <p:nvPr>
            <p:ph type="pic" sz="quarter" idx="30"/>
          </p:nvPr>
        </p:nvSpPr>
        <p:spPr>
          <a:xfrm>
            <a:off x="18010489" y="6815305"/>
            <a:ext cx="3632412" cy="2043232"/>
          </a:xfrm>
          <a:prstGeom prst="rect">
            <a:avLst/>
          </a:prstGeom>
        </p:spPr>
        <p:txBody>
          <a:bodyPr lIns="91439" tIns="45719" rIns="91439" bIns="45719">
            <a:noAutofit/>
          </a:bodyPr>
          <a:lstStyle/>
          <a:p>
            <a:endParaRPr/>
          </a:p>
        </p:txBody>
      </p:sp>
      <p:sp>
        <p:nvSpPr>
          <p:cNvPr id="1379" name="Insert Picture Here 2018.png"/>
          <p:cNvSpPr>
            <a:spLocks noGrp="1"/>
          </p:cNvSpPr>
          <p:nvPr>
            <p:ph type="pic" sz="quarter" idx="31"/>
          </p:nvPr>
        </p:nvSpPr>
        <p:spPr>
          <a:xfrm>
            <a:off x="18010489" y="9532846"/>
            <a:ext cx="3632412" cy="2043232"/>
          </a:xfrm>
          <a:prstGeom prst="rect">
            <a:avLst/>
          </a:prstGeom>
        </p:spPr>
        <p:txBody>
          <a:bodyPr lIns="91439" tIns="45719" rIns="91439" bIns="45719">
            <a:noAutofit/>
          </a:bodyPr>
          <a:lstStyle/>
          <a:p>
            <a:endParaRPr/>
          </a:p>
        </p:txBody>
      </p:sp>
      <p:sp>
        <p:nvSpPr>
          <p:cNvPr id="13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387"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388"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89" name="Shape"/>
          <p:cNvSpPr>
            <a:spLocks noGrp="1"/>
          </p:cNvSpPr>
          <p:nvPr>
            <p:ph type="body" sz="quarter" idx="23"/>
          </p:nvPr>
        </p:nvSpPr>
        <p:spPr>
          <a:xfrm>
            <a:off x="1270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0" name="Shape"/>
          <p:cNvSpPr>
            <a:spLocks noGrp="1"/>
          </p:cNvSpPr>
          <p:nvPr>
            <p:ph type="body" sz="quarter" idx="24"/>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1" name="Shape"/>
          <p:cNvSpPr>
            <a:spLocks noGrp="1"/>
          </p:cNvSpPr>
          <p:nvPr>
            <p:ph type="body" sz="quarter" idx="25"/>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2"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3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46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66" name="Rectangle"/>
          <p:cNvSpPr>
            <a:spLocks noGrp="1"/>
          </p:cNvSpPr>
          <p:nvPr>
            <p:ph type="body" sz="half" idx="22"/>
          </p:nvPr>
        </p:nvSpPr>
        <p:spPr>
          <a:xfrm flipH="1">
            <a:off x="-1" y="4572000"/>
            <a:ext cx="24384001" cy="4572000"/>
          </a:xfrm>
          <a:prstGeom prst="rect">
            <a:avLst/>
          </a:prstGeom>
          <a:gradFill>
            <a:gsLst>
              <a:gs pos="0">
                <a:srgbClr val="FFFFFF">
                  <a:alpha val="0"/>
                </a:srgbClr>
              </a:gs>
              <a:gs pos="100000">
                <a:srgbClr val="FFFFFF"/>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67" name="Rectangle"/>
          <p:cNvSpPr>
            <a:spLocks noGrp="1"/>
          </p:cNvSpPr>
          <p:nvPr>
            <p:ph type="body" sz="half" idx="23"/>
          </p:nvPr>
        </p:nvSpPr>
        <p:spPr>
          <a:xfrm>
            <a:off x="0" y="-1"/>
            <a:ext cx="24384001" cy="4572001"/>
          </a:xfrm>
          <a:prstGeom prst="rect">
            <a:avLst/>
          </a:pr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400"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01"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2" name="Shape"/>
          <p:cNvSpPr>
            <a:spLocks noGrp="1"/>
          </p:cNvSpPr>
          <p:nvPr>
            <p:ph type="body" sz="quarter" idx="23"/>
          </p:nvPr>
        </p:nvSpPr>
        <p:spPr>
          <a:xfrm>
            <a:off x="6731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3"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4" name="Shape"/>
          <p:cNvSpPr>
            <a:spLocks noGrp="1"/>
          </p:cNvSpPr>
          <p:nvPr>
            <p:ph type="body" sz="quarter" idx="25"/>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5"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413"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14"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5" name="Shape"/>
          <p:cNvSpPr>
            <a:spLocks noGrp="1"/>
          </p:cNvSpPr>
          <p:nvPr>
            <p:ph type="body" sz="quarter" idx="23"/>
          </p:nvPr>
        </p:nvSpPr>
        <p:spPr>
          <a:xfrm>
            <a:off x="12192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6"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7" name="Shape"/>
          <p:cNvSpPr>
            <a:spLocks noGrp="1"/>
          </p:cNvSpPr>
          <p:nvPr>
            <p:ph type="body" sz="quarter" idx="25"/>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8" name="Shape"/>
          <p:cNvSpPr>
            <a:spLocks noGrp="1"/>
          </p:cNvSpPr>
          <p:nvPr>
            <p:ph type="body" sz="quarter" idx="26"/>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Master">
    <p:spTree>
      <p:nvGrpSpPr>
        <p:cNvPr id="1" name=""/>
        <p:cNvGrpSpPr/>
        <p:nvPr/>
      </p:nvGrpSpPr>
      <p:grpSpPr>
        <a:xfrm>
          <a:off x="0" y="0"/>
          <a:ext cx="0" cy="0"/>
          <a:chOff x="0" y="0"/>
          <a:chExt cx="0" cy="0"/>
        </a:xfrm>
      </p:grpSpPr>
      <p:sp>
        <p:nvSpPr>
          <p:cNvPr id="1426" name="Insert Picture Here 2018 Darker.png"/>
          <p:cNvSpPr>
            <a:spLocks noGrp="1"/>
          </p:cNvSpPr>
          <p:nvPr>
            <p:ph type="pic" idx="21"/>
          </p:nvPr>
        </p:nvSpPr>
        <p:spPr>
          <a:xfrm>
            <a:off x="0" y="-10"/>
            <a:ext cx="24384000" cy="13716001"/>
          </a:xfrm>
          <a:prstGeom prst="rect">
            <a:avLst/>
          </a:prstGeom>
        </p:spPr>
        <p:txBody>
          <a:bodyPr lIns="91439" tIns="45719" rIns="91439" bIns="45719">
            <a:noAutofit/>
          </a:bodyPr>
          <a:lstStyle/>
          <a:p>
            <a:endParaRPr/>
          </a:p>
        </p:txBody>
      </p:sp>
      <p:sp>
        <p:nvSpPr>
          <p:cNvPr id="1427" name="Rectangle"/>
          <p:cNvSpPr>
            <a:spLocks noGrp="1"/>
          </p:cNvSpPr>
          <p:nvPr>
            <p:ph type="body" idx="22"/>
          </p:nvPr>
        </p:nvSpPr>
        <p:spPr>
          <a:xfrm>
            <a:off x="0" y="6858000"/>
            <a:ext cx="24384001" cy="6858000"/>
          </a:xfrm>
          <a:prstGeom prst="rect">
            <a:avLst/>
          </a:prstGeom>
          <a:solidFill>
            <a:srgbClr val="FFFFFF"/>
          </a:solidFill>
        </p:spPr>
        <p:txBody>
          <a:bodyPr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8" name="Shape"/>
          <p:cNvSpPr>
            <a:spLocks noGrp="1"/>
          </p:cNvSpPr>
          <p:nvPr>
            <p:ph type="body" sz="quarter" idx="23"/>
          </p:nvPr>
        </p:nvSpPr>
        <p:spPr>
          <a:xfrm>
            <a:off x="17653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29" name="Shape"/>
          <p:cNvSpPr>
            <a:spLocks noGrp="1"/>
          </p:cNvSpPr>
          <p:nvPr>
            <p:ph type="body" sz="quarter" idx="24"/>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0" name="Shape"/>
          <p:cNvSpPr>
            <a:spLocks noGrp="1"/>
          </p:cNvSpPr>
          <p:nvPr>
            <p:ph type="body" sz="quarter" idx="25"/>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1" name="Shape"/>
          <p:cNvSpPr>
            <a:spLocks noGrp="1"/>
          </p:cNvSpPr>
          <p:nvPr>
            <p:ph type="body" sz="quarter" idx="26"/>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EBEBEB"/>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14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7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76" name="Rectangle"/>
          <p:cNvSpPr>
            <a:spLocks noGrp="1"/>
          </p:cNvSpPr>
          <p:nvPr>
            <p:ph type="body" sz="half" idx="22"/>
          </p:nvPr>
        </p:nvSpPr>
        <p:spPr>
          <a:xfrm>
            <a:off x="8128000" y="0"/>
            <a:ext cx="8128000" cy="13716001"/>
          </a:xfrm>
          <a:prstGeom prst="rect">
            <a:avLst/>
          </a:prstGeom>
          <a:gradFill>
            <a:gsLst>
              <a:gs pos="0">
                <a:srgbClr val="000000">
                  <a:alpha val="0"/>
                </a:srgbClr>
              </a:gs>
              <a:gs pos="100000">
                <a:srgbClr val="000000"/>
              </a:gs>
            </a:gsLst>
          </a:gradFill>
        </p:spPr>
        <p:txBody>
          <a:bodyPr lIns="0" tIns="0" rIns="0" bIns="0" anchor="ctr">
            <a:noAutofit/>
          </a:bodyPr>
          <a:lstStyle/>
          <a:p>
            <a:pPr algn="ctr">
              <a:lnSpc>
                <a:spcPct val="100000"/>
              </a:lnSpc>
              <a:defRPr sz="3200" cap="none" spc="0">
                <a:solidFill>
                  <a:srgbClr val="FFFFFF">
                    <a:alpha val="0"/>
                  </a:srgbClr>
                </a:solidFill>
                <a:latin typeface="Helvetica Neue Medium"/>
                <a:ea typeface="Helvetica Neue Medium"/>
                <a:cs typeface="Helvetica Neue Medium"/>
                <a:sym typeface="Helvetica Neue Medium"/>
              </a:defRPr>
            </a:pPr>
            <a:endParaRPr/>
          </a:p>
        </p:txBody>
      </p:sp>
      <p:sp>
        <p:nvSpPr>
          <p:cNvPr id="477" name="Rectangle"/>
          <p:cNvSpPr>
            <a:spLocks noGrp="1"/>
          </p:cNvSpPr>
          <p:nvPr>
            <p:ph type="body" sz="half" idx="23"/>
          </p:nvPr>
        </p:nvSpPr>
        <p:spPr>
          <a:xfrm>
            <a:off x="16256000" y="-1"/>
            <a:ext cx="8128000"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8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86" name="Rectangle"/>
          <p:cNvSpPr>
            <a:spLocks noGrp="1"/>
          </p:cNvSpPr>
          <p:nvPr>
            <p:ph type="body" sz="half" idx="22"/>
          </p:nvPr>
        </p:nvSpPr>
        <p:spPr>
          <a:xfrm>
            <a:off x="8128000" y="0"/>
            <a:ext cx="8128000" cy="13716001"/>
          </a:xfrm>
          <a:prstGeom prst="rect">
            <a:avLst/>
          </a:prstGeom>
          <a:gradFill>
            <a:gsLst>
              <a:gs pos="0">
                <a:srgbClr val="000000"/>
              </a:gs>
              <a:gs pos="100000">
                <a:srgbClr val="000000">
                  <a:alpha val="0"/>
                </a:srgbClr>
              </a:gs>
            </a:gsLst>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87" name="Rectangle"/>
          <p:cNvSpPr>
            <a:spLocks noGrp="1"/>
          </p:cNvSpPr>
          <p:nvPr>
            <p:ph type="body" sz="half" idx="23"/>
          </p:nvPr>
        </p:nvSpPr>
        <p:spPr>
          <a:xfrm>
            <a:off x="0" y="-1"/>
            <a:ext cx="8128001" cy="13716001"/>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Master">
    <p:bg>
      <p:bgPr>
        <a:solidFill>
          <a:srgbClr val="000000"/>
        </a:solidFill>
        <a:effectLst/>
      </p:bgPr>
    </p:bg>
    <p:spTree>
      <p:nvGrpSpPr>
        <p:cNvPr id="1" name=""/>
        <p:cNvGrpSpPr/>
        <p:nvPr/>
      </p:nvGrpSpPr>
      <p:grpSpPr>
        <a:xfrm>
          <a:off x="0" y="0"/>
          <a:ext cx="0" cy="0"/>
          <a:chOff x="0" y="0"/>
          <a:chExt cx="0" cy="0"/>
        </a:xfrm>
      </p:grpSpPr>
      <p:sp>
        <p:nvSpPr>
          <p:cNvPr id="495" name="Insert Picture Here 2018 Darker.png"/>
          <p:cNvSpPr>
            <a:spLocks noGrp="1"/>
          </p:cNvSpPr>
          <p:nvPr>
            <p:ph type="pic" idx="21"/>
          </p:nvPr>
        </p:nvSpPr>
        <p:spPr>
          <a:xfrm>
            <a:off x="-1" y="-10"/>
            <a:ext cx="24384001" cy="13716001"/>
          </a:xfrm>
          <a:prstGeom prst="rect">
            <a:avLst/>
          </a:prstGeom>
        </p:spPr>
        <p:txBody>
          <a:bodyPr lIns="91439" tIns="45719" rIns="91439" bIns="45719">
            <a:noAutofit/>
          </a:bodyPr>
          <a:lstStyle/>
          <a:p>
            <a:endParaRPr/>
          </a:p>
        </p:txBody>
      </p:sp>
      <p:sp>
        <p:nvSpPr>
          <p:cNvPr id="496" name="Rectangle"/>
          <p:cNvSpPr>
            <a:spLocks noGrp="1"/>
          </p:cNvSpPr>
          <p:nvPr>
            <p:ph type="body" sz="half" idx="22"/>
          </p:nvPr>
        </p:nvSpPr>
        <p:spPr>
          <a:xfrm flipH="1">
            <a:off x="-1" y="4572000"/>
            <a:ext cx="24384001" cy="4572000"/>
          </a:xfrm>
          <a:prstGeom prst="rect">
            <a:avLst/>
          </a:prstGeom>
          <a:gradFill>
            <a:gsLst>
              <a:gs pos="0">
                <a:srgbClr val="000000"/>
              </a:gs>
              <a:gs pos="100000">
                <a:srgbClr val="000000">
                  <a:alpha val="0"/>
                </a:srgbClr>
              </a:gs>
            </a:gsLst>
            <a:lin ang="16200000"/>
          </a:gradFill>
        </p:spPr>
        <p:txBody>
          <a:bodyPr lIns="0" tIns="0" rIns="0" bIns="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7" name="Rectangle"/>
          <p:cNvSpPr>
            <a:spLocks noGrp="1"/>
          </p:cNvSpPr>
          <p:nvPr>
            <p:ph type="body" sz="half" idx="23"/>
          </p:nvPr>
        </p:nvSpPr>
        <p:spPr>
          <a:xfrm>
            <a:off x="0" y="9144000"/>
            <a:ext cx="24384001" cy="4572000"/>
          </a:xfrm>
          <a:prstGeom prst="rect">
            <a:avLst/>
          </a:prstGeom>
          <a:solidFill>
            <a:srgbClr val="000000"/>
          </a:solidFill>
        </p:spPr>
        <p:txBody>
          <a:bodyPr lIns="38100" tIns="38100" rIns="38100" bIns="38100" anchor="ctr">
            <a:noAutofit/>
          </a:bodyPr>
          <a:lstStyle/>
          <a:p>
            <a:pPr algn="ctr">
              <a:lnSpc>
                <a:spcPct val="100000"/>
              </a:lnSpc>
              <a:defRPr sz="3200" cap="none" spc="0">
                <a:solidFill>
                  <a:srgbClr val="FFFFFF"/>
                </a:solidFill>
                <a:latin typeface="Helvetica Neue Medium"/>
                <a:ea typeface="Helvetica Neue Medium"/>
                <a:cs typeface="Helvetica Neue Medium"/>
                <a:sym typeface="Helvetica Neue Medium"/>
              </a:defRPr>
            </a:pPr>
            <a:endParaRPr/>
          </a:p>
        </p:txBody>
      </p:sp>
      <p:sp>
        <p:nvSpPr>
          <p:cNvPr id="4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857590" y="4988207"/>
            <a:ext cx="20828001"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Title Text</a:t>
            </a:r>
          </a:p>
        </p:txBody>
      </p:sp>
      <p:sp>
        <p:nvSpPr>
          <p:cNvPr id="3"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161500" y="12560300"/>
            <a:ext cx="1270000" cy="406401"/>
          </a:xfrm>
          <a:prstGeom prst="rect">
            <a:avLst/>
          </a:prstGeom>
          <a:ln w="12700">
            <a:miter lim="400000"/>
          </a:ln>
        </p:spPr>
        <p:txBody>
          <a:bodyPr lIns="50800" tIns="50800" rIns="50800" bIns="50800" anchor="ctr">
            <a:spAutoFit/>
          </a:bodyPr>
          <a:lstStyle>
            <a:lvl1pPr algn="r">
              <a:lnSpc>
                <a:spcPct val="90000"/>
              </a:lnSpc>
              <a:defRPr sz="2000" spc="0">
                <a:solidFill>
                  <a:srgbClr val="929292"/>
                </a:solidFill>
                <a:latin typeface="+mn-lt"/>
                <a:ea typeface="+mn-ea"/>
                <a:cs typeface="+mn-cs"/>
                <a:sym typeface="Montserrat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85"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1" r:id="rId13"/>
    <p:sldLayoutId id="2147483702" r:id="rId14"/>
    <p:sldLayoutId id="2147483706" r:id="rId15"/>
    <p:sldLayoutId id="2147483707" r:id="rId16"/>
    <p:sldLayoutId id="2147483708" r:id="rId17"/>
    <p:sldLayoutId id="2147483710" r:id="rId18"/>
    <p:sldLayoutId id="2147483712" r:id="rId19"/>
    <p:sldLayoutId id="2147483713" r:id="rId20"/>
    <p:sldLayoutId id="2147483714" r:id="rId21"/>
    <p:sldLayoutId id="2147483715" r:id="rId22"/>
    <p:sldLayoutId id="2147483716" r:id="rId23"/>
    <p:sldLayoutId id="2147483717" r:id="rId24"/>
    <p:sldLayoutId id="2147483719" r:id="rId25"/>
    <p:sldLayoutId id="2147483721" r:id="rId26"/>
    <p:sldLayoutId id="2147483722" r:id="rId27"/>
    <p:sldLayoutId id="2147483724" r:id="rId28"/>
    <p:sldLayoutId id="2147483725" r:id="rId29"/>
    <p:sldLayoutId id="2147483726" r:id="rId30"/>
    <p:sldLayoutId id="2147483728" r:id="rId31"/>
    <p:sldLayoutId id="2147483729" r:id="rId32"/>
    <p:sldLayoutId id="2147483731" r:id="rId33"/>
    <p:sldLayoutId id="2147483732" r:id="rId34"/>
    <p:sldLayoutId id="2147483733" r:id="rId35"/>
    <p:sldLayoutId id="2147483734" r:id="rId36"/>
    <p:sldLayoutId id="2147483736" r:id="rId37"/>
    <p:sldLayoutId id="2147483737" r:id="rId38"/>
    <p:sldLayoutId id="2147483739" r:id="rId39"/>
    <p:sldLayoutId id="2147483740" r:id="rId40"/>
    <p:sldLayoutId id="2147483743" r:id="rId41"/>
    <p:sldLayoutId id="2147483744" r:id="rId42"/>
    <p:sldLayoutId id="2147483745" r:id="rId43"/>
    <p:sldLayoutId id="2147483750" r:id="rId44"/>
    <p:sldLayoutId id="2147483755" r:id="rId45"/>
    <p:sldLayoutId id="2147483758" r:id="rId46"/>
    <p:sldLayoutId id="2147483762" r:id="rId47"/>
    <p:sldLayoutId id="2147483764" r:id="rId48"/>
    <p:sldLayoutId id="2147483767" r:id="rId49"/>
    <p:sldLayoutId id="2147483769" r:id="rId50"/>
    <p:sldLayoutId id="2147483771" r:id="rId51"/>
    <p:sldLayoutId id="2147483773" r:id="rId52"/>
    <p:sldLayoutId id="2147483774" r:id="rId53"/>
    <p:sldLayoutId id="2147483777" r:id="rId54"/>
    <p:sldLayoutId id="2147483778" r:id="rId55"/>
    <p:sldLayoutId id="2147483779" r:id="rId56"/>
    <p:sldLayoutId id="2147483781" r:id="rId57"/>
    <p:sldLayoutId id="2147483782" r:id="rId58"/>
    <p:sldLayoutId id="2147483783" r:id="rId59"/>
    <p:sldLayoutId id="2147483784" r:id="rId60"/>
    <p:sldLayoutId id="2147483785" r:id="rId61"/>
    <p:sldLayoutId id="2147483786" r:id="rId62"/>
  </p:sldLayoutIdLst>
  <p:transition spd="med"/>
  <p:txStyles>
    <p:titleStyle>
      <a:lvl1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1pPr>
      <a:lvl2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2pPr>
      <a:lvl3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3pPr>
      <a:lvl4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4pPr>
      <a:lvl5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5pPr>
      <a:lvl6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6pPr>
      <a:lvl7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7pPr>
      <a:lvl8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8pPr>
      <a:lvl9pPr marL="0" marR="0" indent="0" algn="l" defTabSz="825500" rtl="0" latinLnBrk="0">
        <a:lnSpc>
          <a:spcPct val="90000"/>
        </a:lnSpc>
        <a:spcBef>
          <a:spcPts val="0"/>
        </a:spcBef>
        <a:spcAft>
          <a:spcPts val="0"/>
        </a:spcAft>
        <a:buClrTx/>
        <a:buSzTx/>
        <a:buFontTx/>
        <a:buNone/>
        <a:tabLst/>
        <a:defRPr sz="9000" b="0" i="0" u="none" strike="noStrike" cap="none" spc="0" baseline="0">
          <a:solidFill>
            <a:srgbClr val="454546"/>
          </a:solidFill>
          <a:uFillTx/>
          <a:latin typeface="+mn-lt"/>
          <a:ea typeface="+mn-ea"/>
          <a:cs typeface="+mn-cs"/>
          <a:sym typeface="Montserrat Bold"/>
        </a:defRPr>
      </a:lvl9pPr>
    </p:titleStyle>
    <p:bodyStyle>
      <a:lvl1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1pPr>
      <a:lvl2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2pPr>
      <a:lvl3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3pPr>
      <a:lvl4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4pPr>
      <a:lvl5pPr marL="0" marR="0" indent="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5pPr>
      <a:lvl6pPr marL="0" marR="0" indent="3556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6pPr>
      <a:lvl7pPr marL="0" marR="0" indent="7112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7pPr>
      <a:lvl8pPr marL="0" marR="0" indent="10668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8pPr>
      <a:lvl9pPr marL="0" marR="0" indent="1422400" algn="l" defTabSz="825500" rtl="0" latinLnBrk="0">
        <a:lnSpc>
          <a:spcPct val="120000"/>
        </a:lnSpc>
        <a:spcBef>
          <a:spcPts val="0"/>
        </a:spcBef>
        <a:spcAft>
          <a:spcPts val="0"/>
        </a:spcAft>
        <a:buClrTx/>
        <a:buSzTx/>
        <a:buFontTx/>
        <a:buNone/>
        <a:tabLst/>
        <a:defRPr sz="2500" b="0" i="0" u="none" strike="noStrike" cap="all" spc="125" baseline="0">
          <a:solidFill>
            <a:srgbClr val="454546"/>
          </a:solidFill>
          <a:uFillTx/>
          <a:latin typeface="+mn-lt"/>
          <a:ea typeface="+mn-ea"/>
          <a:cs typeface="+mn-cs"/>
          <a:sym typeface="Montserrat Bold"/>
        </a:defRPr>
      </a:lvl9pPr>
    </p:bodyStyle>
    <p:otherStyle>
      <a:lvl1pPr marL="0" marR="0" indent="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1pPr>
      <a:lvl2pPr marL="0" marR="0" indent="228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2pPr>
      <a:lvl3pPr marL="0" marR="0" indent="457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3pPr>
      <a:lvl4pPr marL="0" marR="0" indent="685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4pPr>
      <a:lvl5pPr marL="0" marR="0" indent="9144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5pPr>
      <a:lvl6pPr marL="0" marR="0" indent="11430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6pPr>
      <a:lvl7pPr marL="0" marR="0" indent="13716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7pPr>
      <a:lvl8pPr marL="0" marR="0" indent="16002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8pPr>
      <a:lvl9pPr marL="0" marR="0" indent="1828800" algn="r" defTabSz="825500" latinLnBrk="0">
        <a:lnSpc>
          <a:spcPct val="9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Montserrat Bold"/>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0.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00" name="photo-1471469478635-911c1858d22e.jpeg"/>
          <p:cNvPicPr>
            <a:picLocks noGrp="1" noRot="1" noChangeAspect="1" noMove="1" noResize="1" noEditPoints="1" noAdjustHandles="1" noChangeArrowheads="1" noChangeShapeType="1" noCrop="1"/>
          </p:cNvPicPr>
          <p:nvPr>
            <p:ph type="pic" idx="21"/>
          </p:nvPr>
        </p:nvPicPr>
        <p:blipFill>
          <a:blip r:embed="rId2" cstate="print">
            <a:alphaModFix amt="61000"/>
            <a:extLst>
              <a:ext uri="{BEBA8EAE-BF5A-486C-A8C5-ECC9F3942E4B}">
                <a14:imgProps xmlns:a14="http://schemas.microsoft.com/office/drawing/2010/main">
                  <a14:imgLayer r:embed="rId3">
                    <a14:imgEffect>
                      <a14:saturation sat="75000"/>
                    </a14:imgEffect>
                  </a14:imgLayer>
                </a14:imgProps>
              </a:ext>
              <a:ext uri="{28A0092B-C50C-407E-A947-70E740481C1C}">
                <a14:useLocalDpi xmlns:a14="http://schemas.microsoft.com/office/drawing/2010/main" val="0"/>
              </a:ext>
            </a:extLst>
          </a:blip>
          <a:srcRect t="7819" b="7819"/>
          <a:stretch/>
        </p:blipFill>
        <p:spPr>
          <a:xfrm>
            <a:off x="0" y="0"/>
            <a:ext cx="24384000" cy="13715982"/>
          </a:xfrm>
          <a:prstGeom prst="rect">
            <a:avLst/>
          </a:prstGeom>
        </p:spPr>
      </p:pic>
      <p:sp>
        <p:nvSpPr>
          <p:cNvPr id="1901" name="mnml."/>
          <p:cNvSpPr txBox="1"/>
          <p:nvPr/>
        </p:nvSpPr>
        <p:spPr>
          <a:xfrm>
            <a:off x="2512826" y="3509506"/>
            <a:ext cx="19358347" cy="564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lnSpc>
                <a:spcPct val="90000"/>
              </a:lnSpc>
              <a:defRPr sz="20000" spc="0">
                <a:solidFill>
                  <a:srgbClr val="FFFFFF"/>
                </a:solidFill>
                <a:latin typeface="+mn-lt"/>
                <a:ea typeface="+mn-ea"/>
                <a:cs typeface="+mn-cs"/>
                <a:sym typeface="Montserrat Bold"/>
              </a:defRPr>
            </a:lvl1pPr>
          </a:lstStyle>
          <a:p>
            <a:r>
              <a:rPr lang="en-US" sz="25000" b="1" dirty="0">
                <a:solidFill>
                  <a:srgbClr val="2F558C"/>
                </a:solidFill>
              </a:rPr>
              <a:t>AV</a:t>
            </a:r>
            <a:r>
              <a:rPr lang="en-US" sz="25000" b="1" dirty="0"/>
              <a:t> </a:t>
            </a:r>
            <a:r>
              <a:rPr lang="en-US" sz="25000" b="1" dirty="0">
                <a:solidFill>
                  <a:srgbClr val="F47920"/>
                </a:solidFill>
              </a:rPr>
              <a:t>EDGE</a:t>
            </a:r>
            <a:r>
              <a:rPr lang="en-US" sz="25000" b="1" dirty="0"/>
              <a:t> 2025</a:t>
            </a:r>
          </a:p>
          <a:p>
            <a:r>
              <a:rPr lang="en-US" sz="15000" b="1" dirty="0" err="1"/>
              <a:t>Powerpoint</a:t>
            </a:r>
            <a:r>
              <a:rPr lang="en-US" sz="15000" b="1" dirty="0"/>
              <a:t> Template</a:t>
            </a:r>
            <a:endParaRPr sz="15000" b="1"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3" nodeType="withEffect">
                                  <p:stCondLst>
                                    <p:cond delay="500"/>
                                  </p:stCondLst>
                                  <p:iterate>
                                    <p:tmAbs val="0"/>
                                  </p:iterate>
                                  <p:childTnLst>
                                    <p:set>
                                      <p:cBhvr>
                                        <p:cTn id="6" fill="hold"/>
                                        <p:tgtEl>
                                          <p:spTgt spid="1901"/>
                                        </p:tgtEl>
                                        <p:attrNameLst>
                                          <p:attrName>style.visibility</p:attrName>
                                        </p:attrNameLst>
                                      </p:cBhvr>
                                      <p:to>
                                        <p:strVal val="visible"/>
                                      </p:to>
                                    </p:set>
                                    <p:animEffect transition="in" filter="fade">
                                      <p:cBhvr>
                                        <p:cTn id="7" dur="1000"/>
                                        <p:tgtEl>
                                          <p:spTgt spid="1901"/>
                                        </p:tgtEl>
                                      </p:cBhvr>
                                    </p:animEffect>
                                  </p:childTnLst>
                                </p:cTn>
                              </p:par>
                              <p:par>
                                <p:cTn id="8" presetID="10" presetClass="entr" fill="hold" grpId="1" nodeType="withEffect">
                                  <p:stCondLst>
                                    <p:cond delay="1000"/>
                                  </p:stCondLst>
                                  <p:iterate>
                                    <p:tmAbs val="0"/>
                                  </p:iterate>
                                  <p:childTnLst>
                                    <p:set>
                                      <p:cBhvr>
                                        <p:cTn id="9" fill="hold"/>
                                        <p:tgtEl>
                                          <p:spTgt spid="1900"/>
                                        </p:tgtEl>
                                        <p:attrNameLst>
                                          <p:attrName>style.visibility</p:attrName>
                                        </p:attrNameLst>
                                      </p:cBhvr>
                                      <p:to>
                                        <p:strVal val="visible"/>
                                      </p:to>
                                    </p:set>
                                    <p:animEffect transition="in" filter="fade">
                                      <p:cBhvr>
                                        <p:cTn id="10" dur="1000"/>
                                        <p:tgtEl>
                                          <p:spTgt spid="1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0" grpId="1" animBg="1" advAuto="0"/>
      <p:bldP spid="1901" grpId="3"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6" name="Office.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sp>
        <p:nvSpPr>
          <p:cNvPr id="2877"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78" name="Rectangle"/>
          <p:cNvSpPr/>
          <p:nvPr/>
        </p:nvSpPr>
        <p:spPr>
          <a:xfrm>
            <a:off x="0" y="-1"/>
            <a:ext cx="16496840" cy="13716001"/>
          </a:xfrm>
          <a:prstGeom prst="rect">
            <a:avLst/>
          </a:prstGeom>
          <a:solidFill>
            <a:srgbClr val="454546">
              <a:alpha val="8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79" name="Our mission"/>
          <p:cNvSpPr txBox="1"/>
          <p:nvPr/>
        </p:nvSpPr>
        <p:spPr>
          <a:xfrm>
            <a:off x="4417869" y="2340610"/>
            <a:ext cx="10612626" cy="4517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15000" spc="0">
                <a:solidFill>
                  <a:srgbClr val="FFFFFF"/>
                </a:solidFill>
                <a:latin typeface="+mn-lt"/>
                <a:ea typeface="+mn-ea"/>
                <a:cs typeface="+mn-cs"/>
                <a:sym typeface="Montserrat Bold"/>
              </a:defRPr>
            </a:lvl1pPr>
          </a:lstStyle>
          <a:p>
            <a:r>
              <a:t>Our mission</a:t>
            </a:r>
          </a:p>
        </p:txBody>
      </p:sp>
      <p:sp>
        <p:nvSpPr>
          <p:cNvPr id="2880" name="Shape"/>
          <p:cNvSpPr/>
          <p:nvPr/>
        </p:nvSpPr>
        <p:spPr>
          <a:xfrm>
            <a:off x="2566224" y="284380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885" name="Group"/>
          <p:cNvGrpSpPr/>
          <p:nvPr/>
        </p:nvGrpSpPr>
        <p:grpSpPr>
          <a:xfrm>
            <a:off x="4417869" y="7424066"/>
            <a:ext cx="4445001" cy="1927698"/>
            <a:chOff x="0" y="0"/>
            <a:chExt cx="4445000" cy="1927697"/>
          </a:xfrm>
        </p:grpSpPr>
        <p:sp>
          <p:nvSpPr>
            <p:cNvPr id="2881" name="The first mission"/>
            <p:cNvSpPr/>
            <p:nvPr/>
          </p:nvSpPr>
          <p:spPr>
            <a:xfrm>
              <a:off x="0" y="1241381"/>
              <a:ext cx="444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The first mission</a:t>
              </a:r>
            </a:p>
          </p:txBody>
        </p:sp>
        <p:sp>
          <p:nvSpPr>
            <p:cNvPr id="288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83" name="Aute irure lorem dolor in reprehenderit in voluptate velit. Lorem ipsum dolor sit amet, consectetur adipiscing elit, sed do eiusmod tempor"/>
            <p:cNvSpPr/>
            <p:nvPr/>
          </p:nvSpPr>
          <p:spPr>
            <a:xfrm>
              <a:off x="0" y="1927697"/>
              <a:ext cx="444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Aute irure lorem dolor in reprehenderit in voluptate velit. Lorem ipsum dolor sit amet, consectetur adipiscing elit, sed do eiusmod tempor</a:t>
              </a:r>
            </a:p>
          </p:txBody>
        </p:sp>
        <p:sp>
          <p:nvSpPr>
            <p:cNvPr id="2884" name="1"/>
            <p:cNvSpPr/>
            <p:nvPr/>
          </p:nvSpPr>
          <p:spPr>
            <a:xfrm>
              <a:off x="79362" y="138849"/>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890" name="Group"/>
          <p:cNvGrpSpPr/>
          <p:nvPr/>
        </p:nvGrpSpPr>
        <p:grpSpPr>
          <a:xfrm>
            <a:off x="10585494" y="7424066"/>
            <a:ext cx="4445001" cy="1927698"/>
            <a:chOff x="0" y="0"/>
            <a:chExt cx="4445000" cy="1927697"/>
          </a:xfrm>
        </p:grpSpPr>
        <p:sp>
          <p:nvSpPr>
            <p:cNvPr id="2886" name="The second mission"/>
            <p:cNvSpPr/>
            <p:nvPr/>
          </p:nvSpPr>
          <p:spPr>
            <a:xfrm>
              <a:off x="0" y="1241381"/>
              <a:ext cx="444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The second mission</a:t>
              </a:r>
            </a:p>
          </p:txBody>
        </p:sp>
        <p:sp>
          <p:nvSpPr>
            <p:cNvPr id="2887"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88" name="Aute irure lorem dolor in reprehenderit in voluptate velit. Lorem ipsum dolor sit amet, consectetur adipiscing elit, sed do eiusmod tempor"/>
            <p:cNvSpPr/>
            <p:nvPr/>
          </p:nvSpPr>
          <p:spPr>
            <a:xfrm>
              <a:off x="0" y="1927697"/>
              <a:ext cx="444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Aute irure lorem dolor in reprehenderit in voluptate velit. Lorem ipsum dolor sit amet, consectetur adipiscing elit, sed do eiusmod tempor</a:t>
              </a:r>
            </a:p>
          </p:txBody>
        </p:sp>
        <p:sp>
          <p:nvSpPr>
            <p:cNvPr id="2889" name="2"/>
            <p:cNvSpPr/>
            <p:nvPr/>
          </p:nvSpPr>
          <p:spPr>
            <a:xfrm>
              <a:off x="79362" y="138849"/>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2876"/>
                                        </p:tgtEl>
                                        <p:attrNameLst>
                                          <p:attrName>style.visibility</p:attrName>
                                        </p:attrNameLst>
                                      </p:cBhvr>
                                      <p:to>
                                        <p:strVal val="visible"/>
                                      </p:to>
                                    </p:set>
                                    <p:anim calcmode="lin" valueType="num">
                                      <p:cBhvr>
                                        <p:cTn id="7" dur="1000" fill="hold"/>
                                        <p:tgtEl>
                                          <p:spTgt spid="2876"/>
                                        </p:tgtEl>
                                        <p:attrNameLst>
                                          <p:attrName>ppt_x</p:attrName>
                                        </p:attrNameLst>
                                      </p:cBhvr>
                                      <p:tavLst>
                                        <p:tav tm="0">
                                          <p:val>
                                            <p:strVal val="#ppt_x"/>
                                          </p:val>
                                        </p:tav>
                                        <p:tav tm="100000">
                                          <p:val>
                                            <p:strVal val="#ppt_x"/>
                                          </p:val>
                                        </p:tav>
                                      </p:tavLst>
                                    </p:anim>
                                    <p:anim calcmode="lin" valueType="num">
                                      <p:cBhvr>
                                        <p:cTn id="8" dur="1000" fill="hold"/>
                                        <p:tgtEl>
                                          <p:spTgt spid="2876"/>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878"/>
                                        </p:tgtEl>
                                        <p:attrNameLst>
                                          <p:attrName>style.visibility</p:attrName>
                                        </p:attrNameLst>
                                      </p:cBhvr>
                                      <p:to>
                                        <p:strVal val="visible"/>
                                      </p:to>
                                    </p:set>
                                    <p:anim calcmode="lin" valueType="num">
                                      <p:cBhvr>
                                        <p:cTn id="11" dur="1000" fill="hold"/>
                                        <p:tgtEl>
                                          <p:spTgt spid="2878"/>
                                        </p:tgtEl>
                                        <p:attrNameLst>
                                          <p:attrName>ppt_x</p:attrName>
                                        </p:attrNameLst>
                                      </p:cBhvr>
                                      <p:tavLst>
                                        <p:tav tm="0">
                                          <p:val>
                                            <p:strVal val="0-#ppt_w/2"/>
                                          </p:val>
                                        </p:tav>
                                        <p:tav tm="100000">
                                          <p:val>
                                            <p:strVal val="#ppt_x"/>
                                          </p:val>
                                        </p:tav>
                                      </p:tavLst>
                                    </p:anim>
                                    <p:anim calcmode="lin" valueType="num">
                                      <p:cBhvr>
                                        <p:cTn id="12" dur="1000" fill="hold"/>
                                        <p:tgtEl>
                                          <p:spTgt spid="2878"/>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880"/>
                                        </p:tgtEl>
                                        <p:attrNameLst>
                                          <p:attrName>style.visibility</p:attrName>
                                        </p:attrNameLst>
                                      </p:cBhvr>
                                      <p:to>
                                        <p:strVal val="visible"/>
                                      </p:to>
                                    </p:set>
                                    <p:anim calcmode="lin" valueType="num">
                                      <p:cBhvr>
                                        <p:cTn id="15" dur="1000" fill="hold"/>
                                        <p:tgtEl>
                                          <p:spTgt spid="2880"/>
                                        </p:tgtEl>
                                        <p:attrNameLst>
                                          <p:attrName>ppt_x</p:attrName>
                                        </p:attrNameLst>
                                      </p:cBhvr>
                                      <p:tavLst>
                                        <p:tav tm="0">
                                          <p:val>
                                            <p:strVal val="0-#ppt_w/2"/>
                                          </p:val>
                                        </p:tav>
                                        <p:tav tm="100000">
                                          <p:val>
                                            <p:strVal val="#ppt_x"/>
                                          </p:val>
                                        </p:tav>
                                      </p:tavLst>
                                    </p:anim>
                                    <p:anim calcmode="lin" valueType="num">
                                      <p:cBhvr>
                                        <p:cTn id="16" dur="1000" fill="hold"/>
                                        <p:tgtEl>
                                          <p:spTgt spid="2880"/>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885"/>
                                        </p:tgtEl>
                                        <p:attrNameLst>
                                          <p:attrName>style.visibility</p:attrName>
                                        </p:attrNameLst>
                                      </p:cBhvr>
                                      <p:to>
                                        <p:strVal val="visible"/>
                                      </p:to>
                                    </p:set>
                                    <p:anim calcmode="lin" valueType="num">
                                      <p:cBhvr>
                                        <p:cTn id="19" dur="1000" fill="hold"/>
                                        <p:tgtEl>
                                          <p:spTgt spid="2885"/>
                                        </p:tgtEl>
                                        <p:attrNameLst>
                                          <p:attrName>ppt_x</p:attrName>
                                        </p:attrNameLst>
                                      </p:cBhvr>
                                      <p:tavLst>
                                        <p:tav tm="0">
                                          <p:val>
                                            <p:strVal val="#ppt_x"/>
                                          </p:val>
                                        </p:tav>
                                        <p:tav tm="100000">
                                          <p:val>
                                            <p:strVal val="#ppt_x"/>
                                          </p:val>
                                        </p:tav>
                                      </p:tavLst>
                                    </p:anim>
                                    <p:anim calcmode="lin" valueType="num">
                                      <p:cBhvr>
                                        <p:cTn id="20" dur="1000" fill="hold"/>
                                        <p:tgtEl>
                                          <p:spTgt spid="2885"/>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890"/>
                                        </p:tgtEl>
                                        <p:attrNameLst>
                                          <p:attrName>style.visibility</p:attrName>
                                        </p:attrNameLst>
                                      </p:cBhvr>
                                      <p:to>
                                        <p:strVal val="visible"/>
                                      </p:to>
                                    </p:set>
                                    <p:anim calcmode="lin" valueType="num">
                                      <p:cBhvr>
                                        <p:cTn id="23" dur="1000" fill="hold"/>
                                        <p:tgtEl>
                                          <p:spTgt spid="2890"/>
                                        </p:tgtEl>
                                        <p:attrNameLst>
                                          <p:attrName>ppt_x</p:attrName>
                                        </p:attrNameLst>
                                      </p:cBhvr>
                                      <p:tavLst>
                                        <p:tav tm="0">
                                          <p:val>
                                            <p:strVal val="#ppt_x"/>
                                          </p:val>
                                        </p:tav>
                                        <p:tav tm="100000">
                                          <p:val>
                                            <p:strVal val="#ppt_x"/>
                                          </p:val>
                                        </p:tav>
                                      </p:tavLst>
                                    </p:anim>
                                    <p:anim calcmode="lin" valueType="num">
                                      <p:cBhvr>
                                        <p:cTn id="24" dur="1000" fill="hold"/>
                                        <p:tgtEl>
                                          <p:spTgt spid="28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1" animBg="1" advAuto="0"/>
      <p:bldP spid="2878" grpId="2" animBg="1" advAuto="0"/>
      <p:bldP spid="2880" grpId="3" animBg="1" advAuto="0"/>
      <p:bldP spid="2885" grpId="4" animBg="1" advAuto="0"/>
      <p:bldP spid="2890" grpId="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4" name="norbert-levajsics-202945.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sp>
        <p:nvSpPr>
          <p:cNvPr id="1925"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26" name="Rectangle"/>
          <p:cNvSpPr/>
          <p:nvPr/>
        </p:nvSpPr>
        <p:spPr>
          <a:xfrm>
            <a:off x="0" y="0"/>
            <a:ext cx="12192001" cy="13716001"/>
          </a:xfrm>
          <a:prstGeom prst="rect">
            <a:avLst/>
          </a:prstGeom>
          <a:solidFill>
            <a:srgbClr val="454546">
              <a:alpha val="8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929" name="Group"/>
          <p:cNvGrpSpPr/>
          <p:nvPr/>
        </p:nvGrpSpPr>
        <p:grpSpPr>
          <a:xfrm>
            <a:off x="2818398" y="4222749"/>
            <a:ext cx="6350001" cy="6832172"/>
            <a:chOff x="0" y="0"/>
            <a:chExt cx="6350000" cy="6832170"/>
          </a:xfrm>
        </p:grpSpPr>
        <p:sp>
          <p:nvSpPr>
            <p:cNvPr id="1927" name="Single large…"/>
            <p:cNvSpPr txBox="1"/>
            <p:nvPr/>
          </p:nvSpPr>
          <p:spPr>
            <a:xfrm>
              <a:off x="0" y="0"/>
              <a:ext cx="6350000" cy="5270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9000" spc="0">
                  <a:solidFill>
                    <a:srgbClr val="FFFFFF"/>
                  </a:solidFill>
                  <a:latin typeface="+mn-lt"/>
                  <a:ea typeface="+mn-ea"/>
                  <a:cs typeface="+mn-cs"/>
                  <a:sym typeface="Montserrat Bold"/>
                </a:defRPr>
              </a:pPr>
              <a:r>
                <a:t>Single large</a:t>
              </a:r>
            </a:p>
            <a:p>
              <a:pPr>
                <a:lnSpc>
                  <a:spcPct val="90000"/>
                </a:lnSpc>
                <a:defRPr sz="9000" spc="0">
                  <a:solidFill>
                    <a:srgbClr val="FFFFFF"/>
                  </a:solidFill>
                  <a:latin typeface="+mn-lt"/>
                  <a:ea typeface="+mn-ea"/>
                  <a:cs typeface="+mn-cs"/>
                  <a:sym typeface="Montserrat Bold"/>
                </a:defRPr>
              </a:pPr>
              <a:r>
                <a:t>photo showcase</a:t>
              </a:r>
            </a:p>
          </p:txBody>
        </p:sp>
        <p:sp>
          <p:nvSpPr>
            <p:cNvPr id="1928" name="Lorem ipsum dolor sit elit, consect loreretur adipiscing nisi aute. ipsum sit elit, Lorem ipsum dolor sit elit,"/>
            <p:cNvSpPr txBox="1"/>
            <p:nvPr/>
          </p:nvSpPr>
          <p:spPr>
            <a:xfrm>
              <a:off x="0" y="5663770"/>
              <a:ext cx="453161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adipiscing nisi aute. ipsum sit elit, Lorem ipsum dolor sit elit,</a:t>
              </a:r>
            </a:p>
          </p:txBody>
        </p:sp>
      </p:grpSp>
      <p:sp>
        <p:nvSpPr>
          <p:cNvPr id="1930" name="Shape"/>
          <p:cNvSpPr/>
          <p:nvPr/>
        </p:nvSpPr>
        <p:spPr>
          <a:xfrm>
            <a:off x="2818398" y="2629999"/>
            <a:ext cx="1148841" cy="912337"/>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1924"/>
                                        </p:tgtEl>
                                        <p:attrNameLst>
                                          <p:attrName>style.visibility</p:attrName>
                                        </p:attrNameLst>
                                      </p:cBhvr>
                                      <p:to>
                                        <p:strVal val="visible"/>
                                      </p:to>
                                    </p:set>
                                    <p:anim calcmode="lin" valueType="num">
                                      <p:cBhvr>
                                        <p:cTn id="7" dur="1000" fill="hold"/>
                                        <p:tgtEl>
                                          <p:spTgt spid="1924"/>
                                        </p:tgtEl>
                                        <p:attrNameLst>
                                          <p:attrName>ppt_x</p:attrName>
                                        </p:attrNameLst>
                                      </p:cBhvr>
                                      <p:tavLst>
                                        <p:tav tm="0">
                                          <p:val>
                                            <p:strVal val="#ppt_x"/>
                                          </p:val>
                                        </p:tav>
                                        <p:tav tm="100000">
                                          <p:val>
                                            <p:strVal val="#ppt_x"/>
                                          </p:val>
                                        </p:tav>
                                      </p:tavLst>
                                    </p:anim>
                                    <p:anim calcmode="lin" valueType="num">
                                      <p:cBhvr>
                                        <p:cTn id="8" dur="1000" fill="hold"/>
                                        <p:tgtEl>
                                          <p:spTgt spid="1924"/>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1926"/>
                                        </p:tgtEl>
                                        <p:attrNameLst>
                                          <p:attrName>style.visibility</p:attrName>
                                        </p:attrNameLst>
                                      </p:cBhvr>
                                      <p:to>
                                        <p:strVal val="visible"/>
                                      </p:to>
                                    </p:set>
                                    <p:anim calcmode="lin" valueType="num">
                                      <p:cBhvr>
                                        <p:cTn id="11" dur="1000" fill="hold"/>
                                        <p:tgtEl>
                                          <p:spTgt spid="1926"/>
                                        </p:tgtEl>
                                        <p:attrNameLst>
                                          <p:attrName>ppt_x</p:attrName>
                                        </p:attrNameLst>
                                      </p:cBhvr>
                                      <p:tavLst>
                                        <p:tav tm="0">
                                          <p:val>
                                            <p:strVal val="#ppt_x"/>
                                          </p:val>
                                        </p:tav>
                                        <p:tav tm="100000">
                                          <p:val>
                                            <p:strVal val="#ppt_x"/>
                                          </p:val>
                                        </p:tav>
                                      </p:tavLst>
                                    </p:anim>
                                    <p:anim calcmode="lin" valueType="num">
                                      <p:cBhvr>
                                        <p:cTn id="12" dur="1000" fill="hold"/>
                                        <p:tgtEl>
                                          <p:spTgt spid="1926"/>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1929"/>
                                        </p:tgtEl>
                                        <p:attrNameLst>
                                          <p:attrName>style.visibility</p:attrName>
                                        </p:attrNameLst>
                                      </p:cBhvr>
                                      <p:to>
                                        <p:strVal val="visible"/>
                                      </p:to>
                                    </p:set>
                                    <p:anim calcmode="lin" valueType="num">
                                      <p:cBhvr>
                                        <p:cTn id="15" dur="1000" fill="hold"/>
                                        <p:tgtEl>
                                          <p:spTgt spid="1929"/>
                                        </p:tgtEl>
                                        <p:attrNameLst>
                                          <p:attrName>ppt_x</p:attrName>
                                        </p:attrNameLst>
                                      </p:cBhvr>
                                      <p:tavLst>
                                        <p:tav tm="0">
                                          <p:val>
                                            <p:strVal val="0-#ppt_w/2"/>
                                          </p:val>
                                        </p:tav>
                                        <p:tav tm="100000">
                                          <p:val>
                                            <p:strVal val="#ppt_x"/>
                                          </p:val>
                                        </p:tav>
                                      </p:tavLst>
                                    </p:anim>
                                    <p:anim calcmode="lin" valueType="num">
                                      <p:cBhvr>
                                        <p:cTn id="16" dur="1000" fill="hold"/>
                                        <p:tgtEl>
                                          <p:spTgt spid="19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4" grpId="1" animBg="1" advAuto="0"/>
      <p:bldP spid="1926" grpId="2" animBg="1" advAuto="0"/>
      <p:bldP spid="1929"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1" name="photo-1470274307695-febe05a6dd3d.jpeg"/>
          <p:cNvPicPr>
            <a:picLocks noChangeAspect="1"/>
          </p:cNvPicPr>
          <p:nvPr/>
        </p:nvPicPr>
        <p:blipFill>
          <a:blip r:embed="rId2">
            <a:extLst>
              <a:ext uri="{28A0092B-C50C-407E-A947-70E740481C1C}">
                <a14:useLocalDpi xmlns:a14="http://schemas.microsoft.com/office/drawing/2010/main" val="0"/>
              </a:ext>
            </a:extLst>
          </a:blip>
          <a:srcRect l="33333" r="33333"/>
          <a:stretch/>
        </p:blipFill>
        <p:spPr>
          <a:xfrm>
            <a:off x="8128000" y="-1"/>
            <a:ext cx="8128000" cy="13716001"/>
          </a:xfrm>
          <a:prstGeom prst="rect">
            <a:avLst/>
          </a:prstGeom>
          <a:ln w="12700">
            <a:miter lim="400000"/>
          </a:ln>
        </p:spPr>
      </p:pic>
      <p:sp>
        <p:nvSpPr>
          <p:cNvPr id="1942" name="Rectangle"/>
          <p:cNvSpPr/>
          <p:nvPr/>
        </p:nvSpPr>
        <p:spPr>
          <a:xfrm>
            <a:off x="-1" y="-1"/>
            <a:ext cx="8128001"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945" name="Group"/>
          <p:cNvGrpSpPr/>
          <p:nvPr/>
        </p:nvGrpSpPr>
        <p:grpSpPr>
          <a:xfrm>
            <a:off x="1524000" y="3005639"/>
            <a:ext cx="5080000" cy="4511100"/>
            <a:chOff x="0" y="0"/>
            <a:chExt cx="5080000" cy="4511098"/>
          </a:xfrm>
        </p:grpSpPr>
        <p:sp>
          <p:nvSpPr>
            <p:cNvPr id="1943" name="Modern wood structure architects"/>
            <p:cNvSpPr txBox="1"/>
            <p:nvPr/>
          </p:nvSpPr>
          <p:spPr>
            <a:xfrm>
              <a:off x="0" y="697288"/>
              <a:ext cx="5080000" cy="38138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solidFill>
                    <a:srgbClr val="FFFFFF"/>
                  </a:solidFill>
                  <a:latin typeface="+mn-lt"/>
                  <a:ea typeface="+mn-ea"/>
                  <a:cs typeface="+mn-cs"/>
                  <a:sym typeface="Montserrat Bold"/>
                </a:defRPr>
              </a:lvl1pPr>
            </a:lstStyle>
            <a:p>
              <a:r>
                <a:t>Modern wood structure architects</a:t>
              </a:r>
            </a:p>
          </p:txBody>
        </p:sp>
        <p:sp>
          <p:nvSpPr>
            <p:cNvPr id="1944" name="Image slide"/>
            <p:cNvSpPr txBox="1"/>
            <p:nvPr/>
          </p:nvSpPr>
          <p:spPr>
            <a:xfrm>
              <a:off x="0" y="0"/>
              <a:ext cx="508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Image slide</a:t>
              </a:r>
            </a:p>
          </p:txBody>
        </p:sp>
      </p:grpSp>
      <p:sp>
        <p:nvSpPr>
          <p:cNvPr id="1946" name="Shape"/>
          <p:cNvSpPr/>
          <p:nvPr/>
        </p:nvSpPr>
        <p:spPr>
          <a:xfrm rot="16200000">
            <a:off x="1570946" y="9487306"/>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47920"/>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949" name="Group"/>
          <p:cNvGrpSpPr/>
          <p:nvPr/>
        </p:nvGrpSpPr>
        <p:grpSpPr>
          <a:xfrm>
            <a:off x="17780000" y="2994094"/>
            <a:ext cx="5080000" cy="494146"/>
            <a:chOff x="0" y="-138545"/>
            <a:chExt cx="5080000" cy="494145"/>
          </a:xfrm>
        </p:grpSpPr>
        <p:sp>
          <p:nvSpPr>
            <p:cNvPr id="1947"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1948" name="Calendar"/>
            <p:cNvSpPr/>
            <p:nvPr/>
          </p:nvSpPr>
          <p:spPr>
            <a:xfrm>
              <a:off x="0" y="-138545"/>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grpSp>
        <p:nvGrpSpPr>
          <p:cNvPr id="1952" name="Group"/>
          <p:cNvGrpSpPr/>
          <p:nvPr/>
        </p:nvGrpSpPr>
        <p:grpSpPr>
          <a:xfrm>
            <a:off x="17780000" y="5155693"/>
            <a:ext cx="5080000" cy="494146"/>
            <a:chOff x="0" y="-138545"/>
            <a:chExt cx="5080000" cy="494145"/>
          </a:xfrm>
        </p:grpSpPr>
        <p:sp>
          <p:nvSpPr>
            <p:cNvPr id="1950" name="8.413.79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8.413.798</a:t>
              </a:r>
            </a:p>
          </p:txBody>
        </p:sp>
        <p:sp>
          <p:nvSpPr>
            <p:cNvPr id="1951" name="Number value"/>
            <p:cNvSpPr/>
            <p:nvPr/>
          </p:nvSpPr>
          <p:spPr>
            <a:xfrm>
              <a:off x="0" y="-138545"/>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Number value</a:t>
              </a:r>
            </a:p>
          </p:txBody>
        </p:sp>
      </p:grpSp>
      <p:grpSp>
        <p:nvGrpSpPr>
          <p:cNvPr id="1959" name="Group"/>
          <p:cNvGrpSpPr/>
          <p:nvPr/>
        </p:nvGrpSpPr>
        <p:grpSpPr>
          <a:xfrm>
            <a:off x="17780000" y="7458724"/>
            <a:ext cx="5080000" cy="1071776"/>
            <a:chOff x="14634" y="0"/>
            <a:chExt cx="5080000" cy="1071774"/>
          </a:xfrm>
        </p:grpSpPr>
        <p:sp>
          <p:nvSpPr>
            <p:cNvPr id="1953" name="Star ratings"/>
            <p:cNvSpPr/>
            <p:nvPr/>
          </p:nvSpPr>
          <p:spPr>
            <a:xfrm>
              <a:off x="14634" y="0"/>
              <a:ext cx="5080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Star ratings</a:t>
              </a:r>
            </a:p>
          </p:txBody>
        </p:sp>
        <p:sp>
          <p:nvSpPr>
            <p:cNvPr id="1954" name="Star"/>
            <p:cNvSpPr/>
            <p:nvPr/>
          </p:nvSpPr>
          <p:spPr>
            <a:xfrm>
              <a:off x="1463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55" name="Star"/>
            <p:cNvSpPr/>
            <p:nvPr/>
          </p:nvSpPr>
          <p:spPr>
            <a:xfrm>
              <a:off x="78882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56" name="Star"/>
            <p:cNvSpPr/>
            <p:nvPr/>
          </p:nvSpPr>
          <p:spPr>
            <a:xfrm>
              <a:off x="156301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57" name="Star"/>
            <p:cNvSpPr/>
            <p:nvPr/>
          </p:nvSpPr>
          <p:spPr>
            <a:xfrm>
              <a:off x="233720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58" name="Star"/>
            <p:cNvSpPr/>
            <p:nvPr/>
          </p:nvSpPr>
          <p:spPr>
            <a:xfrm>
              <a:off x="3111398" y="509949"/>
              <a:ext cx="568776" cy="561826"/>
            </a:xfrm>
            <a:prstGeom prst="star5">
              <a:avLst>
                <a:gd name="adj" fmla="val 23834"/>
                <a:gd name="hf" fmla="val 105146"/>
                <a:gd name="vf" fmla="val 110557"/>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1967" name="Group"/>
          <p:cNvGrpSpPr/>
          <p:nvPr/>
        </p:nvGrpSpPr>
        <p:grpSpPr>
          <a:xfrm>
            <a:off x="17780000" y="9623211"/>
            <a:ext cx="5080000" cy="1087150"/>
            <a:chOff x="0" y="0"/>
            <a:chExt cx="5080000" cy="1087149"/>
          </a:xfrm>
        </p:grpSpPr>
        <p:sp>
          <p:nvSpPr>
            <p:cNvPr id="1960" name="Bar stats"/>
            <p:cNvSpPr/>
            <p:nvPr/>
          </p:nvSpPr>
          <p:spPr>
            <a:xfrm>
              <a:off x="0" y="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Bar stats</a:t>
              </a:r>
            </a:p>
          </p:txBody>
        </p:sp>
        <p:sp>
          <p:nvSpPr>
            <p:cNvPr id="1961" name="Rounded Rectangle"/>
            <p:cNvSpPr/>
            <p:nvPr/>
          </p:nvSpPr>
          <p:spPr>
            <a:xfrm>
              <a:off x="0" y="515649"/>
              <a:ext cx="889000"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62" name="Rounded Rectangle"/>
            <p:cNvSpPr/>
            <p:nvPr/>
          </p:nvSpPr>
          <p:spPr>
            <a:xfrm>
              <a:off x="987620"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63" name="Rounded Rectangle"/>
            <p:cNvSpPr/>
            <p:nvPr/>
          </p:nvSpPr>
          <p:spPr>
            <a:xfrm>
              <a:off x="197524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64" name="Rounded Rectangle"/>
            <p:cNvSpPr/>
            <p:nvPr/>
          </p:nvSpPr>
          <p:spPr>
            <a:xfrm>
              <a:off x="2962862" y="515649"/>
              <a:ext cx="889001" cy="571501"/>
            </a:xfrm>
            <a:prstGeom prst="roundRect">
              <a:avLst>
                <a:gd name="adj" fmla="val 33333"/>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65" name="Rounded Rectangle"/>
            <p:cNvSpPr/>
            <p:nvPr/>
          </p:nvSpPr>
          <p:spPr>
            <a:xfrm>
              <a:off x="3950484" y="515649"/>
              <a:ext cx="889001" cy="571501"/>
            </a:xfrm>
            <a:prstGeom prst="roundRect">
              <a:avLst>
                <a:gd name="adj" fmla="val 33333"/>
              </a:avLst>
            </a:prstGeom>
            <a:solidFill>
              <a:schemeClr val="accent1">
                <a:alpha val="25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66" name="78"/>
            <p:cNvSpPr/>
            <p:nvPr/>
          </p:nvSpPr>
          <p:spPr>
            <a:xfrm>
              <a:off x="2864242" y="598199"/>
              <a:ext cx="10862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000" cap="all" spc="100">
                  <a:solidFill>
                    <a:srgbClr val="FFFFFF"/>
                  </a:solidFill>
                  <a:latin typeface="+mn-lt"/>
                  <a:ea typeface="+mn-ea"/>
                  <a:cs typeface="+mn-cs"/>
                  <a:sym typeface="Montserrat Bold"/>
                </a:defRPr>
              </a:lvl1pPr>
            </a:lstStyle>
            <a:p>
              <a:r>
                <a:t>78</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afterEffect">
                                  <p:stCondLst>
                                    <p:cond delay="0"/>
                                  </p:stCondLst>
                                  <p:iterate>
                                    <p:tmAbs val="0"/>
                                  </p:iterate>
                                  <p:childTnLst>
                                    <p:set>
                                      <p:cBhvr>
                                        <p:cTn id="6" fill="hold"/>
                                        <p:tgtEl>
                                          <p:spTgt spid="1942"/>
                                        </p:tgtEl>
                                        <p:attrNameLst>
                                          <p:attrName>style.visibility</p:attrName>
                                        </p:attrNameLst>
                                      </p:cBhvr>
                                      <p:to>
                                        <p:strVal val="visible"/>
                                      </p:to>
                                    </p:set>
                                    <p:anim calcmode="lin" valueType="num">
                                      <p:cBhvr>
                                        <p:cTn id="7" dur="1000" fill="hold"/>
                                        <p:tgtEl>
                                          <p:spTgt spid="1942"/>
                                        </p:tgtEl>
                                        <p:attrNameLst>
                                          <p:attrName>ppt_x</p:attrName>
                                        </p:attrNameLst>
                                      </p:cBhvr>
                                      <p:tavLst>
                                        <p:tav tm="0">
                                          <p:val>
                                            <p:strVal val="#ppt_x"/>
                                          </p:val>
                                        </p:tav>
                                        <p:tav tm="100000">
                                          <p:val>
                                            <p:strVal val="#ppt_x"/>
                                          </p:val>
                                        </p:tav>
                                      </p:tavLst>
                                    </p:anim>
                                    <p:anim calcmode="lin" valueType="num">
                                      <p:cBhvr>
                                        <p:cTn id="8" dur="1000" fill="hold"/>
                                        <p:tgtEl>
                                          <p:spTgt spid="1942"/>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1946"/>
                                        </p:tgtEl>
                                        <p:attrNameLst>
                                          <p:attrName>style.visibility</p:attrName>
                                        </p:attrNameLst>
                                      </p:cBhvr>
                                      <p:to>
                                        <p:strVal val="visible"/>
                                      </p:to>
                                    </p:set>
                                    <p:anim calcmode="lin" valueType="num">
                                      <p:cBhvr>
                                        <p:cTn id="11" dur="1000" fill="hold"/>
                                        <p:tgtEl>
                                          <p:spTgt spid="1946"/>
                                        </p:tgtEl>
                                        <p:attrNameLst>
                                          <p:attrName>ppt_x</p:attrName>
                                        </p:attrNameLst>
                                      </p:cBhvr>
                                      <p:tavLst>
                                        <p:tav tm="0">
                                          <p:val>
                                            <p:strVal val="#ppt_x"/>
                                          </p:val>
                                        </p:tav>
                                        <p:tav tm="100000">
                                          <p:val>
                                            <p:strVal val="#ppt_x"/>
                                          </p:val>
                                        </p:tav>
                                      </p:tavLst>
                                    </p:anim>
                                    <p:anim calcmode="lin" valueType="num">
                                      <p:cBhvr>
                                        <p:cTn id="12" dur="1000" fill="hold"/>
                                        <p:tgtEl>
                                          <p:spTgt spid="194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941"/>
                                        </p:tgtEl>
                                        <p:attrNameLst>
                                          <p:attrName>style.visibility</p:attrName>
                                        </p:attrNameLst>
                                      </p:cBhvr>
                                      <p:to>
                                        <p:strVal val="visible"/>
                                      </p:to>
                                    </p:set>
                                    <p:anim calcmode="lin" valueType="num">
                                      <p:cBhvr>
                                        <p:cTn id="15" dur="1000" fill="hold"/>
                                        <p:tgtEl>
                                          <p:spTgt spid="1941"/>
                                        </p:tgtEl>
                                        <p:attrNameLst>
                                          <p:attrName>ppt_x</p:attrName>
                                        </p:attrNameLst>
                                      </p:cBhvr>
                                      <p:tavLst>
                                        <p:tav tm="0">
                                          <p:val>
                                            <p:strVal val="#ppt_x"/>
                                          </p:val>
                                        </p:tav>
                                        <p:tav tm="100000">
                                          <p:val>
                                            <p:strVal val="#ppt_x"/>
                                          </p:val>
                                        </p:tav>
                                      </p:tavLst>
                                    </p:anim>
                                    <p:anim calcmode="lin" valueType="num">
                                      <p:cBhvr>
                                        <p:cTn id="16" dur="1000" fill="hold"/>
                                        <p:tgtEl>
                                          <p:spTgt spid="1941"/>
                                        </p:tgtEl>
                                        <p:attrNameLst>
                                          <p:attrName>ppt_y</p:attrName>
                                        </p:attrNameLst>
                                      </p:cBhvr>
                                      <p:tavLst>
                                        <p:tav tm="0">
                                          <p:val>
                                            <p:strVal val="1+#ppt_h/2"/>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1949"/>
                                        </p:tgtEl>
                                        <p:attrNameLst>
                                          <p:attrName>style.visibility</p:attrName>
                                        </p:attrNameLst>
                                      </p:cBhvr>
                                      <p:to>
                                        <p:strVal val="visible"/>
                                      </p:to>
                                    </p:set>
                                    <p:anim calcmode="lin" valueType="num">
                                      <p:cBhvr>
                                        <p:cTn id="19" dur="1000" fill="hold"/>
                                        <p:tgtEl>
                                          <p:spTgt spid="1949"/>
                                        </p:tgtEl>
                                        <p:attrNameLst>
                                          <p:attrName>ppt_x</p:attrName>
                                        </p:attrNameLst>
                                      </p:cBhvr>
                                      <p:tavLst>
                                        <p:tav tm="0">
                                          <p:val>
                                            <p:strVal val="1+#ppt_w/2"/>
                                          </p:val>
                                        </p:tav>
                                        <p:tav tm="100000">
                                          <p:val>
                                            <p:strVal val="#ppt_x"/>
                                          </p:val>
                                        </p:tav>
                                      </p:tavLst>
                                    </p:anim>
                                    <p:anim calcmode="lin" valueType="num">
                                      <p:cBhvr>
                                        <p:cTn id="20" dur="1000" fill="hold"/>
                                        <p:tgtEl>
                                          <p:spTgt spid="1949"/>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1952"/>
                                        </p:tgtEl>
                                        <p:attrNameLst>
                                          <p:attrName>style.visibility</p:attrName>
                                        </p:attrNameLst>
                                      </p:cBhvr>
                                      <p:to>
                                        <p:strVal val="visible"/>
                                      </p:to>
                                    </p:set>
                                    <p:anim calcmode="lin" valueType="num">
                                      <p:cBhvr>
                                        <p:cTn id="23" dur="1000" fill="hold"/>
                                        <p:tgtEl>
                                          <p:spTgt spid="1952"/>
                                        </p:tgtEl>
                                        <p:attrNameLst>
                                          <p:attrName>ppt_x</p:attrName>
                                        </p:attrNameLst>
                                      </p:cBhvr>
                                      <p:tavLst>
                                        <p:tav tm="0">
                                          <p:val>
                                            <p:strVal val="1+#ppt_w/2"/>
                                          </p:val>
                                        </p:tav>
                                        <p:tav tm="100000">
                                          <p:val>
                                            <p:strVal val="#ppt_x"/>
                                          </p:val>
                                        </p:tav>
                                      </p:tavLst>
                                    </p:anim>
                                    <p:anim calcmode="lin" valueType="num">
                                      <p:cBhvr>
                                        <p:cTn id="24" dur="1000" fill="hold"/>
                                        <p:tgtEl>
                                          <p:spTgt spid="1952"/>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1959"/>
                                        </p:tgtEl>
                                        <p:attrNameLst>
                                          <p:attrName>style.visibility</p:attrName>
                                        </p:attrNameLst>
                                      </p:cBhvr>
                                      <p:to>
                                        <p:strVal val="visible"/>
                                      </p:to>
                                    </p:set>
                                    <p:anim calcmode="lin" valueType="num">
                                      <p:cBhvr>
                                        <p:cTn id="27" dur="1000" fill="hold"/>
                                        <p:tgtEl>
                                          <p:spTgt spid="1959"/>
                                        </p:tgtEl>
                                        <p:attrNameLst>
                                          <p:attrName>ppt_x</p:attrName>
                                        </p:attrNameLst>
                                      </p:cBhvr>
                                      <p:tavLst>
                                        <p:tav tm="0">
                                          <p:val>
                                            <p:strVal val="1+#ppt_w/2"/>
                                          </p:val>
                                        </p:tav>
                                        <p:tav tm="100000">
                                          <p:val>
                                            <p:strVal val="#ppt_x"/>
                                          </p:val>
                                        </p:tav>
                                      </p:tavLst>
                                    </p:anim>
                                    <p:anim calcmode="lin" valueType="num">
                                      <p:cBhvr>
                                        <p:cTn id="28" dur="1000" fill="hold"/>
                                        <p:tgtEl>
                                          <p:spTgt spid="1959"/>
                                        </p:tgtEl>
                                        <p:attrNameLst>
                                          <p:attrName>ppt_y</p:attrName>
                                        </p:attrNameLst>
                                      </p:cBhvr>
                                      <p:tavLst>
                                        <p:tav tm="0">
                                          <p:val>
                                            <p:strVal val="#ppt_y"/>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1967"/>
                                        </p:tgtEl>
                                        <p:attrNameLst>
                                          <p:attrName>style.visibility</p:attrName>
                                        </p:attrNameLst>
                                      </p:cBhvr>
                                      <p:to>
                                        <p:strVal val="visible"/>
                                      </p:to>
                                    </p:set>
                                    <p:anim calcmode="lin" valueType="num">
                                      <p:cBhvr>
                                        <p:cTn id="31" dur="1000" fill="hold"/>
                                        <p:tgtEl>
                                          <p:spTgt spid="1967"/>
                                        </p:tgtEl>
                                        <p:attrNameLst>
                                          <p:attrName>ppt_x</p:attrName>
                                        </p:attrNameLst>
                                      </p:cBhvr>
                                      <p:tavLst>
                                        <p:tav tm="0">
                                          <p:val>
                                            <p:strVal val="1+#ppt_w/2"/>
                                          </p:val>
                                        </p:tav>
                                        <p:tav tm="100000">
                                          <p:val>
                                            <p:strVal val="#ppt_x"/>
                                          </p:val>
                                        </p:tav>
                                      </p:tavLst>
                                    </p:anim>
                                    <p:anim calcmode="lin" valueType="num">
                                      <p:cBhvr>
                                        <p:cTn id="32" dur="1000" fill="hold"/>
                                        <p:tgtEl>
                                          <p:spTgt spid="19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1" grpId="3" animBg="1" advAuto="0"/>
      <p:bldP spid="1942" grpId="1" animBg="1" advAuto="0"/>
      <p:bldP spid="1946" grpId="2" animBg="1" advAuto="0"/>
      <p:bldP spid="1949" grpId="4" animBg="1" advAuto="0"/>
      <p:bldP spid="1952" grpId="5" animBg="1" advAuto="0"/>
      <p:bldP spid="1959" grpId="6" animBg="1" advAuto="0"/>
      <p:bldP spid="1967" grpId="7"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1" name="Group"/>
          <p:cNvGrpSpPr/>
          <p:nvPr/>
        </p:nvGrpSpPr>
        <p:grpSpPr>
          <a:xfrm>
            <a:off x="2516265" y="4875907"/>
            <a:ext cx="5405468" cy="5414070"/>
            <a:chOff x="0" y="0"/>
            <a:chExt cx="5405466" cy="5414068"/>
          </a:xfrm>
        </p:grpSpPr>
        <p:sp>
          <p:nvSpPr>
            <p:cNvPr id="1969" name="Three picture showcase with some details"/>
            <p:cNvSpPr txBox="1"/>
            <p:nvPr/>
          </p:nvSpPr>
          <p:spPr>
            <a:xfrm>
              <a:off x="0" y="697288"/>
              <a:ext cx="5405467" cy="47167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t>Three picture showcase with some details</a:t>
              </a:r>
            </a:p>
          </p:txBody>
        </p:sp>
        <p:sp>
          <p:nvSpPr>
            <p:cNvPr id="1970" name="Image slide"/>
            <p:cNvSpPr txBox="1"/>
            <p:nvPr/>
          </p:nvSpPr>
          <p:spPr>
            <a:xfrm>
              <a:off x="0" y="0"/>
              <a:ext cx="5405467"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Image slide</a:t>
              </a:r>
            </a:p>
          </p:txBody>
        </p:sp>
      </p:grpSp>
      <p:sp>
        <p:nvSpPr>
          <p:cNvPr id="1972" name="Shape"/>
          <p:cNvSpPr/>
          <p:nvPr/>
        </p:nvSpPr>
        <p:spPr>
          <a:xfrm rot="5400000">
            <a:off x="2563212" y="2965192"/>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1977" name="Group"/>
          <p:cNvGrpSpPr/>
          <p:nvPr/>
        </p:nvGrpSpPr>
        <p:grpSpPr>
          <a:xfrm>
            <a:off x="10284133" y="-5982"/>
            <a:ext cx="3861288" cy="10296158"/>
            <a:chOff x="0" y="0"/>
            <a:chExt cx="3861286" cy="10296157"/>
          </a:xfrm>
        </p:grpSpPr>
        <p:pic>
          <p:nvPicPr>
            <p:cNvPr id="1973" name="photo-1470274307695-febe05a6dd3d.jpeg"/>
            <p:cNvPicPr>
              <a:picLocks noChangeAspect="1"/>
            </p:cNvPicPr>
            <p:nvPr/>
          </p:nvPicPr>
          <p:blipFill>
            <a:blip r:embed="rId2">
              <a:extLst>
                <a:ext uri="{28A0092B-C50C-407E-A947-70E740481C1C}">
                  <a14:useLocalDpi xmlns:a14="http://schemas.microsoft.com/office/drawing/2010/main" val="0"/>
                </a:ext>
              </a:extLst>
            </a:blip>
            <a:srcRect l="34180" r="34180"/>
            <a:stretch/>
          </p:blipFill>
          <p:spPr>
            <a:xfrm>
              <a:off x="0" y="0"/>
              <a:ext cx="3861006" cy="6864011"/>
            </a:xfrm>
            <a:prstGeom prst="rect">
              <a:avLst/>
            </a:prstGeom>
            <a:ln w="12700" cap="flat">
              <a:noFill/>
              <a:miter lim="400000"/>
            </a:ln>
            <a:effectLst/>
          </p:spPr>
        </p:pic>
        <p:sp>
          <p:nvSpPr>
            <p:cNvPr id="1974" name="Shape"/>
            <p:cNvSpPr/>
            <p:nvPr/>
          </p:nvSpPr>
          <p:spPr>
            <a:xfrm>
              <a:off x="88" y="6863981"/>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75" name="title here"/>
            <p:cNvSpPr txBox="1"/>
            <p:nvPr/>
          </p:nvSpPr>
          <p:spPr>
            <a:xfrm>
              <a:off x="637866" y="7662670"/>
              <a:ext cx="254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title here</a:t>
              </a:r>
            </a:p>
          </p:txBody>
        </p:sp>
        <p:sp>
          <p:nvSpPr>
            <p:cNvPr id="1976" name="Lorem ipsum dolor sit elit, consect loreretur adipiscing nisi"/>
            <p:cNvSpPr txBox="1"/>
            <p:nvPr/>
          </p:nvSpPr>
          <p:spPr>
            <a:xfrm>
              <a:off x="637866" y="8329067"/>
              <a:ext cx="2540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dirty="0"/>
                <a:t>Lorem ipsum dolor sit </a:t>
              </a:r>
              <a:r>
                <a:rPr dirty="0" err="1"/>
                <a:t>elit</a:t>
              </a:r>
              <a:r>
                <a:rPr dirty="0"/>
                <a:t>, </a:t>
              </a:r>
              <a:r>
                <a:rPr dirty="0" err="1"/>
                <a:t>consect</a:t>
              </a:r>
              <a:r>
                <a:rPr dirty="0"/>
                <a:t> </a:t>
              </a:r>
              <a:r>
                <a:rPr dirty="0" err="1"/>
                <a:t>loreretur</a:t>
              </a:r>
              <a:r>
                <a:rPr dirty="0"/>
                <a:t> </a:t>
              </a:r>
              <a:r>
                <a:rPr dirty="0" err="1"/>
                <a:t>adipiscing</a:t>
              </a:r>
              <a:r>
                <a:rPr dirty="0"/>
                <a:t> nisi</a:t>
              </a:r>
            </a:p>
          </p:txBody>
        </p:sp>
      </p:grpSp>
      <p:grpSp>
        <p:nvGrpSpPr>
          <p:cNvPr id="1982" name="Group"/>
          <p:cNvGrpSpPr/>
          <p:nvPr/>
        </p:nvGrpSpPr>
        <p:grpSpPr>
          <a:xfrm>
            <a:off x="14768467" y="3425823"/>
            <a:ext cx="3861199" cy="10296189"/>
            <a:chOff x="0" y="-1"/>
            <a:chExt cx="3861198" cy="10296187"/>
          </a:xfrm>
        </p:grpSpPr>
        <p:pic>
          <p:nvPicPr>
            <p:cNvPr id="1978" name="Nice-and-Useful-Moving-Furniture-by-Nendo12-900x1348.jpg"/>
            <p:cNvPicPr>
              <a:picLocks noChangeAspect="1"/>
            </p:cNvPicPr>
            <p:nvPr/>
          </p:nvPicPr>
          <p:blipFill>
            <a:blip r:embed="rId2">
              <a:extLst>
                <a:ext uri="{28A0092B-C50C-407E-A947-70E740481C1C}">
                  <a14:useLocalDpi xmlns:a14="http://schemas.microsoft.com/office/drawing/2010/main" val="0"/>
                </a:ext>
              </a:extLst>
            </a:blip>
            <a:srcRect l="34180" r="34180"/>
            <a:stretch/>
          </p:blipFill>
          <p:spPr>
            <a:xfrm>
              <a:off x="0" y="3432175"/>
              <a:ext cx="3861006" cy="6864011"/>
            </a:xfrm>
            <a:prstGeom prst="rect">
              <a:avLst/>
            </a:prstGeom>
            <a:ln w="12700" cap="flat">
              <a:noFill/>
              <a:miter lim="400000"/>
            </a:ln>
            <a:effectLst/>
          </p:spPr>
        </p:pic>
        <p:sp>
          <p:nvSpPr>
            <p:cNvPr id="1979" name="Shape"/>
            <p:cNvSpPr/>
            <p:nvPr/>
          </p:nvSpPr>
          <p:spPr>
            <a:xfrm rot="10800000" flipH="1">
              <a:off x="0" y="-1"/>
              <a:ext cx="3861198" cy="3432177"/>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80" name="title here"/>
            <p:cNvSpPr txBox="1"/>
            <p:nvPr/>
          </p:nvSpPr>
          <p:spPr>
            <a:xfrm>
              <a:off x="660597" y="798688"/>
              <a:ext cx="254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1981" name="Lorem ipsum dolor sit elit, consect loreretur adipiscing nisi"/>
            <p:cNvSpPr txBox="1"/>
            <p:nvPr/>
          </p:nvSpPr>
          <p:spPr>
            <a:xfrm>
              <a:off x="660597" y="1465086"/>
              <a:ext cx="2540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a:t>
              </a:r>
            </a:p>
          </p:txBody>
        </p:sp>
      </p:grpSp>
      <p:grpSp>
        <p:nvGrpSpPr>
          <p:cNvPr id="1987" name="Group"/>
          <p:cNvGrpSpPr/>
          <p:nvPr/>
        </p:nvGrpSpPr>
        <p:grpSpPr>
          <a:xfrm>
            <a:off x="19252802" y="0"/>
            <a:ext cx="3861199" cy="10290177"/>
            <a:chOff x="-1" y="0"/>
            <a:chExt cx="3861198" cy="10290176"/>
          </a:xfrm>
        </p:grpSpPr>
        <p:pic>
          <p:nvPicPr>
            <p:cNvPr id="1983" name="aaron-burson-242126.jpg"/>
            <p:cNvPicPr>
              <a:picLocks noChangeAspect="1"/>
            </p:cNvPicPr>
            <p:nvPr/>
          </p:nvPicPr>
          <p:blipFill>
            <a:blip r:embed="rId2">
              <a:extLst>
                <a:ext uri="{28A0092B-C50C-407E-A947-70E740481C1C}">
                  <a14:useLocalDpi xmlns:a14="http://schemas.microsoft.com/office/drawing/2010/main" val="0"/>
                </a:ext>
              </a:extLst>
            </a:blip>
            <a:srcRect l="34180" r="34180"/>
            <a:stretch/>
          </p:blipFill>
          <p:spPr>
            <a:xfrm>
              <a:off x="0" y="0"/>
              <a:ext cx="3861006" cy="6864011"/>
            </a:xfrm>
            <a:prstGeom prst="rect">
              <a:avLst/>
            </a:prstGeom>
            <a:ln w="12700" cap="flat">
              <a:noFill/>
              <a:miter lim="400000"/>
            </a:ln>
            <a:effectLst/>
          </p:spPr>
        </p:pic>
        <p:sp>
          <p:nvSpPr>
            <p:cNvPr id="1984" name="Shape"/>
            <p:cNvSpPr/>
            <p:nvPr/>
          </p:nvSpPr>
          <p:spPr>
            <a:xfrm>
              <a:off x="-1" y="6858000"/>
              <a:ext cx="3861198" cy="3432176"/>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16425"/>
                  </a:lnTo>
                  <a:cubicBezTo>
                    <a:pt x="0" y="17943"/>
                    <a:pt x="-1" y="18855"/>
                    <a:pt x="224" y="19462"/>
                  </a:cubicBezTo>
                  <a:cubicBezTo>
                    <a:pt x="508" y="20337"/>
                    <a:pt x="1120" y="21027"/>
                    <a:pt x="1898" y="21345"/>
                  </a:cubicBezTo>
                  <a:cubicBezTo>
                    <a:pt x="2438" y="21599"/>
                    <a:pt x="3249" y="21600"/>
                    <a:pt x="4598" y="21600"/>
                  </a:cubicBezTo>
                  <a:lnTo>
                    <a:pt x="17001" y="21600"/>
                  </a:lnTo>
                  <a:cubicBezTo>
                    <a:pt x="18351" y="21600"/>
                    <a:pt x="19159" y="21599"/>
                    <a:pt x="19699" y="21345"/>
                  </a:cubicBezTo>
                  <a:cubicBezTo>
                    <a:pt x="20477" y="21027"/>
                    <a:pt x="21089" y="20337"/>
                    <a:pt x="21373" y="19462"/>
                  </a:cubicBezTo>
                  <a:cubicBezTo>
                    <a:pt x="21598" y="18855"/>
                    <a:pt x="21599" y="17943"/>
                    <a:pt x="21599" y="16425"/>
                  </a:cubicBezTo>
                  <a:lnTo>
                    <a:pt x="21599" y="0"/>
                  </a:lnTo>
                  <a:lnTo>
                    <a:pt x="0" y="0"/>
                  </a:lnTo>
                  <a:close/>
                </a:path>
              </a:pathLst>
            </a:cu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1985" name="title here"/>
            <p:cNvSpPr txBox="1"/>
            <p:nvPr/>
          </p:nvSpPr>
          <p:spPr>
            <a:xfrm>
              <a:off x="660598" y="7656688"/>
              <a:ext cx="254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1986" name="Lorem ipsum dolor sit elit, consect loreretur adipiscing nisi"/>
            <p:cNvSpPr txBox="1"/>
            <p:nvPr/>
          </p:nvSpPr>
          <p:spPr>
            <a:xfrm>
              <a:off x="660598" y="8323085"/>
              <a:ext cx="2540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afterEffect">
                                  <p:stCondLst>
                                    <p:cond delay="0"/>
                                  </p:stCondLst>
                                  <p:iterate>
                                    <p:tmAbs val="0"/>
                                  </p:iterate>
                                  <p:childTnLst>
                                    <p:set>
                                      <p:cBhvr>
                                        <p:cTn id="6" fill="hold"/>
                                        <p:tgtEl>
                                          <p:spTgt spid="1972"/>
                                        </p:tgtEl>
                                        <p:attrNameLst>
                                          <p:attrName>style.visibility</p:attrName>
                                        </p:attrNameLst>
                                      </p:cBhvr>
                                      <p:to>
                                        <p:strVal val="visible"/>
                                      </p:to>
                                    </p:set>
                                    <p:anim calcmode="lin" valueType="num">
                                      <p:cBhvr>
                                        <p:cTn id="7" dur="1000" fill="hold"/>
                                        <p:tgtEl>
                                          <p:spTgt spid="1972"/>
                                        </p:tgtEl>
                                        <p:attrNameLst>
                                          <p:attrName>ppt_x</p:attrName>
                                        </p:attrNameLst>
                                      </p:cBhvr>
                                      <p:tavLst>
                                        <p:tav tm="0">
                                          <p:val>
                                            <p:strVal val="#ppt_x"/>
                                          </p:val>
                                        </p:tav>
                                        <p:tav tm="100000">
                                          <p:val>
                                            <p:strVal val="#ppt_x"/>
                                          </p:val>
                                        </p:tav>
                                      </p:tavLst>
                                    </p:anim>
                                    <p:anim calcmode="lin" valueType="num">
                                      <p:cBhvr>
                                        <p:cTn id="8" dur="1000" fill="hold"/>
                                        <p:tgtEl>
                                          <p:spTgt spid="1972"/>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1977"/>
                                        </p:tgtEl>
                                        <p:attrNameLst>
                                          <p:attrName>style.visibility</p:attrName>
                                        </p:attrNameLst>
                                      </p:cBhvr>
                                      <p:to>
                                        <p:strVal val="visible"/>
                                      </p:to>
                                    </p:set>
                                    <p:anim calcmode="lin" valueType="num">
                                      <p:cBhvr>
                                        <p:cTn id="11" dur="1000" fill="hold"/>
                                        <p:tgtEl>
                                          <p:spTgt spid="1977"/>
                                        </p:tgtEl>
                                        <p:attrNameLst>
                                          <p:attrName>ppt_x</p:attrName>
                                        </p:attrNameLst>
                                      </p:cBhvr>
                                      <p:tavLst>
                                        <p:tav tm="0">
                                          <p:val>
                                            <p:strVal val="#ppt_x"/>
                                          </p:val>
                                        </p:tav>
                                        <p:tav tm="100000">
                                          <p:val>
                                            <p:strVal val="#ppt_x"/>
                                          </p:val>
                                        </p:tav>
                                      </p:tavLst>
                                    </p:anim>
                                    <p:anim calcmode="lin" valueType="num">
                                      <p:cBhvr>
                                        <p:cTn id="12" dur="1000" fill="hold"/>
                                        <p:tgtEl>
                                          <p:spTgt spid="1977"/>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1982"/>
                                        </p:tgtEl>
                                        <p:attrNameLst>
                                          <p:attrName>style.visibility</p:attrName>
                                        </p:attrNameLst>
                                      </p:cBhvr>
                                      <p:to>
                                        <p:strVal val="visible"/>
                                      </p:to>
                                    </p:set>
                                    <p:anim calcmode="lin" valueType="num">
                                      <p:cBhvr>
                                        <p:cTn id="15" dur="1000" fill="hold"/>
                                        <p:tgtEl>
                                          <p:spTgt spid="1982"/>
                                        </p:tgtEl>
                                        <p:attrNameLst>
                                          <p:attrName>ppt_x</p:attrName>
                                        </p:attrNameLst>
                                      </p:cBhvr>
                                      <p:tavLst>
                                        <p:tav tm="0">
                                          <p:val>
                                            <p:strVal val="#ppt_x"/>
                                          </p:val>
                                        </p:tav>
                                        <p:tav tm="100000">
                                          <p:val>
                                            <p:strVal val="#ppt_x"/>
                                          </p:val>
                                        </p:tav>
                                      </p:tavLst>
                                    </p:anim>
                                    <p:anim calcmode="lin" valueType="num">
                                      <p:cBhvr>
                                        <p:cTn id="16" dur="1000" fill="hold"/>
                                        <p:tgtEl>
                                          <p:spTgt spid="1982"/>
                                        </p:tgtEl>
                                        <p:attrNameLst>
                                          <p:attrName>ppt_y</p:attrName>
                                        </p:attrNameLst>
                                      </p:cBhvr>
                                      <p:tavLst>
                                        <p:tav tm="0">
                                          <p:val>
                                            <p:strVal val="1+#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1987"/>
                                        </p:tgtEl>
                                        <p:attrNameLst>
                                          <p:attrName>style.visibility</p:attrName>
                                        </p:attrNameLst>
                                      </p:cBhvr>
                                      <p:to>
                                        <p:strVal val="visible"/>
                                      </p:to>
                                    </p:set>
                                    <p:anim calcmode="lin" valueType="num">
                                      <p:cBhvr>
                                        <p:cTn id="19" dur="1000" fill="hold"/>
                                        <p:tgtEl>
                                          <p:spTgt spid="1987"/>
                                        </p:tgtEl>
                                        <p:attrNameLst>
                                          <p:attrName>ppt_x</p:attrName>
                                        </p:attrNameLst>
                                      </p:cBhvr>
                                      <p:tavLst>
                                        <p:tav tm="0">
                                          <p:val>
                                            <p:strVal val="#ppt_x"/>
                                          </p:val>
                                        </p:tav>
                                        <p:tav tm="100000">
                                          <p:val>
                                            <p:strVal val="#ppt_x"/>
                                          </p:val>
                                        </p:tav>
                                      </p:tavLst>
                                    </p:anim>
                                    <p:anim calcmode="lin" valueType="num">
                                      <p:cBhvr>
                                        <p:cTn id="20" dur="1000" fill="hold"/>
                                        <p:tgtEl>
                                          <p:spTgt spid="19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2" grpId="1" animBg="1" advAuto="0"/>
      <p:bldP spid="1977" grpId="2" animBg="1" advAuto="0"/>
      <p:bldP spid="1982" grpId="3" animBg="1" advAuto="0"/>
      <p:bldP spid="1987"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8" name="photo-1470274307695-febe05a6dd3d.jpeg"/>
          <p:cNvPicPr>
            <a:picLocks noChangeAspect="1"/>
          </p:cNvPicPr>
          <p:nvPr/>
        </p:nvPicPr>
        <p:blipFill>
          <a:blip r:embed="rId2">
            <a:extLst>
              <a:ext uri="{28A0092B-C50C-407E-A947-70E740481C1C}">
                <a14:useLocalDpi xmlns:a14="http://schemas.microsoft.com/office/drawing/2010/main" val="0"/>
              </a:ext>
            </a:extLst>
          </a:blip>
          <a:srcRect l="12127" r="12127"/>
          <a:stretch/>
        </p:blipFill>
        <p:spPr>
          <a:xfrm>
            <a:off x="1270000" y="1270000"/>
            <a:ext cx="15049501" cy="11176001"/>
          </a:xfrm>
          <a:custGeom>
            <a:avLst/>
            <a:gdLst/>
            <a:ahLst/>
            <a:cxnLst>
              <a:cxn ang="0">
                <a:pos x="wd2" y="hd2"/>
              </a:cxn>
              <a:cxn ang="5400000">
                <a:pos x="wd2" y="hd2"/>
              </a:cxn>
              <a:cxn ang="10800000">
                <a:pos x="wd2" y="hd2"/>
              </a:cxn>
              <a:cxn ang="16200000">
                <a:pos x="wd2" y="hd2"/>
              </a:cxn>
            </a:cxnLst>
            <a:rect l="0" t="0" r="r" b="b"/>
            <a:pathLst>
              <a:path w="21600" h="21600" extrusionOk="0">
                <a:moveTo>
                  <a:pt x="1401" y="0"/>
                </a:moveTo>
                <a:cubicBezTo>
                  <a:pt x="990" y="0"/>
                  <a:pt x="743" y="0"/>
                  <a:pt x="579" y="93"/>
                </a:cubicBezTo>
                <a:cubicBezTo>
                  <a:pt x="342" y="209"/>
                  <a:pt x="155" y="460"/>
                  <a:pt x="69" y="779"/>
                </a:cubicBezTo>
                <a:cubicBezTo>
                  <a:pt x="0" y="1001"/>
                  <a:pt x="0" y="1333"/>
                  <a:pt x="0" y="1886"/>
                </a:cubicBezTo>
                <a:lnTo>
                  <a:pt x="0" y="19713"/>
                </a:lnTo>
                <a:cubicBezTo>
                  <a:pt x="0" y="20267"/>
                  <a:pt x="0" y="20599"/>
                  <a:pt x="69" y="20820"/>
                </a:cubicBezTo>
                <a:cubicBezTo>
                  <a:pt x="155" y="21139"/>
                  <a:pt x="342" y="21391"/>
                  <a:pt x="579" y="21508"/>
                </a:cubicBezTo>
                <a:cubicBezTo>
                  <a:pt x="743" y="21600"/>
                  <a:pt x="990" y="21600"/>
                  <a:pt x="1401" y="21600"/>
                </a:cubicBezTo>
                <a:lnTo>
                  <a:pt x="20199" y="21600"/>
                </a:lnTo>
                <a:cubicBezTo>
                  <a:pt x="20610" y="21600"/>
                  <a:pt x="20857" y="21600"/>
                  <a:pt x="21021" y="21508"/>
                </a:cubicBezTo>
                <a:cubicBezTo>
                  <a:pt x="21258" y="21391"/>
                  <a:pt x="21445" y="21139"/>
                  <a:pt x="21531" y="20820"/>
                </a:cubicBezTo>
                <a:cubicBezTo>
                  <a:pt x="21600" y="20599"/>
                  <a:pt x="21600" y="20267"/>
                  <a:pt x="21600" y="19713"/>
                </a:cubicBezTo>
                <a:lnTo>
                  <a:pt x="21600" y="1886"/>
                </a:lnTo>
                <a:cubicBezTo>
                  <a:pt x="21600" y="1333"/>
                  <a:pt x="21600" y="1001"/>
                  <a:pt x="21531" y="779"/>
                </a:cubicBezTo>
                <a:cubicBezTo>
                  <a:pt x="21445" y="460"/>
                  <a:pt x="21258" y="209"/>
                  <a:pt x="21021" y="93"/>
                </a:cubicBezTo>
                <a:cubicBezTo>
                  <a:pt x="20857" y="0"/>
                  <a:pt x="20610" y="0"/>
                  <a:pt x="20199" y="0"/>
                </a:cubicBezTo>
                <a:lnTo>
                  <a:pt x="1401" y="0"/>
                </a:lnTo>
                <a:close/>
              </a:path>
            </a:pathLst>
          </a:custGeom>
          <a:ln w="12700">
            <a:miter lim="400000"/>
          </a:ln>
        </p:spPr>
      </p:pic>
      <p:sp>
        <p:nvSpPr>
          <p:cNvPr id="1999" name="Rounded Rectangle"/>
          <p:cNvSpPr/>
          <p:nvPr/>
        </p:nvSpPr>
        <p:spPr>
          <a:xfrm>
            <a:off x="12192000" y="3491640"/>
            <a:ext cx="8255000" cy="6732720"/>
          </a:xfrm>
          <a:prstGeom prst="roundRect">
            <a:avLst>
              <a:gd name="adj" fmla="val 9482"/>
            </a:avLst>
          </a:prstGeom>
          <a:solidFill>
            <a:srgbClr val="454546">
              <a:alpha val="8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00" name="Single photo showcase"/>
          <p:cNvSpPr txBox="1"/>
          <p:nvPr/>
        </p:nvSpPr>
        <p:spPr>
          <a:xfrm>
            <a:off x="14604345" y="4562819"/>
            <a:ext cx="5135803"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t>Single photo showcase</a:t>
            </a:r>
          </a:p>
        </p:txBody>
      </p:sp>
      <p:sp>
        <p:nvSpPr>
          <p:cNvPr id="2001" name="Lorem ipsum dolor sit elit, consect loreretur adipiscing nisi aute. ipsum sit elit, Lorem ipsum dolor sit elit, Lorem ipsum dolor sit elit, consect loreretur adipiscing"/>
          <p:cNvSpPr txBox="1"/>
          <p:nvPr/>
        </p:nvSpPr>
        <p:spPr>
          <a:xfrm>
            <a:off x="14604345" y="7653310"/>
            <a:ext cx="5135803"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 Lorem ipsum dolor sit elit, consect loreretur adipiscing</a:t>
            </a:r>
          </a:p>
        </p:txBody>
      </p:sp>
      <p:sp>
        <p:nvSpPr>
          <p:cNvPr id="2002" name="Shape"/>
          <p:cNvSpPr/>
          <p:nvPr/>
        </p:nvSpPr>
        <p:spPr>
          <a:xfrm>
            <a:off x="12898852" y="4494239"/>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03" name="Insert slide title here"/>
          <p:cNvSpPr txBox="1"/>
          <p:nvPr/>
        </p:nvSpPr>
        <p:spPr>
          <a:xfrm>
            <a:off x="11054901" y="1297951"/>
            <a:ext cx="11905506" cy="36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defRPr b="1"/>
            </a:lvl1pPr>
          </a:lstStyle>
          <a:p>
            <a:r>
              <a:t>Insert slide title here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afterEffect">
                                  <p:stCondLst>
                                    <p:cond delay="0"/>
                                  </p:stCondLst>
                                  <p:iterate>
                                    <p:tmAbs val="0"/>
                                  </p:iterate>
                                  <p:childTnLst>
                                    <p:set>
                                      <p:cBhvr>
                                        <p:cTn id="6" fill="hold"/>
                                        <p:tgtEl>
                                          <p:spTgt spid="1998"/>
                                        </p:tgtEl>
                                        <p:attrNameLst>
                                          <p:attrName>style.visibility</p:attrName>
                                        </p:attrNameLst>
                                      </p:cBhvr>
                                      <p:to>
                                        <p:strVal val="visible"/>
                                      </p:to>
                                    </p:set>
                                    <p:anim calcmode="lin" valueType="num">
                                      <p:cBhvr>
                                        <p:cTn id="7" dur="1000" fill="hold"/>
                                        <p:tgtEl>
                                          <p:spTgt spid="1998"/>
                                        </p:tgtEl>
                                        <p:attrNameLst>
                                          <p:attrName>ppt_x</p:attrName>
                                        </p:attrNameLst>
                                      </p:cBhvr>
                                      <p:tavLst>
                                        <p:tav tm="0">
                                          <p:val>
                                            <p:strVal val="1+#ppt_w/2"/>
                                          </p:val>
                                        </p:tav>
                                        <p:tav tm="100000">
                                          <p:val>
                                            <p:strVal val="#ppt_x"/>
                                          </p:val>
                                        </p:tav>
                                      </p:tavLst>
                                    </p:anim>
                                    <p:anim calcmode="lin" valueType="num">
                                      <p:cBhvr>
                                        <p:cTn id="8" dur="1000" fill="hold"/>
                                        <p:tgtEl>
                                          <p:spTgt spid="1998"/>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1999"/>
                                        </p:tgtEl>
                                        <p:attrNameLst>
                                          <p:attrName>style.visibility</p:attrName>
                                        </p:attrNameLst>
                                      </p:cBhvr>
                                      <p:to>
                                        <p:strVal val="visible"/>
                                      </p:to>
                                    </p:set>
                                    <p:anim calcmode="lin" valueType="num">
                                      <p:cBhvr>
                                        <p:cTn id="11" dur="1000" fill="hold"/>
                                        <p:tgtEl>
                                          <p:spTgt spid="1999"/>
                                        </p:tgtEl>
                                        <p:attrNameLst>
                                          <p:attrName>ppt_x</p:attrName>
                                        </p:attrNameLst>
                                      </p:cBhvr>
                                      <p:tavLst>
                                        <p:tav tm="0">
                                          <p:val>
                                            <p:strVal val="0-#ppt_w/2"/>
                                          </p:val>
                                        </p:tav>
                                        <p:tav tm="100000">
                                          <p:val>
                                            <p:strVal val="#ppt_x"/>
                                          </p:val>
                                        </p:tav>
                                      </p:tavLst>
                                    </p:anim>
                                    <p:anim calcmode="lin" valueType="num">
                                      <p:cBhvr>
                                        <p:cTn id="12" dur="1000" fill="hold"/>
                                        <p:tgtEl>
                                          <p:spTgt spid="1999"/>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2003"/>
                                        </p:tgtEl>
                                        <p:attrNameLst>
                                          <p:attrName>style.visibility</p:attrName>
                                        </p:attrNameLst>
                                      </p:cBhvr>
                                      <p:to>
                                        <p:strVal val="visible"/>
                                      </p:to>
                                    </p:set>
                                    <p:anim calcmode="lin" valueType="num">
                                      <p:cBhvr>
                                        <p:cTn id="15" dur="1000" fill="hold"/>
                                        <p:tgtEl>
                                          <p:spTgt spid="2003"/>
                                        </p:tgtEl>
                                        <p:attrNameLst>
                                          <p:attrName>ppt_x</p:attrName>
                                        </p:attrNameLst>
                                      </p:cBhvr>
                                      <p:tavLst>
                                        <p:tav tm="0">
                                          <p:val>
                                            <p:strVal val="#ppt_x"/>
                                          </p:val>
                                        </p:tav>
                                        <p:tav tm="100000">
                                          <p:val>
                                            <p:strVal val="#ppt_x"/>
                                          </p:val>
                                        </p:tav>
                                      </p:tavLst>
                                    </p:anim>
                                    <p:anim calcmode="lin" valueType="num">
                                      <p:cBhvr>
                                        <p:cTn id="16" dur="1000" fill="hold"/>
                                        <p:tgtEl>
                                          <p:spTgt spid="200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8" grpId="1" animBg="1" advAuto="0"/>
      <p:bldP spid="1999" grpId="2" animBg="1" advAuto="0"/>
      <p:bldP spid="2003"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2" name="Rectangle"/>
          <p:cNvSpPr/>
          <p:nvPr/>
        </p:nvSpPr>
        <p:spPr>
          <a:xfrm>
            <a:off x="12192000" y="-1"/>
            <a:ext cx="12192000" cy="9144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013" name="JPEG image 6.jpeg"/>
          <p:cNvPicPr>
            <a:picLocks noChangeAspect="1"/>
          </p:cNvPicPr>
          <p:nvPr/>
        </p:nvPicPr>
        <p:blipFill>
          <a:blip r:embed="rId2">
            <a:extLst>
              <a:ext uri="{28A0092B-C50C-407E-A947-70E740481C1C}">
                <a14:useLocalDpi xmlns:a14="http://schemas.microsoft.com/office/drawing/2010/main" val="0"/>
              </a:ext>
            </a:extLst>
          </a:blip>
          <a:srcRect t="33333" b="33333"/>
          <a:stretch/>
        </p:blipFill>
        <p:spPr>
          <a:xfrm>
            <a:off x="0" y="9144000"/>
            <a:ext cx="24384000" cy="4572001"/>
          </a:xfrm>
          <a:prstGeom prst="rect">
            <a:avLst/>
          </a:prstGeom>
          <a:ln w="12700">
            <a:miter lim="400000"/>
          </a:ln>
        </p:spPr>
      </p:pic>
      <p:sp>
        <p:nvSpPr>
          <p:cNvPr id="2014" name="Shape"/>
          <p:cNvSpPr/>
          <p:nvPr/>
        </p:nvSpPr>
        <p:spPr>
          <a:xfrm>
            <a:off x="2154183" y="1825727"/>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017" name="Group"/>
          <p:cNvGrpSpPr/>
          <p:nvPr/>
        </p:nvGrpSpPr>
        <p:grpSpPr>
          <a:xfrm>
            <a:off x="3984464" y="1717777"/>
            <a:ext cx="5719918" cy="5708445"/>
            <a:chOff x="0" y="0"/>
            <a:chExt cx="5719916" cy="5708443"/>
          </a:xfrm>
        </p:grpSpPr>
        <p:sp>
          <p:nvSpPr>
            <p:cNvPr id="2015" name="Single photo showcase with some details"/>
            <p:cNvSpPr txBox="1"/>
            <p:nvPr/>
          </p:nvSpPr>
          <p:spPr>
            <a:xfrm>
              <a:off x="0" y="0"/>
              <a:ext cx="5719917" cy="38138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t>Single photo showcase with some details </a:t>
              </a:r>
            </a:p>
          </p:txBody>
        </p:sp>
        <p:sp>
          <p:nvSpPr>
            <p:cNvPr id="2016" name="Lorem ipsum dolor sit elit, consect loreretur adipiscing nisi aute. ipsum sit elit, Lorem ipsum dolor sit elit,"/>
            <p:cNvSpPr txBox="1"/>
            <p:nvPr/>
          </p:nvSpPr>
          <p:spPr>
            <a:xfrm>
              <a:off x="0" y="4139993"/>
              <a:ext cx="3826219"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a:t>
              </a:r>
            </a:p>
          </p:txBody>
        </p:sp>
      </p:grpSp>
      <p:grpSp>
        <p:nvGrpSpPr>
          <p:cNvPr id="2021" name="Group"/>
          <p:cNvGrpSpPr/>
          <p:nvPr/>
        </p:nvGrpSpPr>
        <p:grpSpPr>
          <a:xfrm>
            <a:off x="13939394" y="1862839"/>
            <a:ext cx="3810001" cy="1123447"/>
            <a:chOff x="0" y="0"/>
            <a:chExt cx="3810000" cy="1123446"/>
          </a:xfrm>
        </p:grpSpPr>
        <p:sp>
          <p:nvSpPr>
            <p:cNvPr id="2018" name="Circle"/>
            <p:cNvSpPr/>
            <p:nvPr/>
          </p:nvSpPr>
          <p:spPr>
            <a:xfrm>
              <a:off x="0" y="0"/>
              <a:ext cx="849198" cy="849198"/>
            </a:xfrm>
            <a:prstGeom prst="ellipse">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19" name="Lorem ipsum dolor sit elit, consect loreretur nisi ipsum sit elit, Lorem ipsum."/>
            <p:cNvSpPr/>
            <p:nvPr/>
          </p:nvSpPr>
          <p:spPr>
            <a:xfrm>
              <a:off x="0" y="1123446"/>
              <a:ext cx="381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nisi ipsum sit elit, Lorem ipsum.</a:t>
              </a:r>
            </a:p>
          </p:txBody>
        </p:sp>
        <p:sp>
          <p:nvSpPr>
            <p:cNvPr id="2020"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latin typeface="+mn-lt"/>
                  <a:ea typeface="+mn-ea"/>
                  <a:cs typeface="+mn-cs"/>
                  <a:sym typeface="Montserrat Bold"/>
                </a:defRPr>
              </a:lvl1pPr>
            </a:lstStyle>
            <a:p>
              <a:r>
                <a:t>1</a:t>
              </a:r>
            </a:p>
          </p:txBody>
        </p:sp>
      </p:grpSp>
      <p:grpSp>
        <p:nvGrpSpPr>
          <p:cNvPr id="2025" name="Group"/>
          <p:cNvGrpSpPr/>
          <p:nvPr/>
        </p:nvGrpSpPr>
        <p:grpSpPr>
          <a:xfrm>
            <a:off x="18826605" y="1862839"/>
            <a:ext cx="3810001" cy="1123447"/>
            <a:chOff x="0" y="0"/>
            <a:chExt cx="3810000" cy="1123446"/>
          </a:xfrm>
        </p:grpSpPr>
        <p:sp>
          <p:nvSpPr>
            <p:cNvPr id="2022" name="Circle"/>
            <p:cNvSpPr/>
            <p:nvPr/>
          </p:nvSpPr>
          <p:spPr>
            <a:xfrm>
              <a:off x="0" y="0"/>
              <a:ext cx="849198" cy="849198"/>
            </a:xfrm>
            <a:prstGeom prst="ellipse">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23" name="Lorem ipsum dolor sit elit, consect loreretur nisi ipsum sit elit, Lorem ipsum."/>
            <p:cNvSpPr/>
            <p:nvPr/>
          </p:nvSpPr>
          <p:spPr>
            <a:xfrm>
              <a:off x="0" y="1123446"/>
              <a:ext cx="381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nisi ipsum sit elit, Lorem ipsum.</a:t>
              </a:r>
            </a:p>
          </p:txBody>
        </p:sp>
        <p:sp>
          <p:nvSpPr>
            <p:cNvPr id="2024"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latin typeface="+mn-lt"/>
                  <a:ea typeface="+mn-ea"/>
                  <a:cs typeface="+mn-cs"/>
                  <a:sym typeface="Montserrat Bold"/>
                </a:defRPr>
              </a:lvl1pPr>
            </a:lstStyle>
            <a:p>
              <a:r>
                <a:t>2</a:t>
              </a:r>
            </a:p>
          </p:txBody>
        </p:sp>
      </p:grpSp>
      <p:grpSp>
        <p:nvGrpSpPr>
          <p:cNvPr id="2029" name="Group"/>
          <p:cNvGrpSpPr/>
          <p:nvPr/>
        </p:nvGrpSpPr>
        <p:grpSpPr>
          <a:xfrm>
            <a:off x="13939395" y="4989314"/>
            <a:ext cx="3810001" cy="1123447"/>
            <a:chOff x="0" y="0"/>
            <a:chExt cx="3810000" cy="1123446"/>
          </a:xfrm>
        </p:grpSpPr>
        <p:sp>
          <p:nvSpPr>
            <p:cNvPr id="2026" name="Circle"/>
            <p:cNvSpPr/>
            <p:nvPr/>
          </p:nvSpPr>
          <p:spPr>
            <a:xfrm>
              <a:off x="0" y="0"/>
              <a:ext cx="849198" cy="849198"/>
            </a:xfrm>
            <a:prstGeom prst="ellipse">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27" name="Lorem ipsum dolor sit elit, consect loreretur nisi ipsum sit elit, Lorem ipsum."/>
            <p:cNvSpPr/>
            <p:nvPr/>
          </p:nvSpPr>
          <p:spPr>
            <a:xfrm>
              <a:off x="0" y="1123446"/>
              <a:ext cx="381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nisi ipsum sit elit, Lorem ipsum.</a:t>
              </a:r>
            </a:p>
          </p:txBody>
        </p:sp>
        <p:sp>
          <p:nvSpPr>
            <p:cNvPr id="2028"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latin typeface="+mn-lt"/>
                  <a:ea typeface="+mn-ea"/>
                  <a:cs typeface="+mn-cs"/>
                  <a:sym typeface="Montserrat Bold"/>
                </a:defRPr>
              </a:lvl1pPr>
            </a:lstStyle>
            <a:p>
              <a:r>
                <a:t>3</a:t>
              </a:r>
            </a:p>
          </p:txBody>
        </p:sp>
      </p:grpSp>
      <p:grpSp>
        <p:nvGrpSpPr>
          <p:cNvPr id="2033" name="Group"/>
          <p:cNvGrpSpPr/>
          <p:nvPr/>
        </p:nvGrpSpPr>
        <p:grpSpPr>
          <a:xfrm>
            <a:off x="18826605" y="4989314"/>
            <a:ext cx="3810001" cy="1123447"/>
            <a:chOff x="0" y="0"/>
            <a:chExt cx="3810000" cy="1123446"/>
          </a:xfrm>
        </p:grpSpPr>
        <p:sp>
          <p:nvSpPr>
            <p:cNvPr id="2030" name="Circle"/>
            <p:cNvSpPr/>
            <p:nvPr/>
          </p:nvSpPr>
          <p:spPr>
            <a:xfrm>
              <a:off x="0" y="0"/>
              <a:ext cx="849198" cy="849198"/>
            </a:xfrm>
            <a:prstGeom prst="ellipse">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31" name="Lorem ipsum dolor sit elit, consect loreretur nisi ipsum sit elit, Lorem ipsum."/>
            <p:cNvSpPr/>
            <p:nvPr/>
          </p:nvSpPr>
          <p:spPr>
            <a:xfrm>
              <a:off x="0" y="1123446"/>
              <a:ext cx="381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nisi ipsum sit elit, Lorem ipsum.</a:t>
              </a:r>
            </a:p>
          </p:txBody>
        </p:sp>
        <p:sp>
          <p:nvSpPr>
            <p:cNvPr id="2032" name="4"/>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latin typeface="+mn-lt"/>
                  <a:ea typeface="+mn-ea"/>
                  <a:cs typeface="+mn-cs"/>
                  <a:sym typeface="Montserrat Bold"/>
                </a:defRPr>
              </a:lvl1pPr>
            </a:lstStyle>
            <a:p>
              <a:r>
                <a:t>4</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afterEffect">
                                  <p:stCondLst>
                                    <p:cond delay="0"/>
                                  </p:stCondLst>
                                  <p:iterate>
                                    <p:tmAbs val="0"/>
                                  </p:iterate>
                                  <p:childTnLst>
                                    <p:set>
                                      <p:cBhvr>
                                        <p:cTn id="6" fill="hold"/>
                                        <p:tgtEl>
                                          <p:spTgt spid="2013"/>
                                        </p:tgtEl>
                                        <p:attrNameLst>
                                          <p:attrName>style.visibility</p:attrName>
                                        </p:attrNameLst>
                                      </p:cBhvr>
                                      <p:to>
                                        <p:strVal val="visible"/>
                                      </p:to>
                                    </p:set>
                                    <p:anim calcmode="lin" valueType="num">
                                      <p:cBhvr>
                                        <p:cTn id="7" dur="1000" fill="hold"/>
                                        <p:tgtEl>
                                          <p:spTgt spid="2013"/>
                                        </p:tgtEl>
                                        <p:attrNameLst>
                                          <p:attrName>ppt_x</p:attrName>
                                        </p:attrNameLst>
                                      </p:cBhvr>
                                      <p:tavLst>
                                        <p:tav tm="0">
                                          <p:val>
                                            <p:strVal val="#ppt_x"/>
                                          </p:val>
                                        </p:tav>
                                        <p:tav tm="100000">
                                          <p:val>
                                            <p:strVal val="#ppt_x"/>
                                          </p:val>
                                        </p:tav>
                                      </p:tavLst>
                                    </p:anim>
                                    <p:anim calcmode="lin" valueType="num">
                                      <p:cBhvr>
                                        <p:cTn id="8" dur="1000" fill="hold"/>
                                        <p:tgtEl>
                                          <p:spTgt spid="2013"/>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2012"/>
                                        </p:tgtEl>
                                        <p:attrNameLst>
                                          <p:attrName>style.visibility</p:attrName>
                                        </p:attrNameLst>
                                      </p:cBhvr>
                                      <p:to>
                                        <p:strVal val="visible"/>
                                      </p:to>
                                    </p:set>
                                    <p:anim calcmode="lin" valueType="num">
                                      <p:cBhvr>
                                        <p:cTn id="11" dur="1000" fill="hold"/>
                                        <p:tgtEl>
                                          <p:spTgt spid="2012"/>
                                        </p:tgtEl>
                                        <p:attrNameLst>
                                          <p:attrName>ppt_x</p:attrName>
                                        </p:attrNameLst>
                                      </p:cBhvr>
                                      <p:tavLst>
                                        <p:tav tm="0">
                                          <p:val>
                                            <p:strVal val="1+#ppt_w/2"/>
                                          </p:val>
                                        </p:tav>
                                        <p:tav tm="100000">
                                          <p:val>
                                            <p:strVal val="#ppt_x"/>
                                          </p:val>
                                        </p:tav>
                                      </p:tavLst>
                                    </p:anim>
                                    <p:anim calcmode="lin" valueType="num">
                                      <p:cBhvr>
                                        <p:cTn id="12" dur="1000" fill="hold"/>
                                        <p:tgtEl>
                                          <p:spTgt spid="2012"/>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2017"/>
                                        </p:tgtEl>
                                        <p:attrNameLst>
                                          <p:attrName>style.visibility</p:attrName>
                                        </p:attrNameLst>
                                      </p:cBhvr>
                                      <p:to>
                                        <p:strVal val="visible"/>
                                      </p:to>
                                    </p:set>
                                    <p:anim calcmode="lin" valueType="num">
                                      <p:cBhvr>
                                        <p:cTn id="15" dur="1000" fill="hold"/>
                                        <p:tgtEl>
                                          <p:spTgt spid="2017"/>
                                        </p:tgtEl>
                                        <p:attrNameLst>
                                          <p:attrName>ppt_x</p:attrName>
                                        </p:attrNameLst>
                                      </p:cBhvr>
                                      <p:tavLst>
                                        <p:tav tm="0">
                                          <p:val>
                                            <p:strVal val="#ppt_x"/>
                                          </p:val>
                                        </p:tav>
                                        <p:tav tm="100000">
                                          <p:val>
                                            <p:strVal val="#ppt_x"/>
                                          </p:val>
                                        </p:tav>
                                      </p:tavLst>
                                    </p:anim>
                                    <p:anim calcmode="lin" valueType="num">
                                      <p:cBhvr>
                                        <p:cTn id="16" dur="1000" fill="hold"/>
                                        <p:tgtEl>
                                          <p:spTgt spid="2017"/>
                                        </p:tgtEl>
                                        <p:attrNameLst>
                                          <p:attrName>ppt_y</p:attrName>
                                        </p:attrNameLst>
                                      </p:cBhvr>
                                      <p:tavLst>
                                        <p:tav tm="0">
                                          <p:val>
                                            <p:strVal val="0-#ppt_h/2"/>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2014"/>
                                        </p:tgtEl>
                                        <p:attrNameLst>
                                          <p:attrName>style.visibility</p:attrName>
                                        </p:attrNameLst>
                                      </p:cBhvr>
                                      <p:to>
                                        <p:strVal val="visible"/>
                                      </p:to>
                                    </p:set>
                                    <p:anim calcmode="lin" valueType="num">
                                      <p:cBhvr>
                                        <p:cTn id="19" dur="1000" fill="hold"/>
                                        <p:tgtEl>
                                          <p:spTgt spid="2014"/>
                                        </p:tgtEl>
                                        <p:attrNameLst>
                                          <p:attrName>ppt_x</p:attrName>
                                        </p:attrNameLst>
                                      </p:cBhvr>
                                      <p:tavLst>
                                        <p:tav tm="0">
                                          <p:val>
                                            <p:strVal val="0-#ppt_w/2"/>
                                          </p:val>
                                        </p:tav>
                                        <p:tav tm="100000">
                                          <p:val>
                                            <p:strVal val="#ppt_x"/>
                                          </p:val>
                                        </p:tav>
                                      </p:tavLst>
                                    </p:anim>
                                    <p:anim calcmode="lin" valueType="num">
                                      <p:cBhvr>
                                        <p:cTn id="20" dur="1000" fill="hold"/>
                                        <p:tgtEl>
                                          <p:spTgt spid="2014"/>
                                        </p:tgtEl>
                                        <p:attrNameLst>
                                          <p:attrName>ppt_y</p:attrName>
                                        </p:attrNameLst>
                                      </p:cBhvr>
                                      <p:tavLst>
                                        <p:tav tm="0">
                                          <p:val>
                                            <p:strVal val="#ppt_y"/>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021"/>
                                        </p:tgtEl>
                                        <p:attrNameLst>
                                          <p:attrName>style.visibility</p:attrName>
                                        </p:attrNameLst>
                                      </p:cBhvr>
                                      <p:to>
                                        <p:strVal val="visible"/>
                                      </p:to>
                                    </p:set>
                                    <p:anim calcmode="lin" valueType="num">
                                      <p:cBhvr>
                                        <p:cTn id="23" dur="1000" fill="hold"/>
                                        <p:tgtEl>
                                          <p:spTgt spid="2021"/>
                                        </p:tgtEl>
                                        <p:attrNameLst>
                                          <p:attrName>ppt_x</p:attrName>
                                        </p:attrNameLst>
                                      </p:cBhvr>
                                      <p:tavLst>
                                        <p:tav tm="0">
                                          <p:val>
                                            <p:strVal val="#ppt_x"/>
                                          </p:val>
                                        </p:tav>
                                        <p:tav tm="100000">
                                          <p:val>
                                            <p:strVal val="#ppt_x"/>
                                          </p:val>
                                        </p:tav>
                                      </p:tavLst>
                                    </p:anim>
                                    <p:anim calcmode="lin" valueType="num">
                                      <p:cBhvr>
                                        <p:cTn id="24" dur="1000" fill="hold"/>
                                        <p:tgtEl>
                                          <p:spTgt spid="2021"/>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025"/>
                                        </p:tgtEl>
                                        <p:attrNameLst>
                                          <p:attrName>style.visibility</p:attrName>
                                        </p:attrNameLst>
                                      </p:cBhvr>
                                      <p:to>
                                        <p:strVal val="visible"/>
                                      </p:to>
                                    </p:set>
                                    <p:anim calcmode="lin" valueType="num">
                                      <p:cBhvr>
                                        <p:cTn id="27" dur="1000" fill="hold"/>
                                        <p:tgtEl>
                                          <p:spTgt spid="2025"/>
                                        </p:tgtEl>
                                        <p:attrNameLst>
                                          <p:attrName>ppt_x</p:attrName>
                                        </p:attrNameLst>
                                      </p:cBhvr>
                                      <p:tavLst>
                                        <p:tav tm="0">
                                          <p:val>
                                            <p:strVal val="#ppt_x"/>
                                          </p:val>
                                        </p:tav>
                                        <p:tav tm="100000">
                                          <p:val>
                                            <p:strVal val="#ppt_x"/>
                                          </p:val>
                                        </p:tav>
                                      </p:tavLst>
                                    </p:anim>
                                    <p:anim calcmode="lin" valueType="num">
                                      <p:cBhvr>
                                        <p:cTn id="28" dur="1000" fill="hold"/>
                                        <p:tgtEl>
                                          <p:spTgt spid="2025"/>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2029"/>
                                        </p:tgtEl>
                                        <p:attrNameLst>
                                          <p:attrName>style.visibility</p:attrName>
                                        </p:attrNameLst>
                                      </p:cBhvr>
                                      <p:to>
                                        <p:strVal val="visible"/>
                                      </p:to>
                                    </p:set>
                                    <p:anim calcmode="lin" valueType="num">
                                      <p:cBhvr>
                                        <p:cTn id="31" dur="1000" fill="hold"/>
                                        <p:tgtEl>
                                          <p:spTgt spid="2029"/>
                                        </p:tgtEl>
                                        <p:attrNameLst>
                                          <p:attrName>ppt_x</p:attrName>
                                        </p:attrNameLst>
                                      </p:cBhvr>
                                      <p:tavLst>
                                        <p:tav tm="0">
                                          <p:val>
                                            <p:strVal val="#ppt_x"/>
                                          </p:val>
                                        </p:tav>
                                        <p:tav tm="100000">
                                          <p:val>
                                            <p:strVal val="#ppt_x"/>
                                          </p:val>
                                        </p:tav>
                                      </p:tavLst>
                                    </p:anim>
                                    <p:anim calcmode="lin" valueType="num">
                                      <p:cBhvr>
                                        <p:cTn id="32" dur="1000" fill="hold"/>
                                        <p:tgtEl>
                                          <p:spTgt spid="2029"/>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8" nodeType="withEffect">
                                  <p:stCondLst>
                                    <p:cond delay="3500"/>
                                  </p:stCondLst>
                                  <p:iterate>
                                    <p:tmAbs val="0"/>
                                  </p:iterate>
                                  <p:childTnLst>
                                    <p:set>
                                      <p:cBhvr>
                                        <p:cTn id="34" fill="hold"/>
                                        <p:tgtEl>
                                          <p:spTgt spid="2033"/>
                                        </p:tgtEl>
                                        <p:attrNameLst>
                                          <p:attrName>style.visibility</p:attrName>
                                        </p:attrNameLst>
                                      </p:cBhvr>
                                      <p:to>
                                        <p:strVal val="visible"/>
                                      </p:to>
                                    </p:set>
                                    <p:anim calcmode="lin" valueType="num">
                                      <p:cBhvr>
                                        <p:cTn id="35" dur="1000" fill="hold"/>
                                        <p:tgtEl>
                                          <p:spTgt spid="2033"/>
                                        </p:tgtEl>
                                        <p:attrNameLst>
                                          <p:attrName>ppt_x</p:attrName>
                                        </p:attrNameLst>
                                      </p:cBhvr>
                                      <p:tavLst>
                                        <p:tav tm="0">
                                          <p:val>
                                            <p:strVal val="#ppt_x"/>
                                          </p:val>
                                        </p:tav>
                                        <p:tav tm="100000">
                                          <p:val>
                                            <p:strVal val="#ppt_x"/>
                                          </p:val>
                                        </p:tav>
                                      </p:tavLst>
                                    </p:anim>
                                    <p:anim calcmode="lin" valueType="num">
                                      <p:cBhvr>
                                        <p:cTn id="36" dur="1000" fill="hold"/>
                                        <p:tgtEl>
                                          <p:spTgt spid="20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2" grpId="2" animBg="1" advAuto="0"/>
      <p:bldP spid="2013" grpId="1" animBg="1" advAuto="0"/>
      <p:bldP spid="2014" grpId="4" animBg="1" advAuto="0"/>
      <p:bldP spid="2017" grpId="3" animBg="1" advAuto="0"/>
      <p:bldP spid="2021" grpId="5" animBg="1" advAuto="0"/>
      <p:bldP spid="2025" grpId="6" animBg="1" advAuto="0"/>
      <p:bldP spid="2029" grpId="7" animBg="1" advAuto="0"/>
      <p:bldP spid="2033" grpId="8"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5" name="Rectangle"/>
          <p:cNvSpPr/>
          <p:nvPr/>
        </p:nvSpPr>
        <p:spPr>
          <a:xfrm>
            <a:off x="0" y="9144000"/>
            <a:ext cx="24384001" cy="4572000"/>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036" name="a.jpg"/>
          <p:cNvPicPr>
            <a:picLocks noChangeAspect="1"/>
          </p:cNvPicPr>
          <p:nvPr/>
        </p:nvPicPr>
        <p:blipFill>
          <a:blip r:embed="rId2">
            <a:extLst>
              <a:ext uri="{28A0092B-C50C-407E-A947-70E740481C1C}">
                <a14:useLocalDpi xmlns:a14="http://schemas.microsoft.com/office/drawing/2010/main" val="0"/>
              </a:ext>
            </a:extLst>
          </a:blip>
          <a:srcRect t="33333" b="33333"/>
          <a:stretch/>
        </p:blipFill>
        <p:spPr>
          <a:xfrm>
            <a:off x="0" y="4572000"/>
            <a:ext cx="24384001" cy="4572000"/>
          </a:xfrm>
          <a:prstGeom prst="rect">
            <a:avLst/>
          </a:prstGeom>
          <a:ln w="12700">
            <a:miter lim="400000"/>
          </a:ln>
        </p:spPr>
      </p:pic>
      <p:sp>
        <p:nvSpPr>
          <p:cNvPr id="2037" name="Single photo showcase"/>
          <p:cNvSpPr txBox="1"/>
          <p:nvPr/>
        </p:nvSpPr>
        <p:spPr>
          <a:xfrm>
            <a:off x="4212458" y="1866630"/>
            <a:ext cx="17792672"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Single photo </a:t>
            </a:r>
            <a:r>
              <a:rPr>
                <a:solidFill>
                  <a:srgbClr val="D5D5D5"/>
                </a:solidFill>
              </a:rPr>
              <a:t>showcase</a:t>
            </a:r>
          </a:p>
        </p:txBody>
      </p:sp>
      <p:sp>
        <p:nvSpPr>
          <p:cNvPr id="2038" name="Shape"/>
          <p:cNvSpPr/>
          <p:nvPr/>
        </p:nvSpPr>
        <p:spPr>
          <a:xfrm>
            <a:off x="2378871" y="1974580"/>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043" name="Group"/>
          <p:cNvGrpSpPr/>
          <p:nvPr/>
        </p:nvGrpSpPr>
        <p:grpSpPr>
          <a:xfrm>
            <a:off x="2378871" y="8682963"/>
            <a:ext cx="5080001" cy="1926375"/>
            <a:chOff x="0" y="0"/>
            <a:chExt cx="5080000" cy="1926373"/>
          </a:xfrm>
        </p:grpSpPr>
        <p:sp>
          <p:nvSpPr>
            <p:cNvPr id="2039" name="Title here"/>
            <p:cNvSpPr/>
            <p:nvPr/>
          </p:nvSpPr>
          <p:spPr>
            <a:xfrm>
              <a:off x="0" y="1240057"/>
              <a:ext cx="508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Title here</a:t>
              </a:r>
            </a:p>
          </p:txBody>
        </p:sp>
        <p:sp>
          <p:nvSpPr>
            <p:cNvPr id="204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41" name="Lorem ipsum dolor sit elit, consect loreretur nisi ipsum sit elit, Lorem ipsum. Lorem ipsum Lorem ipsum dolor sit elit, consect loreretur nisi ipsum"/>
            <p:cNvSpPr/>
            <p:nvPr/>
          </p:nvSpPr>
          <p:spPr>
            <a:xfrm>
              <a:off x="0" y="1926373"/>
              <a:ext cx="508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nisi ipsum sit elit, Lorem ipsum. Lorem ipsum Lorem ipsum dolor sit elit, consect loreretur nisi ipsum </a:t>
              </a:r>
            </a:p>
          </p:txBody>
        </p:sp>
        <p:sp>
          <p:nvSpPr>
            <p:cNvPr id="2042"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048" name="Group"/>
          <p:cNvGrpSpPr/>
          <p:nvPr/>
        </p:nvGrpSpPr>
        <p:grpSpPr>
          <a:xfrm>
            <a:off x="9652000" y="8682963"/>
            <a:ext cx="5080001" cy="1926375"/>
            <a:chOff x="0" y="0"/>
            <a:chExt cx="5080000" cy="1926373"/>
          </a:xfrm>
        </p:grpSpPr>
        <p:sp>
          <p:nvSpPr>
            <p:cNvPr id="2044" name="Title here"/>
            <p:cNvSpPr/>
            <p:nvPr/>
          </p:nvSpPr>
          <p:spPr>
            <a:xfrm>
              <a:off x="0" y="1240057"/>
              <a:ext cx="508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Title here</a:t>
              </a:r>
            </a:p>
          </p:txBody>
        </p:sp>
        <p:sp>
          <p:nvSpPr>
            <p:cNvPr id="2045"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46" name="Lorem ipsum dolor sit elit, consect loreretur nisi ipsum sit elit, Lorem ipsum. Lorem ipsum Lorem ipsum dolor sit elit, consect loreretur nisi ipsum"/>
            <p:cNvSpPr/>
            <p:nvPr/>
          </p:nvSpPr>
          <p:spPr>
            <a:xfrm>
              <a:off x="0" y="1926373"/>
              <a:ext cx="508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nisi ipsum sit elit, Lorem ipsum. Lorem ipsum Lorem ipsum dolor sit elit, consect loreretur nisi ipsum </a:t>
              </a:r>
            </a:p>
          </p:txBody>
        </p:sp>
        <p:sp>
          <p:nvSpPr>
            <p:cNvPr id="2047"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2053" name="Group"/>
          <p:cNvGrpSpPr/>
          <p:nvPr/>
        </p:nvGrpSpPr>
        <p:grpSpPr>
          <a:xfrm>
            <a:off x="16925128" y="8682963"/>
            <a:ext cx="5080001" cy="1926375"/>
            <a:chOff x="0" y="0"/>
            <a:chExt cx="5080000" cy="1926373"/>
          </a:xfrm>
        </p:grpSpPr>
        <p:sp>
          <p:nvSpPr>
            <p:cNvPr id="2049" name="Title here"/>
            <p:cNvSpPr/>
            <p:nvPr/>
          </p:nvSpPr>
          <p:spPr>
            <a:xfrm>
              <a:off x="0" y="1240057"/>
              <a:ext cx="508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Title here</a:t>
              </a:r>
            </a:p>
          </p:txBody>
        </p:sp>
        <p:sp>
          <p:nvSpPr>
            <p:cNvPr id="2050"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51" name="Lorem ipsum dolor sit elit, consect loreretur nisi ipsum sit elit, Lorem ipsum. Lorem ipsum Lorem ipsum dolor sit elit, consect loreretur nisi ipsum"/>
            <p:cNvSpPr/>
            <p:nvPr/>
          </p:nvSpPr>
          <p:spPr>
            <a:xfrm>
              <a:off x="0" y="1926373"/>
              <a:ext cx="508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nisi ipsum sit elit, Lorem ipsum. Lorem ipsum Lorem ipsum dolor sit elit, consect loreretur nisi ipsum </a:t>
              </a:r>
            </a:p>
          </p:txBody>
        </p:sp>
        <p:sp>
          <p:nvSpPr>
            <p:cNvPr id="2052"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036"/>
                                        </p:tgtEl>
                                        <p:attrNameLst>
                                          <p:attrName>style.visibility</p:attrName>
                                        </p:attrNameLst>
                                      </p:cBhvr>
                                      <p:to>
                                        <p:strVal val="visible"/>
                                      </p:to>
                                    </p:set>
                                    <p:anim calcmode="lin" valueType="num">
                                      <p:cBhvr>
                                        <p:cTn id="7" dur="1000" fill="hold"/>
                                        <p:tgtEl>
                                          <p:spTgt spid="2036"/>
                                        </p:tgtEl>
                                        <p:attrNameLst>
                                          <p:attrName>ppt_x</p:attrName>
                                        </p:attrNameLst>
                                      </p:cBhvr>
                                      <p:tavLst>
                                        <p:tav tm="0">
                                          <p:val>
                                            <p:strVal val="#ppt_x"/>
                                          </p:val>
                                        </p:tav>
                                        <p:tav tm="100000">
                                          <p:val>
                                            <p:strVal val="#ppt_x"/>
                                          </p:val>
                                        </p:tav>
                                      </p:tavLst>
                                    </p:anim>
                                    <p:anim calcmode="lin" valueType="num">
                                      <p:cBhvr>
                                        <p:cTn id="8" dur="1000" fill="hold"/>
                                        <p:tgtEl>
                                          <p:spTgt spid="2036"/>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035"/>
                                        </p:tgtEl>
                                        <p:attrNameLst>
                                          <p:attrName>style.visibility</p:attrName>
                                        </p:attrNameLst>
                                      </p:cBhvr>
                                      <p:to>
                                        <p:strVal val="visible"/>
                                      </p:to>
                                    </p:set>
                                    <p:anim calcmode="lin" valueType="num">
                                      <p:cBhvr>
                                        <p:cTn id="11" dur="1000" fill="hold"/>
                                        <p:tgtEl>
                                          <p:spTgt spid="2035"/>
                                        </p:tgtEl>
                                        <p:attrNameLst>
                                          <p:attrName>ppt_x</p:attrName>
                                        </p:attrNameLst>
                                      </p:cBhvr>
                                      <p:tavLst>
                                        <p:tav tm="0">
                                          <p:val>
                                            <p:strVal val="0-#ppt_w/2"/>
                                          </p:val>
                                        </p:tav>
                                        <p:tav tm="100000">
                                          <p:val>
                                            <p:strVal val="#ppt_x"/>
                                          </p:val>
                                        </p:tav>
                                      </p:tavLst>
                                    </p:anim>
                                    <p:anim calcmode="lin" valueType="num">
                                      <p:cBhvr>
                                        <p:cTn id="12" dur="1000" fill="hold"/>
                                        <p:tgtEl>
                                          <p:spTgt spid="2035"/>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038"/>
                                        </p:tgtEl>
                                        <p:attrNameLst>
                                          <p:attrName>style.visibility</p:attrName>
                                        </p:attrNameLst>
                                      </p:cBhvr>
                                      <p:to>
                                        <p:strVal val="visible"/>
                                      </p:to>
                                    </p:set>
                                    <p:anim calcmode="lin" valueType="num">
                                      <p:cBhvr>
                                        <p:cTn id="15" dur="1000" fill="hold"/>
                                        <p:tgtEl>
                                          <p:spTgt spid="2038"/>
                                        </p:tgtEl>
                                        <p:attrNameLst>
                                          <p:attrName>ppt_x</p:attrName>
                                        </p:attrNameLst>
                                      </p:cBhvr>
                                      <p:tavLst>
                                        <p:tav tm="0">
                                          <p:val>
                                            <p:strVal val="0-#ppt_w/2"/>
                                          </p:val>
                                        </p:tav>
                                        <p:tav tm="100000">
                                          <p:val>
                                            <p:strVal val="#ppt_x"/>
                                          </p:val>
                                        </p:tav>
                                      </p:tavLst>
                                    </p:anim>
                                    <p:anim calcmode="lin" valueType="num">
                                      <p:cBhvr>
                                        <p:cTn id="16" dur="1000" fill="hold"/>
                                        <p:tgtEl>
                                          <p:spTgt spid="2038"/>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043"/>
                                        </p:tgtEl>
                                        <p:attrNameLst>
                                          <p:attrName>style.visibility</p:attrName>
                                        </p:attrNameLst>
                                      </p:cBhvr>
                                      <p:to>
                                        <p:strVal val="visible"/>
                                      </p:to>
                                    </p:set>
                                    <p:anim calcmode="lin" valueType="num">
                                      <p:cBhvr>
                                        <p:cTn id="19" dur="1000" fill="hold"/>
                                        <p:tgtEl>
                                          <p:spTgt spid="2043"/>
                                        </p:tgtEl>
                                        <p:attrNameLst>
                                          <p:attrName>ppt_x</p:attrName>
                                        </p:attrNameLst>
                                      </p:cBhvr>
                                      <p:tavLst>
                                        <p:tav tm="0">
                                          <p:val>
                                            <p:strVal val="#ppt_x"/>
                                          </p:val>
                                        </p:tav>
                                        <p:tav tm="100000">
                                          <p:val>
                                            <p:strVal val="#ppt_x"/>
                                          </p:val>
                                        </p:tav>
                                      </p:tavLst>
                                    </p:anim>
                                    <p:anim calcmode="lin" valueType="num">
                                      <p:cBhvr>
                                        <p:cTn id="20" dur="1000" fill="hold"/>
                                        <p:tgtEl>
                                          <p:spTgt spid="2043"/>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048"/>
                                        </p:tgtEl>
                                        <p:attrNameLst>
                                          <p:attrName>style.visibility</p:attrName>
                                        </p:attrNameLst>
                                      </p:cBhvr>
                                      <p:to>
                                        <p:strVal val="visible"/>
                                      </p:to>
                                    </p:set>
                                    <p:anim calcmode="lin" valueType="num">
                                      <p:cBhvr>
                                        <p:cTn id="23" dur="1000" fill="hold"/>
                                        <p:tgtEl>
                                          <p:spTgt spid="2048"/>
                                        </p:tgtEl>
                                        <p:attrNameLst>
                                          <p:attrName>ppt_x</p:attrName>
                                        </p:attrNameLst>
                                      </p:cBhvr>
                                      <p:tavLst>
                                        <p:tav tm="0">
                                          <p:val>
                                            <p:strVal val="#ppt_x"/>
                                          </p:val>
                                        </p:tav>
                                        <p:tav tm="100000">
                                          <p:val>
                                            <p:strVal val="#ppt_x"/>
                                          </p:val>
                                        </p:tav>
                                      </p:tavLst>
                                    </p:anim>
                                    <p:anim calcmode="lin" valueType="num">
                                      <p:cBhvr>
                                        <p:cTn id="24" dur="1000" fill="hold"/>
                                        <p:tgtEl>
                                          <p:spTgt spid="2048"/>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053"/>
                                        </p:tgtEl>
                                        <p:attrNameLst>
                                          <p:attrName>style.visibility</p:attrName>
                                        </p:attrNameLst>
                                      </p:cBhvr>
                                      <p:to>
                                        <p:strVal val="visible"/>
                                      </p:to>
                                    </p:set>
                                    <p:anim calcmode="lin" valueType="num">
                                      <p:cBhvr>
                                        <p:cTn id="27" dur="1000" fill="hold"/>
                                        <p:tgtEl>
                                          <p:spTgt spid="2053"/>
                                        </p:tgtEl>
                                        <p:attrNameLst>
                                          <p:attrName>ppt_x</p:attrName>
                                        </p:attrNameLst>
                                      </p:cBhvr>
                                      <p:tavLst>
                                        <p:tav tm="0">
                                          <p:val>
                                            <p:strVal val="#ppt_x"/>
                                          </p:val>
                                        </p:tav>
                                        <p:tav tm="100000">
                                          <p:val>
                                            <p:strVal val="#ppt_x"/>
                                          </p:val>
                                        </p:tav>
                                      </p:tavLst>
                                    </p:anim>
                                    <p:anim calcmode="lin" valueType="num">
                                      <p:cBhvr>
                                        <p:cTn id="28" dur="10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5" grpId="2" animBg="1" advAuto="0"/>
      <p:bldP spid="2036" grpId="1" animBg="1" advAuto="0"/>
      <p:bldP spid="2038" grpId="3" animBg="1" advAuto="0"/>
      <p:bldP spid="2043" grpId="4" animBg="1" advAuto="0"/>
      <p:bldP spid="2048" grpId="5" animBg="1" advAuto="0"/>
      <p:bldP spid="2053" grpId="6"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takahiro-taguchi-585450-unsplash.jpg"/>
          <p:cNvPicPr>
            <a:picLocks noGrp="1" noChangeAspect="1"/>
          </p:cNvPicPr>
          <p:nvPr>
            <p:ph type="pic" idx="21"/>
          </p:nvPr>
        </p:nvPicPr>
        <p:blipFill>
          <a:blip r:embed="rId2">
            <a:extLst>
              <a:ext uri="{28A0092B-C50C-407E-A947-70E740481C1C}">
                <a14:useLocalDpi xmlns:a14="http://schemas.microsoft.com/office/drawing/2010/main" val="0"/>
              </a:ext>
            </a:extLst>
          </a:blip>
          <a:srcRect t="21804" b="21804"/>
          <a:stretch/>
        </p:blipFill>
        <p:spPr>
          <a:xfrm>
            <a:off x="0" y="5981302"/>
            <a:ext cx="24384000" cy="7734698"/>
          </a:xfrm>
          <a:custGeom>
            <a:avLst/>
            <a:gdLst/>
            <a:ahLst/>
            <a:cxnLst>
              <a:cxn ang="0">
                <a:pos x="wd2" y="hd2"/>
              </a:cxn>
              <a:cxn ang="5400000">
                <a:pos x="wd2" y="hd2"/>
              </a:cxn>
              <a:cxn ang="10800000">
                <a:pos x="wd2" y="hd2"/>
              </a:cxn>
              <a:cxn ang="16200000">
                <a:pos x="wd2" y="hd2"/>
              </a:cxn>
            </a:cxnLst>
            <a:rect l="0" t="0" r="r" b="b"/>
            <a:pathLst>
              <a:path w="21600" h="21600" extrusionOk="0">
                <a:moveTo>
                  <a:pt x="12920" y="0"/>
                </a:moveTo>
                <a:cubicBezTo>
                  <a:pt x="12359" y="0"/>
                  <a:pt x="11904" y="1435"/>
                  <a:pt x="11904" y="3203"/>
                </a:cubicBezTo>
                <a:lnTo>
                  <a:pt x="11904" y="21600"/>
                </a:lnTo>
                <a:lnTo>
                  <a:pt x="13936" y="21600"/>
                </a:lnTo>
                <a:lnTo>
                  <a:pt x="13936" y="3203"/>
                </a:lnTo>
                <a:cubicBezTo>
                  <a:pt x="13936" y="1435"/>
                  <a:pt x="13481" y="0"/>
                  <a:pt x="12920" y="0"/>
                </a:cubicBezTo>
                <a:close/>
                <a:moveTo>
                  <a:pt x="8680" y="1093"/>
                </a:moveTo>
                <a:cubicBezTo>
                  <a:pt x="8119" y="1092"/>
                  <a:pt x="7664" y="2526"/>
                  <a:pt x="7664" y="4295"/>
                </a:cubicBezTo>
                <a:lnTo>
                  <a:pt x="7664" y="21600"/>
                </a:lnTo>
                <a:lnTo>
                  <a:pt x="9696" y="21600"/>
                </a:lnTo>
                <a:lnTo>
                  <a:pt x="9696" y="4295"/>
                </a:lnTo>
                <a:cubicBezTo>
                  <a:pt x="9696" y="2526"/>
                  <a:pt x="9241" y="1093"/>
                  <a:pt x="8680" y="1093"/>
                </a:cubicBezTo>
                <a:close/>
                <a:moveTo>
                  <a:pt x="2320" y="3012"/>
                </a:moveTo>
                <a:cubicBezTo>
                  <a:pt x="1759" y="3012"/>
                  <a:pt x="1304" y="4447"/>
                  <a:pt x="1304" y="6215"/>
                </a:cubicBezTo>
                <a:lnTo>
                  <a:pt x="1304" y="21600"/>
                </a:lnTo>
                <a:lnTo>
                  <a:pt x="3336" y="21600"/>
                </a:lnTo>
                <a:lnTo>
                  <a:pt x="3336" y="6215"/>
                </a:lnTo>
                <a:cubicBezTo>
                  <a:pt x="3336" y="4447"/>
                  <a:pt x="2881" y="3012"/>
                  <a:pt x="2320" y="3012"/>
                </a:cubicBezTo>
                <a:close/>
                <a:moveTo>
                  <a:pt x="19280" y="3012"/>
                </a:moveTo>
                <a:cubicBezTo>
                  <a:pt x="18719" y="3012"/>
                  <a:pt x="18265" y="4447"/>
                  <a:pt x="18265" y="6215"/>
                </a:cubicBezTo>
                <a:lnTo>
                  <a:pt x="18265" y="21600"/>
                </a:lnTo>
                <a:lnTo>
                  <a:pt x="20296" y="21600"/>
                </a:lnTo>
                <a:lnTo>
                  <a:pt x="20296" y="6215"/>
                </a:lnTo>
                <a:cubicBezTo>
                  <a:pt x="20296" y="4447"/>
                  <a:pt x="19841" y="3013"/>
                  <a:pt x="19280" y="3012"/>
                </a:cubicBezTo>
                <a:close/>
                <a:moveTo>
                  <a:pt x="10800" y="4061"/>
                </a:moveTo>
                <a:cubicBezTo>
                  <a:pt x="10239" y="4061"/>
                  <a:pt x="9784" y="5494"/>
                  <a:pt x="9784" y="7263"/>
                </a:cubicBezTo>
                <a:lnTo>
                  <a:pt x="9784" y="21600"/>
                </a:lnTo>
                <a:lnTo>
                  <a:pt x="11816" y="21600"/>
                </a:lnTo>
                <a:lnTo>
                  <a:pt x="11816" y="7263"/>
                </a:lnTo>
                <a:cubicBezTo>
                  <a:pt x="11816" y="5494"/>
                  <a:pt x="11361" y="4061"/>
                  <a:pt x="10800" y="4061"/>
                </a:cubicBezTo>
                <a:close/>
                <a:moveTo>
                  <a:pt x="4440" y="5030"/>
                </a:moveTo>
                <a:cubicBezTo>
                  <a:pt x="3879" y="5030"/>
                  <a:pt x="3424" y="6462"/>
                  <a:pt x="3424" y="8230"/>
                </a:cubicBezTo>
                <a:lnTo>
                  <a:pt x="3424" y="21600"/>
                </a:lnTo>
                <a:lnTo>
                  <a:pt x="5456" y="21600"/>
                </a:lnTo>
                <a:lnTo>
                  <a:pt x="5456" y="8230"/>
                </a:lnTo>
                <a:cubicBezTo>
                  <a:pt x="5456" y="6462"/>
                  <a:pt x="5001" y="5030"/>
                  <a:pt x="4440" y="5030"/>
                </a:cubicBezTo>
                <a:close/>
                <a:moveTo>
                  <a:pt x="17160" y="5030"/>
                </a:moveTo>
                <a:cubicBezTo>
                  <a:pt x="16599" y="5030"/>
                  <a:pt x="16144" y="6462"/>
                  <a:pt x="16144" y="8230"/>
                </a:cubicBezTo>
                <a:lnTo>
                  <a:pt x="16144" y="21600"/>
                </a:lnTo>
                <a:lnTo>
                  <a:pt x="18176" y="21600"/>
                </a:lnTo>
                <a:lnTo>
                  <a:pt x="18176" y="8230"/>
                </a:lnTo>
                <a:cubicBezTo>
                  <a:pt x="18176" y="6462"/>
                  <a:pt x="17721" y="5030"/>
                  <a:pt x="17160" y="5030"/>
                </a:cubicBezTo>
                <a:close/>
                <a:moveTo>
                  <a:pt x="6560" y="6061"/>
                </a:moveTo>
                <a:cubicBezTo>
                  <a:pt x="5999" y="6061"/>
                  <a:pt x="5544" y="7495"/>
                  <a:pt x="5544" y="9263"/>
                </a:cubicBezTo>
                <a:lnTo>
                  <a:pt x="5544" y="21600"/>
                </a:lnTo>
                <a:lnTo>
                  <a:pt x="7576" y="21600"/>
                </a:lnTo>
                <a:lnTo>
                  <a:pt x="7576" y="9263"/>
                </a:lnTo>
                <a:cubicBezTo>
                  <a:pt x="7576" y="7495"/>
                  <a:pt x="7121" y="6061"/>
                  <a:pt x="6560" y="6061"/>
                </a:cubicBezTo>
                <a:close/>
                <a:moveTo>
                  <a:pt x="15041" y="7717"/>
                </a:moveTo>
                <a:cubicBezTo>
                  <a:pt x="14480" y="7717"/>
                  <a:pt x="14024" y="9150"/>
                  <a:pt x="14024" y="10918"/>
                </a:cubicBezTo>
                <a:lnTo>
                  <a:pt x="14024" y="21600"/>
                </a:lnTo>
                <a:lnTo>
                  <a:pt x="16056" y="21600"/>
                </a:lnTo>
                <a:lnTo>
                  <a:pt x="16056" y="10918"/>
                </a:lnTo>
                <a:cubicBezTo>
                  <a:pt x="16056" y="9150"/>
                  <a:pt x="15602" y="7717"/>
                  <a:pt x="15041" y="7717"/>
                </a:cubicBezTo>
                <a:close/>
                <a:moveTo>
                  <a:pt x="21400" y="11596"/>
                </a:moveTo>
                <a:cubicBezTo>
                  <a:pt x="20839" y="11596"/>
                  <a:pt x="20384" y="13030"/>
                  <a:pt x="20384" y="14798"/>
                </a:cubicBezTo>
                <a:lnTo>
                  <a:pt x="20384" y="21600"/>
                </a:lnTo>
                <a:lnTo>
                  <a:pt x="21600" y="21600"/>
                </a:lnTo>
                <a:lnTo>
                  <a:pt x="21600" y="11660"/>
                </a:lnTo>
                <a:cubicBezTo>
                  <a:pt x="21535" y="11619"/>
                  <a:pt x="21469" y="11596"/>
                  <a:pt x="21400" y="11596"/>
                </a:cubicBezTo>
                <a:close/>
                <a:moveTo>
                  <a:pt x="200" y="12945"/>
                </a:moveTo>
                <a:cubicBezTo>
                  <a:pt x="131" y="12945"/>
                  <a:pt x="65" y="12968"/>
                  <a:pt x="0" y="13008"/>
                </a:cubicBezTo>
                <a:lnTo>
                  <a:pt x="0" y="21600"/>
                </a:lnTo>
                <a:lnTo>
                  <a:pt x="1215" y="21600"/>
                </a:lnTo>
                <a:lnTo>
                  <a:pt x="1215" y="16146"/>
                </a:lnTo>
                <a:cubicBezTo>
                  <a:pt x="1215" y="14378"/>
                  <a:pt x="761" y="12945"/>
                  <a:pt x="200" y="12945"/>
                </a:cubicBezTo>
                <a:close/>
              </a:path>
            </a:pathLst>
          </a:custGeom>
        </p:spPr>
      </p:pic>
      <p:sp>
        <p:nvSpPr>
          <p:cNvPr id="2056" name="Green mountains"/>
          <p:cNvSpPr txBox="1"/>
          <p:nvPr/>
        </p:nvSpPr>
        <p:spPr>
          <a:xfrm>
            <a:off x="4240741" y="1866630"/>
            <a:ext cx="7951259"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Green mountains</a:t>
            </a:r>
          </a:p>
        </p:txBody>
      </p:sp>
      <p:sp>
        <p:nvSpPr>
          <p:cNvPr id="2057" name="Shape"/>
          <p:cNvSpPr/>
          <p:nvPr/>
        </p:nvSpPr>
        <p:spPr>
          <a:xfrm>
            <a:off x="2410460" y="197458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060" name="Group"/>
          <p:cNvGrpSpPr/>
          <p:nvPr/>
        </p:nvGrpSpPr>
        <p:grpSpPr>
          <a:xfrm>
            <a:off x="17017071" y="2923707"/>
            <a:ext cx="4630184" cy="2234848"/>
            <a:chOff x="0" y="0"/>
            <a:chExt cx="4630183" cy="2234847"/>
          </a:xfrm>
        </p:grpSpPr>
        <p:sp>
          <p:nvSpPr>
            <p:cNvPr id="2058"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059"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061" name="Shape"/>
          <p:cNvSpPr/>
          <p:nvPr/>
        </p:nvSpPr>
        <p:spPr>
          <a:xfrm>
            <a:off x="17017071" y="1974580"/>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055"/>
                                        </p:tgtEl>
                                        <p:attrNameLst>
                                          <p:attrName>style.visibility</p:attrName>
                                        </p:attrNameLst>
                                      </p:cBhvr>
                                      <p:to>
                                        <p:strVal val="visible"/>
                                      </p:to>
                                    </p:set>
                                    <p:anim calcmode="lin" valueType="num">
                                      <p:cBhvr>
                                        <p:cTn id="7" dur="1000" fill="hold"/>
                                        <p:tgtEl>
                                          <p:spTgt spid="2055"/>
                                        </p:tgtEl>
                                        <p:attrNameLst>
                                          <p:attrName>ppt_x</p:attrName>
                                        </p:attrNameLst>
                                      </p:cBhvr>
                                      <p:tavLst>
                                        <p:tav tm="0">
                                          <p:val>
                                            <p:strVal val="#ppt_x"/>
                                          </p:val>
                                        </p:tav>
                                        <p:tav tm="100000">
                                          <p:val>
                                            <p:strVal val="#ppt_x"/>
                                          </p:val>
                                        </p:tav>
                                      </p:tavLst>
                                    </p:anim>
                                    <p:anim calcmode="lin" valueType="num">
                                      <p:cBhvr>
                                        <p:cTn id="8" dur="1000" fill="hold"/>
                                        <p:tgtEl>
                                          <p:spTgt spid="2055"/>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057"/>
                                        </p:tgtEl>
                                        <p:attrNameLst>
                                          <p:attrName>style.visibility</p:attrName>
                                        </p:attrNameLst>
                                      </p:cBhvr>
                                      <p:to>
                                        <p:strVal val="visible"/>
                                      </p:to>
                                    </p:set>
                                    <p:anim calcmode="lin" valueType="num">
                                      <p:cBhvr>
                                        <p:cTn id="11" dur="1000" fill="hold"/>
                                        <p:tgtEl>
                                          <p:spTgt spid="2057"/>
                                        </p:tgtEl>
                                        <p:attrNameLst>
                                          <p:attrName>ppt_x</p:attrName>
                                        </p:attrNameLst>
                                      </p:cBhvr>
                                      <p:tavLst>
                                        <p:tav tm="0">
                                          <p:val>
                                            <p:strVal val="0-#ppt_w/2"/>
                                          </p:val>
                                        </p:tav>
                                        <p:tav tm="100000">
                                          <p:val>
                                            <p:strVal val="#ppt_x"/>
                                          </p:val>
                                        </p:tav>
                                      </p:tavLst>
                                    </p:anim>
                                    <p:anim calcmode="lin" valueType="num">
                                      <p:cBhvr>
                                        <p:cTn id="12" dur="1000" fill="hold"/>
                                        <p:tgtEl>
                                          <p:spTgt spid="20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1" animBg="1" advAuto="0"/>
      <p:bldP spid="2057"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Shape"/>
          <p:cNvSpPr/>
          <p:nvPr/>
        </p:nvSpPr>
        <p:spPr>
          <a:xfrm flipH="1">
            <a:off x="13971190"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064" name="dan-gold-418527.jpg"/>
          <p:cNvPicPr>
            <a:picLocks noGrp="1" noChangeAspect="1"/>
          </p:cNvPicPr>
          <p:nvPr>
            <p:ph type="pic" idx="21"/>
          </p:nvPr>
        </p:nvPicPr>
        <p:blipFill>
          <a:blip r:embed="rId2">
            <a:extLst>
              <a:ext uri="{28A0092B-C50C-407E-A947-70E740481C1C}">
                <a14:useLocalDpi xmlns:a14="http://schemas.microsoft.com/office/drawing/2010/main" val="0"/>
              </a:ext>
            </a:extLst>
          </a:blip>
          <a:srcRect l="12505" r="12505"/>
          <a:stretch/>
        </p:blipFill>
        <p:spPr>
          <a:xfrm>
            <a:off x="4828381" y="3429000"/>
            <a:ext cx="9142810" cy="6858001"/>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21600" y="21599"/>
                </a:lnTo>
                <a:lnTo>
                  <a:pt x="21600" y="0"/>
                </a:lnTo>
                <a:lnTo>
                  <a:pt x="2306" y="0"/>
                </a:lnTo>
                <a:close/>
              </a:path>
            </a:pathLst>
          </a:custGeom>
        </p:spPr>
      </p:pic>
      <p:sp>
        <p:nvSpPr>
          <p:cNvPr id="2065" name="Single…"/>
          <p:cNvSpPr txBox="1"/>
          <p:nvPr/>
        </p:nvSpPr>
        <p:spPr>
          <a:xfrm>
            <a:off x="2223017" y="5633708"/>
            <a:ext cx="7384028"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9000" spc="0">
                <a:latin typeface="+mn-lt"/>
                <a:ea typeface="+mn-ea"/>
                <a:cs typeface="+mn-cs"/>
                <a:sym typeface="Montserrat Bold"/>
              </a:defRPr>
            </a:pPr>
            <a:r>
              <a:t>Single</a:t>
            </a:r>
          </a:p>
          <a:p>
            <a:pPr>
              <a:lnSpc>
                <a:spcPct val="90000"/>
              </a:lnSpc>
              <a:defRPr sz="9000" spc="0">
                <a:latin typeface="+mn-lt"/>
                <a:ea typeface="+mn-ea"/>
                <a:cs typeface="+mn-cs"/>
                <a:sym typeface="Montserrat Bold"/>
              </a:defRPr>
            </a:pPr>
            <a:r>
              <a:t>photo showcase</a:t>
            </a:r>
          </a:p>
        </p:txBody>
      </p:sp>
      <p:sp>
        <p:nvSpPr>
          <p:cNvPr id="2066" name="Shape"/>
          <p:cNvSpPr/>
          <p:nvPr/>
        </p:nvSpPr>
        <p:spPr>
          <a:xfrm>
            <a:off x="2223017" y="342900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67" name="Lorem ipsum dolor sit elit, consect loreretur adipiscing nisi aute. ipsum sit elit, Lorem ipsum dolor sit elit, Lorem ipsum dolor sit elit, consect loreretur adipiscing nisi aute. ipsum sit elit, Lorem ipsum dolor sit elit, Lorem ipsum dolor sit elit, co"/>
          <p:cNvSpPr txBox="1"/>
          <p:nvPr/>
        </p:nvSpPr>
        <p:spPr>
          <a:xfrm>
            <a:off x="15619198" y="4873625"/>
            <a:ext cx="5846794" cy="3968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a:solidFill>
                  <a:srgbClr val="FFFFFF"/>
                </a:solidFill>
              </a:defRPr>
            </a:pPr>
            <a:r>
              <a:t>Lorem ipsum dolor sit elit, consect loreretur adipiscing nisi aute. ipsum sit elit, Lorem ipsum dolor sit elit, Lorem ipsum dolor sit elit, consect loreretur adipiscing nisi aute. ipsum sit elit, Lorem ipsum dolor sit elit, Lorem ipsum dolor sit elit, consect loreretur adipiscing nisi aute. ipsum sit elit,</a:t>
            </a:r>
          </a:p>
          <a:p>
            <a:pPr>
              <a:defRPr>
                <a:solidFill>
                  <a:srgbClr val="FFFFFF"/>
                </a:solidFill>
              </a:defRPr>
            </a:pPr>
            <a:endParaRPr/>
          </a:p>
          <a:p>
            <a:pPr>
              <a:defRPr>
                <a:solidFill>
                  <a:srgbClr val="FFFFFF"/>
                </a:solidFill>
              </a:defRPr>
            </a:pPr>
            <a:r>
              <a:t>Lorem ipsum dolor sit elit, Lorem ipsum dolor sit elit, consect loreretur adipiscing nisi aute. sit elit, Lorem ipsum dolor sit elit,</a:t>
            </a: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064"/>
                                        </p:tgtEl>
                                        <p:attrNameLst>
                                          <p:attrName>style.visibility</p:attrName>
                                        </p:attrNameLst>
                                      </p:cBhvr>
                                      <p:to>
                                        <p:strVal val="visible"/>
                                      </p:to>
                                    </p:set>
                                    <p:anim calcmode="lin" valueType="num">
                                      <p:cBhvr>
                                        <p:cTn id="7" dur="1000" fill="hold"/>
                                        <p:tgtEl>
                                          <p:spTgt spid="2064"/>
                                        </p:tgtEl>
                                        <p:attrNameLst>
                                          <p:attrName>ppt_x</p:attrName>
                                        </p:attrNameLst>
                                      </p:cBhvr>
                                      <p:tavLst>
                                        <p:tav tm="0">
                                          <p:val>
                                            <p:strVal val="#ppt_x"/>
                                          </p:val>
                                        </p:tav>
                                        <p:tav tm="100000">
                                          <p:val>
                                            <p:strVal val="#ppt_x"/>
                                          </p:val>
                                        </p:tav>
                                      </p:tavLst>
                                    </p:anim>
                                    <p:anim calcmode="lin" valueType="num">
                                      <p:cBhvr>
                                        <p:cTn id="8" dur="1000" fill="hold"/>
                                        <p:tgtEl>
                                          <p:spTgt spid="2064"/>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063"/>
                                        </p:tgtEl>
                                        <p:attrNameLst>
                                          <p:attrName>style.visibility</p:attrName>
                                        </p:attrNameLst>
                                      </p:cBhvr>
                                      <p:to>
                                        <p:strVal val="visible"/>
                                      </p:to>
                                    </p:set>
                                    <p:anim calcmode="lin" valueType="num">
                                      <p:cBhvr>
                                        <p:cTn id="11" dur="1000" fill="hold"/>
                                        <p:tgtEl>
                                          <p:spTgt spid="2063"/>
                                        </p:tgtEl>
                                        <p:attrNameLst>
                                          <p:attrName>ppt_x</p:attrName>
                                        </p:attrNameLst>
                                      </p:cBhvr>
                                      <p:tavLst>
                                        <p:tav tm="0">
                                          <p:val>
                                            <p:strVal val="#ppt_x"/>
                                          </p:val>
                                        </p:tav>
                                        <p:tav tm="100000">
                                          <p:val>
                                            <p:strVal val="#ppt_x"/>
                                          </p:val>
                                        </p:tav>
                                      </p:tavLst>
                                    </p:anim>
                                    <p:anim calcmode="lin" valueType="num">
                                      <p:cBhvr>
                                        <p:cTn id="12" dur="1000" fill="hold"/>
                                        <p:tgtEl>
                                          <p:spTgt spid="2063"/>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066"/>
                                        </p:tgtEl>
                                        <p:attrNameLst>
                                          <p:attrName>style.visibility</p:attrName>
                                        </p:attrNameLst>
                                      </p:cBhvr>
                                      <p:to>
                                        <p:strVal val="visible"/>
                                      </p:to>
                                    </p:set>
                                    <p:anim calcmode="lin" valueType="num">
                                      <p:cBhvr>
                                        <p:cTn id="15" dur="1000" fill="hold"/>
                                        <p:tgtEl>
                                          <p:spTgt spid="2066"/>
                                        </p:tgtEl>
                                        <p:attrNameLst>
                                          <p:attrName>ppt_x</p:attrName>
                                        </p:attrNameLst>
                                      </p:cBhvr>
                                      <p:tavLst>
                                        <p:tav tm="0">
                                          <p:val>
                                            <p:strVal val="0-#ppt_w/2"/>
                                          </p:val>
                                        </p:tav>
                                        <p:tav tm="100000">
                                          <p:val>
                                            <p:strVal val="#ppt_x"/>
                                          </p:val>
                                        </p:tav>
                                      </p:tavLst>
                                    </p:anim>
                                    <p:anim calcmode="lin" valueType="num">
                                      <p:cBhvr>
                                        <p:cTn id="16" dur="1000" fill="hold"/>
                                        <p:tgtEl>
                                          <p:spTgt spid="20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3" grpId="2" animBg="1" advAuto="0"/>
      <p:bldP spid="2064" grpId="1" animBg="1" advAuto="0"/>
      <p:bldP spid="2066"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Rectangle"/>
          <p:cNvSpPr/>
          <p:nvPr/>
        </p:nvSpPr>
        <p:spPr>
          <a:xfrm>
            <a:off x="18288000" y="-1"/>
            <a:ext cx="6096000"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070" name="JPEG image 12.jpeg"/>
          <p:cNvPicPr>
            <a:picLocks noChangeAspect="1"/>
          </p:cNvPicPr>
          <p:nvPr/>
        </p:nvPicPr>
        <p:blipFill>
          <a:blip r:embed="rId2">
            <a:extLst>
              <a:ext uri="{28A0092B-C50C-407E-A947-70E740481C1C}">
                <a14:useLocalDpi xmlns:a14="http://schemas.microsoft.com/office/drawing/2010/main" val="0"/>
              </a:ext>
            </a:extLst>
          </a:blip>
          <a:srcRect l="37500" r="37500"/>
          <a:stretch/>
        </p:blipFill>
        <p:spPr>
          <a:xfrm>
            <a:off x="12191999" y="-1"/>
            <a:ext cx="6096001" cy="13716001"/>
          </a:xfrm>
          <a:prstGeom prst="rect">
            <a:avLst/>
          </a:prstGeom>
          <a:ln w="12700">
            <a:miter lim="400000"/>
          </a:ln>
        </p:spPr>
      </p:pic>
      <p:sp>
        <p:nvSpPr>
          <p:cNvPr id="2071" name="Insert title here"/>
          <p:cNvSpPr txBox="1"/>
          <p:nvPr/>
        </p:nvSpPr>
        <p:spPr>
          <a:xfrm>
            <a:off x="19431000" y="3466088"/>
            <a:ext cx="381000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Insert title here</a:t>
            </a:r>
          </a:p>
        </p:txBody>
      </p:sp>
      <p:grpSp>
        <p:nvGrpSpPr>
          <p:cNvPr id="2074" name="Group"/>
          <p:cNvGrpSpPr/>
          <p:nvPr/>
        </p:nvGrpSpPr>
        <p:grpSpPr>
          <a:xfrm>
            <a:off x="2770091" y="2516962"/>
            <a:ext cx="6350001" cy="4710489"/>
            <a:chOff x="0" y="0"/>
            <a:chExt cx="6350000" cy="4710488"/>
          </a:xfrm>
        </p:grpSpPr>
        <p:sp>
          <p:nvSpPr>
            <p:cNvPr id="2072" name="Deep looking forward"/>
            <p:cNvSpPr txBox="1"/>
            <p:nvPr/>
          </p:nvSpPr>
          <p:spPr>
            <a:xfrm>
              <a:off x="0" y="697288"/>
              <a:ext cx="6350000" cy="401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Deep looking forward</a:t>
              </a:r>
            </a:p>
          </p:txBody>
        </p:sp>
        <p:sp>
          <p:nvSpPr>
            <p:cNvPr id="2073" name="Awesome template"/>
            <p:cNvSpPr txBox="1"/>
            <p:nvPr/>
          </p:nvSpPr>
          <p:spPr>
            <a:xfrm>
              <a:off x="0" y="0"/>
              <a:ext cx="635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Awesome template</a:t>
              </a:r>
            </a:p>
          </p:txBody>
        </p:sp>
      </p:grpSp>
      <p:sp>
        <p:nvSpPr>
          <p:cNvPr id="2075" name="Lorem ipsum dolor sit elit, consect loreretur adipiscing nisi aute. ipsum sit elit, Lorem ipsum dolor sit elit, consect loreretur adipiscing nisi aute."/>
          <p:cNvSpPr txBox="1"/>
          <p:nvPr/>
        </p:nvSpPr>
        <p:spPr>
          <a:xfrm>
            <a:off x="2770091" y="10030638"/>
            <a:ext cx="6350002"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consect loreretur adipiscing nisi aute.</a:t>
            </a:r>
          </a:p>
        </p:txBody>
      </p:sp>
      <p:sp>
        <p:nvSpPr>
          <p:cNvPr id="2076" name="Lorem ipsum dolor sit elit, consect loreretur adipiscing nisi aute. ipsum sit elit, Lorem ipsum dolor sit elit, Lorem ipsum dolor sit elit, consect"/>
          <p:cNvSpPr txBox="1"/>
          <p:nvPr/>
        </p:nvSpPr>
        <p:spPr>
          <a:xfrm>
            <a:off x="19431000" y="4132485"/>
            <a:ext cx="3810000" cy="1968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 Lorem ipsum dolor sit elit, consect</a:t>
            </a:r>
          </a:p>
        </p:txBody>
      </p:sp>
      <p:sp>
        <p:nvSpPr>
          <p:cNvPr id="2077" name="Shape"/>
          <p:cNvSpPr/>
          <p:nvPr/>
        </p:nvSpPr>
        <p:spPr>
          <a:xfrm>
            <a:off x="19431000" y="2516962"/>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78" name="Insert title here"/>
          <p:cNvSpPr txBox="1"/>
          <p:nvPr/>
        </p:nvSpPr>
        <p:spPr>
          <a:xfrm>
            <a:off x="19431000" y="8964190"/>
            <a:ext cx="3810000"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solidFill>
                  <a:srgbClr val="FFFFFF"/>
                </a:solidFill>
                <a:latin typeface="+mn-lt"/>
                <a:ea typeface="+mn-ea"/>
                <a:cs typeface="+mn-cs"/>
                <a:sym typeface="Montserrat Bold"/>
              </a:defRPr>
            </a:lvl1pPr>
          </a:lstStyle>
          <a:p>
            <a:r>
              <a:t>Insert title here</a:t>
            </a:r>
          </a:p>
        </p:txBody>
      </p:sp>
      <p:sp>
        <p:nvSpPr>
          <p:cNvPr id="2079" name="Lorem ipsum dolor sit elit, consect loreretur adipiscing nisi aute. ipsum sit elit, Lorem ipsum dolor sit elit, Lorem"/>
          <p:cNvSpPr txBox="1"/>
          <p:nvPr/>
        </p:nvSpPr>
        <p:spPr>
          <a:xfrm>
            <a:off x="19431000" y="9630588"/>
            <a:ext cx="3810000"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adipiscing nisi aute. ipsum sit elit, Lorem ipsum dolor sit elit, Lorem </a:t>
            </a:r>
          </a:p>
        </p:txBody>
      </p:sp>
      <p:sp>
        <p:nvSpPr>
          <p:cNvPr id="2080" name="Shape"/>
          <p:cNvSpPr/>
          <p:nvPr/>
        </p:nvSpPr>
        <p:spPr>
          <a:xfrm>
            <a:off x="19431000" y="8015064"/>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081" name="Shape"/>
          <p:cNvSpPr/>
          <p:nvPr/>
        </p:nvSpPr>
        <p:spPr>
          <a:xfrm rot="16200000">
            <a:off x="2817038" y="7741137"/>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070"/>
                                        </p:tgtEl>
                                        <p:attrNameLst>
                                          <p:attrName>style.visibility</p:attrName>
                                        </p:attrNameLst>
                                      </p:cBhvr>
                                      <p:to>
                                        <p:strVal val="visible"/>
                                      </p:to>
                                    </p:set>
                                    <p:anim calcmode="lin" valueType="num">
                                      <p:cBhvr>
                                        <p:cTn id="7" dur="1000" fill="hold"/>
                                        <p:tgtEl>
                                          <p:spTgt spid="2070"/>
                                        </p:tgtEl>
                                        <p:attrNameLst>
                                          <p:attrName>ppt_x</p:attrName>
                                        </p:attrNameLst>
                                      </p:cBhvr>
                                      <p:tavLst>
                                        <p:tav tm="0">
                                          <p:val>
                                            <p:strVal val="#ppt_x"/>
                                          </p:val>
                                        </p:tav>
                                        <p:tav tm="100000">
                                          <p:val>
                                            <p:strVal val="#ppt_x"/>
                                          </p:val>
                                        </p:tav>
                                      </p:tavLst>
                                    </p:anim>
                                    <p:anim calcmode="lin" valueType="num">
                                      <p:cBhvr>
                                        <p:cTn id="8" dur="1000" fill="hold"/>
                                        <p:tgtEl>
                                          <p:spTgt spid="2070"/>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069"/>
                                        </p:tgtEl>
                                        <p:attrNameLst>
                                          <p:attrName>style.visibility</p:attrName>
                                        </p:attrNameLst>
                                      </p:cBhvr>
                                      <p:to>
                                        <p:strVal val="visible"/>
                                      </p:to>
                                    </p:set>
                                    <p:anim calcmode="lin" valueType="num">
                                      <p:cBhvr>
                                        <p:cTn id="11" dur="1000" fill="hold"/>
                                        <p:tgtEl>
                                          <p:spTgt spid="2069"/>
                                        </p:tgtEl>
                                        <p:attrNameLst>
                                          <p:attrName>ppt_x</p:attrName>
                                        </p:attrNameLst>
                                      </p:cBhvr>
                                      <p:tavLst>
                                        <p:tav tm="0">
                                          <p:val>
                                            <p:strVal val="#ppt_x"/>
                                          </p:val>
                                        </p:tav>
                                        <p:tav tm="100000">
                                          <p:val>
                                            <p:strVal val="#ppt_x"/>
                                          </p:val>
                                        </p:tav>
                                      </p:tavLst>
                                    </p:anim>
                                    <p:anim calcmode="lin" valueType="num">
                                      <p:cBhvr>
                                        <p:cTn id="12" dur="1000" fill="hold"/>
                                        <p:tgtEl>
                                          <p:spTgt spid="206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081"/>
                                        </p:tgtEl>
                                        <p:attrNameLst>
                                          <p:attrName>style.visibility</p:attrName>
                                        </p:attrNameLst>
                                      </p:cBhvr>
                                      <p:to>
                                        <p:strVal val="visible"/>
                                      </p:to>
                                    </p:set>
                                    <p:anim calcmode="lin" valueType="num">
                                      <p:cBhvr>
                                        <p:cTn id="15" dur="1000" fill="hold"/>
                                        <p:tgtEl>
                                          <p:spTgt spid="2081"/>
                                        </p:tgtEl>
                                        <p:attrNameLst>
                                          <p:attrName>ppt_x</p:attrName>
                                        </p:attrNameLst>
                                      </p:cBhvr>
                                      <p:tavLst>
                                        <p:tav tm="0">
                                          <p:val>
                                            <p:strVal val="#ppt_x"/>
                                          </p:val>
                                        </p:tav>
                                        <p:tav tm="100000">
                                          <p:val>
                                            <p:strVal val="#ppt_x"/>
                                          </p:val>
                                        </p:tav>
                                      </p:tavLst>
                                    </p:anim>
                                    <p:anim calcmode="lin" valueType="num">
                                      <p:cBhvr>
                                        <p:cTn id="16" dur="1000" fill="hold"/>
                                        <p:tgtEl>
                                          <p:spTgt spid="2081"/>
                                        </p:tgtEl>
                                        <p:attrNameLst>
                                          <p:attrName>ppt_y</p:attrName>
                                        </p:attrNameLst>
                                      </p:cBhvr>
                                      <p:tavLst>
                                        <p:tav tm="0">
                                          <p:val>
                                            <p:strVal val="1+#ppt_h/2"/>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2075"/>
                                        </p:tgtEl>
                                        <p:attrNameLst>
                                          <p:attrName>style.visibility</p:attrName>
                                        </p:attrNameLst>
                                      </p:cBhvr>
                                      <p:to>
                                        <p:strVal val="visible"/>
                                      </p:to>
                                    </p:set>
                                    <p:anim calcmode="lin" valueType="num">
                                      <p:cBhvr>
                                        <p:cTn id="19" dur="1000" fill="hold"/>
                                        <p:tgtEl>
                                          <p:spTgt spid="2075"/>
                                        </p:tgtEl>
                                        <p:attrNameLst>
                                          <p:attrName>ppt_x</p:attrName>
                                        </p:attrNameLst>
                                      </p:cBhvr>
                                      <p:tavLst>
                                        <p:tav tm="0">
                                          <p:val>
                                            <p:strVal val="0-#ppt_w/2"/>
                                          </p:val>
                                        </p:tav>
                                        <p:tav tm="100000">
                                          <p:val>
                                            <p:strVal val="#ppt_x"/>
                                          </p:val>
                                        </p:tav>
                                      </p:tavLst>
                                    </p:anim>
                                    <p:anim calcmode="lin" valueType="num">
                                      <p:cBhvr>
                                        <p:cTn id="20" dur="1000" fill="hold"/>
                                        <p:tgtEl>
                                          <p:spTgt spid="2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2" animBg="1" advAuto="0"/>
      <p:bldP spid="2070" grpId="1" animBg="1" advAuto="0"/>
      <p:bldP spid="2075" grpId="4" animBg="1" advAuto="0"/>
      <p:bldP spid="2081"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1898" name="Group"/>
          <p:cNvGrpSpPr/>
          <p:nvPr/>
        </p:nvGrpSpPr>
        <p:grpSpPr>
          <a:xfrm>
            <a:off x="2753468" y="-2"/>
            <a:ext cx="21630534" cy="13716005"/>
            <a:chOff x="0" y="-1"/>
            <a:chExt cx="21630532" cy="13716003"/>
          </a:xfrm>
        </p:grpSpPr>
        <p:grpSp>
          <p:nvGrpSpPr>
            <p:cNvPr id="1857" name="Group"/>
            <p:cNvGrpSpPr/>
            <p:nvPr/>
          </p:nvGrpSpPr>
          <p:grpSpPr>
            <a:xfrm>
              <a:off x="7997311" y="1407738"/>
              <a:ext cx="13619857" cy="11736514"/>
              <a:chOff x="1411324" y="0"/>
              <a:chExt cx="13619855" cy="11736513"/>
            </a:xfrm>
          </p:grpSpPr>
          <p:pic>
            <p:nvPicPr>
              <p:cNvPr id="1855" name="Image" descr="Image"/>
              <p:cNvPicPr>
                <a:picLocks noChangeAspect="1"/>
              </p:cNvPicPr>
              <p:nvPr/>
            </p:nvPicPr>
            <p:blipFill>
              <a:blip r:embed="rId2"/>
              <a:srcRect r="20252"/>
              <a:stretch>
                <a:fillRect/>
              </a:stretch>
            </p:blipFill>
            <p:spPr>
              <a:xfrm>
                <a:off x="1411324" y="0"/>
                <a:ext cx="13619857" cy="11736514"/>
              </a:xfrm>
              <a:prstGeom prst="rect">
                <a:avLst/>
              </a:prstGeom>
              <a:ln w="12700" cap="flat">
                <a:noFill/>
                <a:miter lim="400000"/>
              </a:ln>
              <a:effectLst/>
            </p:spPr>
          </p:pic>
          <p:sp>
            <p:nvSpPr>
              <p:cNvPr id="1856" name="Rectangle"/>
              <p:cNvSpPr/>
              <p:nvPr/>
            </p:nvSpPr>
            <p:spPr>
              <a:xfrm>
                <a:off x="8791371" y="591766"/>
                <a:ext cx="2215772" cy="214965"/>
              </a:xfrm>
              <a:prstGeom prst="rect">
                <a:avLst/>
              </a:prstGeom>
              <a:solidFill>
                <a:srgbClr val="474747"/>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grpSp>
          <p:nvGrpSpPr>
            <p:cNvPr id="1873" name="Group"/>
            <p:cNvGrpSpPr/>
            <p:nvPr/>
          </p:nvGrpSpPr>
          <p:grpSpPr>
            <a:xfrm>
              <a:off x="0" y="3809358"/>
              <a:ext cx="10620893" cy="6325885"/>
              <a:chOff x="0" y="1650999"/>
              <a:chExt cx="10620892" cy="6325883"/>
            </a:xfrm>
          </p:grpSpPr>
          <p:sp>
            <p:nvSpPr>
              <p:cNvPr id="1858" name="Need any support?…"/>
              <p:cNvSpPr/>
              <p:nvPr/>
            </p:nvSpPr>
            <p:spPr>
              <a:xfrm>
                <a:off x="0" y="7976883"/>
                <a:ext cx="488234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2000" spc="59">
                    <a:solidFill>
                      <a:srgbClr val="FFFFFF"/>
                    </a:solidFill>
                    <a:latin typeface="Montserrat Regular"/>
                    <a:ea typeface="Montserrat Regular"/>
                    <a:cs typeface="Montserrat Regular"/>
                    <a:sym typeface="Montserrat Regular"/>
                  </a:defRPr>
                </a:pPr>
                <a:r>
                  <a:rPr dirty="0"/>
                  <a:t>Need any support?</a:t>
                </a:r>
              </a:p>
              <a:p>
                <a:pPr>
                  <a:defRPr sz="2000" spc="59">
                    <a:solidFill>
                      <a:srgbClr val="FFFFFF"/>
                    </a:solidFill>
                    <a:latin typeface="Montserrat Regular"/>
                    <a:ea typeface="Montserrat Regular"/>
                    <a:cs typeface="Montserrat Regular"/>
                    <a:sym typeface="Montserrat Regular"/>
                  </a:defRPr>
                </a:pPr>
                <a:r>
                  <a:rPr dirty="0"/>
                  <a:t>Feel free to contact us</a:t>
                </a:r>
              </a:p>
            </p:txBody>
          </p:sp>
          <p:sp>
            <p:nvSpPr>
              <p:cNvPr id="1859" name="HOW TO CHANGE…"/>
              <p:cNvSpPr/>
              <p:nvPr/>
            </p:nvSpPr>
            <p:spPr>
              <a:xfrm>
                <a:off x="0" y="1650999"/>
                <a:ext cx="1062089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p>
                <a:pPr>
                  <a:lnSpc>
                    <a:spcPct val="100000"/>
                  </a:lnSpc>
                  <a:defRPr sz="5000" cap="all" spc="0">
                    <a:solidFill>
                      <a:srgbClr val="FFFFFF"/>
                    </a:solidFill>
                    <a:latin typeface="Montserrat ExtraBold"/>
                    <a:ea typeface="Montserrat ExtraBold"/>
                    <a:cs typeface="Montserrat ExtraBold"/>
                    <a:sym typeface="Montserrat ExtraBold"/>
                  </a:defRPr>
                </a:pPr>
                <a:r>
                  <a:rPr dirty="0"/>
                  <a:t>HOW TO CHANGE</a:t>
                </a:r>
              </a:p>
              <a:p>
                <a:pPr>
                  <a:lnSpc>
                    <a:spcPct val="100000"/>
                  </a:lnSpc>
                  <a:defRPr sz="5000" cap="all" spc="0">
                    <a:solidFill>
                      <a:srgbClr val="FFFFFF"/>
                    </a:solidFill>
                    <a:latin typeface="Montserrat ExtraBold"/>
                    <a:ea typeface="Montserrat ExtraBold"/>
                    <a:cs typeface="Montserrat ExtraBold"/>
                    <a:sym typeface="Montserrat ExtraBold"/>
                  </a:defRPr>
                </a:pPr>
                <a:r>
                  <a:rPr dirty="0"/>
                  <a:t>Pictures</a:t>
                </a:r>
              </a:p>
            </p:txBody>
          </p:sp>
          <p:grpSp>
            <p:nvGrpSpPr>
              <p:cNvPr id="1862" name="Group"/>
              <p:cNvGrpSpPr/>
              <p:nvPr/>
            </p:nvGrpSpPr>
            <p:grpSpPr>
              <a:xfrm>
                <a:off x="0" y="2430761"/>
                <a:ext cx="619460" cy="619460"/>
                <a:chOff x="0" y="0"/>
                <a:chExt cx="619459" cy="619459"/>
              </a:xfrm>
            </p:grpSpPr>
            <p:sp>
              <p:nvSpPr>
                <p:cNvPr id="1860"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1" name="1"/>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1</a:t>
                  </a:r>
                </a:p>
              </p:txBody>
            </p:sp>
          </p:grpSp>
          <p:grpSp>
            <p:nvGrpSpPr>
              <p:cNvPr id="1865" name="Group"/>
              <p:cNvGrpSpPr/>
              <p:nvPr/>
            </p:nvGrpSpPr>
            <p:grpSpPr>
              <a:xfrm>
                <a:off x="0" y="3885858"/>
                <a:ext cx="619460" cy="619460"/>
                <a:chOff x="0" y="0"/>
                <a:chExt cx="619459" cy="619459"/>
              </a:xfrm>
            </p:grpSpPr>
            <p:sp>
              <p:nvSpPr>
                <p:cNvPr id="1863"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4" name="2"/>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2</a:t>
                  </a:r>
                </a:p>
              </p:txBody>
            </p:sp>
          </p:grpSp>
          <p:grpSp>
            <p:nvGrpSpPr>
              <p:cNvPr id="1868" name="Group"/>
              <p:cNvGrpSpPr/>
              <p:nvPr/>
            </p:nvGrpSpPr>
            <p:grpSpPr>
              <a:xfrm>
                <a:off x="0" y="5340955"/>
                <a:ext cx="619460" cy="619460"/>
                <a:chOff x="0" y="0"/>
                <a:chExt cx="619459" cy="619459"/>
              </a:xfrm>
            </p:grpSpPr>
            <p:sp>
              <p:nvSpPr>
                <p:cNvPr id="1866"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67" name="3"/>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3</a:t>
                  </a:r>
                </a:p>
              </p:txBody>
            </p:sp>
          </p:grpSp>
          <p:grpSp>
            <p:nvGrpSpPr>
              <p:cNvPr id="1871" name="Group"/>
              <p:cNvGrpSpPr/>
              <p:nvPr/>
            </p:nvGrpSpPr>
            <p:grpSpPr>
              <a:xfrm>
                <a:off x="0" y="6402351"/>
                <a:ext cx="619460" cy="619460"/>
                <a:chOff x="0" y="0"/>
                <a:chExt cx="619459" cy="619459"/>
              </a:xfrm>
            </p:grpSpPr>
            <p:sp>
              <p:nvSpPr>
                <p:cNvPr id="1869"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0" name="4"/>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4</a:t>
                  </a:r>
                </a:p>
              </p:txBody>
            </p:sp>
          </p:grpSp>
          <p:sp>
            <p:nvSpPr>
              <p:cNvPr id="1872" name="Select and Right Click…"/>
              <p:cNvSpPr/>
              <p:nvPr/>
            </p:nvSpPr>
            <p:spPr>
              <a:xfrm>
                <a:off x="1205241" y="2537290"/>
                <a:ext cx="850531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40000"/>
                  </a:lnSpc>
                  <a:defRPr sz="2000" spc="59">
                    <a:solidFill>
                      <a:srgbClr val="FFFFFF"/>
                    </a:solidFill>
                    <a:latin typeface="Montserrat Regular"/>
                    <a:ea typeface="Montserrat Regular"/>
                    <a:cs typeface="Montserrat Regular"/>
                    <a:sym typeface="Montserrat Regular"/>
                  </a:defRPr>
                </a:pPr>
                <a:r>
                  <a:rPr dirty="0"/>
                  <a:t>Select and Right Click</a:t>
                </a:r>
              </a:p>
              <a:p>
                <a:pPr>
                  <a:lnSpc>
                    <a:spcPct val="140000"/>
                  </a:lnSpc>
                  <a:defRPr sz="2000" spc="59">
                    <a:solidFill>
                      <a:srgbClr val="FFFFFF"/>
                    </a:solidFill>
                    <a:latin typeface="Montserrat Regular"/>
                    <a:ea typeface="Montserrat Regular"/>
                    <a:cs typeface="Montserrat Regular"/>
                    <a:sym typeface="Montserrat Regular"/>
                  </a:defRPr>
                </a:pPr>
                <a:r>
                  <a:rPr dirty="0"/>
                  <a:t>the</a:t>
                </a:r>
                <a:r>
                  <a:rPr dirty="0">
                    <a:latin typeface="+mn-lt"/>
                    <a:ea typeface="+mn-ea"/>
                    <a:cs typeface="+mn-cs"/>
                    <a:sym typeface="Montserrat Bold"/>
                  </a:rPr>
                  <a:t> IMAGE PLACEHOLDER</a:t>
                </a:r>
                <a:r>
                  <a:rPr dirty="0"/>
                  <a:t>.</a:t>
                </a:r>
              </a:p>
              <a:p>
                <a:pPr>
                  <a:lnSpc>
                    <a:spcPct val="200000"/>
                  </a:lnSpc>
                  <a:defRPr sz="2000" spc="59">
                    <a:solidFill>
                      <a:srgbClr val="FFFFFF"/>
                    </a:solidFill>
                    <a:latin typeface="Montserrat Regular"/>
                    <a:ea typeface="Montserrat Regular"/>
                    <a:cs typeface="Montserrat Regular"/>
                    <a:sym typeface="Montserrat Regular"/>
                  </a:defRPr>
                </a:pPr>
                <a:endParaRPr dirty="0"/>
              </a:p>
              <a:p>
                <a:pPr>
                  <a:lnSpc>
                    <a:spcPct val="140000"/>
                  </a:lnSpc>
                  <a:defRPr sz="2000" spc="59">
                    <a:solidFill>
                      <a:srgbClr val="FFFFFF"/>
                    </a:solidFill>
                    <a:latin typeface="Montserrat Regular"/>
                    <a:ea typeface="Montserrat Regular"/>
                    <a:cs typeface="Montserrat Regular"/>
                    <a:sym typeface="Montserrat Regular"/>
                  </a:defRPr>
                </a:pPr>
                <a:r>
                  <a:rPr dirty="0"/>
                  <a:t>Hover </a:t>
                </a:r>
                <a:r>
                  <a:rPr dirty="0">
                    <a:latin typeface="+mn-lt"/>
                    <a:ea typeface="+mn-ea"/>
                    <a:cs typeface="+mn-cs"/>
                    <a:sym typeface="Montserrat Bold"/>
                  </a:rPr>
                  <a:t>CHANGE PICTURE</a:t>
                </a:r>
                <a:r>
                  <a:rPr dirty="0"/>
                  <a:t> submenu,</a:t>
                </a:r>
              </a:p>
              <a:p>
                <a:pPr>
                  <a:lnSpc>
                    <a:spcPct val="140000"/>
                  </a:lnSpc>
                  <a:defRPr sz="2000" spc="59">
                    <a:solidFill>
                      <a:srgbClr val="FFFFFF"/>
                    </a:solidFill>
                    <a:latin typeface="Montserrat Regular"/>
                    <a:ea typeface="Montserrat Regular"/>
                    <a:cs typeface="Montserrat Regular"/>
                    <a:sym typeface="Montserrat Regular"/>
                  </a:defRPr>
                </a:pPr>
                <a:r>
                  <a:rPr dirty="0"/>
                  <a:t>Then select </a:t>
                </a:r>
                <a:r>
                  <a:rPr dirty="0">
                    <a:latin typeface="+mn-lt"/>
                    <a:ea typeface="+mn-ea"/>
                    <a:cs typeface="+mn-cs"/>
                    <a:sym typeface="Montserrat Bold"/>
                  </a:rPr>
                  <a:t>FROM A FILE…</a:t>
                </a:r>
              </a:p>
              <a:p>
                <a:pPr>
                  <a:lnSpc>
                    <a:spcPct val="200000"/>
                  </a:lnSpc>
                  <a:defRPr sz="2000" spc="59">
                    <a:solidFill>
                      <a:srgbClr val="FFFFFF"/>
                    </a:solidFill>
                    <a:latin typeface="Montserrat Regular"/>
                    <a:ea typeface="Montserrat Regular"/>
                    <a:cs typeface="Montserrat Regular"/>
                    <a:sym typeface="Montserrat Regular"/>
                  </a:defRPr>
                </a:pPr>
                <a:endParaRPr dirty="0">
                  <a:latin typeface="+mn-lt"/>
                  <a:ea typeface="+mn-ea"/>
                  <a:cs typeface="+mn-cs"/>
                  <a:sym typeface="Montserrat Bold"/>
                </a:endParaRPr>
              </a:p>
              <a:p>
                <a:pPr algn="just">
                  <a:lnSpc>
                    <a:spcPct val="140000"/>
                  </a:lnSpc>
                  <a:defRPr sz="2000" spc="59">
                    <a:solidFill>
                      <a:srgbClr val="FFFFFF"/>
                    </a:solidFill>
                    <a:latin typeface="Montserrat Regular"/>
                    <a:ea typeface="Montserrat Regular"/>
                    <a:cs typeface="Montserrat Regular"/>
                    <a:sym typeface="Montserrat Regular"/>
                  </a:defRPr>
                </a:pPr>
                <a:r>
                  <a:rPr dirty="0">
                    <a:latin typeface="+mn-lt"/>
                    <a:ea typeface="+mn-ea"/>
                    <a:cs typeface="+mn-cs"/>
                    <a:sym typeface="Montserrat Bold"/>
                  </a:rPr>
                  <a:t>Choose your image file</a:t>
                </a:r>
              </a:p>
              <a:p>
                <a:pPr algn="just">
                  <a:lnSpc>
                    <a:spcPct val="200000"/>
                  </a:lnSpc>
                  <a:defRPr sz="2000" spc="59">
                    <a:solidFill>
                      <a:srgbClr val="FFFFFF"/>
                    </a:solidFill>
                    <a:latin typeface="Montserrat Regular"/>
                    <a:ea typeface="Montserrat Regular"/>
                    <a:cs typeface="Montserrat Regular"/>
                    <a:sym typeface="Montserrat Regular"/>
                  </a:defRPr>
                </a:pPr>
                <a:endParaRPr dirty="0">
                  <a:latin typeface="+mn-lt"/>
                  <a:ea typeface="+mn-ea"/>
                  <a:cs typeface="+mn-cs"/>
                  <a:sym typeface="Montserrat Bold"/>
                </a:endParaRPr>
              </a:p>
              <a:p>
                <a:pPr algn="just">
                  <a:lnSpc>
                    <a:spcPct val="140000"/>
                  </a:lnSpc>
                  <a:defRPr sz="2000" spc="59">
                    <a:solidFill>
                      <a:srgbClr val="FFFFFF"/>
                    </a:solidFill>
                    <a:latin typeface="Montserrat Regular"/>
                    <a:ea typeface="Montserrat Regular"/>
                    <a:cs typeface="Montserrat Regular"/>
                    <a:sym typeface="Montserrat Regular"/>
                  </a:defRPr>
                </a:pPr>
                <a:r>
                  <a:rPr dirty="0"/>
                  <a:t>Select </a:t>
                </a:r>
                <a:r>
                  <a:rPr dirty="0">
                    <a:latin typeface="+mn-lt"/>
                    <a:ea typeface="+mn-ea"/>
                    <a:cs typeface="+mn-cs"/>
                    <a:sym typeface="Montserrat Bold"/>
                  </a:rPr>
                  <a:t>INSERT. </a:t>
                </a:r>
                <a:r>
                  <a:rPr dirty="0"/>
                  <a:t>Done.</a:t>
                </a:r>
              </a:p>
            </p:txBody>
          </p:sp>
        </p:grpSp>
        <p:sp>
          <p:nvSpPr>
            <p:cNvPr id="1875" name="Rectangle"/>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6" name="Rectangle"/>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nvGrpSpPr>
            <p:cNvPr id="1879" name="Group"/>
            <p:cNvGrpSpPr/>
            <p:nvPr/>
          </p:nvGrpSpPr>
          <p:grpSpPr>
            <a:xfrm rot="5400000">
              <a:off x="11198877" y="4523821"/>
              <a:ext cx="5704323" cy="12680039"/>
              <a:chOff x="0" y="0"/>
              <a:chExt cx="5704321" cy="12680038"/>
            </a:xfrm>
          </p:grpSpPr>
          <p:sp>
            <p:nvSpPr>
              <p:cNvPr id="1877" name="Rectangle"/>
              <p:cNvSpPr/>
              <p:nvPr/>
            </p:nvSpPr>
            <p:spPr>
              <a:xfrm rot="16200000">
                <a:off x="-4263441" y="4263440"/>
                <a:ext cx="12680040" cy="4153158"/>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78" name="Rectangle"/>
              <p:cNvSpPr/>
              <p:nvPr/>
            </p:nvSpPr>
            <p:spPr>
              <a:xfrm rot="16200000">
                <a:off x="-1422954" y="5552763"/>
                <a:ext cx="12680040" cy="1574512"/>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pic>
          <p:nvPicPr>
            <p:cNvPr id="1880" name="Image" descr="Image"/>
            <p:cNvPicPr>
              <a:picLocks noChangeAspect="1"/>
            </p:cNvPicPr>
            <p:nvPr/>
          </p:nvPicPr>
          <p:blipFill>
            <a:blip r:embed="rId3"/>
            <a:srcRect l="19312"/>
            <a:stretch>
              <a:fillRect/>
            </a:stretch>
          </p:blipFill>
          <p:spPr>
            <a:xfrm>
              <a:off x="6884480" y="6427432"/>
              <a:ext cx="8474540" cy="6248401"/>
            </a:xfrm>
            <a:prstGeom prst="rect">
              <a:avLst/>
            </a:prstGeom>
            <a:ln w="12700" cap="flat">
              <a:noFill/>
              <a:miter lim="400000"/>
            </a:ln>
            <a:effectLst/>
          </p:spPr>
        </p:pic>
        <p:grpSp>
          <p:nvGrpSpPr>
            <p:cNvPr id="1883" name="Group"/>
            <p:cNvGrpSpPr/>
            <p:nvPr/>
          </p:nvGrpSpPr>
          <p:grpSpPr>
            <a:xfrm>
              <a:off x="6884480" y="6909898"/>
              <a:ext cx="5649959" cy="4880078"/>
              <a:chOff x="0" y="0"/>
              <a:chExt cx="5649958" cy="4880076"/>
            </a:xfrm>
          </p:grpSpPr>
          <p:sp>
            <p:nvSpPr>
              <p:cNvPr id="1881" name="Rectangle"/>
              <p:cNvSpPr/>
              <p:nvPr/>
            </p:nvSpPr>
            <p:spPr>
              <a:xfrm rot="5400000">
                <a:off x="676025" y="-93858"/>
                <a:ext cx="4880076" cy="5067791"/>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2" name="Rectangle"/>
              <p:cNvSpPr/>
              <p:nvPr/>
            </p:nvSpPr>
            <p:spPr>
              <a:xfrm rot="5400000">
                <a:off x="-2148954" y="2148953"/>
                <a:ext cx="4880077" cy="582170"/>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grpSp>
          <p:nvGrpSpPr>
            <p:cNvPr id="1886" name="Group"/>
            <p:cNvGrpSpPr/>
            <p:nvPr/>
          </p:nvGrpSpPr>
          <p:grpSpPr>
            <a:xfrm>
              <a:off x="12515840" y="7649133"/>
              <a:ext cx="619460" cy="619460"/>
              <a:chOff x="0" y="0"/>
              <a:chExt cx="619459" cy="619459"/>
            </a:xfrm>
          </p:grpSpPr>
          <p:sp>
            <p:nvSpPr>
              <p:cNvPr id="1884"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5" name="3"/>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3</a:t>
                </a:r>
              </a:p>
            </p:txBody>
          </p:sp>
        </p:grpSp>
        <p:grpSp>
          <p:nvGrpSpPr>
            <p:cNvPr id="1889" name="Group"/>
            <p:cNvGrpSpPr/>
            <p:nvPr/>
          </p:nvGrpSpPr>
          <p:grpSpPr>
            <a:xfrm>
              <a:off x="12923105" y="11035514"/>
              <a:ext cx="619460" cy="619460"/>
              <a:chOff x="0" y="0"/>
              <a:chExt cx="619459" cy="619459"/>
            </a:xfrm>
          </p:grpSpPr>
          <p:sp>
            <p:nvSpPr>
              <p:cNvPr id="1887"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88" name="4"/>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4</a:t>
                </a:r>
              </a:p>
            </p:txBody>
          </p:sp>
        </p:grpSp>
        <p:pic>
          <p:nvPicPr>
            <p:cNvPr id="1890" name="Image" descr="Image"/>
            <p:cNvPicPr>
              <a:picLocks noChangeAspect="1"/>
            </p:cNvPicPr>
            <p:nvPr/>
          </p:nvPicPr>
          <p:blipFill>
            <a:blip r:embed="rId4"/>
            <a:stretch>
              <a:fillRect/>
            </a:stretch>
          </p:blipFill>
          <p:spPr>
            <a:xfrm>
              <a:off x="15049222" y="5016841"/>
              <a:ext cx="4684146" cy="8352635"/>
            </a:xfrm>
            <a:prstGeom prst="rect">
              <a:avLst/>
            </a:prstGeom>
            <a:ln w="12700" cap="flat">
              <a:noFill/>
              <a:miter lim="400000"/>
            </a:ln>
            <a:effectLst/>
          </p:spPr>
        </p:pic>
        <p:grpSp>
          <p:nvGrpSpPr>
            <p:cNvPr id="1893" name="Group"/>
            <p:cNvGrpSpPr/>
            <p:nvPr/>
          </p:nvGrpSpPr>
          <p:grpSpPr>
            <a:xfrm>
              <a:off x="15049222" y="5016841"/>
              <a:ext cx="619460" cy="619460"/>
              <a:chOff x="0" y="0"/>
              <a:chExt cx="619459" cy="619459"/>
            </a:xfrm>
          </p:grpSpPr>
          <p:sp>
            <p:nvSpPr>
              <p:cNvPr id="1891"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92" name="1"/>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1</a:t>
                </a:r>
              </a:p>
            </p:txBody>
          </p:sp>
        </p:grpSp>
        <p:pic>
          <p:nvPicPr>
            <p:cNvPr id="1894" name="Image" descr="Image"/>
            <p:cNvPicPr>
              <a:picLocks noChangeAspect="1"/>
            </p:cNvPicPr>
            <p:nvPr/>
          </p:nvPicPr>
          <p:blipFill>
            <a:blip r:embed="rId5"/>
            <a:stretch>
              <a:fillRect/>
            </a:stretch>
          </p:blipFill>
          <p:spPr>
            <a:xfrm>
              <a:off x="18291650" y="6286403"/>
              <a:ext cx="2692401" cy="1828801"/>
            </a:xfrm>
            <a:prstGeom prst="rect">
              <a:avLst/>
            </a:prstGeom>
            <a:ln w="12700" cap="flat">
              <a:noFill/>
              <a:miter lim="400000"/>
            </a:ln>
            <a:effectLst/>
          </p:spPr>
        </p:pic>
        <p:grpSp>
          <p:nvGrpSpPr>
            <p:cNvPr id="1897" name="Group"/>
            <p:cNvGrpSpPr/>
            <p:nvPr/>
          </p:nvGrpSpPr>
          <p:grpSpPr>
            <a:xfrm>
              <a:off x="18065867" y="6427432"/>
              <a:ext cx="619460" cy="619460"/>
              <a:chOff x="0" y="0"/>
              <a:chExt cx="619459" cy="619459"/>
            </a:xfrm>
          </p:grpSpPr>
          <p:sp>
            <p:nvSpPr>
              <p:cNvPr id="1895" name="Circle"/>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1896" name="2"/>
              <p:cNvSpPr/>
              <p:nvPr/>
            </p:nvSpPr>
            <p:spPr>
              <a:xfrm>
                <a:off x="53676" y="309729"/>
                <a:ext cx="5268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solidFill>
                      <a:srgbClr val="FFFFFF"/>
                    </a:solidFill>
                    <a:latin typeface="Montserrat ExtraBold"/>
                    <a:ea typeface="Montserrat ExtraBold"/>
                    <a:cs typeface="Montserrat ExtraBold"/>
                    <a:sym typeface="Montserrat ExtraBold"/>
                  </a:defRPr>
                </a:lvl1pPr>
              </a:lstStyle>
              <a:p>
                <a:r>
                  <a:rPr dirty="0"/>
                  <a:t>2</a:t>
                </a:r>
              </a:p>
            </p:txBody>
          </p:sp>
        </p:gr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 name="mike-dorner-173502.jpg"/>
          <p:cNvPicPr>
            <a:picLocks noGrp="1" noChangeAspect="1"/>
          </p:cNvPicPr>
          <p:nvPr>
            <p:ph type="pic" idx="21"/>
          </p:nvPr>
        </p:nvPicPr>
        <p:blipFill>
          <a:blip r:embed="rId2">
            <a:extLst>
              <a:ext uri="{28A0092B-C50C-407E-A947-70E740481C1C}">
                <a14:useLocalDpi xmlns:a14="http://schemas.microsoft.com/office/drawing/2010/main" val="0"/>
              </a:ext>
            </a:extLst>
          </a:blip>
          <a:srcRect t="31106" b="31106"/>
          <a:stretch/>
        </p:blipFill>
        <p:spPr>
          <a:xfrm>
            <a:off x="-1" y="9761140"/>
            <a:ext cx="12631342" cy="2684861"/>
          </a:xfrm>
          <a:custGeom>
            <a:avLst/>
            <a:gdLst/>
            <a:ahLst/>
            <a:cxnLst>
              <a:cxn ang="0">
                <a:pos x="wd2" y="hd2"/>
              </a:cxn>
              <a:cxn ang="5400000">
                <a:pos x="wd2" y="hd2"/>
              </a:cxn>
              <a:cxn ang="10800000">
                <a:pos x="wd2" y="hd2"/>
              </a:cxn>
              <a:cxn ang="16200000">
                <a:pos x="wd2" y="hd2"/>
              </a:cxn>
            </a:cxnLst>
            <a:rect l="0" t="0" r="r" b="b"/>
            <a:pathLst>
              <a:path w="21600" h="21600" extrusionOk="0">
                <a:moveTo>
                  <a:pt x="18091" y="21600"/>
                </a:moveTo>
                <a:cubicBezTo>
                  <a:pt x="19090" y="21600"/>
                  <a:pt x="19690" y="21600"/>
                  <a:pt x="20089" y="20949"/>
                </a:cubicBezTo>
                <a:cubicBezTo>
                  <a:pt x="20727" y="19857"/>
                  <a:pt x="21229" y="17493"/>
                  <a:pt x="21462" y="14493"/>
                </a:cubicBezTo>
                <a:cubicBezTo>
                  <a:pt x="21553" y="13309"/>
                  <a:pt x="21600" y="12058"/>
                  <a:pt x="21600" y="10798"/>
                </a:cubicBezTo>
                <a:cubicBezTo>
                  <a:pt x="21600" y="9539"/>
                  <a:pt x="21553" y="8291"/>
                  <a:pt x="21462" y="7107"/>
                </a:cubicBezTo>
                <a:cubicBezTo>
                  <a:pt x="21229" y="4107"/>
                  <a:pt x="20727" y="1743"/>
                  <a:pt x="20089" y="651"/>
                </a:cubicBezTo>
                <a:cubicBezTo>
                  <a:pt x="19690" y="0"/>
                  <a:pt x="19090" y="0"/>
                  <a:pt x="18091" y="0"/>
                </a:cubicBezTo>
                <a:lnTo>
                  <a:pt x="0" y="0"/>
                </a:lnTo>
                <a:lnTo>
                  <a:pt x="0" y="21600"/>
                </a:lnTo>
                <a:lnTo>
                  <a:pt x="18091" y="21600"/>
                </a:lnTo>
                <a:close/>
              </a:path>
            </a:pathLst>
          </a:custGeom>
        </p:spPr>
      </p:pic>
      <p:pic>
        <p:nvPicPr>
          <p:cNvPr id="2084" name="JPEG image 9.jpeg"/>
          <p:cNvPicPr>
            <a:picLocks noGrp="1" noChangeAspect="1"/>
          </p:cNvPicPr>
          <p:nvPr>
            <p:ph type="pic" idx="22"/>
          </p:nvPr>
        </p:nvPicPr>
        <p:blipFill>
          <a:blip r:embed="rId2">
            <a:extLst>
              <a:ext uri="{28A0092B-C50C-407E-A947-70E740481C1C}">
                <a14:useLocalDpi xmlns:a14="http://schemas.microsoft.com/office/drawing/2010/main" val="0"/>
              </a:ext>
            </a:extLst>
          </a:blip>
          <a:srcRect t="29522" b="29522"/>
          <a:stretch/>
        </p:blipFill>
        <p:spPr>
          <a:xfrm>
            <a:off x="0" y="6930628"/>
            <a:ext cx="11654235" cy="2684860"/>
          </a:xfrm>
          <a:custGeom>
            <a:avLst/>
            <a:gdLst/>
            <a:ahLst/>
            <a:cxnLst>
              <a:cxn ang="0">
                <a:pos x="wd2" y="hd2"/>
              </a:cxn>
              <a:cxn ang="5400000">
                <a:pos x="wd2" y="hd2"/>
              </a:cxn>
              <a:cxn ang="10800000">
                <a:pos x="wd2" y="hd2"/>
              </a:cxn>
              <a:cxn ang="16200000">
                <a:pos x="wd2" y="hd2"/>
              </a:cxn>
            </a:cxnLst>
            <a:rect l="0" t="0" r="r" b="b"/>
            <a:pathLst>
              <a:path w="21600" h="21600" extrusionOk="0">
                <a:moveTo>
                  <a:pt x="17797" y="21600"/>
                </a:moveTo>
                <a:cubicBezTo>
                  <a:pt x="18880" y="21600"/>
                  <a:pt x="19530" y="21600"/>
                  <a:pt x="19963" y="20949"/>
                </a:cubicBezTo>
                <a:cubicBezTo>
                  <a:pt x="20654" y="19857"/>
                  <a:pt x="21198" y="17496"/>
                  <a:pt x="21450" y="14496"/>
                </a:cubicBezTo>
                <a:cubicBezTo>
                  <a:pt x="21549" y="13312"/>
                  <a:pt x="21600" y="12061"/>
                  <a:pt x="21600" y="10802"/>
                </a:cubicBezTo>
                <a:cubicBezTo>
                  <a:pt x="21600" y="9542"/>
                  <a:pt x="21549" y="8291"/>
                  <a:pt x="21450" y="7107"/>
                </a:cubicBezTo>
                <a:cubicBezTo>
                  <a:pt x="21198" y="4107"/>
                  <a:pt x="20654" y="1743"/>
                  <a:pt x="19963" y="651"/>
                </a:cubicBezTo>
                <a:cubicBezTo>
                  <a:pt x="19530" y="0"/>
                  <a:pt x="18880" y="0"/>
                  <a:pt x="17797" y="0"/>
                </a:cubicBezTo>
                <a:lnTo>
                  <a:pt x="0" y="0"/>
                </a:lnTo>
                <a:lnTo>
                  <a:pt x="0" y="21600"/>
                </a:lnTo>
                <a:lnTo>
                  <a:pt x="17797" y="21600"/>
                </a:lnTo>
                <a:close/>
              </a:path>
            </a:pathLst>
          </a:custGeom>
        </p:spPr>
      </p:pic>
      <p:pic>
        <p:nvPicPr>
          <p:cNvPr id="2085" name="ruslan-bardash-354411.jpg"/>
          <p:cNvPicPr>
            <a:picLocks noGrp="1" noChangeAspect="1"/>
          </p:cNvPicPr>
          <p:nvPr>
            <p:ph type="pic" idx="23"/>
          </p:nvPr>
        </p:nvPicPr>
        <p:blipFill>
          <a:blip r:embed="rId2">
            <a:extLst>
              <a:ext uri="{28A0092B-C50C-407E-A947-70E740481C1C}">
                <a14:useLocalDpi xmlns:a14="http://schemas.microsoft.com/office/drawing/2010/main" val="0"/>
              </a:ext>
            </a:extLst>
          </a:blip>
          <a:srcRect t="32641" b="32641"/>
          <a:stretch/>
        </p:blipFill>
        <p:spPr>
          <a:xfrm>
            <a:off x="0" y="4100512"/>
            <a:ext cx="13748147" cy="2684861"/>
          </a:xfrm>
          <a:custGeom>
            <a:avLst/>
            <a:gdLst/>
            <a:ahLst/>
            <a:cxnLst>
              <a:cxn ang="0">
                <a:pos x="wd2" y="hd2"/>
              </a:cxn>
              <a:cxn ang="5400000">
                <a:pos x="wd2" y="hd2"/>
              </a:cxn>
              <a:cxn ang="10800000">
                <a:pos x="wd2" y="hd2"/>
              </a:cxn>
              <a:cxn ang="16200000">
                <a:pos x="wd2" y="hd2"/>
              </a:cxn>
            </a:cxnLst>
            <a:rect l="0" t="0" r="r" b="b"/>
            <a:pathLst>
              <a:path w="21600" h="21600" extrusionOk="0">
                <a:moveTo>
                  <a:pt x="18376" y="21600"/>
                </a:moveTo>
                <a:cubicBezTo>
                  <a:pt x="19294" y="21600"/>
                  <a:pt x="19845" y="21600"/>
                  <a:pt x="20213" y="20949"/>
                </a:cubicBezTo>
                <a:cubicBezTo>
                  <a:pt x="20798" y="19857"/>
                  <a:pt x="21260" y="17493"/>
                  <a:pt x="21473" y="14493"/>
                </a:cubicBezTo>
                <a:cubicBezTo>
                  <a:pt x="21557" y="13309"/>
                  <a:pt x="21600" y="12058"/>
                  <a:pt x="21600" y="10798"/>
                </a:cubicBezTo>
                <a:cubicBezTo>
                  <a:pt x="21600" y="9539"/>
                  <a:pt x="21557" y="8288"/>
                  <a:pt x="21473" y="7104"/>
                </a:cubicBezTo>
                <a:cubicBezTo>
                  <a:pt x="21260" y="4104"/>
                  <a:pt x="20798" y="1743"/>
                  <a:pt x="20213" y="651"/>
                </a:cubicBezTo>
                <a:cubicBezTo>
                  <a:pt x="19845" y="0"/>
                  <a:pt x="19294" y="0"/>
                  <a:pt x="18376" y="0"/>
                </a:cubicBezTo>
                <a:lnTo>
                  <a:pt x="306" y="0"/>
                </a:lnTo>
                <a:cubicBezTo>
                  <a:pt x="193" y="0"/>
                  <a:pt x="102" y="2"/>
                  <a:pt x="0" y="3"/>
                </a:cubicBezTo>
                <a:lnTo>
                  <a:pt x="0" y="21597"/>
                </a:lnTo>
                <a:cubicBezTo>
                  <a:pt x="102" y="21598"/>
                  <a:pt x="193" y="21600"/>
                  <a:pt x="306" y="21600"/>
                </a:cubicBezTo>
                <a:lnTo>
                  <a:pt x="18376" y="21600"/>
                </a:lnTo>
                <a:close/>
              </a:path>
            </a:pathLst>
          </a:custGeom>
        </p:spPr>
      </p:pic>
      <p:pic>
        <p:nvPicPr>
          <p:cNvPr id="2086" name="samia-liamani-3DhS00cyC9A-unsplash.jpg"/>
          <p:cNvPicPr>
            <a:picLocks noGrp="1" noChangeAspect="1"/>
          </p:cNvPicPr>
          <p:nvPr>
            <p:ph type="pic" idx="24"/>
          </p:nvPr>
        </p:nvPicPr>
        <p:blipFill>
          <a:blip r:embed="rId2">
            <a:extLst>
              <a:ext uri="{28A0092B-C50C-407E-A947-70E740481C1C}">
                <a14:useLocalDpi xmlns:a14="http://schemas.microsoft.com/office/drawing/2010/main" val="0"/>
              </a:ext>
            </a:extLst>
          </a:blip>
          <a:srcRect t="25490" b="25490"/>
          <a:stretch/>
        </p:blipFill>
        <p:spPr>
          <a:xfrm>
            <a:off x="0" y="1270000"/>
            <a:ext cx="9736932" cy="2684860"/>
          </a:xfrm>
          <a:custGeom>
            <a:avLst/>
            <a:gdLst/>
            <a:ahLst/>
            <a:cxnLst>
              <a:cxn ang="0">
                <a:pos x="wd2" y="hd2"/>
              </a:cxn>
              <a:cxn ang="5400000">
                <a:pos x="wd2" y="hd2"/>
              </a:cxn>
              <a:cxn ang="10800000">
                <a:pos x="wd2" y="hd2"/>
              </a:cxn>
              <a:cxn ang="16200000">
                <a:pos x="wd2" y="hd2"/>
              </a:cxn>
            </a:cxnLst>
            <a:rect l="0" t="0" r="r" b="b"/>
            <a:pathLst>
              <a:path w="21600" h="21600" extrusionOk="0">
                <a:moveTo>
                  <a:pt x="17047" y="21600"/>
                </a:moveTo>
                <a:cubicBezTo>
                  <a:pt x="18344" y="21600"/>
                  <a:pt x="19122" y="21600"/>
                  <a:pt x="19641" y="20949"/>
                </a:cubicBezTo>
                <a:cubicBezTo>
                  <a:pt x="20468" y="19857"/>
                  <a:pt x="21119" y="17493"/>
                  <a:pt x="21420" y="14493"/>
                </a:cubicBezTo>
                <a:cubicBezTo>
                  <a:pt x="21539" y="13309"/>
                  <a:pt x="21600" y="12061"/>
                  <a:pt x="21600" y="10802"/>
                </a:cubicBezTo>
                <a:cubicBezTo>
                  <a:pt x="21600" y="9542"/>
                  <a:pt x="21539" y="8291"/>
                  <a:pt x="21420" y="7107"/>
                </a:cubicBezTo>
                <a:cubicBezTo>
                  <a:pt x="21119" y="4107"/>
                  <a:pt x="20468" y="1743"/>
                  <a:pt x="19641" y="651"/>
                </a:cubicBezTo>
                <a:cubicBezTo>
                  <a:pt x="19122" y="0"/>
                  <a:pt x="18344" y="0"/>
                  <a:pt x="17047" y="0"/>
                </a:cubicBezTo>
                <a:lnTo>
                  <a:pt x="0" y="0"/>
                </a:lnTo>
                <a:lnTo>
                  <a:pt x="0" y="21600"/>
                </a:lnTo>
                <a:lnTo>
                  <a:pt x="17047" y="21600"/>
                </a:lnTo>
                <a:close/>
              </a:path>
            </a:pathLst>
          </a:custGeom>
        </p:spPr>
      </p:pic>
      <p:grpSp>
        <p:nvGrpSpPr>
          <p:cNvPr id="2089" name="Group"/>
          <p:cNvGrpSpPr/>
          <p:nvPr/>
        </p:nvGrpSpPr>
        <p:grpSpPr>
          <a:xfrm>
            <a:off x="15743528" y="2455343"/>
            <a:ext cx="6350001" cy="4710490"/>
            <a:chOff x="0" y="0"/>
            <a:chExt cx="6350000" cy="4710488"/>
          </a:xfrm>
        </p:grpSpPr>
        <p:sp>
          <p:nvSpPr>
            <p:cNvPr id="2087" name="Things of morning routine"/>
            <p:cNvSpPr txBox="1"/>
            <p:nvPr/>
          </p:nvSpPr>
          <p:spPr>
            <a:xfrm>
              <a:off x="0" y="697288"/>
              <a:ext cx="6350000" cy="401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Things of morning routine</a:t>
              </a:r>
            </a:p>
          </p:txBody>
        </p:sp>
        <p:sp>
          <p:nvSpPr>
            <p:cNvPr id="2088" name="Awesome template"/>
            <p:cNvSpPr txBox="1"/>
            <p:nvPr/>
          </p:nvSpPr>
          <p:spPr>
            <a:xfrm>
              <a:off x="0" y="0"/>
              <a:ext cx="635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Awesome template</a:t>
              </a:r>
            </a:p>
          </p:txBody>
        </p:sp>
      </p:grpSp>
      <p:grpSp>
        <p:nvGrpSpPr>
          <p:cNvPr id="2092" name="Group"/>
          <p:cNvGrpSpPr/>
          <p:nvPr/>
        </p:nvGrpSpPr>
        <p:grpSpPr>
          <a:xfrm>
            <a:off x="15743528" y="9025809"/>
            <a:ext cx="4630185" cy="2234848"/>
            <a:chOff x="0" y="0"/>
            <a:chExt cx="4630183" cy="2234847"/>
          </a:xfrm>
        </p:grpSpPr>
        <p:sp>
          <p:nvSpPr>
            <p:cNvPr id="2090"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091"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093" name="Shape"/>
          <p:cNvSpPr/>
          <p:nvPr/>
        </p:nvSpPr>
        <p:spPr>
          <a:xfrm>
            <a:off x="15743528" y="8076682"/>
            <a:ext cx="700137"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afterEffect">
                                  <p:stCondLst>
                                    <p:cond delay="0"/>
                                  </p:stCondLst>
                                  <p:iterate>
                                    <p:tmAbs val="0"/>
                                  </p:iterate>
                                  <p:childTnLst>
                                    <p:set>
                                      <p:cBhvr>
                                        <p:cTn id="6" fill="hold"/>
                                        <p:tgtEl>
                                          <p:spTgt spid="2086"/>
                                        </p:tgtEl>
                                        <p:attrNameLst>
                                          <p:attrName>style.visibility</p:attrName>
                                        </p:attrNameLst>
                                      </p:cBhvr>
                                      <p:to>
                                        <p:strVal val="visible"/>
                                      </p:to>
                                    </p:set>
                                    <p:anim calcmode="lin" valueType="num">
                                      <p:cBhvr>
                                        <p:cTn id="7" dur="1000" fill="hold"/>
                                        <p:tgtEl>
                                          <p:spTgt spid="2086"/>
                                        </p:tgtEl>
                                        <p:attrNameLst>
                                          <p:attrName>ppt_x</p:attrName>
                                        </p:attrNameLst>
                                      </p:cBhvr>
                                      <p:tavLst>
                                        <p:tav tm="0">
                                          <p:val>
                                            <p:strVal val="0-#ppt_w/2"/>
                                          </p:val>
                                        </p:tav>
                                        <p:tav tm="100000">
                                          <p:val>
                                            <p:strVal val="#ppt_x"/>
                                          </p:val>
                                        </p:tav>
                                      </p:tavLst>
                                    </p:anim>
                                    <p:anim calcmode="lin" valueType="num">
                                      <p:cBhvr>
                                        <p:cTn id="8" dur="1000" fill="hold"/>
                                        <p:tgtEl>
                                          <p:spTgt spid="2086"/>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085"/>
                                        </p:tgtEl>
                                        <p:attrNameLst>
                                          <p:attrName>style.visibility</p:attrName>
                                        </p:attrNameLst>
                                      </p:cBhvr>
                                      <p:to>
                                        <p:strVal val="visible"/>
                                      </p:to>
                                    </p:set>
                                    <p:anim calcmode="lin" valueType="num">
                                      <p:cBhvr>
                                        <p:cTn id="11" dur="1000" fill="hold"/>
                                        <p:tgtEl>
                                          <p:spTgt spid="2085"/>
                                        </p:tgtEl>
                                        <p:attrNameLst>
                                          <p:attrName>ppt_x</p:attrName>
                                        </p:attrNameLst>
                                      </p:cBhvr>
                                      <p:tavLst>
                                        <p:tav tm="0">
                                          <p:val>
                                            <p:strVal val="0-#ppt_w/2"/>
                                          </p:val>
                                        </p:tav>
                                        <p:tav tm="100000">
                                          <p:val>
                                            <p:strVal val="#ppt_x"/>
                                          </p:val>
                                        </p:tav>
                                      </p:tavLst>
                                    </p:anim>
                                    <p:anim calcmode="lin" valueType="num">
                                      <p:cBhvr>
                                        <p:cTn id="12" dur="1000" fill="hold"/>
                                        <p:tgtEl>
                                          <p:spTgt spid="2085"/>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084"/>
                                        </p:tgtEl>
                                        <p:attrNameLst>
                                          <p:attrName>style.visibility</p:attrName>
                                        </p:attrNameLst>
                                      </p:cBhvr>
                                      <p:to>
                                        <p:strVal val="visible"/>
                                      </p:to>
                                    </p:set>
                                    <p:anim calcmode="lin" valueType="num">
                                      <p:cBhvr>
                                        <p:cTn id="15" dur="1000" fill="hold"/>
                                        <p:tgtEl>
                                          <p:spTgt spid="2084"/>
                                        </p:tgtEl>
                                        <p:attrNameLst>
                                          <p:attrName>ppt_x</p:attrName>
                                        </p:attrNameLst>
                                      </p:cBhvr>
                                      <p:tavLst>
                                        <p:tav tm="0">
                                          <p:val>
                                            <p:strVal val="0-#ppt_w/2"/>
                                          </p:val>
                                        </p:tav>
                                        <p:tav tm="100000">
                                          <p:val>
                                            <p:strVal val="#ppt_x"/>
                                          </p:val>
                                        </p:tav>
                                      </p:tavLst>
                                    </p:anim>
                                    <p:anim calcmode="lin" valueType="num">
                                      <p:cBhvr>
                                        <p:cTn id="16" dur="1000" fill="hold"/>
                                        <p:tgtEl>
                                          <p:spTgt spid="2084"/>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2083"/>
                                        </p:tgtEl>
                                        <p:attrNameLst>
                                          <p:attrName>style.visibility</p:attrName>
                                        </p:attrNameLst>
                                      </p:cBhvr>
                                      <p:to>
                                        <p:strVal val="visible"/>
                                      </p:to>
                                    </p:set>
                                    <p:anim calcmode="lin" valueType="num">
                                      <p:cBhvr>
                                        <p:cTn id="19" dur="1000" fill="hold"/>
                                        <p:tgtEl>
                                          <p:spTgt spid="2083"/>
                                        </p:tgtEl>
                                        <p:attrNameLst>
                                          <p:attrName>ppt_x</p:attrName>
                                        </p:attrNameLst>
                                      </p:cBhvr>
                                      <p:tavLst>
                                        <p:tav tm="0">
                                          <p:val>
                                            <p:strVal val="0-#ppt_w/2"/>
                                          </p:val>
                                        </p:tav>
                                        <p:tav tm="100000">
                                          <p:val>
                                            <p:strVal val="#ppt_x"/>
                                          </p:val>
                                        </p:tav>
                                      </p:tavLst>
                                    </p:anim>
                                    <p:anim calcmode="lin" valueType="num">
                                      <p:cBhvr>
                                        <p:cTn id="20" dur="1000" fill="hold"/>
                                        <p:tgtEl>
                                          <p:spTgt spid="20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3" grpId="4" animBg="1" advAuto="0"/>
      <p:bldP spid="2084" grpId="3" animBg="1" advAuto="0"/>
      <p:bldP spid="2085" grpId="2" animBg="1" advAuto="0"/>
      <p:bldP spid="2086"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5" name="Rectangle"/>
          <p:cNvSpPr/>
          <p:nvPr/>
        </p:nvSpPr>
        <p:spPr>
          <a:xfrm>
            <a:off x="6096000" y="-1"/>
            <a:ext cx="6096001"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096" name="pierre-chatel-innocenti-637392-unsplash.jpg"/>
          <p:cNvPicPr>
            <a:picLocks noChangeAspect="1"/>
          </p:cNvPicPr>
          <p:nvPr/>
        </p:nvPicPr>
        <p:blipFill>
          <a:blip r:embed="rId2">
            <a:extLst>
              <a:ext uri="{28A0092B-C50C-407E-A947-70E740481C1C}">
                <a14:useLocalDpi xmlns:a14="http://schemas.microsoft.com/office/drawing/2010/main" val="0"/>
              </a:ext>
            </a:extLst>
          </a:blip>
          <a:srcRect l="37500" r="37500"/>
          <a:stretch/>
        </p:blipFill>
        <p:spPr>
          <a:xfrm>
            <a:off x="0" y="-1"/>
            <a:ext cx="6096000" cy="13716001"/>
          </a:xfrm>
          <a:prstGeom prst="rect">
            <a:avLst/>
          </a:prstGeom>
          <a:ln w="12700">
            <a:miter lim="400000"/>
          </a:ln>
        </p:spPr>
      </p:pic>
      <p:grpSp>
        <p:nvGrpSpPr>
          <p:cNvPr id="2100" name="Group"/>
          <p:cNvGrpSpPr/>
          <p:nvPr/>
        </p:nvGrpSpPr>
        <p:grpSpPr>
          <a:xfrm>
            <a:off x="5342847" y="5743750"/>
            <a:ext cx="5774109" cy="2228499"/>
            <a:chOff x="0" y="0"/>
            <a:chExt cx="5774108" cy="2228497"/>
          </a:xfrm>
        </p:grpSpPr>
        <p:sp>
          <p:nvSpPr>
            <p:cNvPr id="2097" name="title here"/>
            <p:cNvSpPr txBox="1"/>
            <p:nvPr/>
          </p:nvSpPr>
          <p:spPr>
            <a:xfrm>
              <a:off x="1828198" y="393700"/>
              <a:ext cx="394591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title here</a:t>
              </a:r>
            </a:p>
          </p:txBody>
        </p:sp>
        <p:sp>
          <p:nvSpPr>
            <p:cNvPr id="2098" name="Lorem ipsum dolor sit elit, consect loreretur Lorem ipsum dolor sit elit, consect"/>
            <p:cNvSpPr txBox="1"/>
            <p:nvPr/>
          </p:nvSpPr>
          <p:spPr>
            <a:xfrm>
              <a:off x="1828198" y="1060097"/>
              <a:ext cx="394591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 sit elit, consect</a:t>
              </a:r>
            </a:p>
          </p:txBody>
        </p:sp>
        <p:sp>
          <p:nvSpPr>
            <p:cNvPr id="2099" name="Shape"/>
            <p:cNvSpPr/>
            <p:nvPr/>
          </p:nvSpPr>
          <p:spPr>
            <a:xfrm>
              <a:off x="0" y="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2104" name="Group"/>
          <p:cNvGrpSpPr/>
          <p:nvPr/>
        </p:nvGrpSpPr>
        <p:grpSpPr>
          <a:xfrm>
            <a:off x="5342847" y="9171422"/>
            <a:ext cx="5774109" cy="2228498"/>
            <a:chOff x="0" y="0"/>
            <a:chExt cx="5774108" cy="2228497"/>
          </a:xfrm>
        </p:grpSpPr>
        <p:sp>
          <p:nvSpPr>
            <p:cNvPr id="2101" name="title here"/>
            <p:cNvSpPr txBox="1"/>
            <p:nvPr/>
          </p:nvSpPr>
          <p:spPr>
            <a:xfrm>
              <a:off x="1828198" y="393700"/>
              <a:ext cx="394591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title here</a:t>
              </a:r>
            </a:p>
          </p:txBody>
        </p:sp>
        <p:sp>
          <p:nvSpPr>
            <p:cNvPr id="2102" name="Lorem ipsum dolor sit elit, consect loreretur Lorem ipsum dolor sit elit, consect"/>
            <p:cNvSpPr txBox="1"/>
            <p:nvPr/>
          </p:nvSpPr>
          <p:spPr>
            <a:xfrm>
              <a:off x="1828198" y="1060097"/>
              <a:ext cx="394591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 sit elit, consect</a:t>
              </a:r>
            </a:p>
          </p:txBody>
        </p:sp>
        <p:sp>
          <p:nvSpPr>
            <p:cNvPr id="2103" name="Shape"/>
            <p:cNvSpPr/>
            <p:nvPr/>
          </p:nvSpPr>
          <p:spPr>
            <a:xfrm>
              <a:off x="0" y="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2108" name="Group"/>
          <p:cNvGrpSpPr/>
          <p:nvPr/>
        </p:nvGrpSpPr>
        <p:grpSpPr>
          <a:xfrm>
            <a:off x="5342847" y="2316080"/>
            <a:ext cx="5774109" cy="2228498"/>
            <a:chOff x="0" y="0"/>
            <a:chExt cx="5774108" cy="2228497"/>
          </a:xfrm>
        </p:grpSpPr>
        <p:sp>
          <p:nvSpPr>
            <p:cNvPr id="2105" name="title here"/>
            <p:cNvSpPr txBox="1"/>
            <p:nvPr/>
          </p:nvSpPr>
          <p:spPr>
            <a:xfrm>
              <a:off x="1828198" y="393700"/>
              <a:ext cx="394591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solidFill>
                    <a:srgbClr val="FFFFFF"/>
                  </a:solidFill>
                  <a:latin typeface="+mn-lt"/>
                  <a:ea typeface="+mn-ea"/>
                  <a:cs typeface="+mn-cs"/>
                  <a:sym typeface="Montserrat Bold"/>
                </a:defRPr>
              </a:lvl1pPr>
            </a:lstStyle>
            <a:p>
              <a:r>
                <a:t>title here</a:t>
              </a:r>
            </a:p>
          </p:txBody>
        </p:sp>
        <p:sp>
          <p:nvSpPr>
            <p:cNvPr id="2106" name="Lorem ipsum dolor sit elit, consect loreretur Lorem ipsum dolor sit elit, consect"/>
            <p:cNvSpPr txBox="1"/>
            <p:nvPr/>
          </p:nvSpPr>
          <p:spPr>
            <a:xfrm>
              <a:off x="1828198" y="1060097"/>
              <a:ext cx="394591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Lorem ipsum dolor sit elit, consect</a:t>
              </a:r>
            </a:p>
          </p:txBody>
        </p:sp>
        <p:sp>
          <p:nvSpPr>
            <p:cNvPr id="2107" name="Shape"/>
            <p:cNvSpPr/>
            <p:nvPr/>
          </p:nvSpPr>
          <p:spPr>
            <a:xfrm>
              <a:off x="0" y="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2111" name="Group"/>
          <p:cNvGrpSpPr/>
          <p:nvPr/>
        </p:nvGrpSpPr>
        <p:grpSpPr>
          <a:xfrm>
            <a:off x="15227955" y="2025522"/>
            <a:ext cx="6350001" cy="4710490"/>
            <a:chOff x="0" y="0"/>
            <a:chExt cx="6350000" cy="4710488"/>
          </a:xfrm>
        </p:grpSpPr>
        <p:sp>
          <p:nvSpPr>
            <p:cNvPr id="2109" name="Single…"/>
            <p:cNvSpPr txBox="1"/>
            <p:nvPr/>
          </p:nvSpPr>
          <p:spPr>
            <a:xfrm>
              <a:off x="0" y="697288"/>
              <a:ext cx="6350000" cy="401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9000" spc="0">
                  <a:latin typeface="+mn-lt"/>
                  <a:ea typeface="+mn-ea"/>
                  <a:cs typeface="+mn-cs"/>
                  <a:sym typeface="Montserrat Bold"/>
                </a:defRPr>
              </a:pPr>
              <a:r>
                <a:t>Single</a:t>
              </a:r>
            </a:p>
            <a:p>
              <a:pPr>
                <a:lnSpc>
                  <a:spcPct val="90000"/>
                </a:lnSpc>
                <a:defRPr sz="9000" spc="0">
                  <a:latin typeface="+mn-lt"/>
                  <a:ea typeface="+mn-ea"/>
                  <a:cs typeface="+mn-cs"/>
                  <a:sym typeface="Montserrat Bold"/>
                </a:defRPr>
              </a:pPr>
              <a:r>
                <a:t>photo </a:t>
              </a:r>
              <a:r>
                <a:rPr>
                  <a:solidFill>
                    <a:srgbClr val="D5D5D5"/>
                  </a:solidFill>
                </a:rPr>
                <a:t>showcase</a:t>
              </a:r>
            </a:p>
          </p:txBody>
        </p:sp>
        <p:sp>
          <p:nvSpPr>
            <p:cNvPr id="2110" name="Awesome template"/>
            <p:cNvSpPr txBox="1"/>
            <p:nvPr/>
          </p:nvSpPr>
          <p:spPr>
            <a:xfrm>
              <a:off x="0" y="0"/>
              <a:ext cx="635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Awesome template</a:t>
              </a:r>
            </a:p>
          </p:txBody>
        </p:sp>
      </p:grpSp>
      <p:grpSp>
        <p:nvGrpSpPr>
          <p:cNvPr id="2114" name="Group"/>
          <p:cNvGrpSpPr/>
          <p:nvPr/>
        </p:nvGrpSpPr>
        <p:grpSpPr>
          <a:xfrm>
            <a:off x="15227955" y="9455629"/>
            <a:ext cx="4630185" cy="2234849"/>
            <a:chOff x="0" y="0"/>
            <a:chExt cx="4630183" cy="2234847"/>
          </a:xfrm>
        </p:grpSpPr>
        <p:sp>
          <p:nvSpPr>
            <p:cNvPr id="2112"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113"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115" name="Shape"/>
          <p:cNvSpPr/>
          <p:nvPr/>
        </p:nvSpPr>
        <p:spPr>
          <a:xfrm>
            <a:off x="15227955" y="8506503"/>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096"/>
                                        </p:tgtEl>
                                        <p:attrNameLst>
                                          <p:attrName>style.visibility</p:attrName>
                                        </p:attrNameLst>
                                      </p:cBhvr>
                                      <p:to>
                                        <p:strVal val="visible"/>
                                      </p:to>
                                    </p:set>
                                    <p:anim calcmode="lin" valueType="num">
                                      <p:cBhvr>
                                        <p:cTn id="7" dur="1000" fill="hold"/>
                                        <p:tgtEl>
                                          <p:spTgt spid="2096"/>
                                        </p:tgtEl>
                                        <p:attrNameLst>
                                          <p:attrName>ppt_x</p:attrName>
                                        </p:attrNameLst>
                                      </p:cBhvr>
                                      <p:tavLst>
                                        <p:tav tm="0">
                                          <p:val>
                                            <p:strVal val="#ppt_x"/>
                                          </p:val>
                                        </p:tav>
                                        <p:tav tm="100000">
                                          <p:val>
                                            <p:strVal val="#ppt_x"/>
                                          </p:val>
                                        </p:tav>
                                      </p:tavLst>
                                    </p:anim>
                                    <p:anim calcmode="lin" valueType="num">
                                      <p:cBhvr>
                                        <p:cTn id="8" dur="1000" fill="hold"/>
                                        <p:tgtEl>
                                          <p:spTgt spid="2096"/>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095"/>
                                        </p:tgtEl>
                                        <p:attrNameLst>
                                          <p:attrName>style.visibility</p:attrName>
                                        </p:attrNameLst>
                                      </p:cBhvr>
                                      <p:to>
                                        <p:strVal val="visible"/>
                                      </p:to>
                                    </p:set>
                                    <p:anim calcmode="lin" valueType="num">
                                      <p:cBhvr>
                                        <p:cTn id="11" dur="1000" fill="hold"/>
                                        <p:tgtEl>
                                          <p:spTgt spid="2095"/>
                                        </p:tgtEl>
                                        <p:attrNameLst>
                                          <p:attrName>ppt_x</p:attrName>
                                        </p:attrNameLst>
                                      </p:cBhvr>
                                      <p:tavLst>
                                        <p:tav tm="0">
                                          <p:val>
                                            <p:strVal val="#ppt_x"/>
                                          </p:val>
                                        </p:tav>
                                        <p:tav tm="100000">
                                          <p:val>
                                            <p:strVal val="#ppt_x"/>
                                          </p:val>
                                        </p:tav>
                                      </p:tavLst>
                                    </p:anim>
                                    <p:anim calcmode="lin" valueType="num">
                                      <p:cBhvr>
                                        <p:cTn id="12" dur="1000" fill="hold"/>
                                        <p:tgtEl>
                                          <p:spTgt spid="2095"/>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108"/>
                                        </p:tgtEl>
                                        <p:attrNameLst>
                                          <p:attrName>style.visibility</p:attrName>
                                        </p:attrNameLst>
                                      </p:cBhvr>
                                      <p:to>
                                        <p:strVal val="visible"/>
                                      </p:to>
                                    </p:set>
                                    <p:anim calcmode="lin" valueType="num">
                                      <p:cBhvr>
                                        <p:cTn id="15" dur="1000" fill="hold"/>
                                        <p:tgtEl>
                                          <p:spTgt spid="2108"/>
                                        </p:tgtEl>
                                        <p:attrNameLst>
                                          <p:attrName>ppt_x</p:attrName>
                                        </p:attrNameLst>
                                      </p:cBhvr>
                                      <p:tavLst>
                                        <p:tav tm="0">
                                          <p:val>
                                            <p:strVal val="0-#ppt_w/2"/>
                                          </p:val>
                                        </p:tav>
                                        <p:tav tm="100000">
                                          <p:val>
                                            <p:strVal val="#ppt_x"/>
                                          </p:val>
                                        </p:tav>
                                      </p:tavLst>
                                    </p:anim>
                                    <p:anim calcmode="lin" valueType="num">
                                      <p:cBhvr>
                                        <p:cTn id="16" dur="1000" fill="hold"/>
                                        <p:tgtEl>
                                          <p:spTgt spid="2108"/>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2100"/>
                                        </p:tgtEl>
                                        <p:attrNameLst>
                                          <p:attrName>style.visibility</p:attrName>
                                        </p:attrNameLst>
                                      </p:cBhvr>
                                      <p:to>
                                        <p:strVal val="visible"/>
                                      </p:to>
                                    </p:set>
                                    <p:anim calcmode="lin" valueType="num">
                                      <p:cBhvr>
                                        <p:cTn id="19" dur="1000" fill="hold"/>
                                        <p:tgtEl>
                                          <p:spTgt spid="2100"/>
                                        </p:tgtEl>
                                        <p:attrNameLst>
                                          <p:attrName>ppt_x</p:attrName>
                                        </p:attrNameLst>
                                      </p:cBhvr>
                                      <p:tavLst>
                                        <p:tav tm="0">
                                          <p:val>
                                            <p:strVal val="0-#ppt_w/2"/>
                                          </p:val>
                                        </p:tav>
                                        <p:tav tm="100000">
                                          <p:val>
                                            <p:strVal val="#ppt_x"/>
                                          </p:val>
                                        </p:tav>
                                      </p:tavLst>
                                    </p:anim>
                                    <p:anim calcmode="lin" valueType="num">
                                      <p:cBhvr>
                                        <p:cTn id="20" dur="1000" fill="hold"/>
                                        <p:tgtEl>
                                          <p:spTgt spid="2100"/>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2104"/>
                                        </p:tgtEl>
                                        <p:attrNameLst>
                                          <p:attrName>style.visibility</p:attrName>
                                        </p:attrNameLst>
                                      </p:cBhvr>
                                      <p:to>
                                        <p:strVal val="visible"/>
                                      </p:to>
                                    </p:set>
                                    <p:anim calcmode="lin" valueType="num">
                                      <p:cBhvr>
                                        <p:cTn id="23" dur="1000" fill="hold"/>
                                        <p:tgtEl>
                                          <p:spTgt spid="2104"/>
                                        </p:tgtEl>
                                        <p:attrNameLst>
                                          <p:attrName>ppt_x</p:attrName>
                                        </p:attrNameLst>
                                      </p:cBhvr>
                                      <p:tavLst>
                                        <p:tav tm="0">
                                          <p:val>
                                            <p:strVal val="0-#ppt_w/2"/>
                                          </p:val>
                                        </p:tav>
                                        <p:tav tm="100000">
                                          <p:val>
                                            <p:strVal val="#ppt_x"/>
                                          </p:val>
                                        </p:tav>
                                      </p:tavLst>
                                    </p:anim>
                                    <p:anim calcmode="lin" valueType="num">
                                      <p:cBhvr>
                                        <p:cTn id="24" dur="1000" fill="hold"/>
                                        <p:tgtEl>
                                          <p:spTgt spid="2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5" grpId="2" animBg="1" advAuto="0"/>
      <p:bldP spid="2096" grpId="1" animBg="1" advAuto="0"/>
      <p:bldP spid="2100" grpId="4" animBg="1" advAuto="0"/>
      <p:bldP spid="2104" grpId="5" animBg="1" advAuto="0"/>
      <p:bldP spid="2108"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7" name="samia-liamani-3DhS00cyC9A-unsplash.jpg"/>
          <p:cNvPicPr>
            <a:picLocks noGrp="1" noChangeAspect="1"/>
          </p:cNvPicPr>
          <p:nvPr>
            <p:ph type="pic" idx="21"/>
          </p:nvPr>
        </p:nvPicPr>
        <p:blipFill>
          <a:blip r:embed="rId2">
            <a:extLst>
              <a:ext uri="{28A0092B-C50C-407E-A947-70E740481C1C}">
                <a14:useLocalDpi xmlns:a14="http://schemas.microsoft.com/office/drawing/2010/main" val="0"/>
              </a:ext>
            </a:extLst>
          </a:blip>
          <a:srcRect l="31633" r="31633"/>
          <a:stretch/>
        </p:blipFill>
        <p:spPr>
          <a:xfrm>
            <a:off x="8128000" y="1270000"/>
            <a:ext cx="8128001" cy="12446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540" y="0"/>
                  <a:pt x="8290" y="144"/>
                  <a:pt x="7106" y="426"/>
                </a:cubicBezTo>
                <a:cubicBezTo>
                  <a:pt x="4107" y="1139"/>
                  <a:pt x="1744" y="2682"/>
                  <a:pt x="652" y="4641"/>
                </a:cubicBezTo>
                <a:cubicBezTo>
                  <a:pt x="0" y="5869"/>
                  <a:pt x="0" y="7712"/>
                  <a:pt x="0" y="10782"/>
                </a:cubicBezTo>
                <a:lnTo>
                  <a:pt x="0" y="19350"/>
                </a:lnTo>
                <a:cubicBezTo>
                  <a:pt x="0" y="20190"/>
                  <a:pt x="1" y="20931"/>
                  <a:pt x="15" y="21600"/>
                </a:cubicBezTo>
                <a:lnTo>
                  <a:pt x="21585" y="21600"/>
                </a:lnTo>
                <a:cubicBezTo>
                  <a:pt x="21599" y="20931"/>
                  <a:pt x="21600" y="20190"/>
                  <a:pt x="21600" y="19350"/>
                </a:cubicBezTo>
                <a:lnTo>
                  <a:pt x="21600" y="10782"/>
                </a:lnTo>
                <a:cubicBezTo>
                  <a:pt x="21600" y="7712"/>
                  <a:pt x="21600" y="5869"/>
                  <a:pt x="20948" y="4641"/>
                </a:cubicBezTo>
                <a:cubicBezTo>
                  <a:pt x="19856" y="2682"/>
                  <a:pt x="17493" y="1139"/>
                  <a:pt x="14494" y="426"/>
                </a:cubicBezTo>
                <a:cubicBezTo>
                  <a:pt x="13310" y="144"/>
                  <a:pt x="12060" y="0"/>
                  <a:pt x="10800" y="0"/>
                </a:cubicBezTo>
                <a:close/>
              </a:path>
            </a:pathLst>
          </a:custGeom>
        </p:spPr>
      </p:pic>
      <p:grpSp>
        <p:nvGrpSpPr>
          <p:cNvPr id="2120" name="Group"/>
          <p:cNvGrpSpPr/>
          <p:nvPr/>
        </p:nvGrpSpPr>
        <p:grpSpPr>
          <a:xfrm>
            <a:off x="1792697" y="6583409"/>
            <a:ext cx="5405469" cy="3500621"/>
            <a:chOff x="0" y="0"/>
            <a:chExt cx="5405467" cy="3500620"/>
          </a:xfrm>
        </p:grpSpPr>
        <p:sp>
          <p:nvSpPr>
            <p:cNvPr id="2118" name="White cup that makes life pretty easier"/>
            <p:cNvSpPr txBox="1"/>
            <p:nvPr/>
          </p:nvSpPr>
          <p:spPr>
            <a:xfrm>
              <a:off x="0" y="697289"/>
              <a:ext cx="5405467" cy="280333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rPr lang="en-US" dirty="0"/>
                <a:t>Coffee can</a:t>
              </a:r>
              <a:r>
                <a:rPr dirty="0"/>
                <a:t> make life easier</a:t>
              </a:r>
            </a:p>
          </p:txBody>
        </p:sp>
        <p:sp>
          <p:nvSpPr>
            <p:cNvPr id="2119" name="Image slide"/>
            <p:cNvSpPr txBox="1"/>
            <p:nvPr/>
          </p:nvSpPr>
          <p:spPr>
            <a:xfrm>
              <a:off x="0" y="0"/>
              <a:ext cx="5405467"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Image slide</a:t>
              </a:r>
            </a:p>
          </p:txBody>
        </p:sp>
      </p:grpSp>
      <p:sp>
        <p:nvSpPr>
          <p:cNvPr id="2121" name="Shape"/>
          <p:cNvSpPr/>
          <p:nvPr/>
        </p:nvSpPr>
        <p:spPr>
          <a:xfrm rot="5400000">
            <a:off x="1839644" y="4672693"/>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124" name="Group"/>
          <p:cNvGrpSpPr/>
          <p:nvPr/>
        </p:nvGrpSpPr>
        <p:grpSpPr>
          <a:xfrm>
            <a:off x="17685681" y="3570618"/>
            <a:ext cx="4630184" cy="2234848"/>
            <a:chOff x="0" y="0"/>
            <a:chExt cx="4630183" cy="2234847"/>
          </a:xfrm>
        </p:grpSpPr>
        <p:sp>
          <p:nvSpPr>
            <p:cNvPr id="2122"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123"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125" name="Shape"/>
          <p:cNvSpPr/>
          <p:nvPr/>
        </p:nvSpPr>
        <p:spPr>
          <a:xfrm>
            <a:off x="17685681" y="2621491"/>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128" name="Group"/>
          <p:cNvGrpSpPr/>
          <p:nvPr/>
        </p:nvGrpSpPr>
        <p:grpSpPr>
          <a:xfrm>
            <a:off x="17685681" y="8859660"/>
            <a:ext cx="4630184" cy="2234849"/>
            <a:chOff x="0" y="0"/>
            <a:chExt cx="4630183" cy="2234847"/>
          </a:xfrm>
        </p:grpSpPr>
        <p:sp>
          <p:nvSpPr>
            <p:cNvPr id="2126"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127"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129" name="Shape"/>
          <p:cNvSpPr/>
          <p:nvPr/>
        </p:nvSpPr>
        <p:spPr>
          <a:xfrm>
            <a:off x="17685681" y="7910534"/>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117"/>
                                        </p:tgtEl>
                                        <p:attrNameLst>
                                          <p:attrName>style.visibility</p:attrName>
                                        </p:attrNameLst>
                                      </p:cBhvr>
                                      <p:to>
                                        <p:strVal val="visible"/>
                                      </p:to>
                                    </p:set>
                                    <p:anim calcmode="lin" valueType="num">
                                      <p:cBhvr>
                                        <p:cTn id="7" dur="1000" fill="hold"/>
                                        <p:tgtEl>
                                          <p:spTgt spid="2117"/>
                                        </p:tgtEl>
                                        <p:attrNameLst>
                                          <p:attrName>ppt_x</p:attrName>
                                        </p:attrNameLst>
                                      </p:cBhvr>
                                      <p:tavLst>
                                        <p:tav tm="0">
                                          <p:val>
                                            <p:strVal val="#ppt_x"/>
                                          </p:val>
                                        </p:tav>
                                        <p:tav tm="100000">
                                          <p:val>
                                            <p:strVal val="#ppt_x"/>
                                          </p:val>
                                        </p:tav>
                                      </p:tavLst>
                                    </p:anim>
                                    <p:anim calcmode="lin" valueType="num">
                                      <p:cBhvr>
                                        <p:cTn id="8" dur="1000" fill="hold"/>
                                        <p:tgtEl>
                                          <p:spTgt spid="2117"/>
                                        </p:tgtEl>
                                        <p:attrNameLst>
                                          <p:attrName>ppt_y</p:attrName>
                                        </p:attrNameLst>
                                      </p:cBhvr>
                                      <p:tavLst>
                                        <p:tav tm="0">
                                          <p:val>
                                            <p:strVal val="1+#ppt_h/2"/>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2124"/>
                                        </p:tgtEl>
                                        <p:attrNameLst>
                                          <p:attrName>style.visibility</p:attrName>
                                        </p:attrNameLst>
                                      </p:cBhvr>
                                      <p:to>
                                        <p:strVal val="visible"/>
                                      </p:to>
                                    </p:set>
                                    <p:anim calcmode="lin" valueType="num">
                                      <p:cBhvr>
                                        <p:cTn id="11" dur="1000" fill="hold"/>
                                        <p:tgtEl>
                                          <p:spTgt spid="2124"/>
                                        </p:tgtEl>
                                        <p:attrNameLst>
                                          <p:attrName>ppt_x</p:attrName>
                                        </p:attrNameLst>
                                      </p:cBhvr>
                                      <p:tavLst>
                                        <p:tav tm="0">
                                          <p:val>
                                            <p:strVal val="1+#ppt_w/2"/>
                                          </p:val>
                                        </p:tav>
                                        <p:tav tm="100000">
                                          <p:val>
                                            <p:strVal val="#ppt_x"/>
                                          </p:val>
                                        </p:tav>
                                      </p:tavLst>
                                    </p:anim>
                                    <p:anim calcmode="lin" valueType="num">
                                      <p:cBhvr>
                                        <p:cTn id="12" dur="1000" fill="hold"/>
                                        <p:tgtEl>
                                          <p:spTgt spid="2124"/>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2128"/>
                                        </p:tgtEl>
                                        <p:attrNameLst>
                                          <p:attrName>style.visibility</p:attrName>
                                        </p:attrNameLst>
                                      </p:cBhvr>
                                      <p:to>
                                        <p:strVal val="visible"/>
                                      </p:to>
                                    </p:set>
                                    <p:anim calcmode="lin" valueType="num">
                                      <p:cBhvr>
                                        <p:cTn id="15" dur="1000" fill="hold"/>
                                        <p:tgtEl>
                                          <p:spTgt spid="2128"/>
                                        </p:tgtEl>
                                        <p:attrNameLst>
                                          <p:attrName>ppt_x</p:attrName>
                                        </p:attrNameLst>
                                      </p:cBhvr>
                                      <p:tavLst>
                                        <p:tav tm="0">
                                          <p:val>
                                            <p:strVal val="1+#ppt_w/2"/>
                                          </p:val>
                                        </p:tav>
                                        <p:tav tm="100000">
                                          <p:val>
                                            <p:strVal val="#ppt_x"/>
                                          </p:val>
                                        </p:tav>
                                      </p:tavLst>
                                    </p:anim>
                                    <p:anim calcmode="lin" valueType="num">
                                      <p:cBhvr>
                                        <p:cTn id="16" dur="1000" fill="hold"/>
                                        <p:tgtEl>
                                          <p:spTgt spid="2128"/>
                                        </p:tgtEl>
                                        <p:attrNameLst>
                                          <p:attrName>ppt_y</p:attrName>
                                        </p:attrNameLst>
                                      </p:cBhvr>
                                      <p:tavLst>
                                        <p:tav tm="0">
                                          <p:val>
                                            <p:strVal val="#ppt_y"/>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2121"/>
                                        </p:tgtEl>
                                        <p:attrNameLst>
                                          <p:attrName>style.visibility</p:attrName>
                                        </p:attrNameLst>
                                      </p:cBhvr>
                                      <p:to>
                                        <p:strVal val="visible"/>
                                      </p:to>
                                    </p:set>
                                    <p:anim calcmode="lin" valueType="num">
                                      <p:cBhvr>
                                        <p:cTn id="19" dur="1000" fill="hold"/>
                                        <p:tgtEl>
                                          <p:spTgt spid="2121"/>
                                        </p:tgtEl>
                                        <p:attrNameLst>
                                          <p:attrName>ppt_x</p:attrName>
                                        </p:attrNameLst>
                                      </p:cBhvr>
                                      <p:tavLst>
                                        <p:tav tm="0">
                                          <p:val>
                                            <p:strVal val="#ppt_x"/>
                                          </p:val>
                                        </p:tav>
                                        <p:tav tm="100000">
                                          <p:val>
                                            <p:strVal val="#ppt_x"/>
                                          </p:val>
                                        </p:tav>
                                      </p:tavLst>
                                    </p:anim>
                                    <p:anim calcmode="lin" valueType="num">
                                      <p:cBhvr>
                                        <p:cTn id="20" dur="1000" fill="hold"/>
                                        <p:tgtEl>
                                          <p:spTgt spid="21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7" grpId="1" animBg="1" advAuto="0"/>
      <p:bldP spid="2121" grpId="4" animBg="1" advAuto="0"/>
      <p:bldP spid="2124" grpId="2" animBg="1" advAuto="0"/>
      <p:bldP spid="2128"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1" name="chuttersnap-126912.jpg"/>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24384001" cy="13715982"/>
          </a:xfrm>
          <a:prstGeom prst="rect">
            <a:avLst/>
          </a:prstGeom>
          <a:ln w="12700">
            <a:miter lim="400000"/>
          </a:ln>
        </p:spPr>
      </p:pic>
      <p:sp>
        <p:nvSpPr>
          <p:cNvPr id="2132" name="Rectangle"/>
          <p:cNvSpPr/>
          <p:nvPr/>
        </p:nvSpPr>
        <p:spPr>
          <a:xfrm>
            <a:off x="12192000" y="-1"/>
            <a:ext cx="12192000" cy="13716001"/>
          </a:xfrm>
          <a:prstGeom prst="rect">
            <a:avLst/>
          </a:prstGeom>
          <a:solidFill>
            <a:srgbClr val="FFFFFF">
              <a:alpha val="9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135" name="Group"/>
          <p:cNvGrpSpPr/>
          <p:nvPr/>
        </p:nvGrpSpPr>
        <p:grpSpPr>
          <a:xfrm>
            <a:off x="14478000" y="2285999"/>
            <a:ext cx="7620000" cy="4539365"/>
            <a:chOff x="0" y="0"/>
            <a:chExt cx="7620000" cy="4539363"/>
          </a:xfrm>
        </p:grpSpPr>
        <p:sp>
          <p:nvSpPr>
            <p:cNvPr id="2133" name="The girl…"/>
            <p:cNvSpPr txBox="1"/>
            <p:nvPr/>
          </p:nvSpPr>
          <p:spPr>
            <a:xfrm>
              <a:off x="0" y="697288"/>
              <a:ext cx="7620000" cy="3842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9000" spc="0">
                  <a:latin typeface="+mn-lt"/>
                  <a:ea typeface="+mn-ea"/>
                  <a:cs typeface="+mn-cs"/>
                  <a:sym typeface="Montserrat Bold"/>
                </a:defRPr>
              </a:pPr>
              <a:r>
                <a:rPr dirty="0"/>
                <a:t>The </a:t>
              </a:r>
              <a:r>
                <a:rPr lang="en-US" dirty="0"/>
                <a:t>building</a:t>
              </a:r>
              <a:endParaRPr dirty="0"/>
            </a:p>
            <a:p>
              <a:pPr>
                <a:lnSpc>
                  <a:spcPct val="90000"/>
                </a:lnSpc>
                <a:defRPr sz="9000" spc="0">
                  <a:latin typeface="+mn-lt"/>
                  <a:ea typeface="+mn-ea"/>
                  <a:cs typeface="+mn-cs"/>
                  <a:sym typeface="Montserrat Bold"/>
                </a:defRPr>
              </a:pPr>
              <a:r>
                <a:rPr dirty="0"/>
                <a:t>and the architect</a:t>
              </a:r>
            </a:p>
          </p:txBody>
        </p:sp>
        <p:sp>
          <p:nvSpPr>
            <p:cNvPr id="2134" name="Awesome template"/>
            <p:cNvSpPr txBox="1"/>
            <p:nvPr/>
          </p:nvSpPr>
          <p:spPr>
            <a:xfrm>
              <a:off x="0" y="0"/>
              <a:ext cx="762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Awesome template</a:t>
              </a:r>
            </a:p>
          </p:txBody>
        </p:sp>
      </p:grpSp>
      <p:sp>
        <p:nvSpPr>
          <p:cNvPr id="2136" name="Shape"/>
          <p:cNvSpPr/>
          <p:nvPr/>
        </p:nvSpPr>
        <p:spPr>
          <a:xfrm>
            <a:off x="11671013" y="3917460"/>
            <a:ext cx="1991868" cy="2144857"/>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rgbClr val="F47920"/>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141" name="Group"/>
          <p:cNvGrpSpPr/>
          <p:nvPr/>
        </p:nvGrpSpPr>
        <p:grpSpPr>
          <a:xfrm>
            <a:off x="14583510" y="8585801"/>
            <a:ext cx="3175001" cy="1926375"/>
            <a:chOff x="0" y="0"/>
            <a:chExt cx="3175000" cy="1926373"/>
          </a:xfrm>
        </p:grpSpPr>
        <p:sp>
          <p:nvSpPr>
            <p:cNvPr id="2137"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13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139"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140"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146" name="Group"/>
          <p:cNvGrpSpPr/>
          <p:nvPr/>
        </p:nvGrpSpPr>
        <p:grpSpPr>
          <a:xfrm>
            <a:off x="19028510" y="8585801"/>
            <a:ext cx="3175001" cy="1926375"/>
            <a:chOff x="0" y="0"/>
            <a:chExt cx="3175000" cy="1926373"/>
          </a:xfrm>
        </p:grpSpPr>
        <p:sp>
          <p:nvSpPr>
            <p:cNvPr id="2142"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143"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144"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145"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rPr dirty="0"/>
                <a:t>2</a:t>
              </a: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131"/>
                                        </p:tgtEl>
                                        <p:attrNameLst>
                                          <p:attrName>style.visibility</p:attrName>
                                        </p:attrNameLst>
                                      </p:cBhvr>
                                      <p:to>
                                        <p:strVal val="visible"/>
                                      </p:to>
                                    </p:set>
                                    <p:anim calcmode="lin" valueType="num">
                                      <p:cBhvr>
                                        <p:cTn id="7" dur="1000" fill="hold"/>
                                        <p:tgtEl>
                                          <p:spTgt spid="2131"/>
                                        </p:tgtEl>
                                        <p:attrNameLst>
                                          <p:attrName>ppt_x</p:attrName>
                                        </p:attrNameLst>
                                      </p:cBhvr>
                                      <p:tavLst>
                                        <p:tav tm="0">
                                          <p:val>
                                            <p:strVal val="#ppt_x"/>
                                          </p:val>
                                        </p:tav>
                                        <p:tav tm="100000">
                                          <p:val>
                                            <p:strVal val="#ppt_x"/>
                                          </p:val>
                                        </p:tav>
                                      </p:tavLst>
                                    </p:anim>
                                    <p:anim calcmode="lin" valueType="num">
                                      <p:cBhvr>
                                        <p:cTn id="8" dur="1000" fill="hold"/>
                                        <p:tgtEl>
                                          <p:spTgt spid="2131"/>
                                        </p:tgtEl>
                                        <p:attrNameLst>
                                          <p:attrName>ppt_y</p:attrName>
                                        </p:attrNameLst>
                                      </p:cBhvr>
                                      <p:tavLst>
                                        <p:tav tm="0">
                                          <p:val>
                                            <p:strVal val="1+#ppt_h/2"/>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2132"/>
                                        </p:tgtEl>
                                        <p:attrNameLst>
                                          <p:attrName>style.visibility</p:attrName>
                                        </p:attrNameLst>
                                      </p:cBhvr>
                                      <p:to>
                                        <p:strVal val="visible"/>
                                      </p:to>
                                    </p:set>
                                    <p:anim calcmode="lin" valueType="num">
                                      <p:cBhvr>
                                        <p:cTn id="11" dur="1000" fill="hold"/>
                                        <p:tgtEl>
                                          <p:spTgt spid="2132"/>
                                        </p:tgtEl>
                                        <p:attrNameLst>
                                          <p:attrName>ppt_x</p:attrName>
                                        </p:attrNameLst>
                                      </p:cBhvr>
                                      <p:tavLst>
                                        <p:tav tm="0">
                                          <p:val>
                                            <p:strVal val="1+#ppt_w/2"/>
                                          </p:val>
                                        </p:tav>
                                        <p:tav tm="100000">
                                          <p:val>
                                            <p:strVal val="#ppt_x"/>
                                          </p:val>
                                        </p:tav>
                                      </p:tavLst>
                                    </p:anim>
                                    <p:anim calcmode="lin" valueType="num">
                                      <p:cBhvr>
                                        <p:cTn id="12" dur="1000" fill="hold"/>
                                        <p:tgtEl>
                                          <p:spTgt spid="2132"/>
                                        </p:tgtEl>
                                        <p:attrNameLst>
                                          <p:attrName>ppt_y</p:attrName>
                                        </p:attrNameLst>
                                      </p:cBhvr>
                                      <p:tavLst>
                                        <p:tav tm="0">
                                          <p:val>
                                            <p:strVal val="#ppt_y"/>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2135"/>
                                        </p:tgtEl>
                                        <p:attrNameLst>
                                          <p:attrName>style.visibility</p:attrName>
                                        </p:attrNameLst>
                                      </p:cBhvr>
                                      <p:to>
                                        <p:strVal val="visible"/>
                                      </p:to>
                                    </p:set>
                                    <p:anim calcmode="lin" valueType="num">
                                      <p:cBhvr>
                                        <p:cTn id="15" dur="1000" fill="hold"/>
                                        <p:tgtEl>
                                          <p:spTgt spid="2135"/>
                                        </p:tgtEl>
                                        <p:attrNameLst>
                                          <p:attrName>ppt_x</p:attrName>
                                        </p:attrNameLst>
                                      </p:cBhvr>
                                      <p:tavLst>
                                        <p:tav tm="0">
                                          <p:val>
                                            <p:strVal val="#ppt_x"/>
                                          </p:val>
                                        </p:tav>
                                        <p:tav tm="100000">
                                          <p:val>
                                            <p:strVal val="#ppt_x"/>
                                          </p:val>
                                        </p:tav>
                                      </p:tavLst>
                                    </p:anim>
                                    <p:anim calcmode="lin" valueType="num">
                                      <p:cBhvr>
                                        <p:cTn id="16" dur="1000" fill="hold"/>
                                        <p:tgtEl>
                                          <p:spTgt spid="2135"/>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141"/>
                                        </p:tgtEl>
                                        <p:attrNameLst>
                                          <p:attrName>style.visibility</p:attrName>
                                        </p:attrNameLst>
                                      </p:cBhvr>
                                      <p:to>
                                        <p:strVal val="visible"/>
                                      </p:to>
                                    </p:set>
                                    <p:anim calcmode="lin" valueType="num">
                                      <p:cBhvr>
                                        <p:cTn id="19" dur="1000" fill="hold"/>
                                        <p:tgtEl>
                                          <p:spTgt spid="2141"/>
                                        </p:tgtEl>
                                        <p:attrNameLst>
                                          <p:attrName>ppt_x</p:attrName>
                                        </p:attrNameLst>
                                      </p:cBhvr>
                                      <p:tavLst>
                                        <p:tav tm="0">
                                          <p:val>
                                            <p:strVal val="#ppt_x"/>
                                          </p:val>
                                        </p:tav>
                                        <p:tav tm="100000">
                                          <p:val>
                                            <p:strVal val="#ppt_x"/>
                                          </p:val>
                                        </p:tav>
                                      </p:tavLst>
                                    </p:anim>
                                    <p:anim calcmode="lin" valueType="num">
                                      <p:cBhvr>
                                        <p:cTn id="20" dur="1000" fill="hold"/>
                                        <p:tgtEl>
                                          <p:spTgt spid="214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146"/>
                                        </p:tgtEl>
                                        <p:attrNameLst>
                                          <p:attrName>style.visibility</p:attrName>
                                        </p:attrNameLst>
                                      </p:cBhvr>
                                      <p:to>
                                        <p:strVal val="visible"/>
                                      </p:to>
                                    </p:set>
                                    <p:anim calcmode="lin" valueType="num">
                                      <p:cBhvr>
                                        <p:cTn id="23" dur="1000" fill="hold"/>
                                        <p:tgtEl>
                                          <p:spTgt spid="2146"/>
                                        </p:tgtEl>
                                        <p:attrNameLst>
                                          <p:attrName>ppt_x</p:attrName>
                                        </p:attrNameLst>
                                      </p:cBhvr>
                                      <p:tavLst>
                                        <p:tav tm="0">
                                          <p:val>
                                            <p:strVal val="#ppt_x"/>
                                          </p:val>
                                        </p:tav>
                                        <p:tav tm="100000">
                                          <p:val>
                                            <p:strVal val="#ppt_x"/>
                                          </p:val>
                                        </p:tav>
                                      </p:tavLst>
                                    </p:anim>
                                    <p:anim calcmode="lin" valueType="num">
                                      <p:cBhvr>
                                        <p:cTn id="24" dur="1000" fill="hold"/>
                                        <p:tgtEl>
                                          <p:spTgt spid="2146"/>
                                        </p:tgtEl>
                                        <p:attrNameLst>
                                          <p:attrName>ppt_y</p:attrName>
                                        </p:attrNameLst>
                                      </p:cBhvr>
                                      <p:tavLst>
                                        <p:tav tm="0">
                                          <p:val>
                                            <p:strVal val="1+#ppt_h/2"/>
                                          </p:val>
                                        </p:tav>
                                        <p:tav tm="100000">
                                          <p:val>
                                            <p:strVal val="#ppt_y"/>
                                          </p:val>
                                        </p:tav>
                                      </p:tavLst>
                                    </p:anim>
                                  </p:childTnLst>
                                </p:cTn>
                              </p:par>
                              <p:par>
                                <p:cTn id="25" presetID="2" presetClass="entr" presetSubtype="8" accel="50000" decel="50000" fill="hold" grpId="6" nodeType="withEffect">
                                  <p:stCondLst>
                                    <p:cond delay="2500"/>
                                  </p:stCondLst>
                                  <p:iterate>
                                    <p:tmAbs val="0"/>
                                  </p:iterate>
                                  <p:childTnLst>
                                    <p:set>
                                      <p:cBhvr>
                                        <p:cTn id="26" fill="hold"/>
                                        <p:tgtEl>
                                          <p:spTgt spid="2136"/>
                                        </p:tgtEl>
                                        <p:attrNameLst>
                                          <p:attrName>style.visibility</p:attrName>
                                        </p:attrNameLst>
                                      </p:cBhvr>
                                      <p:to>
                                        <p:strVal val="visible"/>
                                      </p:to>
                                    </p:set>
                                    <p:anim calcmode="lin" valueType="num">
                                      <p:cBhvr>
                                        <p:cTn id="27" dur="1000" fill="hold"/>
                                        <p:tgtEl>
                                          <p:spTgt spid="2136"/>
                                        </p:tgtEl>
                                        <p:attrNameLst>
                                          <p:attrName>ppt_x</p:attrName>
                                        </p:attrNameLst>
                                      </p:cBhvr>
                                      <p:tavLst>
                                        <p:tav tm="0">
                                          <p:val>
                                            <p:strVal val="0-#ppt_w/2"/>
                                          </p:val>
                                        </p:tav>
                                        <p:tav tm="100000">
                                          <p:val>
                                            <p:strVal val="#ppt_x"/>
                                          </p:val>
                                        </p:tav>
                                      </p:tavLst>
                                    </p:anim>
                                    <p:anim calcmode="lin" valueType="num">
                                      <p:cBhvr>
                                        <p:cTn id="28" dur="1000" fill="hold"/>
                                        <p:tgtEl>
                                          <p:spTgt spid="21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1" grpId="1" animBg="1" advAuto="0"/>
      <p:bldP spid="2132" grpId="2" animBg="1" advAuto="0"/>
      <p:bldP spid="2135" grpId="3" animBg="1" advAuto="0"/>
      <p:bldP spid="2136" grpId="6" animBg="1" advAuto="0"/>
      <p:bldP spid="2141" grpId="4" animBg="1" advAuto="0"/>
      <p:bldP spid="2146" grpId="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 name="Group"/>
          <p:cNvGrpSpPr/>
          <p:nvPr/>
        </p:nvGrpSpPr>
        <p:grpSpPr>
          <a:xfrm>
            <a:off x="13275281" y="1745680"/>
            <a:ext cx="8731251" cy="4687625"/>
            <a:chOff x="0" y="0"/>
            <a:chExt cx="8731250" cy="4687623"/>
          </a:xfrm>
        </p:grpSpPr>
        <p:pic>
          <p:nvPicPr>
            <p:cNvPr id="2148" name="JPEG image 8.jpeg"/>
            <p:cNvPicPr>
              <a:picLocks noChangeAspect="1"/>
            </p:cNvPicPr>
            <p:nvPr/>
          </p:nvPicPr>
          <p:blipFill>
            <a:blip r:embed="rId2">
              <a:extLst>
                <a:ext uri="{28A0092B-C50C-407E-A947-70E740481C1C}">
                  <a14:useLocalDpi xmlns:a14="http://schemas.microsoft.com/office/drawing/2010/main" val="0"/>
                </a:ext>
              </a:extLst>
            </a:blip>
            <a:srcRect t="9409" b="9409"/>
            <a:stretch/>
          </p:blipFill>
          <p:spPr>
            <a:xfrm>
              <a:off x="0" y="700616"/>
              <a:ext cx="8731068" cy="3987007"/>
            </a:xfrm>
            <a:custGeom>
              <a:avLst/>
              <a:gdLst/>
              <a:ahLst/>
              <a:cxnLst>
                <a:cxn ang="0">
                  <a:pos x="wd2" y="hd2"/>
                </a:cxn>
                <a:cxn ang="5400000">
                  <a:pos x="wd2" y="hd2"/>
                </a:cxn>
                <a:cxn ang="10800000">
                  <a:pos x="wd2" y="hd2"/>
                </a:cxn>
                <a:cxn ang="16200000">
                  <a:pos x="wd2" y="hd2"/>
                </a:cxn>
              </a:cxnLst>
              <a:rect l="0" t="0" r="r" b="b"/>
              <a:pathLst>
                <a:path w="21600" h="21598" extrusionOk="0">
                  <a:moveTo>
                    <a:pt x="2034" y="0"/>
                  </a:moveTo>
                  <a:cubicBezTo>
                    <a:pt x="1437" y="0"/>
                    <a:pt x="1080" y="-1"/>
                    <a:pt x="841" y="217"/>
                  </a:cubicBezTo>
                  <a:cubicBezTo>
                    <a:pt x="497" y="491"/>
                    <a:pt x="225" y="1087"/>
                    <a:pt x="100" y="1840"/>
                  </a:cubicBezTo>
                  <a:cubicBezTo>
                    <a:pt x="0" y="2363"/>
                    <a:pt x="0" y="3146"/>
                    <a:pt x="0" y="4452"/>
                  </a:cubicBezTo>
                  <a:lnTo>
                    <a:pt x="0" y="17145"/>
                  </a:lnTo>
                  <a:cubicBezTo>
                    <a:pt x="0" y="18452"/>
                    <a:pt x="0" y="19235"/>
                    <a:pt x="100" y="19758"/>
                  </a:cubicBezTo>
                  <a:cubicBezTo>
                    <a:pt x="225" y="20511"/>
                    <a:pt x="497" y="21107"/>
                    <a:pt x="841" y="21381"/>
                  </a:cubicBezTo>
                  <a:cubicBezTo>
                    <a:pt x="1080" y="21599"/>
                    <a:pt x="1437" y="21598"/>
                    <a:pt x="2034" y="21598"/>
                  </a:cubicBezTo>
                  <a:lnTo>
                    <a:pt x="19566" y="21598"/>
                  </a:lnTo>
                  <a:cubicBezTo>
                    <a:pt x="20162" y="21598"/>
                    <a:pt x="20521" y="21599"/>
                    <a:pt x="20760" y="21381"/>
                  </a:cubicBezTo>
                  <a:cubicBezTo>
                    <a:pt x="21104" y="21107"/>
                    <a:pt x="21375" y="20511"/>
                    <a:pt x="21500" y="19758"/>
                  </a:cubicBezTo>
                  <a:cubicBezTo>
                    <a:pt x="21600" y="19235"/>
                    <a:pt x="21600" y="18452"/>
                    <a:pt x="21600" y="17145"/>
                  </a:cubicBezTo>
                  <a:lnTo>
                    <a:pt x="21600" y="4452"/>
                  </a:lnTo>
                  <a:cubicBezTo>
                    <a:pt x="21600" y="3146"/>
                    <a:pt x="21600" y="2363"/>
                    <a:pt x="21500" y="1840"/>
                  </a:cubicBezTo>
                  <a:cubicBezTo>
                    <a:pt x="21375" y="1087"/>
                    <a:pt x="21104" y="491"/>
                    <a:pt x="20760" y="217"/>
                  </a:cubicBezTo>
                  <a:cubicBezTo>
                    <a:pt x="20521" y="-1"/>
                    <a:pt x="20162" y="0"/>
                    <a:pt x="19566" y="0"/>
                  </a:cubicBezTo>
                  <a:lnTo>
                    <a:pt x="2034" y="0"/>
                  </a:lnTo>
                  <a:close/>
                </a:path>
              </a:pathLst>
            </a:custGeom>
            <a:ln w="12700" cap="flat">
              <a:noFill/>
              <a:miter lim="400000"/>
            </a:ln>
            <a:effectLst/>
          </p:spPr>
        </p:pic>
        <p:sp>
          <p:nvSpPr>
            <p:cNvPr id="2149" name="The split mountain"/>
            <p:cNvSpPr txBox="1"/>
            <p:nvPr/>
          </p:nvSpPr>
          <p:spPr>
            <a:xfrm>
              <a:off x="0" y="0"/>
              <a:ext cx="873125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The split mountain</a:t>
              </a:r>
            </a:p>
          </p:txBody>
        </p:sp>
      </p:grpSp>
      <p:grpSp>
        <p:nvGrpSpPr>
          <p:cNvPr id="2153" name="Group"/>
          <p:cNvGrpSpPr/>
          <p:nvPr/>
        </p:nvGrpSpPr>
        <p:grpSpPr>
          <a:xfrm>
            <a:off x="4828381" y="1745680"/>
            <a:ext cx="7585077" cy="9533901"/>
            <a:chOff x="0" y="0"/>
            <a:chExt cx="7585076" cy="9533899"/>
          </a:xfrm>
        </p:grpSpPr>
        <p:pic>
          <p:nvPicPr>
            <p:cNvPr id="2151" name="gautier-salles-291414-unsplash.jpg"/>
            <p:cNvPicPr>
              <a:picLocks noChangeAspect="1"/>
            </p:cNvPicPr>
            <p:nvPr/>
          </p:nvPicPr>
          <p:blipFill>
            <a:blip r:embed="rId2">
              <a:extLst>
                <a:ext uri="{28A0092B-C50C-407E-A947-70E740481C1C}">
                  <a14:useLocalDpi xmlns:a14="http://schemas.microsoft.com/office/drawing/2010/main" val="0"/>
                </a:ext>
              </a:extLst>
            </a:blip>
            <a:srcRect l="25876" r="25876"/>
            <a:stretch/>
          </p:blipFill>
          <p:spPr>
            <a:xfrm>
              <a:off x="0" y="690729"/>
              <a:ext cx="7585076" cy="8843170"/>
            </a:xfrm>
            <a:custGeom>
              <a:avLst/>
              <a:gdLst/>
              <a:ahLst/>
              <a:cxnLst>
                <a:cxn ang="0">
                  <a:pos x="wd2" y="hd2"/>
                </a:cxn>
                <a:cxn ang="5400000">
                  <a:pos x="wd2" y="hd2"/>
                </a:cxn>
                <a:cxn ang="10800000">
                  <a:pos x="wd2" y="hd2"/>
                </a:cxn>
                <a:cxn ang="16200000">
                  <a:pos x="wd2" y="hd2"/>
                </a:cxn>
              </a:cxnLst>
              <a:rect l="0" t="0" r="r" b="b"/>
              <a:pathLst>
                <a:path w="21599" h="21599" extrusionOk="0">
                  <a:moveTo>
                    <a:pt x="2340" y="0"/>
                  </a:moveTo>
                  <a:cubicBezTo>
                    <a:pt x="1653" y="0"/>
                    <a:pt x="1242" y="0"/>
                    <a:pt x="967" y="98"/>
                  </a:cubicBezTo>
                  <a:cubicBezTo>
                    <a:pt x="571" y="222"/>
                    <a:pt x="258" y="491"/>
                    <a:pt x="114" y="830"/>
                  </a:cubicBezTo>
                  <a:cubicBezTo>
                    <a:pt x="-1" y="1066"/>
                    <a:pt x="0" y="1419"/>
                    <a:pt x="0" y="2008"/>
                  </a:cubicBezTo>
                  <a:lnTo>
                    <a:pt x="0" y="19592"/>
                  </a:lnTo>
                  <a:cubicBezTo>
                    <a:pt x="0" y="20181"/>
                    <a:pt x="-1" y="20534"/>
                    <a:pt x="114" y="20770"/>
                  </a:cubicBezTo>
                  <a:cubicBezTo>
                    <a:pt x="258" y="21109"/>
                    <a:pt x="571" y="21378"/>
                    <a:pt x="967" y="21502"/>
                  </a:cubicBezTo>
                  <a:cubicBezTo>
                    <a:pt x="1242" y="21600"/>
                    <a:pt x="1653" y="21600"/>
                    <a:pt x="2340" y="21600"/>
                  </a:cubicBezTo>
                  <a:lnTo>
                    <a:pt x="19258" y="21600"/>
                  </a:lnTo>
                  <a:cubicBezTo>
                    <a:pt x="19945" y="21600"/>
                    <a:pt x="20357" y="21600"/>
                    <a:pt x="20632" y="21502"/>
                  </a:cubicBezTo>
                  <a:cubicBezTo>
                    <a:pt x="21028" y="21378"/>
                    <a:pt x="21340" y="21109"/>
                    <a:pt x="21484" y="20770"/>
                  </a:cubicBezTo>
                  <a:cubicBezTo>
                    <a:pt x="21599" y="20534"/>
                    <a:pt x="21598" y="20181"/>
                    <a:pt x="21598" y="19592"/>
                  </a:cubicBezTo>
                  <a:lnTo>
                    <a:pt x="21598" y="2008"/>
                  </a:lnTo>
                  <a:cubicBezTo>
                    <a:pt x="21598" y="1419"/>
                    <a:pt x="21599" y="1066"/>
                    <a:pt x="21484" y="830"/>
                  </a:cubicBezTo>
                  <a:cubicBezTo>
                    <a:pt x="21340" y="491"/>
                    <a:pt x="21028" y="222"/>
                    <a:pt x="20632" y="98"/>
                  </a:cubicBezTo>
                  <a:cubicBezTo>
                    <a:pt x="20357" y="0"/>
                    <a:pt x="19945" y="0"/>
                    <a:pt x="19258" y="0"/>
                  </a:cubicBezTo>
                  <a:lnTo>
                    <a:pt x="2340" y="0"/>
                  </a:lnTo>
                  <a:close/>
                </a:path>
              </a:pathLst>
            </a:custGeom>
            <a:ln w="12700" cap="flat">
              <a:noFill/>
              <a:miter lim="400000"/>
            </a:ln>
            <a:effectLst/>
          </p:spPr>
        </p:pic>
        <p:sp>
          <p:nvSpPr>
            <p:cNvPr id="2152" name="Fog on the dock"/>
            <p:cNvSpPr txBox="1"/>
            <p:nvPr/>
          </p:nvSpPr>
          <p:spPr>
            <a:xfrm>
              <a:off x="0" y="0"/>
              <a:ext cx="75850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Fog on the dock</a:t>
              </a:r>
            </a:p>
          </p:txBody>
        </p:sp>
      </p:grpSp>
      <p:grpSp>
        <p:nvGrpSpPr>
          <p:cNvPr id="2156" name="Group"/>
          <p:cNvGrpSpPr/>
          <p:nvPr/>
        </p:nvGrpSpPr>
        <p:grpSpPr>
          <a:xfrm>
            <a:off x="13275280" y="7336110"/>
            <a:ext cx="3934621" cy="4698095"/>
            <a:chOff x="-1" y="-1"/>
            <a:chExt cx="3934620" cy="4698093"/>
          </a:xfrm>
        </p:grpSpPr>
        <p:pic>
          <p:nvPicPr>
            <p:cNvPr id="2154" name="evan-kirby-226482-unsplash.jpg"/>
            <p:cNvPicPr>
              <a:picLocks noChangeAspect="1"/>
            </p:cNvPicPr>
            <p:nvPr/>
          </p:nvPicPr>
          <p:blipFill>
            <a:blip r:embed="rId3" cstate="print">
              <a:extLst>
                <a:ext uri="{28A0092B-C50C-407E-A947-70E740481C1C}">
                  <a14:useLocalDpi xmlns:a14="http://schemas.microsoft.com/office/drawing/2010/main" val="0"/>
                </a:ext>
              </a:extLst>
            </a:blip>
            <a:srcRect l="22245" r="22245"/>
            <a:stretch/>
          </p:blipFill>
          <p:spPr>
            <a:xfrm>
              <a:off x="-1" y="-1"/>
              <a:ext cx="3934620" cy="3987008"/>
            </a:xfrm>
            <a:custGeom>
              <a:avLst/>
              <a:gdLst/>
              <a:ahLst/>
              <a:cxnLst>
                <a:cxn ang="0">
                  <a:pos x="wd2" y="hd2"/>
                </a:cxn>
                <a:cxn ang="5400000">
                  <a:pos x="wd2" y="hd2"/>
                </a:cxn>
                <a:cxn ang="10800000">
                  <a:pos x="wd2" y="hd2"/>
                </a:cxn>
                <a:cxn ang="16200000">
                  <a:pos x="wd2" y="hd2"/>
                </a:cxn>
              </a:cxnLst>
              <a:rect l="0" t="0" r="r" b="b"/>
              <a:pathLst>
                <a:path w="21598" h="21598" extrusionOk="0">
                  <a:moveTo>
                    <a:pt x="4512" y="0"/>
                  </a:moveTo>
                  <a:cubicBezTo>
                    <a:pt x="3188" y="0"/>
                    <a:pt x="2394" y="-1"/>
                    <a:pt x="1865" y="217"/>
                  </a:cubicBezTo>
                  <a:cubicBezTo>
                    <a:pt x="1101" y="491"/>
                    <a:pt x="498" y="1087"/>
                    <a:pt x="220" y="1840"/>
                  </a:cubicBezTo>
                  <a:cubicBezTo>
                    <a:pt x="-1" y="2363"/>
                    <a:pt x="0" y="3146"/>
                    <a:pt x="0" y="4452"/>
                  </a:cubicBezTo>
                  <a:lnTo>
                    <a:pt x="0" y="17145"/>
                  </a:lnTo>
                  <a:cubicBezTo>
                    <a:pt x="0" y="18452"/>
                    <a:pt x="-1" y="19235"/>
                    <a:pt x="220" y="19758"/>
                  </a:cubicBezTo>
                  <a:cubicBezTo>
                    <a:pt x="498" y="20511"/>
                    <a:pt x="1101" y="21107"/>
                    <a:pt x="1865" y="21381"/>
                  </a:cubicBezTo>
                  <a:cubicBezTo>
                    <a:pt x="2394" y="21599"/>
                    <a:pt x="3188" y="21598"/>
                    <a:pt x="4512" y="21598"/>
                  </a:cubicBezTo>
                  <a:lnTo>
                    <a:pt x="17086" y="21598"/>
                  </a:lnTo>
                  <a:cubicBezTo>
                    <a:pt x="18410" y="21598"/>
                    <a:pt x="19204" y="21599"/>
                    <a:pt x="19733" y="21381"/>
                  </a:cubicBezTo>
                  <a:cubicBezTo>
                    <a:pt x="20497" y="21107"/>
                    <a:pt x="21100" y="20511"/>
                    <a:pt x="21378" y="19758"/>
                  </a:cubicBezTo>
                  <a:cubicBezTo>
                    <a:pt x="21599" y="19235"/>
                    <a:pt x="21598" y="18452"/>
                    <a:pt x="21598" y="17145"/>
                  </a:cubicBezTo>
                  <a:lnTo>
                    <a:pt x="21598" y="4452"/>
                  </a:lnTo>
                  <a:cubicBezTo>
                    <a:pt x="21598" y="3146"/>
                    <a:pt x="21599" y="2363"/>
                    <a:pt x="21378" y="1840"/>
                  </a:cubicBezTo>
                  <a:cubicBezTo>
                    <a:pt x="21100" y="1087"/>
                    <a:pt x="20497" y="491"/>
                    <a:pt x="19733" y="217"/>
                  </a:cubicBezTo>
                  <a:cubicBezTo>
                    <a:pt x="19204" y="-1"/>
                    <a:pt x="18410" y="0"/>
                    <a:pt x="17086" y="0"/>
                  </a:cubicBezTo>
                  <a:lnTo>
                    <a:pt x="4512" y="0"/>
                  </a:lnTo>
                  <a:close/>
                </a:path>
              </a:pathLst>
            </a:custGeom>
            <a:ln w="12700" cap="flat">
              <a:noFill/>
              <a:miter lim="400000"/>
            </a:ln>
            <a:effectLst/>
          </p:spPr>
        </p:pic>
        <p:sp>
          <p:nvSpPr>
            <p:cNvPr id="2155" name="Mountain"/>
            <p:cNvSpPr txBox="1"/>
            <p:nvPr/>
          </p:nvSpPr>
          <p:spPr>
            <a:xfrm>
              <a:off x="0" y="4215491"/>
              <a:ext cx="3934619"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Mountain</a:t>
              </a:r>
            </a:p>
          </p:txBody>
        </p:sp>
      </p:grpSp>
      <p:grpSp>
        <p:nvGrpSpPr>
          <p:cNvPr id="2159" name="Group"/>
          <p:cNvGrpSpPr/>
          <p:nvPr/>
        </p:nvGrpSpPr>
        <p:grpSpPr>
          <a:xfrm>
            <a:off x="18071702" y="7292466"/>
            <a:ext cx="3934831" cy="4741739"/>
            <a:chOff x="-1" y="0"/>
            <a:chExt cx="3934830" cy="4741737"/>
          </a:xfrm>
        </p:grpSpPr>
        <p:pic>
          <p:nvPicPr>
            <p:cNvPr id="2157" name="alexandre-chambon-157652.jpg"/>
            <p:cNvPicPr>
              <a:picLocks noChangeAspect="1"/>
            </p:cNvPicPr>
            <p:nvPr/>
          </p:nvPicPr>
          <p:blipFill>
            <a:blip r:embed="rId3" cstate="print">
              <a:extLst>
                <a:ext uri="{28A0092B-C50C-407E-A947-70E740481C1C}">
                  <a14:useLocalDpi xmlns:a14="http://schemas.microsoft.com/office/drawing/2010/main" val="0"/>
                </a:ext>
              </a:extLst>
            </a:blip>
            <a:srcRect l="22245" r="22245"/>
            <a:stretch/>
          </p:blipFill>
          <p:spPr>
            <a:xfrm>
              <a:off x="-1" y="0"/>
              <a:ext cx="3934620" cy="3987007"/>
            </a:xfrm>
            <a:custGeom>
              <a:avLst/>
              <a:gdLst/>
              <a:ahLst/>
              <a:cxnLst>
                <a:cxn ang="0">
                  <a:pos x="wd2" y="hd2"/>
                </a:cxn>
                <a:cxn ang="5400000">
                  <a:pos x="wd2" y="hd2"/>
                </a:cxn>
                <a:cxn ang="10800000">
                  <a:pos x="wd2" y="hd2"/>
                </a:cxn>
                <a:cxn ang="16200000">
                  <a:pos x="wd2" y="hd2"/>
                </a:cxn>
              </a:cxnLst>
              <a:rect l="0" t="0" r="r" b="b"/>
              <a:pathLst>
                <a:path w="21598" h="21598" extrusionOk="0">
                  <a:moveTo>
                    <a:pt x="4512" y="0"/>
                  </a:moveTo>
                  <a:cubicBezTo>
                    <a:pt x="3188" y="0"/>
                    <a:pt x="2394" y="-1"/>
                    <a:pt x="1865" y="217"/>
                  </a:cubicBezTo>
                  <a:cubicBezTo>
                    <a:pt x="1101" y="491"/>
                    <a:pt x="498" y="1087"/>
                    <a:pt x="220" y="1840"/>
                  </a:cubicBezTo>
                  <a:cubicBezTo>
                    <a:pt x="-1" y="2363"/>
                    <a:pt x="0" y="3146"/>
                    <a:pt x="0" y="4452"/>
                  </a:cubicBezTo>
                  <a:lnTo>
                    <a:pt x="0" y="17145"/>
                  </a:lnTo>
                  <a:cubicBezTo>
                    <a:pt x="0" y="18452"/>
                    <a:pt x="-1" y="19235"/>
                    <a:pt x="220" y="19758"/>
                  </a:cubicBezTo>
                  <a:cubicBezTo>
                    <a:pt x="498" y="20511"/>
                    <a:pt x="1101" y="21107"/>
                    <a:pt x="1865" y="21381"/>
                  </a:cubicBezTo>
                  <a:cubicBezTo>
                    <a:pt x="2394" y="21599"/>
                    <a:pt x="3188" y="21598"/>
                    <a:pt x="4512" y="21598"/>
                  </a:cubicBezTo>
                  <a:lnTo>
                    <a:pt x="17086" y="21598"/>
                  </a:lnTo>
                  <a:cubicBezTo>
                    <a:pt x="18410" y="21598"/>
                    <a:pt x="19204" y="21599"/>
                    <a:pt x="19733" y="21381"/>
                  </a:cubicBezTo>
                  <a:cubicBezTo>
                    <a:pt x="20497" y="21107"/>
                    <a:pt x="21100" y="20511"/>
                    <a:pt x="21378" y="19758"/>
                  </a:cubicBezTo>
                  <a:cubicBezTo>
                    <a:pt x="21599" y="19235"/>
                    <a:pt x="21598" y="18452"/>
                    <a:pt x="21598" y="17145"/>
                  </a:cubicBezTo>
                  <a:lnTo>
                    <a:pt x="21598" y="4452"/>
                  </a:lnTo>
                  <a:cubicBezTo>
                    <a:pt x="21598" y="3146"/>
                    <a:pt x="21599" y="2363"/>
                    <a:pt x="21378" y="1840"/>
                  </a:cubicBezTo>
                  <a:cubicBezTo>
                    <a:pt x="21100" y="1087"/>
                    <a:pt x="20497" y="491"/>
                    <a:pt x="19733" y="217"/>
                  </a:cubicBezTo>
                  <a:cubicBezTo>
                    <a:pt x="19204" y="-1"/>
                    <a:pt x="18410" y="0"/>
                    <a:pt x="17086" y="0"/>
                  </a:cubicBezTo>
                  <a:lnTo>
                    <a:pt x="4512" y="0"/>
                  </a:lnTo>
                  <a:close/>
                </a:path>
              </a:pathLst>
            </a:custGeom>
            <a:ln w="12700" cap="flat">
              <a:noFill/>
              <a:miter lim="400000"/>
            </a:ln>
            <a:effectLst/>
          </p:spPr>
        </p:pic>
        <p:sp>
          <p:nvSpPr>
            <p:cNvPr id="2158" name="Mountain"/>
            <p:cNvSpPr txBox="1"/>
            <p:nvPr/>
          </p:nvSpPr>
          <p:spPr>
            <a:xfrm>
              <a:off x="209" y="4259136"/>
              <a:ext cx="393462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Mountain</a:t>
              </a:r>
            </a:p>
          </p:txBody>
        </p:sp>
      </p:grpSp>
      <p:sp>
        <p:nvSpPr>
          <p:cNvPr id="2160" name="Couple…"/>
          <p:cNvSpPr txBox="1"/>
          <p:nvPr/>
        </p:nvSpPr>
        <p:spPr>
          <a:xfrm>
            <a:off x="2223017" y="4318504"/>
            <a:ext cx="8079512"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9000" spc="0">
                <a:latin typeface="+mn-lt"/>
                <a:ea typeface="+mn-ea"/>
                <a:cs typeface="+mn-cs"/>
                <a:sym typeface="Montserrat Bold"/>
              </a:defRPr>
            </a:pPr>
            <a:r>
              <a:rPr lang="en-US" dirty="0"/>
              <a:t>Local </a:t>
            </a:r>
            <a:r>
              <a:rPr dirty="0"/>
              <a:t>travel destinations</a:t>
            </a:r>
          </a:p>
        </p:txBody>
      </p:sp>
      <p:sp>
        <p:nvSpPr>
          <p:cNvPr id="2161" name="Shape"/>
          <p:cNvSpPr/>
          <p:nvPr/>
        </p:nvSpPr>
        <p:spPr>
          <a:xfrm>
            <a:off x="2223017" y="8650969"/>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153"/>
                                        </p:tgtEl>
                                        <p:attrNameLst>
                                          <p:attrName>style.visibility</p:attrName>
                                        </p:attrNameLst>
                                      </p:cBhvr>
                                      <p:to>
                                        <p:strVal val="visible"/>
                                      </p:to>
                                    </p:set>
                                    <p:anim calcmode="lin" valueType="num">
                                      <p:cBhvr>
                                        <p:cTn id="7" dur="1000" fill="hold"/>
                                        <p:tgtEl>
                                          <p:spTgt spid="2153"/>
                                        </p:tgtEl>
                                        <p:attrNameLst>
                                          <p:attrName>ppt_x</p:attrName>
                                        </p:attrNameLst>
                                      </p:cBhvr>
                                      <p:tavLst>
                                        <p:tav tm="0">
                                          <p:val>
                                            <p:strVal val="#ppt_x"/>
                                          </p:val>
                                        </p:tav>
                                        <p:tav tm="100000">
                                          <p:val>
                                            <p:strVal val="#ppt_x"/>
                                          </p:val>
                                        </p:tav>
                                      </p:tavLst>
                                    </p:anim>
                                    <p:anim calcmode="lin" valueType="num">
                                      <p:cBhvr>
                                        <p:cTn id="8" dur="1000" fill="hold"/>
                                        <p:tgtEl>
                                          <p:spTgt spid="2153"/>
                                        </p:tgtEl>
                                        <p:attrNameLst>
                                          <p:attrName>ppt_y</p:attrName>
                                        </p:attrNameLst>
                                      </p:cBhvr>
                                      <p:tavLst>
                                        <p:tav tm="0">
                                          <p:val>
                                            <p:strVal val="1+#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150"/>
                                        </p:tgtEl>
                                        <p:attrNameLst>
                                          <p:attrName>style.visibility</p:attrName>
                                        </p:attrNameLst>
                                      </p:cBhvr>
                                      <p:to>
                                        <p:strVal val="visible"/>
                                      </p:to>
                                    </p:set>
                                    <p:anim calcmode="lin" valueType="num">
                                      <p:cBhvr>
                                        <p:cTn id="11" dur="1000" fill="hold"/>
                                        <p:tgtEl>
                                          <p:spTgt spid="2150"/>
                                        </p:tgtEl>
                                        <p:attrNameLst>
                                          <p:attrName>ppt_x</p:attrName>
                                        </p:attrNameLst>
                                      </p:cBhvr>
                                      <p:tavLst>
                                        <p:tav tm="0">
                                          <p:val>
                                            <p:strVal val="#ppt_x"/>
                                          </p:val>
                                        </p:tav>
                                        <p:tav tm="100000">
                                          <p:val>
                                            <p:strVal val="#ppt_x"/>
                                          </p:val>
                                        </p:tav>
                                      </p:tavLst>
                                    </p:anim>
                                    <p:anim calcmode="lin" valueType="num">
                                      <p:cBhvr>
                                        <p:cTn id="12" dur="1000" fill="hold"/>
                                        <p:tgtEl>
                                          <p:spTgt spid="2150"/>
                                        </p:tgtEl>
                                        <p:attrNameLst>
                                          <p:attrName>ppt_y</p:attrName>
                                        </p:attrNameLst>
                                      </p:cBhvr>
                                      <p:tavLst>
                                        <p:tav tm="0">
                                          <p:val>
                                            <p:strVal val="0-#ppt_h/2"/>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2159"/>
                                        </p:tgtEl>
                                        <p:attrNameLst>
                                          <p:attrName>style.visibility</p:attrName>
                                        </p:attrNameLst>
                                      </p:cBhvr>
                                      <p:to>
                                        <p:strVal val="visible"/>
                                      </p:to>
                                    </p:set>
                                    <p:anim calcmode="lin" valueType="num">
                                      <p:cBhvr>
                                        <p:cTn id="15" dur="1000" fill="hold"/>
                                        <p:tgtEl>
                                          <p:spTgt spid="2159"/>
                                        </p:tgtEl>
                                        <p:attrNameLst>
                                          <p:attrName>ppt_x</p:attrName>
                                        </p:attrNameLst>
                                      </p:cBhvr>
                                      <p:tavLst>
                                        <p:tav tm="0">
                                          <p:val>
                                            <p:strVal val="1+#ppt_w/2"/>
                                          </p:val>
                                        </p:tav>
                                        <p:tav tm="100000">
                                          <p:val>
                                            <p:strVal val="#ppt_x"/>
                                          </p:val>
                                        </p:tav>
                                      </p:tavLst>
                                    </p:anim>
                                    <p:anim calcmode="lin" valueType="num">
                                      <p:cBhvr>
                                        <p:cTn id="16" dur="1000" fill="hold"/>
                                        <p:tgtEl>
                                          <p:spTgt spid="2159"/>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156"/>
                                        </p:tgtEl>
                                        <p:attrNameLst>
                                          <p:attrName>style.visibility</p:attrName>
                                        </p:attrNameLst>
                                      </p:cBhvr>
                                      <p:to>
                                        <p:strVal val="visible"/>
                                      </p:to>
                                    </p:set>
                                    <p:anim calcmode="lin" valueType="num">
                                      <p:cBhvr>
                                        <p:cTn id="19" dur="1000" fill="hold"/>
                                        <p:tgtEl>
                                          <p:spTgt spid="2156"/>
                                        </p:tgtEl>
                                        <p:attrNameLst>
                                          <p:attrName>ppt_x</p:attrName>
                                        </p:attrNameLst>
                                      </p:cBhvr>
                                      <p:tavLst>
                                        <p:tav tm="0">
                                          <p:val>
                                            <p:strVal val="#ppt_x"/>
                                          </p:val>
                                        </p:tav>
                                        <p:tav tm="100000">
                                          <p:val>
                                            <p:strVal val="#ppt_x"/>
                                          </p:val>
                                        </p:tav>
                                      </p:tavLst>
                                    </p:anim>
                                    <p:anim calcmode="lin" valueType="num">
                                      <p:cBhvr>
                                        <p:cTn id="20" dur="1000" fill="hold"/>
                                        <p:tgtEl>
                                          <p:spTgt spid="2156"/>
                                        </p:tgtEl>
                                        <p:attrNameLst>
                                          <p:attrName>ppt_y</p:attrName>
                                        </p:attrNameLst>
                                      </p:cBhvr>
                                      <p:tavLst>
                                        <p:tav tm="0">
                                          <p:val>
                                            <p:strVal val="1+#ppt_h/2"/>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2161"/>
                                        </p:tgtEl>
                                        <p:attrNameLst>
                                          <p:attrName>style.visibility</p:attrName>
                                        </p:attrNameLst>
                                      </p:cBhvr>
                                      <p:to>
                                        <p:strVal val="visible"/>
                                      </p:to>
                                    </p:set>
                                    <p:anim calcmode="lin" valueType="num">
                                      <p:cBhvr>
                                        <p:cTn id="23" dur="1000" fill="hold"/>
                                        <p:tgtEl>
                                          <p:spTgt spid="2161"/>
                                        </p:tgtEl>
                                        <p:attrNameLst>
                                          <p:attrName>ppt_x</p:attrName>
                                        </p:attrNameLst>
                                      </p:cBhvr>
                                      <p:tavLst>
                                        <p:tav tm="0">
                                          <p:val>
                                            <p:strVal val="0-#ppt_w/2"/>
                                          </p:val>
                                        </p:tav>
                                        <p:tav tm="100000">
                                          <p:val>
                                            <p:strVal val="#ppt_x"/>
                                          </p:val>
                                        </p:tav>
                                      </p:tavLst>
                                    </p:anim>
                                    <p:anim calcmode="lin" valueType="num">
                                      <p:cBhvr>
                                        <p:cTn id="24" dur="1000" fill="hold"/>
                                        <p:tgtEl>
                                          <p:spTgt spid="2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 grpId="2" animBg="1" advAuto="0"/>
      <p:bldP spid="2153" grpId="1" animBg="1" advAuto="0"/>
      <p:bldP spid="2156" grpId="4" animBg="1" advAuto="0"/>
      <p:bldP spid="2159" grpId="3" animBg="1" advAuto="0"/>
      <p:bldP spid="2161" grpId="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3" name="photo-1460574283810-2aab119d8511.jpeg"/>
          <p:cNvPicPr>
            <a:picLocks noGrp="1" noChangeAspect="1"/>
          </p:cNvPicPr>
          <p:nvPr>
            <p:ph type="pic" idx="21"/>
          </p:nvPr>
        </p:nvPicPr>
        <p:blipFill>
          <a:blip r:embed="rId2" cstate="print">
            <a:extLst>
              <a:ext uri="{28A0092B-C50C-407E-A947-70E740481C1C}">
                <a14:useLocalDpi xmlns:a14="http://schemas.microsoft.com/office/drawing/2010/main" val="0"/>
              </a:ext>
            </a:extLst>
          </a:blip>
          <a:srcRect l="7810" r="7810"/>
          <a:stretch/>
        </p:blipFill>
        <p:spPr>
          <a:xfrm>
            <a:off x="10159256" y="1914925"/>
            <a:ext cx="4065589" cy="2710261"/>
          </a:xfrm>
          <a:custGeom>
            <a:avLst/>
            <a:gdLst/>
            <a:ahLst/>
            <a:cxnLst>
              <a:cxn ang="0">
                <a:pos x="wd2" y="hd2"/>
              </a:cxn>
              <a:cxn ang="5400000">
                <a:pos x="wd2" y="hd2"/>
              </a:cxn>
              <a:cxn ang="10800000">
                <a:pos x="wd2" y="hd2"/>
              </a:cxn>
              <a:cxn ang="16200000">
                <a:pos x="wd2" y="hd2"/>
              </a:cxn>
            </a:cxnLst>
            <a:rect l="0" t="0" r="r" b="b"/>
            <a:pathLst>
              <a:path w="21599" h="21597" extrusionOk="0">
                <a:moveTo>
                  <a:pt x="4367" y="0"/>
                </a:moveTo>
                <a:cubicBezTo>
                  <a:pt x="3085" y="0"/>
                  <a:pt x="2317" y="-2"/>
                  <a:pt x="1805" y="319"/>
                </a:cubicBezTo>
                <a:cubicBezTo>
                  <a:pt x="1066" y="722"/>
                  <a:pt x="482" y="1598"/>
                  <a:pt x="213" y="2707"/>
                </a:cubicBezTo>
                <a:cubicBezTo>
                  <a:pt x="-1" y="3476"/>
                  <a:pt x="0" y="4627"/>
                  <a:pt x="0" y="6549"/>
                </a:cubicBezTo>
                <a:lnTo>
                  <a:pt x="0" y="15047"/>
                </a:lnTo>
                <a:cubicBezTo>
                  <a:pt x="0" y="16969"/>
                  <a:pt x="-1" y="18120"/>
                  <a:pt x="213" y="18889"/>
                </a:cubicBezTo>
                <a:cubicBezTo>
                  <a:pt x="482" y="19998"/>
                  <a:pt x="1066" y="20874"/>
                  <a:pt x="1805" y="21277"/>
                </a:cubicBezTo>
                <a:cubicBezTo>
                  <a:pt x="2317" y="21598"/>
                  <a:pt x="3085" y="21596"/>
                  <a:pt x="4367" y="21596"/>
                </a:cubicBezTo>
                <a:lnTo>
                  <a:pt x="17232" y="21596"/>
                </a:lnTo>
                <a:cubicBezTo>
                  <a:pt x="18514" y="21596"/>
                  <a:pt x="19282" y="21598"/>
                  <a:pt x="19794" y="21277"/>
                </a:cubicBezTo>
                <a:cubicBezTo>
                  <a:pt x="20533" y="20874"/>
                  <a:pt x="21115" y="19998"/>
                  <a:pt x="21384" y="18889"/>
                </a:cubicBezTo>
                <a:cubicBezTo>
                  <a:pt x="21598" y="18120"/>
                  <a:pt x="21599" y="16969"/>
                  <a:pt x="21599" y="15047"/>
                </a:cubicBezTo>
                <a:lnTo>
                  <a:pt x="21599" y="6549"/>
                </a:lnTo>
                <a:cubicBezTo>
                  <a:pt x="21599" y="4627"/>
                  <a:pt x="21598" y="3476"/>
                  <a:pt x="21384" y="2707"/>
                </a:cubicBezTo>
                <a:cubicBezTo>
                  <a:pt x="21115" y="1598"/>
                  <a:pt x="20533" y="722"/>
                  <a:pt x="19794" y="319"/>
                </a:cubicBezTo>
                <a:cubicBezTo>
                  <a:pt x="19282" y="-2"/>
                  <a:pt x="18514" y="0"/>
                  <a:pt x="17232" y="0"/>
                </a:cubicBezTo>
                <a:lnTo>
                  <a:pt x="4367" y="0"/>
                </a:lnTo>
                <a:close/>
              </a:path>
            </a:pathLst>
          </a:custGeom>
        </p:spPr>
      </p:pic>
      <p:pic>
        <p:nvPicPr>
          <p:cNvPr id="2164" name="dmitri-popov-93222.jpg"/>
          <p:cNvPicPr>
            <a:picLocks noGrp="1" noChangeAspect="1"/>
          </p:cNvPicPr>
          <p:nvPr>
            <p:ph type="pic" idx="22"/>
          </p:nvPr>
        </p:nvPicPr>
        <p:blipFill>
          <a:blip r:embed="rId2" cstate="print">
            <a:extLst>
              <a:ext uri="{28A0092B-C50C-407E-A947-70E740481C1C}">
                <a14:useLocalDpi xmlns:a14="http://schemas.microsoft.com/office/drawing/2010/main" val="0"/>
              </a:ext>
            </a:extLst>
          </a:blip>
          <a:srcRect l="7810" r="7810"/>
          <a:stretch/>
        </p:blipFill>
        <p:spPr>
          <a:xfrm>
            <a:off x="15238829" y="1914925"/>
            <a:ext cx="4065588" cy="2710261"/>
          </a:xfrm>
          <a:custGeom>
            <a:avLst/>
            <a:gdLst/>
            <a:ahLst/>
            <a:cxnLst>
              <a:cxn ang="0">
                <a:pos x="wd2" y="hd2"/>
              </a:cxn>
              <a:cxn ang="5400000">
                <a:pos x="wd2" y="hd2"/>
              </a:cxn>
              <a:cxn ang="10800000">
                <a:pos x="wd2" y="hd2"/>
              </a:cxn>
              <a:cxn ang="16200000">
                <a:pos x="wd2" y="hd2"/>
              </a:cxn>
            </a:cxnLst>
            <a:rect l="0" t="0" r="r" b="b"/>
            <a:pathLst>
              <a:path w="21599" h="21597" extrusionOk="0">
                <a:moveTo>
                  <a:pt x="4367" y="0"/>
                </a:moveTo>
                <a:cubicBezTo>
                  <a:pt x="3085" y="0"/>
                  <a:pt x="2317" y="-2"/>
                  <a:pt x="1805" y="319"/>
                </a:cubicBezTo>
                <a:cubicBezTo>
                  <a:pt x="1066" y="722"/>
                  <a:pt x="482" y="1598"/>
                  <a:pt x="213" y="2707"/>
                </a:cubicBezTo>
                <a:cubicBezTo>
                  <a:pt x="-1" y="3476"/>
                  <a:pt x="0" y="4627"/>
                  <a:pt x="0" y="6549"/>
                </a:cubicBezTo>
                <a:lnTo>
                  <a:pt x="0" y="15047"/>
                </a:lnTo>
                <a:cubicBezTo>
                  <a:pt x="0" y="16969"/>
                  <a:pt x="-1" y="18120"/>
                  <a:pt x="213" y="18889"/>
                </a:cubicBezTo>
                <a:cubicBezTo>
                  <a:pt x="482" y="19998"/>
                  <a:pt x="1066" y="20874"/>
                  <a:pt x="1805" y="21277"/>
                </a:cubicBezTo>
                <a:cubicBezTo>
                  <a:pt x="2317" y="21598"/>
                  <a:pt x="3085" y="21596"/>
                  <a:pt x="4367" y="21596"/>
                </a:cubicBezTo>
                <a:lnTo>
                  <a:pt x="17232" y="21596"/>
                </a:lnTo>
                <a:cubicBezTo>
                  <a:pt x="18514" y="21596"/>
                  <a:pt x="19282" y="21598"/>
                  <a:pt x="19794" y="21277"/>
                </a:cubicBezTo>
                <a:cubicBezTo>
                  <a:pt x="20533" y="20874"/>
                  <a:pt x="21115" y="19998"/>
                  <a:pt x="21384" y="18889"/>
                </a:cubicBezTo>
                <a:cubicBezTo>
                  <a:pt x="21598" y="18120"/>
                  <a:pt x="21599" y="16969"/>
                  <a:pt x="21599" y="15047"/>
                </a:cubicBezTo>
                <a:lnTo>
                  <a:pt x="21599" y="6549"/>
                </a:lnTo>
                <a:cubicBezTo>
                  <a:pt x="21599" y="4627"/>
                  <a:pt x="21598" y="3476"/>
                  <a:pt x="21384" y="2707"/>
                </a:cubicBezTo>
                <a:cubicBezTo>
                  <a:pt x="21115" y="1598"/>
                  <a:pt x="20533" y="722"/>
                  <a:pt x="19794" y="319"/>
                </a:cubicBezTo>
                <a:cubicBezTo>
                  <a:pt x="19282" y="-2"/>
                  <a:pt x="18514" y="0"/>
                  <a:pt x="17232" y="0"/>
                </a:cubicBezTo>
                <a:lnTo>
                  <a:pt x="4367" y="0"/>
                </a:lnTo>
                <a:close/>
              </a:path>
            </a:pathLst>
          </a:custGeom>
        </p:spPr>
      </p:pic>
      <p:pic>
        <p:nvPicPr>
          <p:cNvPr id="2165" name="a.jpg"/>
          <p:cNvPicPr>
            <a:picLocks noGrp="1" noChangeAspect="1"/>
          </p:cNvPicPr>
          <p:nvPr>
            <p:ph type="pic" idx="23"/>
          </p:nvPr>
        </p:nvPicPr>
        <p:blipFill>
          <a:blip r:embed="rId2" cstate="print">
            <a:extLst>
              <a:ext uri="{28A0092B-C50C-407E-A947-70E740481C1C}">
                <a14:useLocalDpi xmlns:a14="http://schemas.microsoft.com/office/drawing/2010/main" val="0"/>
              </a:ext>
            </a:extLst>
          </a:blip>
          <a:srcRect l="7810" r="7810"/>
          <a:stretch/>
        </p:blipFill>
        <p:spPr>
          <a:xfrm>
            <a:off x="10159256" y="5491844"/>
            <a:ext cx="4065589" cy="2710261"/>
          </a:xfrm>
          <a:custGeom>
            <a:avLst/>
            <a:gdLst/>
            <a:ahLst/>
            <a:cxnLst>
              <a:cxn ang="0">
                <a:pos x="wd2" y="hd2"/>
              </a:cxn>
              <a:cxn ang="5400000">
                <a:pos x="wd2" y="hd2"/>
              </a:cxn>
              <a:cxn ang="10800000">
                <a:pos x="wd2" y="hd2"/>
              </a:cxn>
              <a:cxn ang="16200000">
                <a:pos x="wd2" y="hd2"/>
              </a:cxn>
            </a:cxnLst>
            <a:rect l="0" t="0" r="r" b="b"/>
            <a:pathLst>
              <a:path w="21599" h="21597" extrusionOk="0">
                <a:moveTo>
                  <a:pt x="4367" y="0"/>
                </a:moveTo>
                <a:cubicBezTo>
                  <a:pt x="3085" y="0"/>
                  <a:pt x="2317" y="-2"/>
                  <a:pt x="1805" y="319"/>
                </a:cubicBezTo>
                <a:cubicBezTo>
                  <a:pt x="1066" y="722"/>
                  <a:pt x="482" y="1598"/>
                  <a:pt x="213" y="2707"/>
                </a:cubicBezTo>
                <a:cubicBezTo>
                  <a:pt x="-1" y="3476"/>
                  <a:pt x="0" y="4627"/>
                  <a:pt x="0" y="6549"/>
                </a:cubicBezTo>
                <a:lnTo>
                  <a:pt x="0" y="15047"/>
                </a:lnTo>
                <a:cubicBezTo>
                  <a:pt x="0" y="16969"/>
                  <a:pt x="-1" y="18120"/>
                  <a:pt x="213" y="18889"/>
                </a:cubicBezTo>
                <a:cubicBezTo>
                  <a:pt x="482" y="19998"/>
                  <a:pt x="1066" y="20874"/>
                  <a:pt x="1805" y="21277"/>
                </a:cubicBezTo>
                <a:cubicBezTo>
                  <a:pt x="2317" y="21598"/>
                  <a:pt x="3085" y="21596"/>
                  <a:pt x="4367" y="21596"/>
                </a:cubicBezTo>
                <a:lnTo>
                  <a:pt x="17232" y="21596"/>
                </a:lnTo>
                <a:cubicBezTo>
                  <a:pt x="18514" y="21596"/>
                  <a:pt x="19282" y="21598"/>
                  <a:pt x="19794" y="21277"/>
                </a:cubicBezTo>
                <a:cubicBezTo>
                  <a:pt x="20533" y="20874"/>
                  <a:pt x="21115" y="19998"/>
                  <a:pt x="21384" y="18889"/>
                </a:cubicBezTo>
                <a:cubicBezTo>
                  <a:pt x="21598" y="18120"/>
                  <a:pt x="21599" y="16969"/>
                  <a:pt x="21599" y="15047"/>
                </a:cubicBezTo>
                <a:lnTo>
                  <a:pt x="21599" y="6549"/>
                </a:lnTo>
                <a:cubicBezTo>
                  <a:pt x="21599" y="4627"/>
                  <a:pt x="21598" y="3476"/>
                  <a:pt x="21384" y="2707"/>
                </a:cubicBezTo>
                <a:cubicBezTo>
                  <a:pt x="21115" y="1598"/>
                  <a:pt x="20533" y="722"/>
                  <a:pt x="19794" y="319"/>
                </a:cubicBezTo>
                <a:cubicBezTo>
                  <a:pt x="19282" y="-2"/>
                  <a:pt x="18514" y="0"/>
                  <a:pt x="17232" y="0"/>
                </a:cubicBezTo>
                <a:lnTo>
                  <a:pt x="4367" y="0"/>
                </a:lnTo>
                <a:close/>
              </a:path>
            </a:pathLst>
          </a:custGeom>
        </p:spPr>
      </p:pic>
      <p:pic>
        <p:nvPicPr>
          <p:cNvPr id="2166" name="Saxe-Chair-by-Lassen-Stockholm-Design-Week-2015-Yellowtrace-54.jpg"/>
          <p:cNvPicPr>
            <a:picLocks noGrp="1" noChangeAspect="1"/>
          </p:cNvPicPr>
          <p:nvPr>
            <p:ph type="pic" idx="24"/>
          </p:nvPr>
        </p:nvPicPr>
        <p:blipFill>
          <a:blip r:embed="rId2" cstate="print">
            <a:extLst>
              <a:ext uri="{28A0092B-C50C-407E-A947-70E740481C1C}">
                <a14:useLocalDpi xmlns:a14="http://schemas.microsoft.com/office/drawing/2010/main" val="0"/>
              </a:ext>
            </a:extLst>
          </a:blip>
          <a:srcRect l="7811" r="7811"/>
          <a:stretch/>
        </p:blipFill>
        <p:spPr>
          <a:xfrm>
            <a:off x="10159256" y="9068763"/>
            <a:ext cx="4065488" cy="2710261"/>
          </a:xfrm>
          <a:custGeom>
            <a:avLst/>
            <a:gdLst/>
            <a:ahLst/>
            <a:cxnLst>
              <a:cxn ang="0">
                <a:pos x="wd2" y="hd2"/>
              </a:cxn>
              <a:cxn ang="5400000">
                <a:pos x="wd2" y="hd2"/>
              </a:cxn>
              <a:cxn ang="10800000">
                <a:pos x="wd2" y="hd2"/>
              </a:cxn>
              <a:cxn ang="16200000">
                <a:pos x="wd2" y="hd2"/>
              </a:cxn>
            </a:cxnLst>
            <a:rect l="0" t="0" r="r" b="b"/>
            <a:pathLst>
              <a:path w="21599" h="21597" extrusionOk="0">
                <a:moveTo>
                  <a:pt x="4367" y="0"/>
                </a:moveTo>
                <a:cubicBezTo>
                  <a:pt x="3085" y="0"/>
                  <a:pt x="2317" y="-2"/>
                  <a:pt x="1805" y="319"/>
                </a:cubicBezTo>
                <a:cubicBezTo>
                  <a:pt x="1066" y="722"/>
                  <a:pt x="482" y="1598"/>
                  <a:pt x="213" y="2707"/>
                </a:cubicBezTo>
                <a:cubicBezTo>
                  <a:pt x="-1" y="3476"/>
                  <a:pt x="0" y="4627"/>
                  <a:pt x="0" y="6549"/>
                </a:cubicBezTo>
                <a:lnTo>
                  <a:pt x="0" y="15047"/>
                </a:lnTo>
                <a:cubicBezTo>
                  <a:pt x="0" y="16969"/>
                  <a:pt x="-1" y="18120"/>
                  <a:pt x="213" y="18889"/>
                </a:cubicBezTo>
                <a:cubicBezTo>
                  <a:pt x="482" y="19998"/>
                  <a:pt x="1066" y="20874"/>
                  <a:pt x="1805" y="21277"/>
                </a:cubicBezTo>
                <a:cubicBezTo>
                  <a:pt x="2317" y="21598"/>
                  <a:pt x="3085" y="21596"/>
                  <a:pt x="4367" y="21596"/>
                </a:cubicBezTo>
                <a:lnTo>
                  <a:pt x="17232" y="21596"/>
                </a:lnTo>
                <a:cubicBezTo>
                  <a:pt x="18514" y="21596"/>
                  <a:pt x="19282" y="21598"/>
                  <a:pt x="19794" y="21277"/>
                </a:cubicBezTo>
                <a:cubicBezTo>
                  <a:pt x="20533" y="20874"/>
                  <a:pt x="21115" y="19998"/>
                  <a:pt x="21384" y="18889"/>
                </a:cubicBezTo>
                <a:cubicBezTo>
                  <a:pt x="21598" y="18120"/>
                  <a:pt x="21599" y="16969"/>
                  <a:pt x="21599" y="15047"/>
                </a:cubicBezTo>
                <a:lnTo>
                  <a:pt x="21599" y="6549"/>
                </a:lnTo>
                <a:cubicBezTo>
                  <a:pt x="21599" y="4627"/>
                  <a:pt x="21598" y="3476"/>
                  <a:pt x="21384" y="2707"/>
                </a:cubicBezTo>
                <a:cubicBezTo>
                  <a:pt x="21115" y="1598"/>
                  <a:pt x="20533" y="722"/>
                  <a:pt x="19794" y="319"/>
                </a:cubicBezTo>
                <a:cubicBezTo>
                  <a:pt x="19282" y="-2"/>
                  <a:pt x="18514" y="0"/>
                  <a:pt x="17232" y="0"/>
                </a:cubicBezTo>
                <a:lnTo>
                  <a:pt x="4367" y="0"/>
                </a:lnTo>
                <a:close/>
              </a:path>
            </a:pathLst>
          </a:custGeom>
        </p:spPr>
      </p:pic>
      <p:pic>
        <p:nvPicPr>
          <p:cNvPr id="2167" name="echo-grid-156713-unsplash.jpg"/>
          <p:cNvPicPr>
            <a:picLocks noGrp="1" noChangeAspect="1"/>
          </p:cNvPicPr>
          <p:nvPr>
            <p:ph type="pic" idx="25"/>
          </p:nvPr>
        </p:nvPicPr>
        <p:blipFill>
          <a:blip r:embed="rId2" cstate="print">
            <a:extLst>
              <a:ext uri="{28A0092B-C50C-407E-A947-70E740481C1C}">
                <a14:useLocalDpi xmlns:a14="http://schemas.microsoft.com/office/drawing/2010/main" val="0"/>
              </a:ext>
            </a:extLst>
          </a:blip>
          <a:srcRect l="7810" r="7810"/>
          <a:stretch/>
        </p:blipFill>
        <p:spPr>
          <a:xfrm>
            <a:off x="5079538" y="9083563"/>
            <a:ext cx="4065589" cy="2710260"/>
          </a:xfrm>
          <a:custGeom>
            <a:avLst/>
            <a:gdLst/>
            <a:ahLst/>
            <a:cxnLst>
              <a:cxn ang="0">
                <a:pos x="wd2" y="hd2"/>
              </a:cxn>
              <a:cxn ang="5400000">
                <a:pos x="wd2" y="hd2"/>
              </a:cxn>
              <a:cxn ang="10800000">
                <a:pos x="wd2" y="hd2"/>
              </a:cxn>
              <a:cxn ang="16200000">
                <a:pos x="wd2" y="hd2"/>
              </a:cxn>
            </a:cxnLst>
            <a:rect l="0" t="0" r="r" b="b"/>
            <a:pathLst>
              <a:path w="21599" h="21597" extrusionOk="0">
                <a:moveTo>
                  <a:pt x="4367" y="0"/>
                </a:moveTo>
                <a:cubicBezTo>
                  <a:pt x="3085" y="0"/>
                  <a:pt x="2317" y="-2"/>
                  <a:pt x="1805" y="319"/>
                </a:cubicBezTo>
                <a:cubicBezTo>
                  <a:pt x="1066" y="722"/>
                  <a:pt x="482" y="1598"/>
                  <a:pt x="213" y="2707"/>
                </a:cubicBezTo>
                <a:cubicBezTo>
                  <a:pt x="-1" y="3476"/>
                  <a:pt x="0" y="4627"/>
                  <a:pt x="0" y="6549"/>
                </a:cubicBezTo>
                <a:lnTo>
                  <a:pt x="0" y="15047"/>
                </a:lnTo>
                <a:cubicBezTo>
                  <a:pt x="0" y="16969"/>
                  <a:pt x="-1" y="18120"/>
                  <a:pt x="213" y="18889"/>
                </a:cubicBezTo>
                <a:cubicBezTo>
                  <a:pt x="482" y="19998"/>
                  <a:pt x="1066" y="20874"/>
                  <a:pt x="1805" y="21277"/>
                </a:cubicBezTo>
                <a:cubicBezTo>
                  <a:pt x="2317" y="21598"/>
                  <a:pt x="3085" y="21596"/>
                  <a:pt x="4367" y="21596"/>
                </a:cubicBezTo>
                <a:lnTo>
                  <a:pt x="17232" y="21596"/>
                </a:lnTo>
                <a:cubicBezTo>
                  <a:pt x="18514" y="21596"/>
                  <a:pt x="19282" y="21598"/>
                  <a:pt x="19794" y="21277"/>
                </a:cubicBezTo>
                <a:cubicBezTo>
                  <a:pt x="20533" y="20874"/>
                  <a:pt x="21115" y="19998"/>
                  <a:pt x="21384" y="18889"/>
                </a:cubicBezTo>
                <a:cubicBezTo>
                  <a:pt x="21598" y="18120"/>
                  <a:pt x="21599" y="16969"/>
                  <a:pt x="21599" y="15047"/>
                </a:cubicBezTo>
                <a:lnTo>
                  <a:pt x="21599" y="6549"/>
                </a:lnTo>
                <a:cubicBezTo>
                  <a:pt x="21599" y="4627"/>
                  <a:pt x="21598" y="3476"/>
                  <a:pt x="21384" y="2707"/>
                </a:cubicBezTo>
                <a:cubicBezTo>
                  <a:pt x="21115" y="1598"/>
                  <a:pt x="20533" y="722"/>
                  <a:pt x="19794" y="319"/>
                </a:cubicBezTo>
                <a:cubicBezTo>
                  <a:pt x="19282" y="-2"/>
                  <a:pt x="18514" y="0"/>
                  <a:pt x="17232" y="0"/>
                </a:cubicBezTo>
                <a:lnTo>
                  <a:pt x="4367" y="0"/>
                </a:lnTo>
                <a:close/>
              </a:path>
            </a:pathLst>
          </a:custGeom>
        </p:spPr>
      </p:pic>
      <p:pic>
        <p:nvPicPr>
          <p:cNvPr id="2168" name="dmitri-popov-78926.jpg"/>
          <p:cNvPicPr>
            <a:picLocks noGrp="1" noChangeAspect="1"/>
          </p:cNvPicPr>
          <p:nvPr>
            <p:ph type="pic" idx="26"/>
          </p:nvPr>
        </p:nvPicPr>
        <p:blipFill>
          <a:blip r:embed="rId3">
            <a:extLst>
              <a:ext uri="{28A0092B-C50C-407E-A947-70E740481C1C}">
                <a14:useLocalDpi xmlns:a14="http://schemas.microsoft.com/office/drawing/2010/main" val="0"/>
              </a:ext>
            </a:extLst>
          </a:blip>
          <a:srcRect l="9186" r="9186"/>
          <a:stretch/>
        </p:blipFill>
        <p:spPr>
          <a:xfrm>
            <a:off x="0" y="1914921"/>
            <a:ext cx="9145191" cy="6301979"/>
          </a:xfrm>
          <a:custGeom>
            <a:avLst/>
            <a:gdLst/>
            <a:ahLst/>
            <a:cxnLst>
              <a:cxn ang="0">
                <a:pos x="wd2" y="hd2"/>
              </a:cxn>
              <a:cxn ang="5400000">
                <a:pos x="wd2" y="hd2"/>
              </a:cxn>
              <a:cxn ang="10800000">
                <a:pos x="wd2" y="hd2"/>
              </a:cxn>
              <a:cxn ang="16200000">
                <a:pos x="wd2" y="hd2"/>
              </a:cxn>
            </a:cxnLst>
            <a:rect l="0" t="0" r="r" b="b"/>
            <a:pathLst>
              <a:path w="21600" h="21599" extrusionOk="0">
                <a:moveTo>
                  <a:pt x="0" y="0"/>
                </a:moveTo>
                <a:lnTo>
                  <a:pt x="0" y="21599"/>
                </a:lnTo>
                <a:lnTo>
                  <a:pt x="19658" y="21599"/>
                </a:lnTo>
                <a:cubicBezTo>
                  <a:pt x="20228" y="21599"/>
                  <a:pt x="20569" y="21600"/>
                  <a:pt x="20797" y="21462"/>
                </a:cubicBezTo>
                <a:cubicBezTo>
                  <a:pt x="21126" y="21288"/>
                  <a:pt x="21385" y="20912"/>
                  <a:pt x="21505" y="20435"/>
                </a:cubicBezTo>
                <a:cubicBezTo>
                  <a:pt x="21600" y="20104"/>
                  <a:pt x="21600" y="19609"/>
                  <a:pt x="21600" y="18782"/>
                </a:cubicBezTo>
                <a:lnTo>
                  <a:pt x="21600" y="2817"/>
                </a:lnTo>
                <a:cubicBezTo>
                  <a:pt x="21600" y="1990"/>
                  <a:pt x="21600" y="1495"/>
                  <a:pt x="21505" y="1164"/>
                </a:cubicBezTo>
                <a:cubicBezTo>
                  <a:pt x="21385" y="688"/>
                  <a:pt x="21126" y="312"/>
                  <a:pt x="20797" y="139"/>
                </a:cubicBezTo>
                <a:cubicBezTo>
                  <a:pt x="20569" y="1"/>
                  <a:pt x="20228" y="0"/>
                  <a:pt x="19658" y="0"/>
                </a:cubicBezTo>
                <a:lnTo>
                  <a:pt x="0" y="0"/>
                </a:lnTo>
                <a:close/>
              </a:path>
            </a:pathLst>
          </a:custGeom>
        </p:spPr>
      </p:pic>
      <p:pic>
        <p:nvPicPr>
          <p:cNvPr id="2169" name="photo-1467503508472-2b93d23f9c59.jpeg"/>
          <p:cNvPicPr>
            <a:picLocks noGrp="1" noChangeAspect="1"/>
          </p:cNvPicPr>
          <p:nvPr>
            <p:ph type="pic" idx="27"/>
          </p:nvPr>
        </p:nvPicPr>
        <p:blipFill>
          <a:blip r:embed="rId2" cstate="print">
            <a:extLst>
              <a:ext uri="{28A0092B-C50C-407E-A947-70E740481C1C}">
                <a14:useLocalDpi xmlns:a14="http://schemas.microsoft.com/office/drawing/2010/main" val="0"/>
              </a:ext>
            </a:extLst>
          </a:blip>
          <a:srcRect l="7815" r="7815"/>
          <a:stretch/>
        </p:blipFill>
        <p:spPr>
          <a:xfrm>
            <a:off x="0" y="9083675"/>
            <a:ext cx="4065191" cy="2710260"/>
          </a:xfrm>
          <a:custGeom>
            <a:avLst/>
            <a:gdLst/>
            <a:ahLst/>
            <a:cxnLst>
              <a:cxn ang="0">
                <a:pos x="wd2" y="hd2"/>
              </a:cxn>
              <a:cxn ang="5400000">
                <a:pos x="wd2" y="hd2"/>
              </a:cxn>
              <a:cxn ang="10800000">
                <a:pos x="wd2" y="hd2"/>
              </a:cxn>
              <a:cxn ang="16200000">
                <a:pos x="wd2" y="hd2"/>
              </a:cxn>
            </a:cxnLst>
            <a:rect l="0" t="0" r="r" b="b"/>
            <a:pathLst>
              <a:path w="21599" h="21598" extrusionOk="0">
                <a:moveTo>
                  <a:pt x="0" y="0"/>
                </a:moveTo>
                <a:lnTo>
                  <a:pt x="0" y="21598"/>
                </a:lnTo>
                <a:lnTo>
                  <a:pt x="17232" y="21598"/>
                </a:lnTo>
                <a:cubicBezTo>
                  <a:pt x="18513" y="21598"/>
                  <a:pt x="19283" y="21596"/>
                  <a:pt x="19796" y="21275"/>
                </a:cubicBezTo>
                <a:cubicBezTo>
                  <a:pt x="20535" y="20872"/>
                  <a:pt x="21117" y="19999"/>
                  <a:pt x="21386" y="18891"/>
                </a:cubicBezTo>
                <a:cubicBezTo>
                  <a:pt x="21600" y="18122"/>
                  <a:pt x="21599" y="16970"/>
                  <a:pt x="21599" y="15048"/>
                </a:cubicBezTo>
                <a:lnTo>
                  <a:pt x="21599" y="6550"/>
                </a:lnTo>
                <a:cubicBezTo>
                  <a:pt x="21599" y="4627"/>
                  <a:pt x="21600" y="3473"/>
                  <a:pt x="21386" y="2704"/>
                </a:cubicBezTo>
                <a:cubicBezTo>
                  <a:pt x="21117" y="1595"/>
                  <a:pt x="20535" y="722"/>
                  <a:pt x="19796" y="319"/>
                </a:cubicBezTo>
                <a:cubicBezTo>
                  <a:pt x="19283" y="-2"/>
                  <a:pt x="18513" y="0"/>
                  <a:pt x="17232" y="0"/>
                </a:cubicBezTo>
                <a:lnTo>
                  <a:pt x="0" y="0"/>
                </a:lnTo>
                <a:close/>
              </a:path>
            </a:pathLst>
          </a:custGeom>
        </p:spPr>
      </p:pic>
      <p:pic>
        <p:nvPicPr>
          <p:cNvPr id="2170" name="landscape-1458332570-buyasofaonline.jpg"/>
          <p:cNvPicPr>
            <a:picLocks noGrp="1" noChangeAspect="1"/>
          </p:cNvPicPr>
          <p:nvPr>
            <p:ph type="pic" idx="28"/>
          </p:nvPr>
        </p:nvPicPr>
        <p:blipFill>
          <a:blip r:embed="rId2" cstate="print">
            <a:extLst>
              <a:ext uri="{28A0092B-C50C-407E-A947-70E740481C1C}">
                <a14:useLocalDpi xmlns:a14="http://schemas.microsoft.com/office/drawing/2010/main" val="0"/>
              </a:ext>
            </a:extLst>
          </a:blip>
          <a:srcRect l="7810" r="7810"/>
          <a:stretch/>
        </p:blipFill>
        <p:spPr>
          <a:xfrm>
            <a:off x="20318412" y="1914921"/>
            <a:ext cx="4065589" cy="2710261"/>
          </a:xfrm>
          <a:custGeom>
            <a:avLst/>
            <a:gdLst/>
            <a:ahLst/>
            <a:cxnLst>
              <a:cxn ang="0">
                <a:pos x="wd2" y="hd2"/>
              </a:cxn>
              <a:cxn ang="5400000">
                <a:pos x="wd2" y="hd2"/>
              </a:cxn>
              <a:cxn ang="10800000">
                <a:pos x="wd2" y="hd2"/>
              </a:cxn>
              <a:cxn ang="16200000">
                <a:pos x="wd2" y="hd2"/>
              </a:cxn>
            </a:cxnLst>
            <a:rect l="0" t="0" r="r" b="b"/>
            <a:pathLst>
              <a:path w="21600" h="21598" extrusionOk="0">
                <a:moveTo>
                  <a:pt x="4367" y="0"/>
                </a:moveTo>
                <a:cubicBezTo>
                  <a:pt x="3085" y="0"/>
                  <a:pt x="2318" y="2"/>
                  <a:pt x="1805" y="323"/>
                </a:cubicBezTo>
                <a:cubicBezTo>
                  <a:pt x="1066" y="726"/>
                  <a:pt x="484" y="1599"/>
                  <a:pt x="215" y="2707"/>
                </a:cubicBezTo>
                <a:cubicBezTo>
                  <a:pt x="1" y="3476"/>
                  <a:pt x="0" y="4628"/>
                  <a:pt x="0" y="6550"/>
                </a:cubicBezTo>
                <a:lnTo>
                  <a:pt x="0" y="15048"/>
                </a:lnTo>
                <a:cubicBezTo>
                  <a:pt x="0" y="16971"/>
                  <a:pt x="1" y="18122"/>
                  <a:pt x="215" y="18891"/>
                </a:cubicBezTo>
                <a:cubicBezTo>
                  <a:pt x="484" y="20000"/>
                  <a:pt x="1066" y="20876"/>
                  <a:pt x="1805" y="21279"/>
                </a:cubicBezTo>
                <a:cubicBezTo>
                  <a:pt x="2318" y="21600"/>
                  <a:pt x="3085" y="21598"/>
                  <a:pt x="4367" y="21598"/>
                </a:cubicBezTo>
                <a:lnTo>
                  <a:pt x="21600" y="21598"/>
                </a:lnTo>
                <a:lnTo>
                  <a:pt x="21600" y="0"/>
                </a:lnTo>
                <a:lnTo>
                  <a:pt x="4367" y="0"/>
                </a:lnTo>
                <a:close/>
              </a:path>
            </a:pathLst>
          </a:custGeom>
        </p:spPr>
      </p:pic>
      <p:pic>
        <p:nvPicPr>
          <p:cNvPr id="2171" name="Finnish-Design-Shop-new-247-collection.-Styling-and-photography-Riikka-Kantikoski.jpg"/>
          <p:cNvPicPr>
            <a:picLocks noGrp="1" noChangeAspect="1"/>
          </p:cNvPicPr>
          <p:nvPr>
            <p:ph type="pic" idx="29"/>
          </p:nvPr>
        </p:nvPicPr>
        <p:blipFill>
          <a:blip r:embed="rId3">
            <a:extLst>
              <a:ext uri="{28A0092B-C50C-407E-A947-70E740481C1C}">
                <a14:useLocalDpi xmlns:a14="http://schemas.microsoft.com/office/drawing/2010/main" val="0"/>
              </a:ext>
            </a:extLst>
          </a:blip>
          <a:srcRect l="9186" r="9186"/>
          <a:stretch/>
        </p:blipFill>
        <p:spPr>
          <a:xfrm>
            <a:off x="15238810" y="5499099"/>
            <a:ext cx="9145192" cy="6301980"/>
          </a:xfrm>
          <a:custGeom>
            <a:avLst/>
            <a:gdLst/>
            <a:ahLst/>
            <a:cxnLst>
              <a:cxn ang="0">
                <a:pos x="wd2" y="hd2"/>
              </a:cxn>
              <a:cxn ang="5400000">
                <a:pos x="wd2" y="hd2"/>
              </a:cxn>
              <a:cxn ang="10800000">
                <a:pos x="wd2" y="hd2"/>
              </a:cxn>
              <a:cxn ang="16200000">
                <a:pos x="wd2" y="hd2"/>
              </a:cxn>
            </a:cxnLst>
            <a:rect l="0" t="0" r="r" b="b"/>
            <a:pathLst>
              <a:path w="21600" h="21599" extrusionOk="0">
                <a:moveTo>
                  <a:pt x="1941" y="0"/>
                </a:moveTo>
                <a:cubicBezTo>
                  <a:pt x="1372" y="0"/>
                  <a:pt x="1030" y="1"/>
                  <a:pt x="802" y="139"/>
                </a:cubicBezTo>
                <a:cubicBezTo>
                  <a:pt x="474" y="312"/>
                  <a:pt x="215" y="688"/>
                  <a:pt x="96" y="1164"/>
                </a:cubicBezTo>
                <a:cubicBezTo>
                  <a:pt x="0" y="1495"/>
                  <a:pt x="0" y="1990"/>
                  <a:pt x="0" y="2817"/>
                </a:cubicBezTo>
                <a:lnTo>
                  <a:pt x="0" y="18782"/>
                </a:lnTo>
                <a:cubicBezTo>
                  <a:pt x="0" y="19609"/>
                  <a:pt x="0" y="20106"/>
                  <a:pt x="96" y="20436"/>
                </a:cubicBezTo>
                <a:cubicBezTo>
                  <a:pt x="215" y="20913"/>
                  <a:pt x="474" y="21288"/>
                  <a:pt x="802" y="21462"/>
                </a:cubicBezTo>
                <a:cubicBezTo>
                  <a:pt x="1030" y="21600"/>
                  <a:pt x="1372" y="21599"/>
                  <a:pt x="1941" y="21599"/>
                </a:cubicBezTo>
                <a:lnTo>
                  <a:pt x="21600" y="21599"/>
                </a:lnTo>
                <a:lnTo>
                  <a:pt x="21600" y="0"/>
                </a:lnTo>
                <a:lnTo>
                  <a:pt x="1941" y="0"/>
                </a:lnTo>
                <a:close/>
              </a:path>
            </a:pathLst>
          </a:custGeom>
        </p:spPr>
      </p:pic>
      <p:sp>
        <p:nvSpPr>
          <p:cNvPr id="2172" name="building design"/>
          <p:cNvSpPr txBox="1"/>
          <p:nvPr/>
        </p:nvSpPr>
        <p:spPr>
          <a:xfrm>
            <a:off x="64" y="1204425"/>
            <a:ext cx="9145063"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building design</a:t>
            </a:r>
          </a:p>
        </p:txBody>
      </p:sp>
      <p:sp>
        <p:nvSpPr>
          <p:cNvPr id="2173" name="Spacious workspace"/>
          <p:cNvSpPr txBox="1"/>
          <p:nvPr/>
        </p:nvSpPr>
        <p:spPr>
          <a:xfrm>
            <a:off x="15238827" y="11997343"/>
            <a:ext cx="9145156"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Spacious workspace</a:t>
            </a: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afterEffect">
                                  <p:stCondLst>
                                    <p:cond delay="0"/>
                                  </p:stCondLst>
                                  <p:iterate>
                                    <p:tmAbs val="0"/>
                                  </p:iterate>
                                  <p:childTnLst>
                                    <p:set>
                                      <p:cBhvr>
                                        <p:cTn id="6" fill="hold"/>
                                        <p:tgtEl>
                                          <p:spTgt spid="2171"/>
                                        </p:tgtEl>
                                        <p:attrNameLst>
                                          <p:attrName>style.visibility</p:attrName>
                                        </p:attrNameLst>
                                      </p:cBhvr>
                                      <p:to>
                                        <p:strVal val="visible"/>
                                      </p:to>
                                    </p:set>
                                    <p:anim calcmode="lin" valueType="num">
                                      <p:cBhvr>
                                        <p:cTn id="7" dur="1000" fill="hold"/>
                                        <p:tgtEl>
                                          <p:spTgt spid="2171"/>
                                        </p:tgtEl>
                                        <p:attrNameLst>
                                          <p:attrName>ppt_x</p:attrName>
                                        </p:attrNameLst>
                                      </p:cBhvr>
                                      <p:tavLst>
                                        <p:tav tm="0">
                                          <p:val>
                                            <p:strVal val="1+#ppt_w/2"/>
                                          </p:val>
                                        </p:tav>
                                        <p:tav tm="100000">
                                          <p:val>
                                            <p:strVal val="#ppt_x"/>
                                          </p:val>
                                        </p:tav>
                                      </p:tavLst>
                                    </p:anim>
                                    <p:anim calcmode="lin" valueType="num">
                                      <p:cBhvr>
                                        <p:cTn id="8" dur="1000" fill="hold"/>
                                        <p:tgtEl>
                                          <p:spTgt spid="2171"/>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168"/>
                                        </p:tgtEl>
                                        <p:attrNameLst>
                                          <p:attrName>style.visibility</p:attrName>
                                        </p:attrNameLst>
                                      </p:cBhvr>
                                      <p:to>
                                        <p:strVal val="visible"/>
                                      </p:to>
                                    </p:set>
                                    <p:anim calcmode="lin" valueType="num">
                                      <p:cBhvr>
                                        <p:cTn id="11" dur="1000" fill="hold"/>
                                        <p:tgtEl>
                                          <p:spTgt spid="2168"/>
                                        </p:tgtEl>
                                        <p:attrNameLst>
                                          <p:attrName>ppt_x</p:attrName>
                                        </p:attrNameLst>
                                      </p:cBhvr>
                                      <p:tavLst>
                                        <p:tav tm="0">
                                          <p:val>
                                            <p:strVal val="0-#ppt_w/2"/>
                                          </p:val>
                                        </p:tav>
                                        <p:tav tm="100000">
                                          <p:val>
                                            <p:strVal val="#ppt_x"/>
                                          </p:val>
                                        </p:tav>
                                      </p:tavLst>
                                    </p:anim>
                                    <p:anim calcmode="lin" valueType="num">
                                      <p:cBhvr>
                                        <p:cTn id="12" dur="1000" fill="hold"/>
                                        <p:tgtEl>
                                          <p:spTgt spid="2168"/>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163"/>
                                        </p:tgtEl>
                                        <p:attrNameLst>
                                          <p:attrName>style.visibility</p:attrName>
                                        </p:attrNameLst>
                                      </p:cBhvr>
                                      <p:to>
                                        <p:strVal val="visible"/>
                                      </p:to>
                                    </p:set>
                                    <p:anim calcmode="lin" valueType="num">
                                      <p:cBhvr>
                                        <p:cTn id="15" dur="1000" fill="hold"/>
                                        <p:tgtEl>
                                          <p:spTgt spid="2163"/>
                                        </p:tgtEl>
                                        <p:attrNameLst>
                                          <p:attrName>ppt_x</p:attrName>
                                        </p:attrNameLst>
                                      </p:cBhvr>
                                      <p:tavLst>
                                        <p:tav tm="0">
                                          <p:val>
                                            <p:strVal val="#ppt_x"/>
                                          </p:val>
                                        </p:tav>
                                        <p:tav tm="100000">
                                          <p:val>
                                            <p:strVal val="#ppt_x"/>
                                          </p:val>
                                        </p:tav>
                                      </p:tavLst>
                                    </p:anim>
                                    <p:anim calcmode="lin" valueType="num">
                                      <p:cBhvr>
                                        <p:cTn id="16" dur="1000" fill="hold"/>
                                        <p:tgtEl>
                                          <p:spTgt spid="2163"/>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167"/>
                                        </p:tgtEl>
                                        <p:attrNameLst>
                                          <p:attrName>style.visibility</p:attrName>
                                        </p:attrNameLst>
                                      </p:cBhvr>
                                      <p:to>
                                        <p:strVal val="visible"/>
                                      </p:to>
                                    </p:set>
                                    <p:anim calcmode="lin" valueType="num">
                                      <p:cBhvr>
                                        <p:cTn id="19" dur="1000" fill="hold"/>
                                        <p:tgtEl>
                                          <p:spTgt spid="2167"/>
                                        </p:tgtEl>
                                        <p:attrNameLst>
                                          <p:attrName>ppt_x</p:attrName>
                                        </p:attrNameLst>
                                      </p:cBhvr>
                                      <p:tavLst>
                                        <p:tav tm="0">
                                          <p:val>
                                            <p:strVal val="#ppt_x"/>
                                          </p:val>
                                        </p:tav>
                                        <p:tav tm="100000">
                                          <p:val>
                                            <p:strVal val="#ppt_x"/>
                                          </p:val>
                                        </p:tav>
                                      </p:tavLst>
                                    </p:anim>
                                    <p:anim calcmode="lin" valueType="num">
                                      <p:cBhvr>
                                        <p:cTn id="20" dur="1000" fill="hold"/>
                                        <p:tgtEl>
                                          <p:spTgt spid="2167"/>
                                        </p:tgtEl>
                                        <p:attrNameLst>
                                          <p:attrName>ppt_y</p:attrName>
                                        </p:attrNameLst>
                                      </p:cBhvr>
                                      <p:tavLst>
                                        <p:tav tm="0">
                                          <p:val>
                                            <p:strVal val="1+#ppt_h/2"/>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2170"/>
                                        </p:tgtEl>
                                        <p:attrNameLst>
                                          <p:attrName>style.visibility</p:attrName>
                                        </p:attrNameLst>
                                      </p:cBhvr>
                                      <p:to>
                                        <p:strVal val="visible"/>
                                      </p:to>
                                    </p:set>
                                    <p:anim calcmode="lin" valueType="num">
                                      <p:cBhvr>
                                        <p:cTn id="23" dur="1000" fill="hold"/>
                                        <p:tgtEl>
                                          <p:spTgt spid="2170"/>
                                        </p:tgtEl>
                                        <p:attrNameLst>
                                          <p:attrName>ppt_x</p:attrName>
                                        </p:attrNameLst>
                                      </p:cBhvr>
                                      <p:tavLst>
                                        <p:tav tm="0">
                                          <p:val>
                                            <p:strVal val="1+#ppt_w/2"/>
                                          </p:val>
                                        </p:tav>
                                        <p:tav tm="100000">
                                          <p:val>
                                            <p:strVal val="#ppt_x"/>
                                          </p:val>
                                        </p:tav>
                                      </p:tavLst>
                                    </p:anim>
                                    <p:anim calcmode="lin" valueType="num">
                                      <p:cBhvr>
                                        <p:cTn id="24" dur="1000" fill="hold"/>
                                        <p:tgtEl>
                                          <p:spTgt spid="2170"/>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grpId="6" nodeType="withEffect">
                                  <p:stCondLst>
                                    <p:cond delay="2500"/>
                                  </p:stCondLst>
                                  <p:iterate>
                                    <p:tmAbs val="0"/>
                                  </p:iterate>
                                  <p:childTnLst>
                                    <p:set>
                                      <p:cBhvr>
                                        <p:cTn id="26" fill="hold"/>
                                        <p:tgtEl>
                                          <p:spTgt spid="2169"/>
                                        </p:tgtEl>
                                        <p:attrNameLst>
                                          <p:attrName>style.visibility</p:attrName>
                                        </p:attrNameLst>
                                      </p:cBhvr>
                                      <p:to>
                                        <p:strVal val="visible"/>
                                      </p:to>
                                    </p:set>
                                    <p:anim calcmode="lin" valueType="num">
                                      <p:cBhvr>
                                        <p:cTn id="27" dur="1000" fill="hold"/>
                                        <p:tgtEl>
                                          <p:spTgt spid="2169"/>
                                        </p:tgtEl>
                                        <p:attrNameLst>
                                          <p:attrName>ppt_x</p:attrName>
                                        </p:attrNameLst>
                                      </p:cBhvr>
                                      <p:tavLst>
                                        <p:tav tm="0">
                                          <p:val>
                                            <p:strVal val="0-#ppt_w/2"/>
                                          </p:val>
                                        </p:tav>
                                        <p:tav tm="100000">
                                          <p:val>
                                            <p:strVal val="#ppt_x"/>
                                          </p:val>
                                        </p:tav>
                                      </p:tavLst>
                                    </p:anim>
                                    <p:anim calcmode="lin" valueType="num">
                                      <p:cBhvr>
                                        <p:cTn id="28" dur="1000" fill="hold"/>
                                        <p:tgtEl>
                                          <p:spTgt spid="2169"/>
                                        </p:tgtEl>
                                        <p:attrNameLst>
                                          <p:attrName>ppt_y</p:attrName>
                                        </p:attrNameLst>
                                      </p:cBhvr>
                                      <p:tavLst>
                                        <p:tav tm="0">
                                          <p:val>
                                            <p:strVal val="#ppt_y"/>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2165"/>
                                        </p:tgtEl>
                                        <p:attrNameLst>
                                          <p:attrName>style.visibility</p:attrName>
                                        </p:attrNameLst>
                                      </p:cBhvr>
                                      <p:to>
                                        <p:strVal val="visible"/>
                                      </p:to>
                                    </p:set>
                                    <p:anim calcmode="lin" valueType="num">
                                      <p:cBhvr>
                                        <p:cTn id="31" dur="1000" fill="hold"/>
                                        <p:tgtEl>
                                          <p:spTgt spid="2165"/>
                                        </p:tgtEl>
                                        <p:attrNameLst>
                                          <p:attrName>ppt_x</p:attrName>
                                        </p:attrNameLst>
                                      </p:cBhvr>
                                      <p:tavLst>
                                        <p:tav tm="0">
                                          <p:val>
                                            <p:strVal val="#ppt_x"/>
                                          </p:val>
                                        </p:tav>
                                        <p:tav tm="100000">
                                          <p:val>
                                            <p:strVal val="#ppt_x"/>
                                          </p:val>
                                        </p:tav>
                                      </p:tavLst>
                                    </p:anim>
                                    <p:anim calcmode="lin" valueType="num">
                                      <p:cBhvr>
                                        <p:cTn id="32" dur="1000" fill="hold"/>
                                        <p:tgtEl>
                                          <p:spTgt spid="2165"/>
                                        </p:tgtEl>
                                        <p:attrNameLst>
                                          <p:attrName>ppt_y</p:attrName>
                                        </p:attrNameLst>
                                      </p:cBhvr>
                                      <p:tavLst>
                                        <p:tav tm="0">
                                          <p:val>
                                            <p:strVal val="1+#ppt_h/2"/>
                                          </p:val>
                                        </p:tav>
                                        <p:tav tm="100000">
                                          <p:val>
                                            <p:strVal val="#ppt_y"/>
                                          </p:val>
                                        </p:tav>
                                      </p:tavLst>
                                    </p:anim>
                                  </p:childTnLst>
                                </p:cTn>
                              </p:par>
                              <p:par>
                                <p:cTn id="33" presetID="2" presetClass="entr" presetSubtype="1" accel="50000" decel="50000" fill="hold" grpId="8" nodeType="withEffect">
                                  <p:stCondLst>
                                    <p:cond delay="3500"/>
                                  </p:stCondLst>
                                  <p:iterate>
                                    <p:tmAbs val="0"/>
                                  </p:iterate>
                                  <p:childTnLst>
                                    <p:set>
                                      <p:cBhvr>
                                        <p:cTn id="34" fill="hold"/>
                                        <p:tgtEl>
                                          <p:spTgt spid="2164"/>
                                        </p:tgtEl>
                                        <p:attrNameLst>
                                          <p:attrName>style.visibility</p:attrName>
                                        </p:attrNameLst>
                                      </p:cBhvr>
                                      <p:to>
                                        <p:strVal val="visible"/>
                                      </p:to>
                                    </p:set>
                                    <p:anim calcmode="lin" valueType="num">
                                      <p:cBhvr>
                                        <p:cTn id="35" dur="1000" fill="hold"/>
                                        <p:tgtEl>
                                          <p:spTgt spid="2164"/>
                                        </p:tgtEl>
                                        <p:attrNameLst>
                                          <p:attrName>ppt_x</p:attrName>
                                        </p:attrNameLst>
                                      </p:cBhvr>
                                      <p:tavLst>
                                        <p:tav tm="0">
                                          <p:val>
                                            <p:strVal val="#ppt_x"/>
                                          </p:val>
                                        </p:tav>
                                        <p:tav tm="100000">
                                          <p:val>
                                            <p:strVal val="#ppt_x"/>
                                          </p:val>
                                        </p:tav>
                                      </p:tavLst>
                                    </p:anim>
                                    <p:anim calcmode="lin" valueType="num">
                                      <p:cBhvr>
                                        <p:cTn id="36" dur="1000" fill="hold"/>
                                        <p:tgtEl>
                                          <p:spTgt spid="2164"/>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9" nodeType="withEffect">
                                  <p:stCondLst>
                                    <p:cond delay="4000"/>
                                  </p:stCondLst>
                                  <p:iterate>
                                    <p:tmAbs val="0"/>
                                  </p:iterate>
                                  <p:childTnLst>
                                    <p:set>
                                      <p:cBhvr>
                                        <p:cTn id="38" fill="hold"/>
                                        <p:tgtEl>
                                          <p:spTgt spid="2166"/>
                                        </p:tgtEl>
                                        <p:attrNameLst>
                                          <p:attrName>style.visibility</p:attrName>
                                        </p:attrNameLst>
                                      </p:cBhvr>
                                      <p:to>
                                        <p:strVal val="visible"/>
                                      </p:to>
                                    </p:set>
                                    <p:anim calcmode="lin" valueType="num">
                                      <p:cBhvr>
                                        <p:cTn id="39" dur="1000" fill="hold"/>
                                        <p:tgtEl>
                                          <p:spTgt spid="2166"/>
                                        </p:tgtEl>
                                        <p:attrNameLst>
                                          <p:attrName>ppt_x</p:attrName>
                                        </p:attrNameLst>
                                      </p:cBhvr>
                                      <p:tavLst>
                                        <p:tav tm="0">
                                          <p:val>
                                            <p:strVal val="#ppt_x"/>
                                          </p:val>
                                        </p:tav>
                                        <p:tav tm="100000">
                                          <p:val>
                                            <p:strVal val="#ppt_x"/>
                                          </p:val>
                                        </p:tav>
                                      </p:tavLst>
                                    </p:anim>
                                    <p:anim calcmode="lin" valueType="num">
                                      <p:cBhvr>
                                        <p:cTn id="40" dur="1000" fill="hold"/>
                                        <p:tgtEl>
                                          <p:spTgt spid="21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3" grpId="3" animBg="1" advAuto="0"/>
      <p:bldP spid="2164" grpId="8" animBg="1" advAuto="0"/>
      <p:bldP spid="2165" grpId="7" animBg="1" advAuto="0"/>
      <p:bldP spid="2166" grpId="9" animBg="1" advAuto="0"/>
      <p:bldP spid="2167" grpId="4" animBg="1" advAuto="0"/>
      <p:bldP spid="2168" grpId="2" animBg="1" advAuto="0"/>
      <p:bldP spid="2169" grpId="6" animBg="1" advAuto="0"/>
      <p:bldP spid="2170" grpId="5" animBg="1" advAuto="0"/>
      <p:bldP spid="2171"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 name="photo-1470274307695-febe05a6dd3d.jpeg"/>
          <p:cNvPicPr>
            <a:picLocks noGrp="1" noChangeAspect="1"/>
          </p:cNvPicPr>
          <p:nvPr>
            <p:ph type="pic" idx="21"/>
          </p:nvPr>
        </p:nvPicPr>
        <p:blipFill>
          <a:blip r:embed="rId2">
            <a:extLst>
              <a:ext uri="{28A0092B-C50C-407E-A947-70E740481C1C}">
                <a14:useLocalDpi xmlns:a14="http://schemas.microsoft.com/office/drawing/2010/main" val="0"/>
              </a:ext>
            </a:extLst>
          </a:blip>
          <a:srcRect l="33333" r="33333"/>
          <a:stretch/>
        </p:blipFill>
        <p:spPr>
          <a:xfrm>
            <a:off x="8128000" y="0"/>
            <a:ext cx="8128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7326" y="0"/>
                </a:moveTo>
                <a:lnTo>
                  <a:pt x="7326" y="16872"/>
                </a:lnTo>
                <a:cubicBezTo>
                  <a:pt x="7326" y="17768"/>
                  <a:pt x="7325" y="18306"/>
                  <a:pt x="7535" y="18664"/>
                </a:cubicBezTo>
                <a:cubicBezTo>
                  <a:pt x="7886" y="19236"/>
                  <a:pt x="8646" y="19687"/>
                  <a:pt x="9611" y="19895"/>
                </a:cubicBezTo>
                <a:cubicBezTo>
                  <a:pt x="9992" y="19977"/>
                  <a:pt x="10395" y="20019"/>
                  <a:pt x="10800" y="20019"/>
                </a:cubicBezTo>
                <a:cubicBezTo>
                  <a:pt x="11205" y="20019"/>
                  <a:pt x="11608" y="19977"/>
                  <a:pt x="11989" y="19895"/>
                </a:cubicBezTo>
                <a:cubicBezTo>
                  <a:pt x="12954" y="19687"/>
                  <a:pt x="13714" y="19236"/>
                  <a:pt x="14065" y="18664"/>
                </a:cubicBezTo>
                <a:cubicBezTo>
                  <a:pt x="14275" y="18306"/>
                  <a:pt x="14274" y="17768"/>
                  <a:pt x="14274" y="16872"/>
                </a:cubicBezTo>
                <a:lnTo>
                  <a:pt x="14274" y="0"/>
                </a:lnTo>
                <a:lnTo>
                  <a:pt x="7326" y="0"/>
                </a:lnTo>
                <a:close/>
                <a:moveTo>
                  <a:pt x="18126" y="1463"/>
                </a:moveTo>
                <a:cubicBezTo>
                  <a:pt x="17721" y="1463"/>
                  <a:pt x="17318" y="1505"/>
                  <a:pt x="16937" y="1588"/>
                </a:cubicBezTo>
                <a:cubicBezTo>
                  <a:pt x="15972" y="1796"/>
                  <a:pt x="15212" y="2246"/>
                  <a:pt x="14861" y="2818"/>
                </a:cubicBezTo>
                <a:cubicBezTo>
                  <a:pt x="14651" y="3177"/>
                  <a:pt x="14651" y="3714"/>
                  <a:pt x="14651" y="4611"/>
                </a:cubicBezTo>
                <a:lnTo>
                  <a:pt x="14651" y="21600"/>
                </a:lnTo>
                <a:lnTo>
                  <a:pt x="21600" y="21600"/>
                </a:lnTo>
                <a:lnTo>
                  <a:pt x="21600" y="4611"/>
                </a:lnTo>
                <a:cubicBezTo>
                  <a:pt x="21600" y="3714"/>
                  <a:pt x="21600" y="3177"/>
                  <a:pt x="21390" y="2818"/>
                </a:cubicBezTo>
                <a:cubicBezTo>
                  <a:pt x="21039" y="2246"/>
                  <a:pt x="20279" y="1796"/>
                  <a:pt x="19313" y="1588"/>
                </a:cubicBezTo>
                <a:cubicBezTo>
                  <a:pt x="18933" y="1505"/>
                  <a:pt x="18531" y="1463"/>
                  <a:pt x="18126" y="1463"/>
                </a:cubicBezTo>
                <a:close/>
                <a:moveTo>
                  <a:pt x="3474" y="3057"/>
                </a:moveTo>
                <a:cubicBezTo>
                  <a:pt x="3069" y="3057"/>
                  <a:pt x="2667" y="3099"/>
                  <a:pt x="2287" y="3181"/>
                </a:cubicBezTo>
                <a:cubicBezTo>
                  <a:pt x="1321" y="3389"/>
                  <a:pt x="561" y="3840"/>
                  <a:pt x="210" y="4412"/>
                </a:cubicBezTo>
                <a:cubicBezTo>
                  <a:pt x="0" y="4770"/>
                  <a:pt x="0" y="5308"/>
                  <a:pt x="0" y="6204"/>
                </a:cubicBezTo>
                <a:lnTo>
                  <a:pt x="0" y="21600"/>
                </a:lnTo>
                <a:lnTo>
                  <a:pt x="6949" y="21600"/>
                </a:lnTo>
                <a:lnTo>
                  <a:pt x="6949" y="6204"/>
                </a:lnTo>
                <a:cubicBezTo>
                  <a:pt x="6949" y="5308"/>
                  <a:pt x="6949" y="4770"/>
                  <a:pt x="6739" y="4412"/>
                </a:cubicBezTo>
                <a:cubicBezTo>
                  <a:pt x="6388" y="3840"/>
                  <a:pt x="5628" y="3389"/>
                  <a:pt x="4663" y="3181"/>
                </a:cubicBezTo>
                <a:cubicBezTo>
                  <a:pt x="4282" y="3099"/>
                  <a:pt x="3879" y="3057"/>
                  <a:pt x="3474" y="3057"/>
                </a:cubicBezTo>
                <a:close/>
              </a:path>
            </a:pathLst>
          </a:custGeom>
        </p:spPr>
      </p:pic>
      <p:grpSp>
        <p:nvGrpSpPr>
          <p:cNvPr id="2184" name="Group"/>
          <p:cNvGrpSpPr/>
          <p:nvPr/>
        </p:nvGrpSpPr>
        <p:grpSpPr>
          <a:xfrm>
            <a:off x="1792697" y="5675686"/>
            <a:ext cx="5405468" cy="5414070"/>
            <a:chOff x="0" y="0"/>
            <a:chExt cx="5405466" cy="5414068"/>
          </a:xfrm>
        </p:grpSpPr>
        <p:sp>
          <p:nvSpPr>
            <p:cNvPr id="2182" name="Single picture showcase with some details"/>
            <p:cNvSpPr txBox="1"/>
            <p:nvPr/>
          </p:nvSpPr>
          <p:spPr>
            <a:xfrm>
              <a:off x="0" y="697288"/>
              <a:ext cx="5405467" cy="47167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6500" spc="0">
                  <a:latin typeface="+mn-lt"/>
                  <a:ea typeface="+mn-ea"/>
                  <a:cs typeface="+mn-cs"/>
                  <a:sym typeface="Montserrat Bold"/>
                </a:defRPr>
              </a:pPr>
              <a:r>
                <a:t>Single picture showcase </a:t>
              </a:r>
              <a:r>
                <a:rPr>
                  <a:solidFill>
                    <a:srgbClr val="D5D5D5"/>
                  </a:solidFill>
                </a:rPr>
                <a:t>with some details</a:t>
              </a:r>
            </a:p>
          </p:txBody>
        </p:sp>
        <p:sp>
          <p:nvSpPr>
            <p:cNvPr id="2183" name="Image slide"/>
            <p:cNvSpPr txBox="1"/>
            <p:nvPr/>
          </p:nvSpPr>
          <p:spPr>
            <a:xfrm>
              <a:off x="0" y="0"/>
              <a:ext cx="5405467"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Image slide</a:t>
              </a:r>
            </a:p>
          </p:txBody>
        </p:sp>
      </p:grpSp>
      <p:sp>
        <p:nvSpPr>
          <p:cNvPr id="2185" name="Shape"/>
          <p:cNvSpPr/>
          <p:nvPr/>
        </p:nvSpPr>
        <p:spPr>
          <a:xfrm rot="5400000">
            <a:off x="1839644" y="3764971"/>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47920"/>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188" name="Group"/>
          <p:cNvGrpSpPr/>
          <p:nvPr/>
        </p:nvGrpSpPr>
        <p:grpSpPr>
          <a:xfrm>
            <a:off x="17685681" y="3570618"/>
            <a:ext cx="4630184" cy="2234848"/>
            <a:chOff x="0" y="0"/>
            <a:chExt cx="4630183" cy="2234847"/>
          </a:xfrm>
        </p:grpSpPr>
        <p:sp>
          <p:nvSpPr>
            <p:cNvPr id="2186"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187"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189" name="Shape"/>
          <p:cNvSpPr/>
          <p:nvPr/>
        </p:nvSpPr>
        <p:spPr>
          <a:xfrm>
            <a:off x="17685681" y="2621491"/>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rgbClr val="2F558C"/>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192" name="Group"/>
          <p:cNvGrpSpPr/>
          <p:nvPr/>
        </p:nvGrpSpPr>
        <p:grpSpPr>
          <a:xfrm>
            <a:off x="17685681" y="8859660"/>
            <a:ext cx="4630184" cy="2234849"/>
            <a:chOff x="0" y="0"/>
            <a:chExt cx="4630183" cy="2234847"/>
          </a:xfrm>
        </p:grpSpPr>
        <p:sp>
          <p:nvSpPr>
            <p:cNvPr id="2190"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191"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193" name="Shape"/>
          <p:cNvSpPr/>
          <p:nvPr/>
        </p:nvSpPr>
        <p:spPr>
          <a:xfrm>
            <a:off x="17685681" y="7910534"/>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rgbClr val="2F558C"/>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afterEffect">
                                  <p:stCondLst>
                                    <p:cond delay="0"/>
                                  </p:stCondLst>
                                  <p:iterate>
                                    <p:tmAbs val="0"/>
                                  </p:iterate>
                                  <p:childTnLst>
                                    <p:set>
                                      <p:cBhvr>
                                        <p:cTn id="6" fill="hold"/>
                                        <p:tgtEl>
                                          <p:spTgt spid="2181"/>
                                        </p:tgtEl>
                                        <p:attrNameLst>
                                          <p:attrName>style.visibility</p:attrName>
                                        </p:attrNameLst>
                                      </p:cBhvr>
                                      <p:to>
                                        <p:strVal val="visible"/>
                                      </p:to>
                                    </p:set>
                                    <p:animEffect transition="in" filter="fade">
                                      <p:cBhvr>
                                        <p:cTn id="7" dur="1000"/>
                                        <p:tgtEl>
                                          <p:spTgt spid="2181"/>
                                        </p:tgtEl>
                                      </p:cBhvr>
                                    </p:animEffect>
                                  </p:childTnLst>
                                </p:cTn>
                              </p:par>
                              <p:par>
                                <p:cTn id="8" presetID="2" presetClass="entr" presetSubtype="1" accel="50000" decel="50000" fill="hold" grpId="2" nodeType="withEffect">
                                  <p:stCondLst>
                                    <p:cond delay="500"/>
                                  </p:stCondLst>
                                  <p:iterate>
                                    <p:tmAbs val="0"/>
                                  </p:iterate>
                                  <p:childTnLst>
                                    <p:set>
                                      <p:cBhvr>
                                        <p:cTn id="9" fill="hold"/>
                                        <p:tgtEl>
                                          <p:spTgt spid="2185"/>
                                        </p:tgtEl>
                                        <p:attrNameLst>
                                          <p:attrName>style.visibility</p:attrName>
                                        </p:attrNameLst>
                                      </p:cBhvr>
                                      <p:to>
                                        <p:strVal val="visible"/>
                                      </p:to>
                                    </p:set>
                                    <p:anim calcmode="lin" valueType="num">
                                      <p:cBhvr>
                                        <p:cTn id="10" dur="1000" fill="hold"/>
                                        <p:tgtEl>
                                          <p:spTgt spid="2185"/>
                                        </p:tgtEl>
                                        <p:attrNameLst>
                                          <p:attrName>ppt_x</p:attrName>
                                        </p:attrNameLst>
                                      </p:cBhvr>
                                      <p:tavLst>
                                        <p:tav tm="0">
                                          <p:val>
                                            <p:strVal val="#ppt_x"/>
                                          </p:val>
                                        </p:tav>
                                        <p:tav tm="100000">
                                          <p:val>
                                            <p:strVal val="#ppt_x"/>
                                          </p:val>
                                        </p:tav>
                                      </p:tavLst>
                                    </p:anim>
                                    <p:anim calcmode="lin" valueType="num">
                                      <p:cBhvr>
                                        <p:cTn id="11" dur="1000" fill="hold"/>
                                        <p:tgtEl>
                                          <p:spTgt spid="2185"/>
                                        </p:tgtEl>
                                        <p:attrNameLst>
                                          <p:attrName>ppt_y</p:attrName>
                                        </p:attrNameLst>
                                      </p:cBhvr>
                                      <p:tavLst>
                                        <p:tav tm="0">
                                          <p:val>
                                            <p:strVal val="0-#ppt_h/2"/>
                                          </p:val>
                                        </p:tav>
                                        <p:tav tm="100000">
                                          <p:val>
                                            <p:strVal val="#ppt_y"/>
                                          </p:val>
                                        </p:tav>
                                      </p:tavLst>
                                    </p:anim>
                                  </p:childTnLst>
                                </p:cTn>
                              </p:par>
                              <p:par>
                                <p:cTn id="12" presetID="2" presetClass="entr" presetSubtype="2" accel="50000" decel="50000" fill="hold" grpId="3" nodeType="withEffect">
                                  <p:stCondLst>
                                    <p:cond delay="1000"/>
                                  </p:stCondLst>
                                  <p:iterate>
                                    <p:tmAbs val="0"/>
                                  </p:iterate>
                                  <p:childTnLst>
                                    <p:set>
                                      <p:cBhvr>
                                        <p:cTn id="13" fill="hold"/>
                                        <p:tgtEl>
                                          <p:spTgt spid="2188"/>
                                        </p:tgtEl>
                                        <p:attrNameLst>
                                          <p:attrName>style.visibility</p:attrName>
                                        </p:attrNameLst>
                                      </p:cBhvr>
                                      <p:to>
                                        <p:strVal val="visible"/>
                                      </p:to>
                                    </p:set>
                                    <p:anim calcmode="lin" valueType="num">
                                      <p:cBhvr>
                                        <p:cTn id="14" dur="1000" fill="hold"/>
                                        <p:tgtEl>
                                          <p:spTgt spid="2188"/>
                                        </p:tgtEl>
                                        <p:attrNameLst>
                                          <p:attrName>ppt_x</p:attrName>
                                        </p:attrNameLst>
                                      </p:cBhvr>
                                      <p:tavLst>
                                        <p:tav tm="0">
                                          <p:val>
                                            <p:strVal val="1+#ppt_w/2"/>
                                          </p:val>
                                        </p:tav>
                                        <p:tav tm="100000">
                                          <p:val>
                                            <p:strVal val="#ppt_x"/>
                                          </p:val>
                                        </p:tav>
                                      </p:tavLst>
                                    </p:anim>
                                    <p:anim calcmode="lin" valueType="num">
                                      <p:cBhvr>
                                        <p:cTn id="15" dur="1000" fill="hold"/>
                                        <p:tgtEl>
                                          <p:spTgt spid="2188"/>
                                        </p:tgtEl>
                                        <p:attrNameLst>
                                          <p:attrName>ppt_y</p:attrName>
                                        </p:attrNameLst>
                                      </p:cBhvr>
                                      <p:tavLst>
                                        <p:tav tm="0">
                                          <p:val>
                                            <p:strVal val="#ppt_y"/>
                                          </p:val>
                                        </p:tav>
                                        <p:tav tm="100000">
                                          <p:val>
                                            <p:strVal val="#ppt_y"/>
                                          </p:val>
                                        </p:tav>
                                      </p:tavLst>
                                    </p:anim>
                                  </p:childTnLst>
                                </p:cTn>
                              </p:par>
                              <p:par>
                                <p:cTn id="16" presetID="2" presetClass="entr" presetSubtype="2" accel="50000" decel="50000" fill="hold" grpId="4" nodeType="withEffect">
                                  <p:stCondLst>
                                    <p:cond delay="1500"/>
                                  </p:stCondLst>
                                  <p:iterate>
                                    <p:tmAbs val="0"/>
                                  </p:iterate>
                                  <p:childTnLst>
                                    <p:set>
                                      <p:cBhvr>
                                        <p:cTn id="17" fill="hold"/>
                                        <p:tgtEl>
                                          <p:spTgt spid="2192"/>
                                        </p:tgtEl>
                                        <p:attrNameLst>
                                          <p:attrName>style.visibility</p:attrName>
                                        </p:attrNameLst>
                                      </p:cBhvr>
                                      <p:to>
                                        <p:strVal val="visible"/>
                                      </p:to>
                                    </p:set>
                                    <p:anim calcmode="lin" valueType="num">
                                      <p:cBhvr>
                                        <p:cTn id="18" dur="1000" fill="hold"/>
                                        <p:tgtEl>
                                          <p:spTgt spid="2192"/>
                                        </p:tgtEl>
                                        <p:attrNameLst>
                                          <p:attrName>ppt_x</p:attrName>
                                        </p:attrNameLst>
                                      </p:cBhvr>
                                      <p:tavLst>
                                        <p:tav tm="0">
                                          <p:val>
                                            <p:strVal val="1+#ppt_w/2"/>
                                          </p:val>
                                        </p:tav>
                                        <p:tav tm="100000">
                                          <p:val>
                                            <p:strVal val="#ppt_x"/>
                                          </p:val>
                                        </p:tav>
                                      </p:tavLst>
                                    </p:anim>
                                    <p:anim calcmode="lin" valueType="num">
                                      <p:cBhvr>
                                        <p:cTn id="19" dur="1000" fill="hold"/>
                                        <p:tgtEl>
                                          <p:spTgt spid="21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 grpId="1" animBg="1" advAuto="0"/>
      <p:bldP spid="2185" grpId="2" animBg="1" advAuto="0"/>
      <p:bldP spid="2188" grpId="3" animBg="1" advAuto="0"/>
      <p:bldP spid="2192" grpId="4"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5" name="JPEG image 5.jpeg"/>
          <p:cNvPicPr>
            <a:picLocks noGrp="1" noChangeAspect="1"/>
          </p:cNvPicPr>
          <p:nvPr>
            <p:ph type="pic" idx="21"/>
          </p:nvPr>
        </p:nvPicPr>
        <p:blipFill>
          <a:blip r:embed="rId2">
            <a:extLst>
              <a:ext uri="{28A0092B-C50C-407E-A947-70E740481C1C}">
                <a14:useLocalDpi xmlns:a14="http://schemas.microsoft.com/office/drawing/2010/main" val="0"/>
              </a:ext>
            </a:extLst>
          </a:blip>
          <a:srcRect l="40589" r="40589"/>
          <a:stretch/>
        </p:blipFill>
        <p:spPr>
          <a:xfrm>
            <a:off x="0" y="6858000"/>
            <a:ext cx="2294732"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200"/>
                </a:lnTo>
                <a:cubicBezTo>
                  <a:pt x="21600" y="1555"/>
                  <a:pt x="21597" y="1167"/>
                  <a:pt x="21275" y="909"/>
                </a:cubicBezTo>
                <a:cubicBezTo>
                  <a:pt x="20870" y="537"/>
                  <a:pt x="19997" y="243"/>
                  <a:pt x="18884" y="108"/>
                </a:cubicBezTo>
                <a:cubicBezTo>
                  <a:pt x="18112" y="0"/>
                  <a:pt x="16954" y="0"/>
                  <a:pt x="15025" y="0"/>
                </a:cubicBezTo>
                <a:lnTo>
                  <a:pt x="0" y="0"/>
                </a:lnTo>
                <a:close/>
              </a:path>
            </a:pathLst>
          </a:custGeom>
        </p:spPr>
      </p:pic>
      <p:pic>
        <p:nvPicPr>
          <p:cNvPr id="2196" name="Wood_tabellamp_foto1_l.jpg"/>
          <p:cNvPicPr>
            <a:picLocks noGrp="1" noChangeAspect="1"/>
          </p:cNvPicPr>
          <p:nvPr>
            <p:ph type="pic" idx="22"/>
          </p:nvPr>
        </p:nvPicPr>
        <p:blipFill>
          <a:blip r:embed="rId2">
            <a:extLst>
              <a:ext uri="{28A0092B-C50C-407E-A947-70E740481C1C}">
                <a14:useLocalDpi xmlns:a14="http://schemas.microsoft.com/office/drawing/2010/main" val="0"/>
              </a:ext>
            </a:extLst>
          </a:blip>
          <a:srcRect l="32186" r="32186"/>
          <a:stretch/>
        </p:blipFill>
        <p:spPr>
          <a:xfrm>
            <a:off x="2778521" y="6858000"/>
            <a:ext cx="4343798" cy="6858000"/>
          </a:xfrm>
          <a:custGeom>
            <a:avLst/>
            <a:gdLst/>
            <a:ahLst/>
            <a:cxnLst>
              <a:cxn ang="0">
                <a:pos x="wd2" y="hd2"/>
              </a:cxn>
              <a:cxn ang="5400000">
                <a:pos x="wd2" y="hd2"/>
              </a:cxn>
              <a:cxn ang="10800000">
                <a:pos x="wd2" y="hd2"/>
              </a:cxn>
              <a:cxn ang="16200000">
                <a:pos x="wd2" y="hd2"/>
              </a:cxn>
            </a:cxnLst>
            <a:rect l="0" t="0" r="r" b="b"/>
            <a:pathLst>
              <a:path w="21599" h="21600" extrusionOk="0">
                <a:moveTo>
                  <a:pt x="3474" y="0"/>
                </a:moveTo>
                <a:cubicBezTo>
                  <a:pt x="2455" y="0"/>
                  <a:pt x="1843" y="0"/>
                  <a:pt x="1435" y="108"/>
                </a:cubicBezTo>
                <a:cubicBezTo>
                  <a:pt x="847" y="243"/>
                  <a:pt x="384" y="537"/>
                  <a:pt x="170" y="909"/>
                </a:cubicBezTo>
                <a:cubicBezTo>
                  <a:pt x="0" y="1167"/>
                  <a:pt x="0" y="1555"/>
                  <a:pt x="0" y="2200"/>
                </a:cubicBezTo>
                <a:lnTo>
                  <a:pt x="0" y="21600"/>
                </a:lnTo>
                <a:lnTo>
                  <a:pt x="21600" y="21600"/>
                </a:lnTo>
                <a:lnTo>
                  <a:pt x="21600" y="2200"/>
                </a:lnTo>
                <a:cubicBezTo>
                  <a:pt x="21600" y="1555"/>
                  <a:pt x="21600" y="1167"/>
                  <a:pt x="21430" y="909"/>
                </a:cubicBezTo>
                <a:cubicBezTo>
                  <a:pt x="21216" y="537"/>
                  <a:pt x="20753" y="243"/>
                  <a:pt x="20165" y="108"/>
                </a:cubicBezTo>
                <a:cubicBezTo>
                  <a:pt x="19757" y="0"/>
                  <a:pt x="19145" y="0"/>
                  <a:pt x="18126" y="0"/>
                </a:cubicBezTo>
                <a:lnTo>
                  <a:pt x="3474" y="0"/>
                </a:lnTo>
                <a:close/>
              </a:path>
            </a:pathLst>
          </a:custGeom>
        </p:spPr>
      </p:pic>
      <p:pic>
        <p:nvPicPr>
          <p:cNvPr id="2197" name="Nice-and-Useful-Moving-Furniture-by-Nendo12-900x1348.jpg"/>
          <p:cNvPicPr>
            <a:picLocks noGrp="1" noChangeAspect="1"/>
          </p:cNvPicPr>
          <p:nvPr>
            <p:ph type="pic" idx="23"/>
          </p:nvPr>
        </p:nvPicPr>
        <p:blipFill>
          <a:blip r:embed="rId2">
            <a:extLst>
              <a:ext uri="{28A0092B-C50C-407E-A947-70E740481C1C}">
                <a14:useLocalDpi xmlns:a14="http://schemas.microsoft.com/office/drawing/2010/main" val="0"/>
              </a:ext>
            </a:extLst>
          </a:blip>
          <a:srcRect l="32186" r="32186"/>
          <a:stretch/>
        </p:blipFill>
        <p:spPr>
          <a:xfrm>
            <a:off x="7606108" y="6858000"/>
            <a:ext cx="4343798" cy="6858000"/>
          </a:xfrm>
          <a:custGeom>
            <a:avLst/>
            <a:gdLst/>
            <a:ahLst/>
            <a:cxnLst>
              <a:cxn ang="0">
                <a:pos x="wd2" y="hd2"/>
              </a:cxn>
              <a:cxn ang="5400000">
                <a:pos x="wd2" y="hd2"/>
              </a:cxn>
              <a:cxn ang="10800000">
                <a:pos x="wd2" y="hd2"/>
              </a:cxn>
              <a:cxn ang="16200000">
                <a:pos x="wd2" y="hd2"/>
              </a:cxn>
            </a:cxnLst>
            <a:rect l="0" t="0" r="r" b="b"/>
            <a:pathLst>
              <a:path w="21600" h="21600" extrusionOk="0">
                <a:moveTo>
                  <a:pt x="3473" y="0"/>
                </a:moveTo>
                <a:cubicBezTo>
                  <a:pt x="2454" y="0"/>
                  <a:pt x="1842" y="0"/>
                  <a:pt x="1435" y="108"/>
                </a:cubicBezTo>
                <a:cubicBezTo>
                  <a:pt x="847" y="243"/>
                  <a:pt x="386" y="537"/>
                  <a:pt x="172" y="909"/>
                </a:cubicBezTo>
                <a:cubicBezTo>
                  <a:pt x="1" y="1167"/>
                  <a:pt x="0" y="1555"/>
                  <a:pt x="0" y="2200"/>
                </a:cubicBezTo>
                <a:lnTo>
                  <a:pt x="0" y="21600"/>
                </a:lnTo>
                <a:lnTo>
                  <a:pt x="21600" y="21600"/>
                </a:lnTo>
                <a:lnTo>
                  <a:pt x="21600" y="2200"/>
                </a:lnTo>
                <a:cubicBezTo>
                  <a:pt x="21600" y="1555"/>
                  <a:pt x="21600" y="1167"/>
                  <a:pt x="21430" y="909"/>
                </a:cubicBezTo>
                <a:cubicBezTo>
                  <a:pt x="21216" y="537"/>
                  <a:pt x="20753" y="243"/>
                  <a:pt x="20165" y="108"/>
                </a:cubicBezTo>
                <a:cubicBezTo>
                  <a:pt x="19757" y="0"/>
                  <a:pt x="19145" y="0"/>
                  <a:pt x="18126" y="0"/>
                </a:cubicBezTo>
                <a:lnTo>
                  <a:pt x="3473" y="0"/>
                </a:lnTo>
                <a:close/>
              </a:path>
            </a:pathLst>
          </a:custGeom>
        </p:spPr>
      </p:pic>
      <p:pic>
        <p:nvPicPr>
          <p:cNvPr id="2198" name="pierre-chatel-innocenti-637392-unsplash.jpg"/>
          <p:cNvPicPr>
            <a:picLocks noGrp="1" noChangeAspect="1"/>
          </p:cNvPicPr>
          <p:nvPr>
            <p:ph type="pic" idx="24"/>
          </p:nvPr>
        </p:nvPicPr>
        <p:blipFill>
          <a:blip r:embed="rId2">
            <a:extLst>
              <a:ext uri="{28A0092B-C50C-407E-A947-70E740481C1C}">
                <a14:useLocalDpi xmlns:a14="http://schemas.microsoft.com/office/drawing/2010/main" val="0"/>
              </a:ext>
            </a:extLst>
          </a:blip>
          <a:srcRect l="32186" r="32186"/>
          <a:stretch/>
        </p:blipFill>
        <p:spPr>
          <a:xfrm>
            <a:off x="12434093" y="6858000"/>
            <a:ext cx="4343798" cy="6858000"/>
          </a:xfrm>
          <a:custGeom>
            <a:avLst/>
            <a:gdLst/>
            <a:ahLst/>
            <a:cxnLst>
              <a:cxn ang="0">
                <a:pos x="wd2" y="hd2"/>
              </a:cxn>
              <a:cxn ang="5400000">
                <a:pos x="wd2" y="hd2"/>
              </a:cxn>
              <a:cxn ang="10800000">
                <a:pos x="wd2" y="hd2"/>
              </a:cxn>
              <a:cxn ang="16200000">
                <a:pos x="wd2" y="hd2"/>
              </a:cxn>
            </a:cxnLst>
            <a:rect l="0" t="0" r="r" b="b"/>
            <a:pathLst>
              <a:path w="21600" h="21600" extrusionOk="0">
                <a:moveTo>
                  <a:pt x="3474" y="0"/>
                </a:moveTo>
                <a:cubicBezTo>
                  <a:pt x="2455" y="0"/>
                  <a:pt x="1843" y="0"/>
                  <a:pt x="1435" y="108"/>
                </a:cubicBezTo>
                <a:cubicBezTo>
                  <a:pt x="848" y="243"/>
                  <a:pt x="384" y="537"/>
                  <a:pt x="170" y="909"/>
                </a:cubicBezTo>
                <a:cubicBezTo>
                  <a:pt x="0" y="1167"/>
                  <a:pt x="0" y="1555"/>
                  <a:pt x="0" y="2200"/>
                </a:cubicBezTo>
                <a:lnTo>
                  <a:pt x="0" y="21600"/>
                </a:lnTo>
                <a:lnTo>
                  <a:pt x="21600" y="21600"/>
                </a:lnTo>
                <a:lnTo>
                  <a:pt x="21600" y="2200"/>
                </a:lnTo>
                <a:cubicBezTo>
                  <a:pt x="21600" y="1555"/>
                  <a:pt x="21598" y="1167"/>
                  <a:pt x="21428" y="909"/>
                </a:cubicBezTo>
                <a:cubicBezTo>
                  <a:pt x="21214" y="537"/>
                  <a:pt x="20753" y="243"/>
                  <a:pt x="20165" y="108"/>
                </a:cubicBezTo>
                <a:cubicBezTo>
                  <a:pt x="19758" y="0"/>
                  <a:pt x="19146" y="0"/>
                  <a:pt x="18127" y="0"/>
                </a:cubicBezTo>
                <a:lnTo>
                  <a:pt x="3474" y="0"/>
                </a:lnTo>
                <a:close/>
              </a:path>
            </a:pathLst>
          </a:custGeom>
        </p:spPr>
      </p:pic>
      <p:pic>
        <p:nvPicPr>
          <p:cNvPr id="2199" name="photo-1438950433842-a5a6edf9b586.jpeg"/>
          <p:cNvPicPr>
            <a:picLocks noGrp="1" noChangeAspect="1"/>
          </p:cNvPicPr>
          <p:nvPr>
            <p:ph type="pic" idx="25"/>
          </p:nvPr>
        </p:nvPicPr>
        <p:blipFill>
          <a:blip r:embed="rId2">
            <a:extLst>
              <a:ext uri="{28A0092B-C50C-407E-A947-70E740481C1C}">
                <a14:useLocalDpi xmlns:a14="http://schemas.microsoft.com/office/drawing/2010/main" val="0"/>
              </a:ext>
            </a:extLst>
          </a:blip>
          <a:srcRect l="32186" r="32186"/>
          <a:stretch/>
        </p:blipFill>
        <p:spPr>
          <a:xfrm>
            <a:off x="17261680" y="6858000"/>
            <a:ext cx="4343798" cy="6858000"/>
          </a:xfrm>
          <a:custGeom>
            <a:avLst/>
            <a:gdLst/>
            <a:ahLst/>
            <a:cxnLst>
              <a:cxn ang="0">
                <a:pos x="wd2" y="hd2"/>
              </a:cxn>
              <a:cxn ang="5400000">
                <a:pos x="wd2" y="hd2"/>
              </a:cxn>
              <a:cxn ang="10800000">
                <a:pos x="wd2" y="hd2"/>
              </a:cxn>
              <a:cxn ang="16200000">
                <a:pos x="wd2" y="hd2"/>
              </a:cxn>
            </a:cxnLst>
            <a:rect l="0" t="0" r="r" b="b"/>
            <a:pathLst>
              <a:path w="21599" h="21600" extrusionOk="0">
                <a:moveTo>
                  <a:pt x="3474" y="0"/>
                </a:moveTo>
                <a:cubicBezTo>
                  <a:pt x="2455" y="0"/>
                  <a:pt x="1843" y="0"/>
                  <a:pt x="1435" y="108"/>
                </a:cubicBezTo>
                <a:cubicBezTo>
                  <a:pt x="847" y="243"/>
                  <a:pt x="384" y="537"/>
                  <a:pt x="170" y="909"/>
                </a:cubicBezTo>
                <a:cubicBezTo>
                  <a:pt x="0" y="1167"/>
                  <a:pt x="0" y="1555"/>
                  <a:pt x="0" y="2200"/>
                </a:cubicBezTo>
                <a:lnTo>
                  <a:pt x="0" y="21600"/>
                </a:lnTo>
                <a:lnTo>
                  <a:pt x="21599" y="21600"/>
                </a:lnTo>
                <a:lnTo>
                  <a:pt x="21599" y="2200"/>
                </a:lnTo>
                <a:cubicBezTo>
                  <a:pt x="21599" y="1555"/>
                  <a:pt x="21600" y="1167"/>
                  <a:pt x="21430" y="909"/>
                </a:cubicBezTo>
                <a:cubicBezTo>
                  <a:pt x="21216" y="537"/>
                  <a:pt x="20752" y="243"/>
                  <a:pt x="20165" y="108"/>
                </a:cubicBezTo>
                <a:cubicBezTo>
                  <a:pt x="19757" y="0"/>
                  <a:pt x="19145" y="0"/>
                  <a:pt x="18126" y="0"/>
                </a:cubicBezTo>
                <a:lnTo>
                  <a:pt x="3474" y="0"/>
                </a:lnTo>
                <a:close/>
              </a:path>
            </a:pathLst>
          </a:custGeom>
        </p:spPr>
      </p:pic>
      <p:pic>
        <p:nvPicPr>
          <p:cNvPr id="2200" name="JPEG image 9.jpeg"/>
          <p:cNvPicPr>
            <a:picLocks noGrp="1" noChangeAspect="1"/>
          </p:cNvPicPr>
          <p:nvPr>
            <p:ph type="pic" idx="26"/>
          </p:nvPr>
        </p:nvPicPr>
        <p:blipFill>
          <a:blip r:embed="rId2">
            <a:extLst>
              <a:ext uri="{28A0092B-C50C-407E-A947-70E740481C1C}">
                <a14:useLocalDpi xmlns:a14="http://schemas.microsoft.com/office/drawing/2010/main" val="0"/>
              </a:ext>
            </a:extLst>
          </a:blip>
          <a:srcRect l="40589" r="40589"/>
          <a:stretch/>
        </p:blipFill>
        <p:spPr>
          <a:xfrm>
            <a:off x="22089268" y="6858000"/>
            <a:ext cx="2294732" cy="6858000"/>
          </a:xfrm>
          <a:custGeom>
            <a:avLst/>
            <a:gdLst/>
            <a:ahLst/>
            <a:cxnLst>
              <a:cxn ang="0">
                <a:pos x="wd2" y="hd2"/>
              </a:cxn>
              <a:cxn ang="5400000">
                <a:pos x="wd2" y="hd2"/>
              </a:cxn>
              <a:cxn ang="10800000">
                <a:pos x="wd2" y="hd2"/>
              </a:cxn>
              <a:cxn ang="16200000">
                <a:pos x="wd2" y="hd2"/>
              </a:cxn>
            </a:cxnLst>
            <a:rect l="0" t="0" r="r" b="b"/>
            <a:pathLst>
              <a:path w="21600" h="21600" extrusionOk="0">
                <a:moveTo>
                  <a:pt x="6575" y="0"/>
                </a:moveTo>
                <a:cubicBezTo>
                  <a:pt x="4646" y="0"/>
                  <a:pt x="3488" y="0"/>
                  <a:pt x="2716" y="108"/>
                </a:cubicBezTo>
                <a:cubicBezTo>
                  <a:pt x="1603" y="243"/>
                  <a:pt x="730" y="537"/>
                  <a:pt x="325" y="909"/>
                </a:cubicBezTo>
                <a:cubicBezTo>
                  <a:pt x="3" y="1167"/>
                  <a:pt x="0" y="1555"/>
                  <a:pt x="0" y="2200"/>
                </a:cubicBezTo>
                <a:lnTo>
                  <a:pt x="0" y="21600"/>
                </a:lnTo>
                <a:lnTo>
                  <a:pt x="21600" y="21600"/>
                </a:lnTo>
                <a:lnTo>
                  <a:pt x="21600" y="0"/>
                </a:lnTo>
                <a:lnTo>
                  <a:pt x="6575" y="0"/>
                </a:lnTo>
                <a:close/>
              </a:path>
            </a:pathLst>
          </a:custGeom>
        </p:spPr>
      </p:pic>
      <p:sp>
        <p:nvSpPr>
          <p:cNvPr id="2201" name="The interior of things"/>
          <p:cNvSpPr txBox="1"/>
          <p:nvPr/>
        </p:nvSpPr>
        <p:spPr>
          <a:xfrm>
            <a:off x="4240741" y="1866630"/>
            <a:ext cx="7951259"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The interior of things</a:t>
            </a:r>
          </a:p>
        </p:txBody>
      </p:sp>
      <p:sp>
        <p:nvSpPr>
          <p:cNvPr id="2202"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6294100" y="1974580"/>
            <a:ext cx="5311379"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a:t>
            </a:r>
          </a:p>
        </p:txBody>
      </p:sp>
      <p:sp>
        <p:nvSpPr>
          <p:cNvPr id="2203" name="Shape"/>
          <p:cNvSpPr/>
          <p:nvPr/>
        </p:nvSpPr>
        <p:spPr>
          <a:xfrm>
            <a:off x="2407153" y="1974580"/>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afterEffect">
                                  <p:stCondLst>
                                    <p:cond delay="0"/>
                                  </p:stCondLst>
                                  <p:iterate>
                                    <p:tmAbs val="0"/>
                                  </p:iterate>
                                  <p:childTnLst>
                                    <p:set>
                                      <p:cBhvr>
                                        <p:cTn id="6" fill="hold"/>
                                        <p:tgtEl>
                                          <p:spTgt spid="2203"/>
                                        </p:tgtEl>
                                        <p:attrNameLst>
                                          <p:attrName>style.visibility</p:attrName>
                                        </p:attrNameLst>
                                      </p:cBhvr>
                                      <p:to>
                                        <p:strVal val="visible"/>
                                      </p:to>
                                    </p:set>
                                    <p:anim calcmode="lin" valueType="num">
                                      <p:cBhvr>
                                        <p:cTn id="7" dur="1000" fill="hold"/>
                                        <p:tgtEl>
                                          <p:spTgt spid="2203"/>
                                        </p:tgtEl>
                                        <p:attrNameLst>
                                          <p:attrName>ppt_x</p:attrName>
                                        </p:attrNameLst>
                                      </p:cBhvr>
                                      <p:tavLst>
                                        <p:tav tm="0">
                                          <p:val>
                                            <p:strVal val="0-#ppt_w/2"/>
                                          </p:val>
                                        </p:tav>
                                        <p:tav tm="100000">
                                          <p:val>
                                            <p:strVal val="#ppt_x"/>
                                          </p:val>
                                        </p:tav>
                                      </p:tavLst>
                                    </p:anim>
                                    <p:anim calcmode="lin" valueType="num">
                                      <p:cBhvr>
                                        <p:cTn id="8" dur="1000" fill="hold"/>
                                        <p:tgtEl>
                                          <p:spTgt spid="2203"/>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195"/>
                                        </p:tgtEl>
                                        <p:attrNameLst>
                                          <p:attrName>style.visibility</p:attrName>
                                        </p:attrNameLst>
                                      </p:cBhvr>
                                      <p:to>
                                        <p:strVal val="visible"/>
                                      </p:to>
                                    </p:set>
                                    <p:anim calcmode="lin" valueType="num">
                                      <p:cBhvr>
                                        <p:cTn id="11" dur="1000" fill="hold"/>
                                        <p:tgtEl>
                                          <p:spTgt spid="2195"/>
                                        </p:tgtEl>
                                        <p:attrNameLst>
                                          <p:attrName>ppt_x</p:attrName>
                                        </p:attrNameLst>
                                      </p:cBhvr>
                                      <p:tavLst>
                                        <p:tav tm="0">
                                          <p:val>
                                            <p:strVal val="#ppt_x"/>
                                          </p:val>
                                        </p:tav>
                                        <p:tav tm="100000">
                                          <p:val>
                                            <p:strVal val="#ppt_x"/>
                                          </p:val>
                                        </p:tav>
                                      </p:tavLst>
                                    </p:anim>
                                    <p:anim calcmode="lin" valueType="num">
                                      <p:cBhvr>
                                        <p:cTn id="12" dur="1000" fill="hold"/>
                                        <p:tgtEl>
                                          <p:spTgt spid="2195"/>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196"/>
                                        </p:tgtEl>
                                        <p:attrNameLst>
                                          <p:attrName>style.visibility</p:attrName>
                                        </p:attrNameLst>
                                      </p:cBhvr>
                                      <p:to>
                                        <p:strVal val="visible"/>
                                      </p:to>
                                    </p:set>
                                    <p:anim calcmode="lin" valueType="num">
                                      <p:cBhvr>
                                        <p:cTn id="15" dur="1000" fill="hold"/>
                                        <p:tgtEl>
                                          <p:spTgt spid="2196"/>
                                        </p:tgtEl>
                                        <p:attrNameLst>
                                          <p:attrName>ppt_x</p:attrName>
                                        </p:attrNameLst>
                                      </p:cBhvr>
                                      <p:tavLst>
                                        <p:tav tm="0">
                                          <p:val>
                                            <p:strVal val="#ppt_x"/>
                                          </p:val>
                                        </p:tav>
                                        <p:tav tm="100000">
                                          <p:val>
                                            <p:strVal val="#ppt_x"/>
                                          </p:val>
                                        </p:tav>
                                      </p:tavLst>
                                    </p:anim>
                                    <p:anim calcmode="lin" valueType="num">
                                      <p:cBhvr>
                                        <p:cTn id="16" dur="1000" fill="hold"/>
                                        <p:tgtEl>
                                          <p:spTgt spid="2196"/>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197"/>
                                        </p:tgtEl>
                                        <p:attrNameLst>
                                          <p:attrName>style.visibility</p:attrName>
                                        </p:attrNameLst>
                                      </p:cBhvr>
                                      <p:to>
                                        <p:strVal val="visible"/>
                                      </p:to>
                                    </p:set>
                                    <p:anim calcmode="lin" valueType="num">
                                      <p:cBhvr>
                                        <p:cTn id="19" dur="1000" fill="hold"/>
                                        <p:tgtEl>
                                          <p:spTgt spid="2197"/>
                                        </p:tgtEl>
                                        <p:attrNameLst>
                                          <p:attrName>ppt_x</p:attrName>
                                        </p:attrNameLst>
                                      </p:cBhvr>
                                      <p:tavLst>
                                        <p:tav tm="0">
                                          <p:val>
                                            <p:strVal val="#ppt_x"/>
                                          </p:val>
                                        </p:tav>
                                        <p:tav tm="100000">
                                          <p:val>
                                            <p:strVal val="#ppt_x"/>
                                          </p:val>
                                        </p:tav>
                                      </p:tavLst>
                                    </p:anim>
                                    <p:anim calcmode="lin" valueType="num">
                                      <p:cBhvr>
                                        <p:cTn id="20" dur="1000" fill="hold"/>
                                        <p:tgtEl>
                                          <p:spTgt spid="2197"/>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198"/>
                                        </p:tgtEl>
                                        <p:attrNameLst>
                                          <p:attrName>style.visibility</p:attrName>
                                        </p:attrNameLst>
                                      </p:cBhvr>
                                      <p:to>
                                        <p:strVal val="visible"/>
                                      </p:to>
                                    </p:set>
                                    <p:anim calcmode="lin" valueType="num">
                                      <p:cBhvr>
                                        <p:cTn id="23" dur="1000" fill="hold"/>
                                        <p:tgtEl>
                                          <p:spTgt spid="2198"/>
                                        </p:tgtEl>
                                        <p:attrNameLst>
                                          <p:attrName>ppt_x</p:attrName>
                                        </p:attrNameLst>
                                      </p:cBhvr>
                                      <p:tavLst>
                                        <p:tav tm="0">
                                          <p:val>
                                            <p:strVal val="#ppt_x"/>
                                          </p:val>
                                        </p:tav>
                                        <p:tav tm="100000">
                                          <p:val>
                                            <p:strVal val="#ppt_x"/>
                                          </p:val>
                                        </p:tav>
                                      </p:tavLst>
                                    </p:anim>
                                    <p:anim calcmode="lin" valueType="num">
                                      <p:cBhvr>
                                        <p:cTn id="24" dur="1000" fill="hold"/>
                                        <p:tgtEl>
                                          <p:spTgt spid="2198"/>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199"/>
                                        </p:tgtEl>
                                        <p:attrNameLst>
                                          <p:attrName>style.visibility</p:attrName>
                                        </p:attrNameLst>
                                      </p:cBhvr>
                                      <p:to>
                                        <p:strVal val="visible"/>
                                      </p:to>
                                    </p:set>
                                    <p:anim calcmode="lin" valueType="num">
                                      <p:cBhvr>
                                        <p:cTn id="27" dur="1000" fill="hold"/>
                                        <p:tgtEl>
                                          <p:spTgt spid="2199"/>
                                        </p:tgtEl>
                                        <p:attrNameLst>
                                          <p:attrName>ppt_x</p:attrName>
                                        </p:attrNameLst>
                                      </p:cBhvr>
                                      <p:tavLst>
                                        <p:tav tm="0">
                                          <p:val>
                                            <p:strVal val="#ppt_x"/>
                                          </p:val>
                                        </p:tav>
                                        <p:tav tm="100000">
                                          <p:val>
                                            <p:strVal val="#ppt_x"/>
                                          </p:val>
                                        </p:tav>
                                      </p:tavLst>
                                    </p:anim>
                                    <p:anim calcmode="lin" valueType="num">
                                      <p:cBhvr>
                                        <p:cTn id="28" dur="1000" fill="hold"/>
                                        <p:tgtEl>
                                          <p:spTgt spid="2199"/>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2200"/>
                                        </p:tgtEl>
                                        <p:attrNameLst>
                                          <p:attrName>style.visibility</p:attrName>
                                        </p:attrNameLst>
                                      </p:cBhvr>
                                      <p:to>
                                        <p:strVal val="visible"/>
                                      </p:to>
                                    </p:set>
                                    <p:anim calcmode="lin" valueType="num">
                                      <p:cBhvr>
                                        <p:cTn id="31" dur="1000" fill="hold"/>
                                        <p:tgtEl>
                                          <p:spTgt spid="2200"/>
                                        </p:tgtEl>
                                        <p:attrNameLst>
                                          <p:attrName>ppt_x</p:attrName>
                                        </p:attrNameLst>
                                      </p:cBhvr>
                                      <p:tavLst>
                                        <p:tav tm="0">
                                          <p:val>
                                            <p:strVal val="#ppt_x"/>
                                          </p:val>
                                        </p:tav>
                                        <p:tav tm="100000">
                                          <p:val>
                                            <p:strVal val="#ppt_x"/>
                                          </p:val>
                                        </p:tav>
                                      </p:tavLst>
                                    </p:anim>
                                    <p:anim calcmode="lin" valueType="num">
                                      <p:cBhvr>
                                        <p:cTn id="32" dur="1000" fill="hold"/>
                                        <p:tgtEl>
                                          <p:spTgt spid="22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5" grpId="2" animBg="1" advAuto="0"/>
      <p:bldP spid="2196" grpId="3" animBg="1" advAuto="0"/>
      <p:bldP spid="2197" grpId="4" animBg="1" advAuto="0"/>
      <p:bldP spid="2198" grpId="5" animBg="1" advAuto="0"/>
      <p:bldP spid="2199" grpId="6" animBg="1" advAuto="0"/>
      <p:bldP spid="2200" grpId="7" animBg="1" advAuto="0"/>
      <p:bldP spid="2203"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5" name="echo-grid-156713-unsplash.jpg"/>
          <p:cNvPicPr>
            <a:picLocks noGrp="1" noChangeAspect="1"/>
          </p:cNvPicPr>
          <p:nvPr>
            <p:ph type="pic" idx="21"/>
          </p:nvPr>
        </p:nvPicPr>
        <p:blipFill>
          <a:blip r:embed="rId2">
            <a:extLst>
              <a:ext uri="{28A0092B-C50C-407E-A947-70E740481C1C}">
                <a14:useLocalDpi xmlns:a14="http://schemas.microsoft.com/office/drawing/2010/main" val="0"/>
              </a:ext>
            </a:extLst>
          </a:blip>
          <a:srcRect l="14289" r="14289"/>
          <a:stretch/>
        </p:blipFill>
        <p:spPr>
          <a:xfrm>
            <a:off x="12017408" y="0"/>
            <a:ext cx="8009335" cy="6307900"/>
          </a:xfrm>
          <a:custGeom>
            <a:avLst/>
            <a:gdLst/>
            <a:ahLst/>
            <a:cxnLst>
              <a:cxn ang="0">
                <a:pos x="wd2" y="hd2"/>
              </a:cxn>
              <a:cxn ang="5400000">
                <a:pos x="wd2" y="hd2"/>
              </a:cxn>
              <a:cxn ang="10800000">
                <a:pos x="wd2" y="hd2"/>
              </a:cxn>
              <a:cxn ang="16200000">
                <a:pos x="wd2" y="hd2"/>
              </a:cxn>
            </a:cxnLst>
            <a:rect l="0" t="0" r="r" b="b"/>
            <a:pathLst>
              <a:path w="21600" h="21600" extrusionOk="0">
                <a:moveTo>
                  <a:pt x="11892" y="0"/>
                </a:moveTo>
                <a:lnTo>
                  <a:pt x="2415" y="12034"/>
                </a:lnTo>
                <a:cubicBezTo>
                  <a:pt x="1300" y="13449"/>
                  <a:pt x="631" y="14298"/>
                  <a:pt x="339" y="15060"/>
                </a:cubicBezTo>
                <a:cubicBezTo>
                  <a:pt x="113" y="15676"/>
                  <a:pt x="0" y="16340"/>
                  <a:pt x="0" y="17004"/>
                </a:cubicBezTo>
                <a:cubicBezTo>
                  <a:pt x="0" y="17667"/>
                  <a:pt x="113" y="18330"/>
                  <a:pt x="339" y="18946"/>
                </a:cubicBezTo>
                <a:cubicBezTo>
                  <a:pt x="518" y="19432"/>
                  <a:pt x="762" y="19874"/>
                  <a:pt x="1061" y="20253"/>
                </a:cubicBezTo>
                <a:cubicBezTo>
                  <a:pt x="1359" y="20632"/>
                  <a:pt x="1708" y="20943"/>
                  <a:pt x="2090" y="21169"/>
                </a:cubicBezTo>
                <a:cubicBezTo>
                  <a:pt x="2575" y="21456"/>
                  <a:pt x="3098" y="21600"/>
                  <a:pt x="3621" y="21600"/>
                </a:cubicBezTo>
                <a:cubicBezTo>
                  <a:pt x="4144" y="21600"/>
                  <a:pt x="4666" y="21456"/>
                  <a:pt x="5151" y="21169"/>
                </a:cubicBezTo>
                <a:cubicBezTo>
                  <a:pt x="5752" y="20799"/>
                  <a:pt x="6419" y="19951"/>
                  <a:pt x="7534" y="18535"/>
                </a:cubicBezTo>
                <a:lnTo>
                  <a:pt x="21600" y="675"/>
                </a:lnTo>
                <a:lnTo>
                  <a:pt x="21600" y="0"/>
                </a:lnTo>
                <a:lnTo>
                  <a:pt x="11892" y="0"/>
                </a:lnTo>
                <a:close/>
              </a:path>
            </a:pathLst>
          </a:custGeom>
        </p:spPr>
      </p:pic>
      <p:pic>
        <p:nvPicPr>
          <p:cNvPr id="2206" name="pexels-photo-87223.jpeg"/>
          <p:cNvPicPr>
            <a:picLocks noGrp="1" noChangeAspect="1"/>
          </p:cNvPicPr>
          <p:nvPr>
            <p:ph type="pic" idx="22"/>
          </p:nvPr>
        </p:nvPicPr>
        <p:blipFill>
          <a:blip r:embed="rId2">
            <a:extLst>
              <a:ext uri="{28A0092B-C50C-407E-A947-70E740481C1C}">
                <a14:useLocalDpi xmlns:a14="http://schemas.microsoft.com/office/drawing/2010/main" val="0"/>
              </a:ext>
            </a:extLst>
          </a:blip>
          <a:srcRect l="15450" r="15450"/>
          <a:stretch/>
        </p:blipFill>
        <p:spPr>
          <a:xfrm>
            <a:off x="14018912" y="0"/>
            <a:ext cx="10207595" cy="8309341"/>
          </a:xfrm>
          <a:custGeom>
            <a:avLst/>
            <a:gdLst/>
            <a:ahLst/>
            <a:cxnLst>
              <a:cxn ang="0">
                <a:pos x="wd2" y="hd2"/>
              </a:cxn>
              <a:cxn ang="5400000">
                <a:pos x="wd2" y="hd2"/>
              </a:cxn>
              <a:cxn ang="10800000">
                <a:pos x="wd2" y="hd2"/>
              </a:cxn>
              <a:cxn ang="16200000">
                <a:pos x="wd2" y="hd2"/>
              </a:cxn>
            </a:cxnLst>
            <a:rect l="0" t="0" r="r" b="b"/>
            <a:pathLst>
              <a:path w="21512" h="21600" extrusionOk="0">
                <a:moveTo>
                  <a:pt x="13510" y="0"/>
                </a:moveTo>
                <a:lnTo>
                  <a:pt x="1886" y="14338"/>
                </a:lnTo>
                <a:cubicBezTo>
                  <a:pt x="1015" y="15412"/>
                  <a:pt x="493" y="16056"/>
                  <a:pt x="265" y="16635"/>
                </a:cubicBezTo>
                <a:cubicBezTo>
                  <a:pt x="-88" y="17569"/>
                  <a:pt x="-88" y="18650"/>
                  <a:pt x="265" y="19585"/>
                </a:cubicBezTo>
                <a:cubicBezTo>
                  <a:pt x="405" y="19954"/>
                  <a:pt x="596" y="20290"/>
                  <a:pt x="829" y="20578"/>
                </a:cubicBezTo>
                <a:cubicBezTo>
                  <a:pt x="1063" y="20865"/>
                  <a:pt x="1335" y="21101"/>
                  <a:pt x="1634" y="21273"/>
                </a:cubicBezTo>
                <a:cubicBezTo>
                  <a:pt x="2013" y="21491"/>
                  <a:pt x="2421" y="21600"/>
                  <a:pt x="2829" y="21600"/>
                </a:cubicBezTo>
                <a:cubicBezTo>
                  <a:pt x="3237" y="21600"/>
                  <a:pt x="3646" y="21491"/>
                  <a:pt x="4025" y="21273"/>
                </a:cubicBezTo>
                <a:cubicBezTo>
                  <a:pt x="4494" y="20992"/>
                  <a:pt x="5017" y="20347"/>
                  <a:pt x="5888" y="19273"/>
                </a:cubicBezTo>
                <a:lnTo>
                  <a:pt x="21512" y="0"/>
                </a:lnTo>
                <a:lnTo>
                  <a:pt x="13510" y="0"/>
                </a:lnTo>
                <a:close/>
              </a:path>
            </a:pathLst>
          </a:custGeom>
        </p:spPr>
      </p:pic>
      <p:pic>
        <p:nvPicPr>
          <p:cNvPr id="2207" name="dmitri-popov-78926.jpg"/>
          <p:cNvPicPr>
            <a:picLocks noGrp="1" noChangeAspect="1"/>
          </p:cNvPicPr>
          <p:nvPr>
            <p:ph type="pic" idx="23"/>
          </p:nvPr>
        </p:nvPicPr>
        <p:blipFill>
          <a:blip r:embed="rId2">
            <a:extLst>
              <a:ext uri="{28A0092B-C50C-407E-A947-70E740481C1C}">
                <a14:useLocalDpi xmlns:a14="http://schemas.microsoft.com/office/drawing/2010/main" val="0"/>
              </a:ext>
            </a:extLst>
          </a:blip>
          <a:srcRect l="27078" r="27078"/>
          <a:stretch/>
        </p:blipFill>
        <p:spPr>
          <a:xfrm>
            <a:off x="16020353" y="48418"/>
            <a:ext cx="8363713" cy="10261966"/>
          </a:xfrm>
          <a:custGeom>
            <a:avLst/>
            <a:gdLst/>
            <a:ahLst/>
            <a:cxnLst>
              <a:cxn ang="0">
                <a:pos x="wd2" y="hd2"/>
              </a:cxn>
              <a:cxn ang="5400000">
                <a:pos x="wd2" y="hd2"/>
              </a:cxn>
              <a:cxn ang="10800000">
                <a:pos x="wd2" y="hd2"/>
              </a:cxn>
              <a:cxn ang="16200000">
                <a:pos x="wd2" y="hd2"/>
              </a:cxn>
            </a:cxnLst>
            <a:rect l="0" t="0" r="r" b="b"/>
            <a:pathLst>
              <a:path w="21492" h="21600" extrusionOk="0">
                <a:moveTo>
                  <a:pt x="21492" y="0"/>
                </a:moveTo>
                <a:lnTo>
                  <a:pt x="2299" y="15721"/>
                </a:lnTo>
                <a:cubicBezTo>
                  <a:pt x="1237" y="16591"/>
                  <a:pt x="601" y="17112"/>
                  <a:pt x="323" y="17580"/>
                </a:cubicBezTo>
                <a:cubicBezTo>
                  <a:pt x="-108" y="18337"/>
                  <a:pt x="-108" y="19212"/>
                  <a:pt x="323" y="19969"/>
                </a:cubicBezTo>
                <a:cubicBezTo>
                  <a:pt x="493" y="20267"/>
                  <a:pt x="726" y="20540"/>
                  <a:pt x="1010" y="20773"/>
                </a:cubicBezTo>
                <a:cubicBezTo>
                  <a:pt x="1295" y="21006"/>
                  <a:pt x="1627" y="21196"/>
                  <a:pt x="1991" y="21335"/>
                </a:cubicBezTo>
                <a:cubicBezTo>
                  <a:pt x="2454" y="21512"/>
                  <a:pt x="2951" y="21600"/>
                  <a:pt x="3449" y="21600"/>
                </a:cubicBezTo>
                <a:cubicBezTo>
                  <a:pt x="3947" y="21600"/>
                  <a:pt x="4445" y="21512"/>
                  <a:pt x="4907" y="21335"/>
                </a:cubicBezTo>
                <a:cubicBezTo>
                  <a:pt x="5479" y="21108"/>
                  <a:pt x="6116" y="20586"/>
                  <a:pt x="7178" y="19716"/>
                </a:cubicBezTo>
                <a:lnTo>
                  <a:pt x="21492" y="7992"/>
                </a:lnTo>
                <a:lnTo>
                  <a:pt x="21492" y="0"/>
                </a:lnTo>
                <a:close/>
              </a:path>
            </a:pathLst>
          </a:custGeom>
        </p:spPr>
      </p:pic>
      <p:pic>
        <p:nvPicPr>
          <p:cNvPr id="2208" name="photo-1460574283810-2aab119d8511.jpeg"/>
          <p:cNvPicPr>
            <a:picLocks noGrp="1" noChangeAspect="1"/>
          </p:cNvPicPr>
          <p:nvPr>
            <p:ph type="pic" idx="24"/>
          </p:nvPr>
        </p:nvPicPr>
        <p:blipFill>
          <a:blip r:embed="rId2">
            <a:extLst>
              <a:ext uri="{28A0092B-C50C-407E-A947-70E740481C1C}">
                <a14:useLocalDpi xmlns:a14="http://schemas.microsoft.com/office/drawing/2010/main" val="0"/>
              </a:ext>
            </a:extLst>
          </a:blip>
          <a:srcRect l="28339" r="28339"/>
          <a:stretch/>
        </p:blipFill>
        <p:spPr>
          <a:xfrm>
            <a:off x="18021791" y="4050903"/>
            <a:ext cx="6362274" cy="8260954"/>
          </a:xfrm>
          <a:custGeom>
            <a:avLst/>
            <a:gdLst/>
            <a:ahLst/>
            <a:cxnLst>
              <a:cxn ang="0">
                <a:pos x="wd2" y="hd2"/>
              </a:cxn>
              <a:cxn ang="5400000">
                <a:pos x="wd2" y="hd2"/>
              </a:cxn>
              <a:cxn ang="10800000">
                <a:pos x="wd2" y="hd2"/>
              </a:cxn>
              <a:cxn ang="16200000">
                <a:pos x="wd2" y="hd2"/>
              </a:cxn>
            </a:cxnLst>
            <a:rect l="0" t="0" r="r" b="b"/>
            <a:pathLst>
              <a:path w="21459" h="21600" extrusionOk="0">
                <a:moveTo>
                  <a:pt x="21459" y="0"/>
                </a:moveTo>
                <a:lnTo>
                  <a:pt x="3019" y="14296"/>
                </a:lnTo>
                <a:cubicBezTo>
                  <a:pt x="1625" y="15376"/>
                  <a:pt x="789" y="16025"/>
                  <a:pt x="425" y="16607"/>
                </a:cubicBezTo>
                <a:cubicBezTo>
                  <a:pt x="-141" y="17547"/>
                  <a:pt x="-141" y="18633"/>
                  <a:pt x="425" y="19573"/>
                </a:cubicBezTo>
                <a:cubicBezTo>
                  <a:pt x="648" y="19944"/>
                  <a:pt x="953" y="20282"/>
                  <a:pt x="1327" y="20572"/>
                </a:cubicBezTo>
                <a:cubicBezTo>
                  <a:pt x="1700" y="20861"/>
                  <a:pt x="2136" y="21098"/>
                  <a:pt x="2615" y="21271"/>
                </a:cubicBezTo>
                <a:cubicBezTo>
                  <a:pt x="3221" y="21490"/>
                  <a:pt x="3874" y="21600"/>
                  <a:pt x="4527" y="21600"/>
                </a:cubicBezTo>
                <a:cubicBezTo>
                  <a:pt x="5181" y="21600"/>
                  <a:pt x="5835" y="21490"/>
                  <a:pt x="6442" y="21271"/>
                </a:cubicBezTo>
                <a:cubicBezTo>
                  <a:pt x="7192" y="20989"/>
                  <a:pt x="8029" y="20340"/>
                  <a:pt x="9423" y="19260"/>
                </a:cubicBezTo>
                <a:lnTo>
                  <a:pt x="21459" y="9929"/>
                </a:lnTo>
                <a:lnTo>
                  <a:pt x="21459" y="0"/>
                </a:lnTo>
                <a:close/>
              </a:path>
            </a:pathLst>
          </a:custGeom>
        </p:spPr>
      </p:pic>
      <p:grpSp>
        <p:nvGrpSpPr>
          <p:cNvPr id="2211" name="Group"/>
          <p:cNvGrpSpPr/>
          <p:nvPr/>
        </p:nvGrpSpPr>
        <p:grpSpPr>
          <a:xfrm>
            <a:off x="2243978" y="4543449"/>
            <a:ext cx="7797066" cy="4290102"/>
            <a:chOff x="0" y="0"/>
            <a:chExt cx="7797065" cy="4290101"/>
          </a:xfrm>
        </p:grpSpPr>
        <p:sp>
          <p:nvSpPr>
            <p:cNvPr id="2209" name="The edge of the corners"/>
            <p:cNvSpPr txBox="1"/>
            <p:nvPr/>
          </p:nvSpPr>
          <p:spPr>
            <a:xfrm>
              <a:off x="0" y="0"/>
              <a:ext cx="7797066" cy="2755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The edge of the corners</a:t>
              </a:r>
            </a:p>
          </p:txBody>
        </p:sp>
        <p:sp>
          <p:nvSpPr>
            <p:cNvPr id="2210" name="Lorem ipsum dolor sit elit, consect loreretur adipiscing nisi aute. ipsum sit elit, Lorem ipsum dolor sit elit,"/>
            <p:cNvSpPr txBox="1"/>
            <p:nvPr/>
          </p:nvSpPr>
          <p:spPr>
            <a:xfrm>
              <a:off x="0" y="3121701"/>
              <a:ext cx="453161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a:t>
              </a:r>
            </a:p>
          </p:txBody>
        </p:sp>
      </p:grpSp>
      <p:sp>
        <p:nvSpPr>
          <p:cNvPr id="2212" name="Shape"/>
          <p:cNvSpPr/>
          <p:nvPr/>
        </p:nvSpPr>
        <p:spPr>
          <a:xfrm>
            <a:off x="2243978" y="2117694"/>
            <a:ext cx="1148841" cy="912338"/>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218" name="Group"/>
          <p:cNvGrpSpPr/>
          <p:nvPr/>
        </p:nvGrpSpPr>
        <p:grpSpPr>
          <a:xfrm>
            <a:off x="2123971" y="9396455"/>
            <a:ext cx="6590015" cy="2201851"/>
            <a:chOff x="0" y="0"/>
            <a:chExt cx="6590014" cy="2201850"/>
          </a:xfrm>
        </p:grpSpPr>
        <p:sp>
          <p:nvSpPr>
            <p:cNvPr id="2213" name="Rounded Rectangle"/>
            <p:cNvSpPr/>
            <p:nvPr/>
          </p:nvSpPr>
          <p:spPr>
            <a:xfrm>
              <a:off x="240014" y="233350"/>
              <a:ext cx="6350001" cy="1968501"/>
            </a:xfrm>
            <a:prstGeom prst="roundRect">
              <a:avLst>
                <a:gd name="adj" fmla="val 16209"/>
              </a:avLst>
            </a:prstGeom>
            <a:solidFill>
              <a:srgbClr val="EBEBEB"/>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14" name="Duis aute irure lorem dolor in enderit in volu ptate velit. Lorem ipsum dolor duis aute Duis aute irure lorem dolor in enderit in"/>
            <p:cNvSpPr txBox="1"/>
            <p:nvPr/>
          </p:nvSpPr>
          <p:spPr>
            <a:xfrm>
              <a:off x="803246" y="633400"/>
              <a:ext cx="5223538"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dirty="0"/>
                <a:t>Duis </a:t>
              </a:r>
              <a:r>
                <a:rPr dirty="0" err="1"/>
                <a:t>aute</a:t>
              </a:r>
              <a:r>
                <a:rPr dirty="0"/>
                <a:t> </a:t>
              </a:r>
              <a:r>
                <a:rPr dirty="0" err="1"/>
                <a:t>irure</a:t>
              </a:r>
              <a:r>
                <a:rPr dirty="0"/>
                <a:t> lorem dolor in </a:t>
              </a:r>
              <a:r>
                <a:rPr dirty="0" err="1"/>
                <a:t>enderit</a:t>
              </a:r>
              <a:r>
                <a:rPr dirty="0"/>
                <a:t> in </a:t>
              </a:r>
              <a:r>
                <a:rPr dirty="0" err="1"/>
                <a:t>volu</a:t>
              </a:r>
              <a:r>
                <a:rPr dirty="0"/>
                <a:t> </a:t>
              </a:r>
              <a:r>
                <a:rPr dirty="0" err="1"/>
                <a:t>ptate</a:t>
              </a:r>
              <a:r>
                <a:rPr dirty="0"/>
                <a:t> </a:t>
              </a:r>
              <a:r>
                <a:rPr dirty="0" err="1"/>
                <a:t>velit</a:t>
              </a:r>
              <a:r>
                <a:rPr dirty="0"/>
                <a:t>. Lorem ipsum dolor </a:t>
              </a:r>
              <a:r>
                <a:rPr dirty="0" err="1"/>
                <a:t>duis</a:t>
              </a:r>
              <a:r>
                <a:rPr dirty="0"/>
                <a:t> </a:t>
              </a:r>
              <a:r>
                <a:rPr dirty="0" err="1"/>
                <a:t>aute</a:t>
              </a:r>
              <a:r>
                <a:rPr dirty="0"/>
                <a:t> Duis </a:t>
              </a:r>
              <a:r>
                <a:rPr dirty="0" err="1"/>
                <a:t>aute</a:t>
              </a:r>
              <a:r>
                <a:rPr dirty="0"/>
                <a:t> </a:t>
              </a:r>
              <a:r>
                <a:rPr dirty="0" err="1"/>
                <a:t>irure</a:t>
              </a:r>
              <a:r>
                <a:rPr dirty="0"/>
                <a:t> lorem dolor in </a:t>
              </a:r>
              <a:r>
                <a:rPr dirty="0" err="1"/>
                <a:t>enderit</a:t>
              </a:r>
              <a:r>
                <a:rPr dirty="0"/>
                <a:t> in</a:t>
              </a:r>
            </a:p>
          </p:txBody>
        </p:sp>
        <p:grpSp>
          <p:nvGrpSpPr>
            <p:cNvPr id="2217" name="Group"/>
            <p:cNvGrpSpPr/>
            <p:nvPr/>
          </p:nvGrpSpPr>
          <p:grpSpPr>
            <a:xfrm>
              <a:off x="0" y="0"/>
              <a:ext cx="734030" cy="720701"/>
              <a:chOff x="0" y="0"/>
              <a:chExt cx="734029" cy="720700"/>
            </a:xfrm>
          </p:grpSpPr>
          <p:sp>
            <p:nvSpPr>
              <p:cNvPr id="2215" name="Shape"/>
              <p:cNvSpPr/>
              <p:nvPr/>
            </p:nvSpPr>
            <p:spPr>
              <a:xfrm>
                <a:off x="0" y="0"/>
                <a:ext cx="734030" cy="720701"/>
              </a:xfrm>
              <a:custGeom>
                <a:avLst/>
                <a:gdLst/>
                <a:ahLst/>
                <a:cxnLst>
                  <a:cxn ang="0">
                    <a:pos x="wd2" y="hd2"/>
                  </a:cxn>
                  <a:cxn ang="5400000">
                    <a:pos x="wd2" y="hd2"/>
                  </a:cxn>
                  <a:cxn ang="10800000">
                    <a:pos x="wd2" y="hd2"/>
                  </a:cxn>
                  <a:cxn ang="16200000">
                    <a:pos x="wd2" y="hd2"/>
                  </a:cxn>
                </a:cxnLst>
                <a:rect l="0" t="0" r="r" b="b"/>
                <a:pathLst>
                  <a:path w="21600" h="21202" extrusionOk="0">
                    <a:moveTo>
                      <a:pt x="10777" y="25"/>
                    </a:moveTo>
                    <a:cubicBezTo>
                      <a:pt x="4592" y="25"/>
                      <a:pt x="0" y="4579"/>
                      <a:pt x="0" y="10825"/>
                    </a:cubicBezTo>
                    <a:cubicBezTo>
                      <a:pt x="0" y="16647"/>
                      <a:pt x="5013" y="21202"/>
                      <a:pt x="10777" y="21202"/>
                    </a:cubicBezTo>
                    <a:cubicBezTo>
                      <a:pt x="17008" y="21202"/>
                      <a:pt x="21600" y="16225"/>
                      <a:pt x="21600" y="10402"/>
                    </a:cubicBezTo>
                    <a:cubicBezTo>
                      <a:pt x="21600" y="4579"/>
                      <a:pt x="16633" y="-398"/>
                      <a:pt x="10777" y="25"/>
                    </a:cubicBezTo>
                    <a:close/>
                  </a:path>
                </a:pathLst>
              </a:custGeom>
              <a:solidFill>
                <a:schemeClr val="accent1"/>
              </a:solidFill>
              <a:ln w="12700" cap="flat">
                <a:noFill/>
                <a:miter lim="400000"/>
              </a:ln>
              <a:effectLst/>
            </p:spPr>
            <p:txBody>
              <a:bodyPr wrap="square" lIns="50800" tIns="50800" rIns="50800" bIns="50800" numCol="1" anchor="ctr">
                <a:noAutofit/>
              </a:bodyPr>
              <a:lstStyle/>
              <a:p>
                <a:pPr algn="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16" name="Shape"/>
              <p:cNvSpPr/>
              <p:nvPr/>
            </p:nvSpPr>
            <p:spPr>
              <a:xfrm>
                <a:off x="240262" y="112560"/>
                <a:ext cx="210345" cy="467520"/>
              </a:xfrm>
              <a:custGeom>
                <a:avLst/>
                <a:gdLst/>
                <a:ahLst/>
                <a:cxnLst>
                  <a:cxn ang="0">
                    <a:pos x="wd2" y="hd2"/>
                  </a:cxn>
                  <a:cxn ang="5400000">
                    <a:pos x="wd2" y="hd2"/>
                  </a:cxn>
                  <a:cxn ang="10800000">
                    <a:pos x="wd2" y="hd2"/>
                  </a:cxn>
                  <a:cxn ang="16200000">
                    <a:pos x="wd2" y="hd2"/>
                  </a:cxn>
                </a:cxnLst>
                <a:rect l="0" t="0" r="r" b="b"/>
                <a:pathLst>
                  <a:path w="21600" h="21600" extrusionOk="0">
                    <a:moveTo>
                      <a:pt x="15894" y="0"/>
                    </a:moveTo>
                    <a:cubicBezTo>
                      <a:pt x="11643" y="0"/>
                      <a:pt x="10148" y="1995"/>
                      <a:pt x="10148" y="2659"/>
                    </a:cubicBezTo>
                    <a:cubicBezTo>
                      <a:pt x="10148" y="3912"/>
                      <a:pt x="11607" y="5244"/>
                      <a:pt x="14386" y="5244"/>
                    </a:cubicBezTo>
                    <a:cubicBezTo>
                      <a:pt x="18801" y="5244"/>
                      <a:pt x="21600" y="3916"/>
                      <a:pt x="21600" y="1999"/>
                    </a:cubicBezTo>
                    <a:cubicBezTo>
                      <a:pt x="21599" y="1335"/>
                      <a:pt x="20309" y="0"/>
                      <a:pt x="15894" y="0"/>
                    </a:cubicBezTo>
                    <a:close/>
                    <a:moveTo>
                      <a:pt x="15894" y="7811"/>
                    </a:moveTo>
                    <a:cubicBezTo>
                      <a:pt x="12951" y="7811"/>
                      <a:pt x="5723" y="9228"/>
                      <a:pt x="0" y="11808"/>
                    </a:cubicBezTo>
                    <a:cubicBezTo>
                      <a:pt x="0" y="11808"/>
                      <a:pt x="20" y="11799"/>
                      <a:pt x="204" y="11882"/>
                    </a:cubicBezTo>
                    <a:cubicBezTo>
                      <a:pt x="388" y="11965"/>
                      <a:pt x="772" y="12137"/>
                      <a:pt x="1508" y="12469"/>
                    </a:cubicBezTo>
                    <a:cubicBezTo>
                      <a:pt x="2244" y="12137"/>
                      <a:pt x="3298" y="11801"/>
                      <a:pt x="4361" y="11552"/>
                    </a:cubicBezTo>
                    <a:cubicBezTo>
                      <a:pt x="5423" y="11303"/>
                      <a:pt x="6478" y="11130"/>
                      <a:pt x="7213" y="11130"/>
                    </a:cubicBezTo>
                    <a:cubicBezTo>
                      <a:pt x="7213" y="11130"/>
                      <a:pt x="7213" y="11303"/>
                      <a:pt x="7213" y="11552"/>
                    </a:cubicBezTo>
                    <a:cubicBezTo>
                      <a:pt x="7213" y="11801"/>
                      <a:pt x="7213" y="12137"/>
                      <a:pt x="7213" y="12469"/>
                    </a:cubicBezTo>
                    <a:cubicBezTo>
                      <a:pt x="7214" y="12469"/>
                      <a:pt x="7222" y="12455"/>
                      <a:pt x="4279" y="18281"/>
                    </a:cubicBezTo>
                    <a:cubicBezTo>
                      <a:pt x="2971" y="20936"/>
                      <a:pt x="4270" y="21600"/>
                      <a:pt x="7213" y="21600"/>
                    </a:cubicBezTo>
                    <a:cubicBezTo>
                      <a:pt x="10157" y="21600"/>
                      <a:pt x="15877" y="20936"/>
                      <a:pt x="21600" y="18281"/>
                    </a:cubicBezTo>
                    <a:cubicBezTo>
                      <a:pt x="21599" y="18281"/>
                      <a:pt x="21600" y="18291"/>
                      <a:pt x="21436" y="18134"/>
                    </a:cubicBezTo>
                    <a:cubicBezTo>
                      <a:pt x="21273" y="17978"/>
                      <a:pt x="20949" y="17661"/>
                      <a:pt x="20295" y="17034"/>
                    </a:cubicBezTo>
                    <a:cubicBezTo>
                      <a:pt x="19560" y="17661"/>
                      <a:pt x="18465" y="17978"/>
                      <a:pt x="17361" y="18134"/>
                    </a:cubicBezTo>
                    <a:cubicBezTo>
                      <a:pt x="16257" y="18291"/>
                      <a:pt x="15122" y="18281"/>
                      <a:pt x="14386" y="18281"/>
                    </a:cubicBezTo>
                    <a:cubicBezTo>
                      <a:pt x="14386" y="18281"/>
                      <a:pt x="14386" y="18291"/>
                      <a:pt x="14386" y="18134"/>
                    </a:cubicBezTo>
                    <a:cubicBezTo>
                      <a:pt x="14386" y="17978"/>
                      <a:pt x="14386" y="17661"/>
                      <a:pt x="14386" y="17034"/>
                    </a:cubicBezTo>
                    <a:cubicBezTo>
                      <a:pt x="14386" y="17034"/>
                      <a:pt x="14405" y="17038"/>
                      <a:pt x="14957" y="16301"/>
                    </a:cubicBezTo>
                    <a:cubicBezTo>
                      <a:pt x="15509" y="15563"/>
                      <a:pt x="16621" y="14080"/>
                      <a:pt x="18828" y="11130"/>
                    </a:cubicBezTo>
                    <a:cubicBezTo>
                      <a:pt x="18828" y="9213"/>
                      <a:pt x="18837" y="7811"/>
                      <a:pt x="15894" y="7811"/>
                    </a:cubicBezTo>
                    <a:close/>
                  </a:path>
                </a:pathLst>
              </a:custGeom>
              <a:solidFill>
                <a:srgbClr val="FFFFFF"/>
              </a:solidFill>
              <a:ln w="12700" cap="flat">
                <a:noFill/>
                <a:miter lim="400000"/>
              </a:ln>
              <a:effectLst/>
            </p:spPr>
            <p:txBody>
              <a:bodyPr wrap="square" lIns="38100" tIns="38100" rIns="38100" bIns="38100" numCol="1" anchor="ctr">
                <a:noAutofit/>
              </a:bodyPr>
              <a:lstStyle/>
              <a:p>
                <a:pPr algn="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218"/>
                                        </p:tgtEl>
                                        <p:attrNameLst>
                                          <p:attrName>style.visibility</p:attrName>
                                        </p:attrNameLst>
                                      </p:cBhvr>
                                      <p:to>
                                        <p:strVal val="visible"/>
                                      </p:to>
                                    </p:set>
                                    <p:anim calcmode="lin" valueType="num">
                                      <p:cBhvr>
                                        <p:cTn id="7" dur="1000" fill="hold"/>
                                        <p:tgtEl>
                                          <p:spTgt spid="2218"/>
                                        </p:tgtEl>
                                        <p:attrNameLst>
                                          <p:attrName>ppt_x</p:attrName>
                                        </p:attrNameLst>
                                      </p:cBhvr>
                                      <p:tavLst>
                                        <p:tav tm="0">
                                          <p:val>
                                            <p:strVal val="#ppt_x"/>
                                          </p:val>
                                        </p:tav>
                                        <p:tav tm="100000">
                                          <p:val>
                                            <p:strVal val="#ppt_x"/>
                                          </p:val>
                                        </p:tav>
                                      </p:tavLst>
                                    </p:anim>
                                    <p:anim calcmode="lin" valueType="num">
                                      <p:cBhvr>
                                        <p:cTn id="8" dur="1000" fill="hold"/>
                                        <p:tgtEl>
                                          <p:spTgt spid="2218"/>
                                        </p:tgtEl>
                                        <p:attrNameLst>
                                          <p:attrName>ppt_y</p:attrName>
                                        </p:attrNameLst>
                                      </p:cBhvr>
                                      <p:tavLst>
                                        <p:tav tm="0">
                                          <p:val>
                                            <p:strVal val="1+#ppt_h/2"/>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2205"/>
                                        </p:tgtEl>
                                        <p:attrNameLst>
                                          <p:attrName>style.visibility</p:attrName>
                                        </p:attrNameLst>
                                      </p:cBhvr>
                                      <p:to>
                                        <p:strVal val="visible"/>
                                      </p:to>
                                    </p:set>
                                    <p:anim calcmode="lin" valueType="num">
                                      <p:cBhvr>
                                        <p:cTn id="11" dur="1000" fill="hold"/>
                                        <p:tgtEl>
                                          <p:spTgt spid="2205"/>
                                        </p:tgtEl>
                                        <p:attrNameLst>
                                          <p:attrName>ppt_x</p:attrName>
                                        </p:attrNameLst>
                                      </p:cBhvr>
                                      <p:tavLst>
                                        <p:tav tm="0">
                                          <p:val>
                                            <p:strVal val="1+#ppt_w/2"/>
                                          </p:val>
                                        </p:tav>
                                        <p:tav tm="100000">
                                          <p:val>
                                            <p:strVal val="#ppt_x"/>
                                          </p:val>
                                        </p:tav>
                                      </p:tavLst>
                                    </p:anim>
                                    <p:anim calcmode="lin" valueType="num">
                                      <p:cBhvr>
                                        <p:cTn id="12" dur="1000" fill="hold"/>
                                        <p:tgtEl>
                                          <p:spTgt spid="2205"/>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2206"/>
                                        </p:tgtEl>
                                        <p:attrNameLst>
                                          <p:attrName>style.visibility</p:attrName>
                                        </p:attrNameLst>
                                      </p:cBhvr>
                                      <p:to>
                                        <p:strVal val="visible"/>
                                      </p:to>
                                    </p:set>
                                    <p:anim calcmode="lin" valueType="num">
                                      <p:cBhvr>
                                        <p:cTn id="15" dur="1000" fill="hold"/>
                                        <p:tgtEl>
                                          <p:spTgt spid="2206"/>
                                        </p:tgtEl>
                                        <p:attrNameLst>
                                          <p:attrName>ppt_x</p:attrName>
                                        </p:attrNameLst>
                                      </p:cBhvr>
                                      <p:tavLst>
                                        <p:tav tm="0">
                                          <p:val>
                                            <p:strVal val="1+#ppt_w/2"/>
                                          </p:val>
                                        </p:tav>
                                        <p:tav tm="100000">
                                          <p:val>
                                            <p:strVal val="#ppt_x"/>
                                          </p:val>
                                        </p:tav>
                                      </p:tavLst>
                                    </p:anim>
                                    <p:anim calcmode="lin" valueType="num">
                                      <p:cBhvr>
                                        <p:cTn id="16" dur="1000" fill="hold"/>
                                        <p:tgtEl>
                                          <p:spTgt spid="2206"/>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2207"/>
                                        </p:tgtEl>
                                        <p:attrNameLst>
                                          <p:attrName>style.visibility</p:attrName>
                                        </p:attrNameLst>
                                      </p:cBhvr>
                                      <p:to>
                                        <p:strVal val="visible"/>
                                      </p:to>
                                    </p:set>
                                    <p:anim calcmode="lin" valueType="num">
                                      <p:cBhvr>
                                        <p:cTn id="19" dur="1000" fill="hold"/>
                                        <p:tgtEl>
                                          <p:spTgt spid="2207"/>
                                        </p:tgtEl>
                                        <p:attrNameLst>
                                          <p:attrName>ppt_x</p:attrName>
                                        </p:attrNameLst>
                                      </p:cBhvr>
                                      <p:tavLst>
                                        <p:tav tm="0">
                                          <p:val>
                                            <p:strVal val="1+#ppt_w/2"/>
                                          </p:val>
                                        </p:tav>
                                        <p:tav tm="100000">
                                          <p:val>
                                            <p:strVal val="#ppt_x"/>
                                          </p:val>
                                        </p:tav>
                                      </p:tavLst>
                                    </p:anim>
                                    <p:anim calcmode="lin" valueType="num">
                                      <p:cBhvr>
                                        <p:cTn id="20" dur="1000" fill="hold"/>
                                        <p:tgtEl>
                                          <p:spTgt spid="2207"/>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2208"/>
                                        </p:tgtEl>
                                        <p:attrNameLst>
                                          <p:attrName>style.visibility</p:attrName>
                                        </p:attrNameLst>
                                      </p:cBhvr>
                                      <p:to>
                                        <p:strVal val="visible"/>
                                      </p:to>
                                    </p:set>
                                    <p:anim calcmode="lin" valueType="num">
                                      <p:cBhvr>
                                        <p:cTn id="23" dur="1000" fill="hold"/>
                                        <p:tgtEl>
                                          <p:spTgt spid="2208"/>
                                        </p:tgtEl>
                                        <p:attrNameLst>
                                          <p:attrName>ppt_x</p:attrName>
                                        </p:attrNameLst>
                                      </p:cBhvr>
                                      <p:tavLst>
                                        <p:tav tm="0">
                                          <p:val>
                                            <p:strVal val="1+#ppt_w/2"/>
                                          </p:val>
                                        </p:tav>
                                        <p:tav tm="100000">
                                          <p:val>
                                            <p:strVal val="#ppt_x"/>
                                          </p:val>
                                        </p:tav>
                                      </p:tavLst>
                                    </p:anim>
                                    <p:anim calcmode="lin" valueType="num">
                                      <p:cBhvr>
                                        <p:cTn id="24" dur="1000" fill="hold"/>
                                        <p:tgtEl>
                                          <p:spTgt spid="2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5" grpId="2" animBg="1" advAuto="0"/>
      <p:bldP spid="2206" grpId="3" animBg="1" advAuto="0"/>
      <p:bldP spid="2207" grpId="4" animBg="1" advAuto="0"/>
      <p:bldP spid="2208" grpId="5" animBg="1" advAuto="0"/>
      <p:bldP spid="2218"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0" name="JPEG image 10.jpe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grpSp>
        <p:nvGrpSpPr>
          <p:cNvPr id="2223" name="Group"/>
          <p:cNvGrpSpPr/>
          <p:nvPr/>
        </p:nvGrpSpPr>
        <p:grpSpPr>
          <a:xfrm>
            <a:off x="8128000" y="-1"/>
            <a:ext cx="16256000" cy="13716001"/>
            <a:chOff x="0" y="0"/>
            <a:chExt cx="16256000" cy="13716000"/>
          </a:xfrm>
        </p:grpSpPr>
        <p:sp>
          <p:nvSpPr>
            <p:cNvPr id="2221" name="Rectangle"/>
            <p:cNvSpPr/>
            <p:nvPr/>
          </p:nvSpPr>
          <p:spPr>
            <a:xfrm>
              <a:off x="0" y="0"/>
              <a:ext cx="8128000" cy="13716001"/>
            </a:xfrm>
            <a:prstGeom prst="rect">
              <a:avLst/>
            </a:prstGeom>
            <a:gradFill flip="none" rotWithShape="1">
              <a:gsLst>
                <a:gs pos="0">
                  <a:srgbClr val="FFFFFF">
                    <a:alpha val="0"/>
                  </a:srgbClr>
                </a:gs>
                <a:gs pos="100000">
                  <a:srgbClr val="FFFFFF"/>
                </a:gs>
              </a:gsLst>
              <a:lin ang="0" scaled="0"/>
            </a:gradFill>
            <a:ln w="12700" cap="flat">
              <a:noFill/>
              <a:miter lim="400000"/>
            </a:ln>
            <a:effectLst/>
          </p:spPr>
          <p:txBody>
            <a:bodyPr wrap="square" lIns="0" tIns="0" rIns="0" bIns="0" numCol="1" anchor="ctr">
              <a:noAutofit/>
            </a:bodyPr>
            <a:lstStyle/>
            <a:p>
              <a:pPr algn="ctr">
                <a:lnSpc>
                  <a:spcPct val="100000"/>
                </a:lnSpc>
                <a:defRPr sz="3200" spc="0">
                  <a:solidFill>
                    <a:srgbClr val="FFFFFF">
                      <a:alpha val="0"/>
                    </a:srgbClr>
                  </a:solidFill>
                  <a:latin typeface="Helvetica Neue Medium"/>
                  <a:ea typeface="Helvetica Neue Medium"/>
                  <a:cs typeface="Helvetica Neue Medium"/>
                  <a:sym typeface="Helvetica Neue Medium"/>
                </a:defRPr>
              </a:pPr>
              <a:endParaRPr/>
            </a:p>
          </p:txBody>
        </p:sp>
        <p:sp>
          <p:nvSpPr>
            <p:cNvPr id="2222" name="Rectangle"/>
            <p:cNvSpPr/>
            <p:nvPr/>
          </p:nvSpPr>
          <p:spPr>
            <a:xfrm>
              <a:off x="8128000" y="0"/>
              <a:ext cx="8128000" cy="13716000"/>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2227" name="Group"/>
          <p:cNvGrpSpPr/>
          <p:nvPr/>
        </p:nvGrpSpPr>
        <p:grpSpPr>
          <a:xfrm>
            <a:off x="15743528" y="2025522"/>
            <a:ext cx="6350001" cy="4673728"/>
            <a:chOff x="0" y="0"/>
            <a:chExt cx="6350000" cy="4673727"/>
          </a:xfrm>
        </p:grpSpPr>
        <p:sp>
          <p:nvSpPr>
            <p:cNvPr id="2224" name="The power of hands and a pencil"/>
            <p:cNvSpPr txBox="1"/>
            <p:nvPr/>
          </p:nvSpPr>
          <p:spPr>
            <a:xfrm>
              <a:off x="0" y="697288"/>
              <a:ext cx="6350000" cy="291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6500" spc="0">
                  <a:latin typeface="+mn-lt"/>
                  <a:ea typeface="+mn-ea"/>
                  <a:cs typeface="+mn-cs"/>
                  <a:sym typeface="Montserrat Bold"/>
                </a:defRPr>
              </a:lvl1pPr>
            </a:lstStyle>
            <a:p>
              <a:r>
                <a:t>The power of hands and a pencil</a:t>
              </a:r>
            </a:p>
          </p:txBody>
        </p:sp>
        <p:sp>
          <p:nvSpPr>
            <p:cNvPr id="2225" name="Awesome template"/>
            <p:cNvSpPr txBox="1"/>
            <p:nvPr/>
          </p:nvSpPr>
          <p:spPr>
            <a:xfrm>
              <a:off x="0" y="0"/>
              <a:ext cx="635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Awesome template</a:t>
              </a:r>
            </a:p>
          </p:txBody>
        </p:sp>
        <p:sp>
          <p:nvSpPr>
            <p:cNvPr id="2226" name="Lorem ipsum dolor sit elit, consect loreretur adipiscing nisi aute. ipsum sit elit, Lorem ipsum dolor sit elit,"/>
            <p:cNvSpPr txBox="1"/>
            <p:nvPr/>
          </p:nvSpPr>
          <p:spPr>
            <a:xfrm>
              <a:off x="0" y="3905377"/>
              <a:ext cx="6350000"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a:t>
              </a:r>
            </a:p>
          </p:txBody>
        </p:sp>
      </p:grpSp>
      <p:grpSp>
        <p:nvGrpSpPr>
          <p:cNvPr id="2230" name="Group"/>
          <p:cNvGrpSpPr/>
          <p:nvPr/>
        </p:nvGrpSpPr>
        <p:grpSpPr>
          <a:xfrm>
            <a:off x="15743528" y="9455629"/>
            <a:ext cx="4630185" cy="2234849"/>
            <a:chOff x="0" y="0"/>
            <a:chExt cx="4630183" cy="2234847"/>
          </a:xfrm>
        </p:grpSpPr>
        <p:sp>
          <p:nvSpPr>
            <p:cNvPr id="2228"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229"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231" name="Shape"/>
          <p:cNvSpPr/>
          <p:nvPr/>
        </p:nvSpPr>
        <p:spPr>
          <a:xfrm>
            <a:off x="15743528" y="8506503"/>
            <a:ext cx="700137"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afterEffect">
                                  <p:stCondLst>
                                    <p:cond delay="0"/>
                                  </p:stCondLst>
                                  <p:iterate>
                                    <p:tmAbs val="0"/>
                                  </p:iterate>
                                  <p:childTnLst>
                                    <p:set>
                                      <p:cBhvr>
                                        <p:cTn id="6" fill="hold"/>
                                        <p:tgtEl>
                                          <p:spTgt spid="2220"/>
                                        </p:tgtEl>
                                        <p:attrNameLst>
                                          <p:attrName>style.visibility</p:attrName>
                                        </p:attrNameLst>
                                      </p:cBhvr>
                                      <p:to>
                                        <p:strVal val="visible"/>
                                      </p:to>
                                    </p:set>
                                    <p:animEffect transition="in" filter="fade">
                                      <p:cBhvr>
                                        <p:cTn id="7" dur="1000"/>
                                        <p:tgtEl>
                                          <p:spTgt spid="2220"/>
                                        </p:tgtEl>
                                      </p:cBhvr>
                                    </p:animEffect>
                                  </p:childTnLst>
                                </p:cTn>
                              </p:par>
                              <p:par>
                                <p:cTn id="8" presetID="2" presetClass="entr" presetSubtype="2" accel="50000" decel="50000" fill="hold" grpId="2" nodeType="withEffect">
                                  <p:stCondLst>
                                    <p:cond delay="500"/>
                                  </p:stCondLst>
                                  <p:iterate>
                                    <p:tmAbs val="0"/>
                                  </p:iterate>
                                  <p:childTnLst>
                                    <p:set>
                                      <p:cBhvr>
                                        <p:cTn id="9" fill="hold"/>
                                        <p:tgtEl>
                                          <p:spTgt spid="2223"/>
                                        </p:tgtEl>
                                        <p:attrNameLst>
                                          <p:attrName>style.visibility</p:attrName>
                                        </p:attrNameLst>
                                      </p:cBhvr>
                                      <p:to>
                                        <p:strVal val="visible"/>
                                      </p:to>
                                    </p:set>
                                    <p:anim calcmode="lin" valueType="num">
                                      <p:cBhvr>
                                        <p:cTn id="10" dur="1000" fill="hold"/>
                                        <p:tgtEl>
                                          <p:spTgt spid="2223"/>
                                        </p:tgtEl>
                                        <p:attrNameLst>
                                          <p:attrName>ppt_x</p:attrName>
                                        </p:attrNameLst>
                                      </p:cBhvr>
                                      <p:tavLst>
                                        <p:tav tm="0">
                                          <p:val>
                                            <p:strVal val="1+#ppt_w/2"/>
                                          </p:val>
                                        </p:tav>
                                        <p:tav tm="100000">
                                          <p:val>
                                            <p:strVal val="#ppt_x"/>
                                          </p:val>
                                        </p:tav>
                                      </p:tavLst>
                                    </p:anim>
                                    <p:anim calcmode="lin" valueType="num">
                                      <p:cBhvr>
                                        <p:cTn id="11" dur="1000" fill="hold"/>
                                        <p:tgtEl>
                                          <p:spTgt spid="2223"/>
                                        </p:tgtEl>
                                        <p:attrNameLst>
                                          <p:attrName>ppt_y</p:attrName>
                                        </p:attrNameLst>
                                      </p:cBhvr>
                                      <p:tavLst>
                                        <p:tav tm="0">
                                          <p:val>
                                            <p:strVal val="#ppt_y"/>
                                          </p:val>
                                        </p:tav>
                                        <p:tav tm="100000">
                                          <p:val>
                                            <p:strVal val="#ppt_y"/>
                                          </p:val>
                                        </p:tav>
                                      </p:tavLst>
                                    </p:anim>
                                  </p:childTnLst>
                                </p:cTn>
                              </p:par>
                              <p:par>
                                <p:cTn id="12" presetID="2" presetClass="entr" presetSubtype="1" accel="50000" decel="50000" fill="hold" grpId="3" nodeType="withEffect">
                                  <p:stCondLst>
                                    <p:cond delay="1000"/>
                                  </p:stCondLst>
                                  <p:iterate>
                                    <p:tmAbs val="0"/>
                                  </p:iterate>
                                  <p:childTnLst>
                                    <p:set>
                                      <p:cBhvr>
                                        <p:cTn id="13" fill="hold"/>
                                        <p:tgtEl>
                                          <p:spTgt spid="2227"/>
                                        </p:tgtEl>
                                        <p:attrNameLst>
                                          <p:attrName>style.visibility</p:attrName>
                                        </p:attrNameLst>
                                      </p:cBhvr>
                                      <p:to>
                                        <p:strVal val="visible"/>
                                      </p:to>
                                    </p:set>
                                    <p:anim calcmode="lin" valueType="num">
                                      <p:cBhvr>
                                        <p:cTn id="14" dur="1000" fill="hold"/>
                                        <p:tgtEl>
                                          <p:spTgt spid="2227"/>
                                        </p:tgtEl>
                                        <p:attrNameLst>
                                          <p:attrName>ppt_x</p:attrName>
                                        </p:attrNameLst>
                                      </p:cBhvr>
                                      <p:tavLst>
                                        <p:tav tm="0">
                                          <p:val>
                                            <p:strVal val="#ppt_x"/>
                                          </p:val>
                                        </p:tav>
                                        <p:tav tm="100000">
                                          <p:val>
                                            <p:strVal val="#ppt_x"/>
                                          </p:val>
                                        </p:tav>
                                      </p:tavLst>
                                    </p:anim>
                                    <p:anim calcmode="lin" valueType="num">
                                      <p:cBhvr>
                                        <p:cTn id="15" dur="1000" fill="hold"/>
                                        <p:tgtEl>
                                          <p:spTgt spid="2227"/>
                                        </p:tgtEl>
                                        <p:attrNameLst>
                                          <p:attrName>ppt_y</p:attrName>
                                        </p:attrNameLst>
                                      </p:cBhvr>
                                      <p:tavLst>
                                        <p:tav tm="0">
                                          <p:val>
                                            <p:strVal val="0-#ppt_h/2"/>
                                          </p:val>
                                        </p:tav>
                                        <p:tav tm="100000">
                                          <p:val>
                                            <p:strVal val="#ppt_y"/>
                                          </p:val>
                                        </p:tav>
                                      </p:tavLst>
                                    </p:anim>
                                  </p:childTnLst>
                                </p:cTn>
                              </p:par>
                              <p:par>
                                <p:cTn id="16" presetID="2" presetClass="entr" presetSubtype="4" accel="50000" decel="50000" fill="hold" grpId="4" nodeType="withEffect">
                                  <p:stCondLst>
                                    <p:cond delay="1500"/>
                                  </p:stCondLst>
                                  <p:iterate>
                                    <p:tmAbs val="0"/>
                                  </p:iterate>
                                  <p:childTnLst>
                                    <p:set>
                                      <p:cBhvr>
                                        <p:cTn id="17" fill="hold"/>
                                        <p:tgtEl>
                                          <p:spTgt spid="2230"/>
                                        </p:tgtEl>
                                        <p:attrNameLst>
                                          <p:attrName>style.visibility</p:attrName>
                                        </p:attrNameLst>
                                      </p:cBhvr>
                                      <p:to>
                                        <p:strVal val="visible"/>
                                      </p:to>
                                    </p:set>
                                    <p:anim calcmode="lin" valueType="num">
                                      <p:cBhvr>
                                        <p:cTn id="18" dur="1000" fill="hold"/>
                                        <p:tgtEl>
                                          <p:spTgt spid="2230"/>
                                        </p:tgtEl>
                                        <p:attrNameLst>
                                          <p:attrName>ppt_x</p:attrName>
                                        </p:attrNameLst>
                                      </p:cBhvr>
                                      <p:tavLst>
                                        <p:tav tm="0">
                                          <p:val>
                                            <p:strVal val="#ppt_x"/>
                                          </p:val>
                                        </p:tav>
                                        <p:tav tm="100000">
                                          <p:val>
                                            <p:strVal val="#ppt_x"/>
                                          </p:val>
                                        </p:tav>
                                      </p:tavLst>
                                    </p:anim>
                                    <p:anim calcmode="lin" valueType="num">
                                      <p:cBhvr>
                                        <p:cTn id="19" dur="1000" fill="hold"/>
                                        <p:tgtEl>
                                          <p:spTgt spid="2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0" grpId="1" animBg="1" advAuto="0"/>
      <p:bldP spid="2223" grpId="2" animBg="1" advAuto="0"/>
      <p:bldP spid="2227" grpId="3" animBg="1" advAuto="0"/>
      <p:bldP spid="2230"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106" name="Group">
            <a:extLst>
              <a:ext uri="{FF2B5EF4-FFF2-40B4-BE49-F238E27FC236}">
                <a16:creationId xmlns:a16="http://schemas.microsoft.com/office/drawing/2014/main" id="{BBF41835-190C-A942-8BAE-2631CFE2E9C3}"/>
              </a:ext>
            </a:extLst>
          </p:cNvPr>
          <p:cNvGrpSpPr/>
          <p:nvPr/>
        </p:nvGrpSpPr>
        <p:grpSpPr>
          <a:xfrm>
            <a:off x="2753469" y="-1"/>
            <a:ext cx="21630534" cy="13716002"/>
            <a:chOff x="0" y="-1"/>
            <a:chExt cx="21630533" cy="13716002"/>
          </a:xfrm>
        </p:grpSpPr>
        <p:grpSp>
          <p:nvGrpSpPr>
            <p:cNvPr id="107" name="Group">
              <a:extLst>
                <a:ext uri="{FF2B5EF4-FFF2-40B4-BE49-F238E27FC236}">
                  <a16:creationId xmlns:a16="http://schemas.microsoft.com/office/drawing/2014/main" id="{113E1826-18ED-4A4A-9657-B47FCF7FFC9E}"/>
                </a:ext>
              </a:extLst>
            </p:cNvPr>
            <p:cNvGrpSpPr/>
            <p:nvPr/>
          </p:nvGrpSpPr>
          <p:grpSpPr>
            <a:xfrm>
              <a:off x="8056434" y="1178698"/>
              <a:ext cx="13574099" cy="11736515"/>
              <a:chOff x="1721155" y="1149147"/>
              <a:chExt cx="13574098" cy="11736514"/>
            </a:xfrm>
          </p:grpSpPr>
          <p:pic>
            <p:nvPicPr>
              <p:cNvPr id="134" name="Image" descr="Image">
                <a:extLst>
                  <a:ext uri="{FF2B5EF4-FFF2-40B4-BE49-F238E27FC236}">
                    <a16:creationId xmlns:a16="http://schemas.microsoft.com/office/drawing/2014/main" id="{0618A860-1DE3-4B49-B194-E66FE0D8F3D0}"/>
                  </a:ext>
                </a:extLst>
              </p:cNvPr>
              <p:cNvPicPr>
                <a:picLocks noChangeAspect="1"/>
              </p:cNvPicPr>
              <p:nvPr/>
            </p:nvPicPr>
            <p:blipFill>
              <a:blip r:embed="rId2"/>
              <a:srcRect r="11312"/>
              <a:stretch>
                <a:fillRect/>
              </a:stretch>
            </p:blipFill>
            <p:spPr>
              <a:xfrm>
                <a:off x="1721155" y="1149147"/>
                <a:ext cx="13574098" cy="11736514"/>
              </a:xfrm>
              <a:prstGeom prst="rect">
                <a:avLst/>
              </a:prstGeom>
              <a:ln w="12700" cap="flat">
                <a:noFill/>
                <a:miter lim="400000"/>
              </a:ln>
              <a:effectLst/>
            </p:spPr>
          </p:pic>
          <p:sp>
            <p:nvSpPr>
              <p:cNvPr id="135" name="Rectangle">
                <a:extLst>
                  <a:ext uri="{FF2B5EF4-FFF2-40B4-BE49-F238E27FC236}">
                    <a16:creationId xmlns:a16="http://schemas.microsoft.com/office/drawing/2014/main" id="{11C01100-E612-534E-9315-EDB042106783}"/>
                  </a:ext>
                </a:extLst>
              </p:cNvPr>
              <p:cNvSpPr/>
              <p:nvPr/>
            </p:nvSpPr>
            <p:spPr>
              <a:xfrm>
                <a:off x="7722295" y="1657337"/>
                <a:ext cx="3333721" cy="239490"/>
              </a:xfrm>
              <a:prstGeom prst="rect">
                <a:avLst/>
              </a:prstGeom>
              <a:solidFill>
                <a:srgbClr val="474747"/>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grpSp>
        <p:grpSp>
          <p:nvGrpSpPr>
            <p:cNvPr id="108" name="Group">
              <a:extLst>
                <a:ext uri="{FF2B5EF4-FFF2-40B4-BE49-F238E27FC236}">
                  <a16:creationId xmlns:a16="http://schemas.microsoft.com/office/drawing/2014/main" id="{D142830A-C2DA-A144-9385-73B3F1706878}"/>
                </a:ext>
              </a:extLst>
            </p:cNvPr>
            <p:cNvGrpSpPr/>
            <p:nvPr/>
          </p:nvGrpSpPr>
          <p:grpSpPr>
            <a:xfrm>
              <a:off x="0" y="2167884"/>
              <a:ext cx="10620894" cy="8885798"/>
              <a:chOff x="0" y="9526"/>
              <a:chExt cx="10620893" cy="8885795"/>
            </a:xfrm>
          </p:grpSpPr>
          <p:sp>
            <p:nvSpPr>
              <p:cNvPr id="122" name="Need any support?…">
                <a:extLst>
                  <a:ext uri="{FF2B5EF4-FFF2-40B4-BE49-F238E27FC236}">
                    <a16:creationId xmlns:a16="http://schemas.microsoft.com/office/drawing/2014/main" id="{5B388601-5B75-134E-8DAC-F4A109569F48}"/>
                  </a:ext>
                </a:extLst>
              </p:cNvPr>
              <p:cNvSpPr/>
              <p:nvPr/>
            </p:nvSpPr>
            <p:spPr>
              <a:xfrm>
                <a:off x="0" y="7921465"/>
                <a:ext cx="4882343" cy="9738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2000" spc="59">
                    <a:latin typeface="Montserrat Regular"/>
                    <a:ea typeface="Montserrat Regular"/>
                    <a:cs typeface="Montserrat Regular"/>
                    <a:sym typeface="Montserrat Regular"/>
                  </a:defRPr>
                </a:pPr>
                <a:r>
                  <a:rPr dirty="0">
                    <a:solidFill>
                      <a:schemeClr val="bg1"/>
                    </a:solidFill>
                  </a:rPr>
                  <a:t>Need any support?</a:t>
                </a:r>
              </a:p>
              <a:p>
                <a:pPr>
                  <a:defRPr sz="2000" spc="59">
                    <a:latin typeface="Montserrat Regular"/>
                    <a:ea typeface="Montserrat Regular"/>
                    <a:cs typeface="Montserrat Regular"/>
                    <a:sym typeface="Montserrat Regular"/>
                  </a:defRPr>
                </a:pPr>
                <a:r>
                  <a:rPr dirty="0">
                    <a:solidFill>
                      <a:schemeClr val="bg1"/>
                    </a:solidFill>
                  </a:rPr>
                  <a:t>Feel free to contact us</a:t>
                </a:r>
              </a:p>
            </p:txBody>
          </p:sp>
          <p:sp>
            <p:nvSpPr>
              <p:cNvPr id="123" name="HOW TO CHANGE…">
                <a:extLst>
                  <a:ext uri="{FF2B5EF4-FFF2-40B4-BE49-F238E27FC236}">
                    <a16:creationId xmlns:a16="http://schemas.microsoft.com/office/drawing/2014/main" id="{B6328C17-B8CD-B746-9CFE-3C79108446FA}"/>
                  </a:ext>
                </a:extLst>
              </p:cNvPr>
              <p:cNvSpPr/>
              <p:nvPr/>
            </p:nvSpPr>
            <p:spPr>
              <a:xfrm>
                <a:off x="0" y="9526"/>
                <a:ext cx="10620893" cy="164147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b">
                <a:spAutoFit/>
              </a:bodyPr>
              <a:lstStyle/>
              <a:p>
                <a:pPr>
                  <a:lnSpc>
                    <a:spcPct val="100000"/>
                  </a:lnSpc>
                  <a:defRPr sz="5000" cap="all" spc="0">
                    <a:latin typeface="Montserrat ExtraBold"/>
                    <a:ea typeface="Montserrat ExtraBold"/>
                    <a:cs typeface="Montserrat ExtraBold"/>
                    <a:sym typeface="Montserrat ExtraBold"/>
                  </a:defRPr>
                </a:pPr>
                <a:r>
                  <a:rPr dirty="0">
                    <a:solidFill>
                      <a:schemeClr val="bg1"/>
                    </a:solidFill>
                  </a:rPr>
                  <a:t>HOW TO CHANGE</a:t>
                </a:r>
              </a:p>
              <a:p>
                <a:pPr>
                  <a:lnSpc>
                    <a:spcPct val="100000"/>
                  </a:lnSpc>
                  <a:defRPr sz="5000" cap="all" spc="0">
                    <a:latin typeface="Montserrat ExtraBold"/>
                    <a:ea typeface="Montserrat ExtraBold"/>
                    <a:cs typeface="Montserrat ExtraBold"/>
                    <a:sym typeface="Montserrat ExtraBold"/>
                  </a:defRPr>
                </a:pPr>
                <a:r>
                  <a:rPr dirty="0">
                    <a:solidFill>
                      <a:schemeClr val="bg1"/>
                    </a:solidFill>
                  </a:rPr>
                  <a:t>Picture position</a:t>
                </a:r>
              </a:p>
            </p:txBody>
          </p:sp>
          <p:grpSp>
            <p:nvGrpSpPr>
              <p:cNvPr id="124" name="Group">
                <a:extLst>
                  <a:ext uri="{FF2B5EF4-FFF2-40B4-BE49-F238E27FC236}">
                    <a16:creationId xmlns:a16="http://schemas.microsoft.com/office/drawing/2014/main" id="{63A21F74-A544-3442-9E52-16E79ABEC8FE}"/>
                  </a:ext>
                </a:extLst>
              </p:cNvPr>
              <p:cNvGrpSpPr/>
              <p:nvPr/>
            </p:nvGrpSpPr>
            <p:grpSpPr>
              <a:xfrm>
                <a:off x="0" y="2430761"/>
                <a:ext cx="619461" cy="619461"/>
                <a:chOff x="0" y="0"/>
                <a:chExt cx="619460" cy="619460"/>
              </a:xfrm>
            </p:grpSpPr>
            <p:sp>
              <p:nvSpPr>
                <p:cNvPr id="132" name="Circle">
                  <a:extLst>
                    <a:ext uri="{FF2B5EF4-FFF2-40B4-BE49-F238E27FC236}">
                      <a16:creationId xmlns:a16="http://schemas.microsoft.com/office/drawing/2014/main" id="{D56ED844-C567-6447-9787-917EE5F415BC}"/>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3" name="1">
                  <a:extLst>
                    <a:ext uri="{FF2B5EF4-FFF2-40B4-BE49-F238E27FC236}">
                      <a16:creationId xmlns:a16="http://schemas.microsoft.com/office/drawing/2014/main" id="{367DF6AF-BA39-AC40-B0F2-F1C61F7FF016}"/>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25" name="Group">
                <a:extLst>
                  <a:ext uri="{FF2B5EF4-FFF2-40B4-BE49-F238E27FC236}">
                    <a16:creationId xmlns:a16="http://schemas.microsoft.com/office/drawing/2014/main" id="{F458999E-26A4-F74B-A4C4-0416EB4E23AA}"/>
                  </a:ext>
                </a:extLst>
              </p:cNvPr>
              <p:cNvGrpSpPr/>
              <p:nvPr/>
            </p:nvGrpSpPr>
            <p:grpSpPr>
              <a:xfrm>
                <a:off x="0" y="3885858"/>
                <a:ext cx="619461" cy="619461"/>
                <a:chOff x="0" y="0"/>
                <a:chExt cx="619460" cy="619460"/>
              </a:xfrm>
            </p:grpSpPr>
            <p:sp>
              <p:nvSpPr>
                <p:cNvPr id="130" name="Circle">
                  <a:extLst>
                    <a:ext uri="{FF2B5EF4-FFF2-40B4-BE49-F238E27FC236}">
                      <a16:creationId xmlns:a16="http://schemas.microsoft.com/office/drawing/2014/main" id="{AA5A0543-C504-BB49-8CDB-98AE45E77587}"/>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1" name="2">
                  <a:extLst>
                    <a:ext uri="{FF2B5EF4-FFF2-40B4-BE49-F238E27FC236}">
                      <a16:creationId xmlns:a16="http://schemas.microsoft.com/office/drawing/2014/main" id="{AC6FF2AE-4C15-AC4E-A624-14EE10E7F0A2}"/>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nvGrpSpPr>
              <p:cNvPr id="126" name="Group">
                <a:extLst>
                  <a:ext uri="{FF2B5EF4-FFF2-40B4-BE49-F238E27FC236}">
                    <a16:creationId xmlns:a16="http://schemas.microsoft.com/office/drawing/2014/main" id="{7E7AF660-2613-2046-8407-9287D2F1963E}"/>
                  </a:ext>
                </a:extLst>
              </p:cNvPr>
              <p:cNvGrpSpPr/>
              <p:nvPr/>
            </p:nvGrpSpPr>
            <p:grpSpPr>
              <a:xfrm>
                <a:off x="22070" y="5223667"/>
                <a:ext cx="619461" cy="619461"/>
                <a:chOff x="22070" y="276412"/>
                <a:chExt cx="619460" cy="619460"/>
              </a:xfrm>
            </p:grpSpPr>
            <p:sp>
              <p:nvSpPr>
                <p:cNvPr id="128" name="Circle">
                  <a:extLst>
                    <a:ext uri="{FF2B5EF4-FFF2-40B4-BE49-F238E27FC236}">
                      <a16:creationId xmlns:a16="http://schemas.microsoft.com/office/drawing/2014/main" id="{7B504ACD-B0CA-4245-B5D0-EC63DCFB0624}"/>
                    </a:ext>
                  </a:extLst>
                </p:cNvPr>
                <p:cNvSpPr/>
                <p:nvPr/>
              </p:nvSpPr>
              <p:spPr>
                <a:xfrm>
                  <a:off x="22070" y="276412"/>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9" name="3">
                  <a:extLst>
                    <a:ext uri="{FF2B5EF4-FFF2-40B4-BE49-F238E27FC236}">
                      <a16:creationId xmlns:a16="http://schemas.microsoft.com/office/drawing/2014/main" id="{A72B9673-D35D-124F-93AD-A2A97C99B91A}"/>
                    </a:ext>
                  </a:extLst>
                </p:cNvPr>
                <p:cNvSpPr/>
                <p:nvPr/>
              </p:nvSpPr>
              <p:spPr>
                <a:xfrm>
                  <a:off x="75746" y="342485"/>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sp>
            <p:nvSpPr>
              <p:cNvPr id="127" name="Select and Right Click…">
                <a:extLst>
                  <a:ext uri="{FF2B5EF4-FFF2-40B4-BE49-F238E27FC236}">
                    <a16:creationId xmlns:a16="http://schemas.microsoft.com/office/drawing/2014/main" id="{DA81412D-9872-6D47-BE97-5A6271FF2AD9}"/>
                  </a:ext>
                </a:extLst>
              </p:cNvPr>
              <p:cNvSpPr/>
              <p:nvPr/>
            </p:nvSpPr>
            <p:spPr>
              <a:xfrm>
                <a:off x="1205241" y="2537290"/>
                <a:ext cx="8505316" cy="344376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dirty="0">
                    <a:solidFill>
                      <a:schemeClr val="bg1"/>
                    </a:solidFill>
                  </a:rPr>
                  <a:t>Select and Right Click</a:t>
                </a:r>
              </a:p>
              <a:p>
                <a:pPr>
                  <a:lnSpc>
                    <a:spcPct val="140000"/>
                  </a:lnSpc>
                  <a:defRPr sz="2000" spc="59">
                    <a:latin typeface="Montserrat Regular"/>
                    <a:ea typeface="Montserrat Regular"/>
                    <a:cs typeface="Montserrat Regular"/>
                    <a:sym typeface="Montserrat Regular"/>
                  </a:defRPr>
                </a:pPr>
                <a:r>
                  <a:rPr dirty="0">
                    <a:solidFill>
                      <a:schemeClr val="bg1"/>
                    </a:solidFill>
                  </a:rPr>
                  <a:t>the</a:t>
                </a:r>
                <a:r>
                  <a:rPr dirty="0">
                    <a:solidFill>
                      <a:schemeClr val="bg1"/>
                    </a:solidFill>
                    <a:latin typeface="+mn-lt"/>
                    <a:ea typeface="+mn-ea"/>
                    <a:cs typeface="+mn-cs"/>
                    <a:sym typeface="Montserrat Bold"/>
                  </a:rPr>
                  <a:t> IMAGE</a:t>
                </a:r>
                <a:r>
                  <a:rPr dirty="0">
                    <a:solidFill>
                      <a:schemeClr val="bg1"/>
                    </a:solidFill>
                  </a:rPr>
                  <a:t>.</a:t>
                </a:r>
              </a:p>
              <a:p>
                <a:pPr>
                  <a:lnSpc>
                    <a:spcPct val="200000"/>
                  </a:lnSpc>
                  <a:defRPr sz="2000" spc="59">
                    <a:latin typeface="Montserrat Regular"/>
                    <a:ea typeface="Montserrat Regular"/>
                    <a:cs typeface="Montserrat Regular"/>
                    <a:sym typeface="Montserrat Regular"/>
                  </a:defRPr>
                </a:pPr>
                <a:endParaRPr dirty="0">
                  <a:solidFill>
                    <a:schemeClr val="bg1"/>
                  </a:solidFill>
                </a:endParaRPr>
              </a:p>
              <a:p>
                <a:pPr>
                  <a:lnSpc>
                    <a:spcPct val="140000"/>
                  </a:lnSpc>
                  <a:defRPr sz="2000" spc="59">
                    <a:latin typeface="Montserrat Regular"/>
                    <a:ea typeface="Montserrat Regular"/>
                    <a:cs typeface="Montserrat Regular"/>
                    <a:sym typeface="Montserrat Regular"/>
                  </a:defRPr>
                </a:pPr>
                <a:r>
                  <a:rPr dirty="0">
                    <a:solidFill>
                      <a:schemeClr val="bg1"/>
                    </a:solidFill>
                  </a:rPr>
                  <a:t>Select </a:t>
                </a:r>
                <a:r>
                  <a:rPr dirty="0">
                    <a:solidFill>
                      <a:schemeClr val="bg1"/>
                    </a:solidFill>
                    <a:latin typeface="+mn-lt"/>
                    <a:ea typeface="+mn-ea"/>
                    <a:cs typeface="+mn-cs"/>
                    <a:sym typeface="Montserrat Bold"/>
                  </a:rPr>
                  <a:t>CROP.</a:t>
                </a:r>
              </a:p>
              <a:p>
                <a:pPr algn="just">
                  <a:lnSpc>
                    <a:spcPct val="200000"/>
                  </a:lnSpc>
                  <a:defRPr sz="2000" spc="59">
                    <a:latin typeface="Montserrat Regular"/>
                    <a:ea typeface="Montserrat Regular"/>
                    <a:cs typeface="Montserrat Regular"/>
                    <a:sym typeface="Montserrat Regular"/>
                  </a:defRPr>
                </a:pPr>
                <a:endParaRPr dirty="0">
                  <a:solidFill>
                    <a:schemeClr val="bg1"/>
                  </a:solidFill>
                  <a:latin typeface="+mn-lt"/>
                  <a:ea typeface="+mn-ea"/>
                  <a:cs typeface="+mn-cs"/>
                  <a:sym typeface="Montserrat Bold"/>
                </a:endParaRPr>
              </a:p>
              <a:p>
                <a:pPr algn="just">
                  <a:lnSpc>
                    <a:spcPct val="140000"/>
                  </a:lnSpc>
                  <a:defRPr sz="2000" spc="59">
                    <a:latin typeface="Montserrat Regular"/>
                    <a:ea typeface="Montserrat Regular"/>
                    <a:cs typeface="Montserrat Regular"/>
                    <a:sym typeface="Montserrat Regular"/>
                  </a:defRPr>
                </a:pPr>
                <a:r>
                  <a:rPr dirty="0">
                    <a:solidFill>
                      <a:schemeClr val="bg1"/>
                    </a:solidFill>
                  </a:rPr>
                  <a:t>Drag picture to change position</a:t>
                </a:r>
              </a:p>
              <a:p>
                <a:pPr algn="just">
                  <a:lnSpc>
                    <a:spcPct val="140000"/>
                  </a:lnSpc>
                  <a:defRPr sz="2000" spc="59">
                    <a:latin typeface="Montserrat Regular"/>
                    <a:ea typeface="Montserrat Regular"/>
                    <a:cs typeface="Montserrat Regular"/>
                    <a:sym typeface="Montserrat Regular"/>
                  </a:defRPr>
                </a:pPr>
                <a:r>
                  <a:rPr dirty="0">
                    <a:solidFill>
                      <a:schemeClr val="bg1"/>
                    </a:solidFill>
                  </a:rPr>
                  <a:t>within frame</a:t>
                </a:r>
              </a:p>
            </p:txBody>
          </p:sp>
        </p:grpSp>
        <p:sp>
          <p:nvSpPr>
            <p:cNvPr id="110" name="Rectangle">
              <a:extLst>
                <a:ext uri="{FF2B5EF4-FFF2-40B4-BE49-F238E27FC236}">
                  <a16:creationId xmlns:a16="http://schemas.microsoft.com/office/drawing/2014/main" id="{CCB66962-D4F3-7849-B0A6-002DCF6EB353}"/>
                </a:ext>
              </a:extLst>
            </p:cNvPr>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1" name="Rectangle">
              <a:extLst>
                <a:ext uri="{FF2B5EF4-FFF2-40B4-BE49-F238E27FC236}">
                  <a16:creationId xmlns:a16="http://schemas.microsoft.com/office/drawing/2014/main" id="{58374993-B243-9448-9A9E-049B99D1C066}"/>
                </a:ext>
              </a:extLst>
            </p:cNvPr>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grpSp>
          <p:nvGrpSpPr>
            <p:cNvPr id="112" name="Group">
              <a:extLst>
                <a:ext uri="{FF2B5EF4-FFF2-40B4-BE49-F238E27FC236}">
                  <a16:creationId xmlns:a16="http://schemas.microsoft.com/office/drawing/2014/main" id="{F48B81AC-F6CC-E54D-BF3D-A871724ECD39}"/>
                </a:ext>
              </a:extLst>
            </p:cNvPr>
            <p:cNvGrpSpPr/>
            <p:nvPr/>
          </p:nvGrpSpPr>
          <p:grpSpPr>
            <a:xfrm>
              <a:off x="14224026" y="7072296"/>
              <a:ext cx="619461" cy="619461"/>
              <a:chOff x="0" y="0"/>
              <a:chExt cx="619460" cy="619460"/>
            </a:xfrm>
          </p:grpSpPr>
          <p:sp>
            <p:nvSpPr>
              <p:cNvPr id="120" name="Circle">
                <a:extLst>
                  <a:ext uri="{FF2B5EF4-FFF2-40B4-BE49-F238E27FC236}">
                    <a16:creationId xmlns:a16="http://schemas.microsoft.com/office/drawing/2014/main" id="{5326EF00-ADF9-FA49-B6E6-2FAC67F53C09}"/>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1" name="3">
                <a:extLst>
                  <a:ext uri="{FF2B5EF4-FFF2-40B4-BE49-F238E27FC236}">
                    <a16:creationId xmlns:a16="http://schemas.microsoft.com/office/drawing/2014/main" id="{B6F01E8F-A971-8543-9EF2-0695CADFECE2}"/>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pic>
          <p:nvPicPr>
            <p:cNvPr id="113" name="Image" descr="Image">
              <a:extLst>
                <a:ext uri="{FF2B5EF4-FFF2-40B4-BE49-F238E27FC236}">
                  <a16:creationId xmlns:a16="http://schemas.microsoft.com/office/drawing/2014/main" id="{5F16821D-31BE-A241-BED2-C4542EECAF12}"/>
                </a:ext>
              </a:extLst>
            </p:cNvPr>
            <p:cNvPicPr>
              <a:picLocks noChangeAspect="1"/>
            </p:cNvPicPr>
            <p:nvPr/>
          </p:nvPicPr>
          <p:blipFill>
            <a:blip r:embed="rId3"/>
            <a:stretch>
              <a:fillRect/>
            </a:stretch>
          </p:blipFill>
          <p:spPr>
            <a:xfrm>
              <a:off x="8056526" y="3804822"/>
              <a:ext cx="3835401" cy="6908801"/>
            </a:xfrm>
            <a:prstGeom prst="rect">
              <a:avLst/>
            </a:prstGeom>
            <a:ln w="12700" cap="flat">
              <a:noFill/>
              <a:miter lim="400000"/>
            </a:ln>
            <a:effectLst/>
          </p:spPr>
        </p:pic>
        <p:grpSp>
          <p:nvGrpSpPr>
            <p:cNvPr id="114" name="Group">
              <a:extLst>
                <a:ext uri="{FF2B5EF4-FFF2-40B4-BE49-F238E27FC236}">
                  <a16:creationId xmlns:a16="http://schemas.microsoft.com/office/drawing/2014/main" id="{955140A9-E1E2-6A46-BBE0-7B0099439827}"/>
                </a:ext>
              </a:extLst>
            </p:cNvPr>
            <p:cNvGrpSpPr/>
            <p:nvPr/>
          </p:nvGrpSpPr>
          <p:grpSpPr>
            <a:xfrm>
              <a:off x="7980326" y="3677822"/>
              <a:ext cx="619461" cy="619461"/>
              <a:chOff x="0" y="0"/>
              <a:chExt cx="619460" cy="619460"/>
            </a:xfrm>
          </p:grpSpPr>
          <p:sp>
            <p:nvSpPr>
              <p:cNvPr id="118" name="Circle">
                <a:extLst>
                  <a:ext uri="{FF2B5EF4-FFF2-40B4-BE49-F238E27FC236}">
                    <a16:creationId xmlns:a16="http://schemas.microsoft.com/office/drawing/2014/main" id="{8811541E-276B-8940-A125-DE954356511E}"/>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9" name="1">
                <a:extLst>
                  <a:ext uri="{FF2B5EF4-FFF2-40B4-BE49-F238E27FC236}">
                    <a16:creationId xmlns:a16="http://schemas.microsoft.com/office/drawing/2014/main" id="{389EA288-FDA5-BC4D-A211-DA44EFFE1ACA}"/>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15" name="Group">
              <a:extLst>
                <a:ext uri="{FF2B5EF4-FFF2-40B4-BE49-F238E27FC236}">
                  <a16:creationId xmlns:a16="http://schemas.microsoft.com/office/drawing/2014/main" id="{3309F547-8E15-074C-AE40-CF7B3807E9BC}"/>
                </a:ext>
              </a:extLst>
            </p:cNvPr>
            <p:cNvGrpSpPr/>
            <p:nvPr/>
          </p:nvGrpSpPr>
          <p:grpSpPr>
            <a:xfrm>
              <a:off x="7719436" y="8092310"/>
              <a:ext cx="619461" cy="619461"/>
              <a:chOff x="0" y="0"/>
              <a:chExt cx="619460" cy="619460"/>
            </a:xfrm>
          </p:grpSpPr>
          <p:sp>
            <p:nvSpPr>
              <p:cNvPr id="116" name="Circle">
                <a:extLst>
                  <a:ext uri="{FF2B5EF4-FFF2-40B4-BE49-F238E27FC236}">
                    <a16:creationId xmlns:a16="http://schemas.microsoft.com/office/drawing/2014/main" id="{8DC0D49E-A9A7-8D41-B111-1A2AE14FE91B}"/>
                  </a:ext>
                </a:extLst>
              </p:cNvPr>
              <p:cNvSpPr/>
              <p:nvPr/>
            </p:nvSpPr>
            <p:spPr>
              <a:xfrm>
                <a:off x="0" y="0"/>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7" name="2">
                <a:extLst>
                  <a:ext uri="{FF2B5EF4-FFF2-40B4-BE49-F238E27FC236}">
                    <a16:creationId xmlns:a16="http://schemas.microsoft.com/office/drawing/2014/main" id="{4A594277-E1FA-1546-8E9E-098DB2BE537A}"/>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spTree>
    <p:extLst>
      <p:ext uri="{BB962C8B-B14F-4D97-AF65-F5344CB8AC3E}">
        <p14:creationId xmlns:p14="http://schemas.microsoft.com/office/powerpoint/2010/main" val="186726327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3" name="mike-dorner-173502.jpg"/>
          <p:cNvPicPr>
            <a:picLocks noGrp="1" noChangeAspect="1"/>
          </p:cNvPicPr>
          <p:nvPr>
            <p:ph type="pic" idx="21"/>
          </p:nvPr>
        </p:nvPicPr>
        <p:blipFill>
          <a:blip r:embed="rId2">
            <a:extLst>
              <a:ext uri="{28A0092B-C50C-407E-A947-70E740481C1C}">
                <a14:useLocalDpi xmlns:a14="http://schemas.microsoft.com/office/drawing/2010/main" val="0"/>
              </a:ext>
            </a:extLst>
          </a:blip>
          <a:srcRect/>
          <a:stretch/>
        </p:blipFill>
        <p:spPr>
          <a:xfrm>
            <a:off x="12191999" y="0"/>
            <a:ext cx="12192001"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2"/>
                  <a:pt x="0" y="4"/>
                  <a:pt x="0" y="6"/>
                </a:cubicBezTo>
                <a:cubicBezTo>
                  <a:pt x="0" y="2525"/>
                  <a:pt x="248" y="5024"/>
                  <a:pt x="732" y="7391"/>
                </a:cubicBezTo>
                <a:cubicBezTo>
                  <a:pt x="1958" y="13389"/>
                  <a:pt x="4610" y="18113"/>
                  <a:pt x="7977" y="20296"/>
                </a:cubicBezTo>
                <a:cubicBezTo>
                  <a:pt x="9032" y="20947"/>
                  <a:pt x="10352" y="21272"/>
                  <a:pt x="12067" y="21435"/>
                </a:cubicBezTo>
                <a:cubicBezTo>
                  <a:pt x="13782" y="21598"/>
                  <a:pt x="15893" y="21600"/>
                  <a:pt x="18532" y="21600"/>
                </a:cubicBezTo>
                <a:lnTo>
                  <a:pt x="21600" y="21600"/>
                </a:lnTo>
                <a:lnTo>
                  <a:pt x="21600" y="0"/>
                </a:lnTo>
                <a:lnTo>
                  <a:pt x="0" y="0"/>
                </a:lnTo>
                <a:close/>
              </a:path>
            </a:pathLst>
          </a:custGeom>
        </p:spPr>
      </p:pic>
      <p:pic>
        <p:nvPicPr>
          <p:cNvPr id="2234" name="JPEG image 10.jpeg"/>
          <p:cNvPicPr>
            <a:picLocks noGrp="1" noChangeAspect="1"/>
          </p:cNvPicPr>
          <p:nvPr>
            <p:ph type="pic" idx="22"/>
          </p:nvPr>
        </p:nvPicPr>
        <p:blipFill>
          <a:blip r:embed="rId2">
            <a:extLst>
              <a:ext uri="{28A0092B-C50C-407E-A947-70E740481C1C}">
                <a14:useLocalDpi xmlns:a14="http://schemas.microsoft.com/office/drawing/2010/main" val="0"/>
              </a:ext>
            </a:extLst>
          </a:blip>
          <a:srcRect/>
          <a:stretch/>
        </p:blipFill>
        <p:spPr>
          <a:xfrm>
            <a:off x="0" y="6858000"/>
            <a:ext cx="12192000"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598"/>
                  <a:pt x="21600" y="21596"/>
                  <a:pt x="21600" y="21594"/>
                </a:cubicBezTo>
                <a:cubicBezTo>
                  <a:pt x="21600" y="19075"/>
                  <a:pt x="21352" y="16576"/>
                  <a:pt x="20868" y="14209"/>
                </a:cubicBezTo>
                <a:cubicBezTo>
                  <a:pt x="19642" y="8211"/>
                  <a:pt x="16990" y="3487"/>
                  <a:pt x="13623" y="1304"/>
                </a:cubicBezTo>
                <a:cubicBezTo>
                  <a:pt x="12568" y="653"/>
                  <a:pt x="11248" y="328"/>
                  <a:pt x="9533" y="165"/>
                </a:cubicBezTo>
                <a:cubicBezTo>
                  <a:pt x="7818" y="2"/>
                  <a:pt x="5707" y="0"/>
                  <a:pt x="3068" y="0"/>
                </a:cubicBezTo>
                <a:lnTo>
                  <a:pt x="0" y="0"/>
                </a:lnTo>
                <a:lnTo>
                  <a:pt x="0" y="21600"/>
                </a:lnTo>
                <a:lnTo>
                  <a:pt x="21600" y="21600"/>
                </a:lnTo>
                <a:close/>
              </a:path>
            </a:pathLst>
          </a:custGeom>
        </p:spPr>
      </p:pic>
      <p:sp>
        <p:nvSpPr>
          <p:cNvPr id="2235" name="Simple food for better tomorrow"/>
          <p:cNvSpPr txBox="1"/>
          <p:nvPr/>
        </p:nvSpPr>
        <p:spPr>
          <a:xfrm>
            <a:off x="3718333" y="1422400"/>
            <a:ext cx="7951260"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Simple food for better tomorrow</a:t>
            </a:r>
          </a:p>
        </p:txBody>
      </p:sp>
      <p:sp>
        <p:nvSpPr>
          <p:cNvPr id="2236" name="Shape"/>
          <p:cNvSpPr/>
          <p:nvPr/>
        </p:nvSpPr>
        <p:spPr>
          <a:xfrm>
            <a:off x="1884746" y="1530350"/>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rgbClr val="F47920"/>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241" name="Group"/>
          <p:cNvGrpSpPr/>
          <p:nvPr/>
        </p:nvGrpSpPr>
        <p:grpSpPr>
          <a:xfrm>
            <a:off x="14478000" y="8539588"/>
            <a:ext cx="3175001" cy="1926374"/>
            <a:chOff x="0" y="0"/>
            <a:chExt cx="3175000" cy="1926373"/>
          </a:xfrm>
        </p:grpSpPr>
        <p:sp>
          <p:nvSpPr>
            <p:cNvPr id="2237"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23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39"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240"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246" name="Group"/>
          <p:cNvGrpSpPr/>
          <p:nvPr/>
        </p:nvGrpSpPr>
        <p:grpSpPr>
          <a:xfrm>
            <a:off x="18923000" y="8539588"/>
            <a:ext cx="3175001" cy="1926374"/>
            <a:chOff x="0" y="0"/>
            <a:chExt cx="3175000" cy="1926373"/>
          </a:xfrm>
        </p:grpSpPr>
        <p:sp>
          <p:nvSpPr>
            <p:cNvPr id="2242"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243"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44"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245"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afterEffect">
                                  <p:stCondLst>
                                    <p:cond delay="0"/>
                                  </p:stCondLst>
                                  <p:iterate>
                                    <p:tmAbs val="0"/>
                                  </p:iterate>
                                  <p:childTnLst>
                                    <p:set>
                                      <p:cBhvr>
                                        <p:cTn id="6" fill="hold"/>
                                        <p:tgtEl>
                                          <p:spTgt spid="2233"/>
                                        </p:tgtEl>
                                        <p:attrNameLst>
                                          <p:attrName>style.visibility</p:attrName>
                                        </p:attrNameLst>
                                      </p:cBhvr>
                                      <p:to>
                                        <p:strVal val="visible"/>
                                      </p:to>
                                    </p:set>
                                    <p:anim calcmode="lin" valueType="num">
                                      <p:cBhvr>
                                        <p:cTn id="7" dur="1000" fill="hold"/>
                                        <p:tgtEl>
                                          <p:spTgt spid="2233"/>
                                        </p:tgtEl>
                                        <p:attrNameLst>
                                          <p:attrName>ppt_x</p:attrName>
                                        </p:attrNameLst>
                                      </p:cBhvr>
                                      <p:tavLst>
                                        <p:tav tm="0">
                                          <p:val>
                                            <p:strVal val="1+#ppt_w/2"/>
                                          </p:val>
                                        </p:tav>
                                        <p:tav tm="100000">
                                          <p:val>
                                            <p:strVal val="#ppt_x"/>
                                          </p:val>
                                        </p:tav>
                                      </p:tavLst>
                                    </p:anim>
                                    <p:anim calcmode="lin" valueType="num">
                                      <p:cBhvr>
                                        <p:cTn id="8" dur="1000" fill="hold"/>
                                        <p:tgtEl>
                                          <p:spTgt spid="2233"/>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234"/>
                                        </p:tgtEl>
                                        <p:attrNameLst>
                                          <p:attrName>style.visibility</p:attrName>
                                        </p:attrNameLst>
                                      </p:cBhvr>
                                      <p:to>
                                        <p:strVal val="visible"/>
                                      </p:to>
                                    </p:set>
                                    <p:anim calcmode="lin" valueType="num">
                                      <p:cBhvr>
                                        <p:cTn id="11" dur="1000" fill="hold"/>
                                        <p:tgtEl>
                                          <p:spTgt spid="2234"/>
                                        </p:tgtEl>
                                        <p:attrNameLst>
                                          <p:attrName>ppt_x</p:attrName>
                                        </p:attrNameLst>
                                      </p:cBhvr>
                                      <p:tavLst>
                                        <p:tav tm="0">
                                          <p:val>
                                            <p:strVal val="0-#ppt_w/2"/>
                                          </p:val>
                                        </p:tav>
                                        <p:tav tm="100000">
                                          <p:val>
                                            <p:strVal val="#ppt_x"/>
                                          </p:val>
                                        </p:tav>
                                      </p:tavLst>
                                    </p:anim>
                                    <p:anim calcmode="lin" valueType="num">
                                      <p:cBhvr>
                                        <p:cTn id="12" dur="1000" fill="hold"/>
                                        <p:tgtEl>
                                          <p:spTgt spid="2234"/>
                                        </p:tgtEl>
                                        <p:attrNameLst>
                                          <p:attrName>ppt_y</p:attrName>
                                        </p:attrNameLst>
                                      </p:cBhvr>
                                      <p:tavLst>
                                        <p:tav tm="0">
                                          <p:val>
                                            <p:strVal val="#ppt_y"/>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236"/>
                                        </p:tgtEl>
                                        <p:attrNameLst>
                                          <p:attrName>style.visibility</p:attrName>
                                        </p:attrNameLst>
                                      </p:cBhvr>
                                      <p:to>
                                        <p:strVal val="visible"/>
                                      </p:to>
                                    </p:set>
                                    <p:anim calcmode="lin" valueType="num">
                                      <p:cBhvr>
                                        <p:cTn id="15" dur="1000" fill="hold"/>
                                        <p:tgtEl>
                                          <p:spTgt spid="2236"/>
                                        </p:tgtEl>
                                        <p:attrNameLst>
                                          <p:attrName>ppt_x</p:attrName>
                                        </p:attrNameLst>
                                      </p:cBhvr>
                                      <p:tavLst>
                                        <p:tav tm="0">
                                          <p:val>
                                            <p:strVal val="0-#ppt_w/2"/>
                                          </p:val>
                                        </p:tav>
                                        <p:tav tm="100000">
                                          <p:val>
                                            <p:strVal val="#ppt_x"/>
                                          </p:val>
                                        </p:tav>
                                      </p:tavLst>
                                    </p:anim>
                                    <p:anim calcmode="lin" valueType="num">
                                      <p:cBhvr>
                                        <p:cTn id="16" dur="1000" fill="hold"/>
                                        <p:tgtEl>
                                          <p:spTgt spid="2236"/>
                                        </p:tgtEl>
                                        <p:attrNameLst>
                                          <p:attrName>ppt_y</p:attrName>
                                        </p:attrNameLst>
                                      </p:cBhvr>
                                      <p:tavLst>
                                        <p:tav tm="0">
                                          <p:val>
                                            <p:strVal val="#ppt_y"/>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241"/>
                                        </p:tgtEl>
                                        <p:attrNameLst>
                                          <p:attrName>style.visibility</p:attrName>
                                        </p:attrNameLst>
                                      </p:cBhvr>
                                      <p:to>
                                        <p:strVal val="visible"/>
                                      </p:to>
                                    </p:set>
                                    <p:anim calcmode="lin" valueType="num">
                                      <p:cBhvr>
                                        <p:cTn id="19" dur="1000" fill="hold"/>
                                        <p:tgtEl>
                                          <p:spTgt spid="2241"/>
                                        </p:tgtEl>
                                        <p:attrNameLst>
                                          <p:attrName>ppt_x</p:attrName>
                                        </p:attrNameLst>
                                      </p:cBhvr>
                                      <p:tavLst>
                                        <p:tav tm="0">
                                          <p:val>
                                            <p:strVal val="#ppt_x"/>
                                          </p:val>
                                        </p:tav>
                                        <p:tav tm="100000">
                                          <p:val>
                                            <p:strVal val="#ppt_x"/>
                                          </p:val>
                                        </p:tav>
                                      </p:tavLst>
                                    </p:anim>
                                    <p:anim calcmode="lin" valueType="num">
                                      <p:cBhvr>
                                        <p:cTn id="20" dur="1000" fill="hold"/>
                                        <p:tgtEl>
                                          <p:spTgt spid="2241"/>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246"/>
                                        </p:tgtEl>
                                        <p:attrNameLst>
                                          <p:attrName>style.visibility</p:attrName>
                                        </p:attrNameLst>
                                      </p:cBhvr>
                                      <p:to>
                                        <p:strVal val="visible"/>
                                      </p:to>
                                    </p:set>
                                    <p:anim calcmode="lin" valueType="num">
                                      <p:cBhvr>
                                        <p:cTn id="23" dur="1000" fill="hold"/>
                                        <p:tgtEl>
                                          <p:spTgt spid="2246"/>
                                        </p:tgtEl>
                                        <p:attrNameLst>
                                          <p:attrName>ppt_x</p:attrName>
                                        </p:attrNameLst>
                                      </p:cBhvr>
                                      <p:tavLst>
                                        <p:tav tm="0">
                                          <p:val>
                                            <p:strVal val="#ppt_x"/>
                                          </p:val>
                                        </p:tav>
                                        <p:tav tm="100000">
                                          <p:val>
                                            <p:strVal val="#ppt_x"/>
                                          </p:val>
                                        </p:tav>
                                      </p:tavLst>
                                    </p:anim>
                                    <p:anim calcmode="lin" valueType="num">
                                      <p:cBhvr>
                                        <p:cTn id="24" dur="1000" fill="hold"/>
                                        <p:tgtEl>
                                          <p:spTgt spid="2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 grpId="1" animBg="1" advAuto="0"/>
      <p:bldP spid="2234" grpId="2" animBg="1" advAuto="0"/>
      <p:bldP spid="2236" grpId="3" animBg="1" advAuto="0"/>
      <p:bldP spid="2241" grpId="4" animBg="1" advAuto="0"/>
      <p:bldP spid="2246" grpId="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8" name="Rectangle"/>
          <p:cNvSpPr/>
          <p:nvPr/>
        </p:nvSpPr>
        <p:spPr>
          <a:xfrm>
            <a:off x="0" y="7836921"/>
            <a:ext cx="24384001" cy="5879080"/>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249" name="julian-o-hayon-237297-unsplash.jp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2992818" y="6815305"/>
            <a:ext cx="3128964" cy="2043114"/>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pic>
        <p:nvPicPr>
          <p:cNvPr id="2250" name="samia-liamani-3DhS00cyC9A-unsplash.jp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6810165" y="6815305"/>
            <a:ext cx="3128964" cy="2043114"/>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pic>
        <p:nvPicPr>
          <p:cNvPr id="2251" name="wu-yi-152051.jp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10627512" y="6815305"/>
            <a:ext cx="3128964" cy="2043113"/>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pic>
        <p:nvPicPr>
          <p:cNvPr id="2252" name="grant-lemons-80424.jp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14444859" y="6815305"/>
            <a:ext cx="3128964" cy="2043114"/>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pic>
        <p:nvPicPr>
          <p:cNvPr id="2253" name="ruslan-bardash-354411.jp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2992817" y="9532846"/>
            <a:ext cx="3128964" cy="2043113"/>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pic>
        <p:nvPicPr>
          <p:cNvPr id="2254" name="juja-han-456322-unsplash.jp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6810165" y="9532846"/>
            <a:ext cx="3128964" cy="2043113"/>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pic>
        <p:nvPicPr>
          <p:cNvPr id="2255" name="JPEG image 6.jpe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10627512" y="9532845"/>
            <a:ext cx="3128964" cy="2043114"/>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pic>
        <p:nvPicPr>
          <p:cNvPr id="2256" name="kevin-bhagat-487913-unsplash.jp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14444859" y="9532846"/>
            <a:ext cx="3128963" cy="2043113"/>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pic>
        <p:nvPicPr>
          <p:cNvPr id="2257" name="JPEG image 9.jpe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18262208" y="6815305"/>
            <a:ext cx="3128964" cy="2043114"/>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pic>
        <p:nvPicPr>
          <p:cNvPr id="2258" name="moja-msanii-514249.jpg"/>
          <p:cNvPicPr>
            <a:picLocks noChangeAspect="1"/>
          </p:cNvPicPr>
          <p:nvPr/>
        </p:nvPicPr>
        <p:blipFill>
          <a:blip r:embed="rId2" cstate="print">
            <a:extLst>
              <a:ext uri="{28A0092B-C50C-407E-A947-70E740481C1C}">
                <a14:useLocalDpi xmlns:a14="http://schemas.microsoft.com/office/drawing/2010/main" val="0"/>
              </a:ext>
            </a:extLst>
          </a:blip>
          <a:srcRect l="6927" r="6927"/>
          <a:stretch/>
        </p:blipFill>
        <p:spPr>
          <a:xfrm>
            <a:off x="18262208" y="9532845"/>
            <a:ext cx="3128964" cy="2043114"/>
          </a:xfrm>
          <a:custGeom>
            <a:avLst/>
            <a:gdLst/>
            <a:ahLst/>
            <a:cxnLst>
              <a:cxn ang="0">
                <a:pos x="wd2" y="hd2"/>
              </a:cxn>
              <a:cxn ang="5400000">
                <a:pos x="wd2" y="hd2"/>
              </a:cxn>
              <a:cxn ang="10800000">
                <a:pos x="wd2" y="hd2"/>
              </a:cxn>
              <a:cxn ang="16200000">
                <a:pos x="wd2" y="hd2"/>
              </a:cxn>
            </a:cxnLst>
            <a:rect l="0" t="0" r="r" b="b"/>
            <a:pathLst>
              <a:path w="21598" h="21597" extrusionOk="0">
                <a:moveTo>
                  <a:pt x="3320" y="0"/>
                </a:moveTo>
                <a:cubicBezTo>
                  <a:pt x="2346" y="0"/>
                  <a:pt x="1762" y="-2"/>
                  <a:pt x="1373" y="247"/>
                </a:cubicBezTo>
                <a:cubicBezTo>
                  <a:pt x="811" y="560"/>
                  <a:pt x="366" y="1241"/>
                  <a:pt x="162" y="2101"/>
                </a:cubicBezTo>
                <a:cubicBezTo>
                  <a:pt x="-1" y="2698"/>
                  <a:pt x="0" y="3593"/>
                  <a:pt x="0" y="5084"/>
                </a:cubicBezTo>
                <a:lnTo>
                  <a:pt x="0" y="16516"/>
                </a:lnTo>
                <a:cubicBezTo>
                  <a:pt x="0" y="18008"/>
                  <a:pt x="-1" y="18902"/>
                  <a:pt x="162" y="19499"/>
                </a:cubicBezTo>
                <a:cubicBezTo>
                  <a:pt x="366" y="20359"/>
                  <a:pt x="811" y="21036"/>
                  <a:pt x="1373" y="21349"/>
                </a:cubicBezTo>
                <a:cubicBezTo>
                  <a:pt x="1762" y="21598"/>
                  <a:pt x="2346" y="21596"/>
                  <a:pt x="3320" y="21596"/>
                </a:cubicBezTo>
                <a:lnTo>
                  <a:pt x="18278" y="21596"/>
                </a:lnTo>
                <a:cubicBezTo>
                  <a:pt x="19252" y="21596"/>
                  <a:pt x="19836" y="21598"/>
                  <a:pt x="20225" y="21349"/>
                </a:cubicBezTo>
                <a:cubicBezTo>
                  <a:pt x="20787" y="21036"/>
                  <a:pt x="21232" y="20359"/>
                  <a:pt x="21436" y="19499"/>
                </a:cubicBezTo>
                <a:cubicBezTo>
                  <a:pt x="21599" y="18902"/>
                  <a:pt x="21598" y="18008"/>
                  <a:pt x="21598" y="16516"/>
                </a:cubicBezTo>
                <a:lnTo>
                  <a:pt x="21598" y="5084"/>
                </a:lnTo>
                <a:cubicBezTo>
                  <a:pt x="21598" y="3593"/>
                  <a:pt x="21599" y="2698"/>
                  <a:pt x="21436" y="2101"/>
                </a:cubicBezTo>
                <a:cubicBezTo>
                  <a:pt x="21232" y="1241"/>
                  <a:pt x="20787" y="560"/>
                  <a:pt x="20225" y="247"/>
                </a:cubicBezTo>
                <a:cubicBezTo>
                  <a:pt x="19836" y="-2"/>
                  <a:pt x="19252" y="0"/>
                  <a:pt x="18278" y="0"/>
                </a:cubicBezTo>
                <a:lnTo>
                  <a:pt x="3320" y="0"/>
                </a:lnTo>
                <a:close/>
              </a:path>
            </a:pathLst>
          </a:custGeom>
          <a:ln w="12700">
            <a:miter lim="400000"/>
          </a:ln>
        </p:spPr>
      </p:pic>
      <p:sp>
        <p:nvSpPr>
          <p:cNvPr id="2259" name="Ten photos showcase"/>
          <p:cNvSpPr txBox="1"/>
          <p:nvPr/>
        </p:nvSpPr>
        <p:spPr>
          <a:xfrm>
            <a:off x="4941828" y="1974580"/>
            <a:ext cx="7951260"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Ten photos showcase</a:t>
            </a:r>
          </a:p>
        </p:txBody>
      </p:sp>
      <p:sp>
        <p:nvSpPr>
          <p:cNvPr id="2260"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6079793" y="1974580"/>
            <a:ext cx="5311379"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a:t>
            </a:r>
          </a:p>
        </p:txBody>
      </p:sp>
      <p:sp>
        <p:nvSpPr>
          <p:cNvPr id="2261" name="Shape"/>
          <p:cNvSpPr/>
          <p:nvPr/>
        </p:nvSpPr>
        <p:spPr>
          <a:xfrm>
            <a:off x="2992818" y="208253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afterEffect">
                                  <p:stCondLst>
                                    <p:cond delay="0"/>
                                  </p:stCondLst>
                                  <p:iterate>
                                    <p:tmAbs val="0"/>
                                  </p:iterate>
                                  <p:childTnLst>
                                    <p:set>
                                      <p:cBhvr>
                                        <p:cTn id="6" fill="hold"/>
                                        <p:tgtEl>
                                          <p:spTgt spid="2251"/>
                                        </p:tgtEl>
                                        <p:attrNameLst>
                                          <p:attrName>style.visibility</p:attrName>
                                        </p:attrNameLst>
                                      </p:cBhvr>
                                      <p:to>
                                        <p:strVal val="visible"/>
                                      </p:to>
                                    </p:set>
                                    <p:anim calcmode="lin" valueType="num">
                                      <p:cBhvr>
                                        <p:cTn id="7" dur="1000" fill="hold"/>
                                        <p:tgtEl>
                                          <p:spTgt spid="2251"/>
                                        </p:tgtEl>
                                        <p:attrNameLst>
                                          <p:attrName>ppt_x</p:attrName>
                                        </p:attrNameLst>
                                      </p:cBhvr>
                                      <p:tavLst>
                                        <p:tav tm="0">
                                          <p:val>
                                            <p:strVal val="#ppt_x"/>
                                          </p:val>
                                        </p:tav>
                                        <p:tav tm="100000">
                                          <p:val>
                                            <p:strVal val="#ppt_x"/>
                                          </p:val>
                                        </p:tav>
                                      </p:tavLst>
                                    </p:anim>
                                    <p:anim calcmode="lin" valueType="num">
                                      <p:cBhvr>
                                        <p:cTn id="8" dur="1000" fill="hold"/>
                                        <p:tgtEl>
                                          <p:spTgt spid="2251"/>
                                        </p:tgtEl>
                                        <p:attrNameLst>
                                          <p:attrName>ppt_y</p:attrName>
                                        </p:attrNameLst>
                                      </p:cBhvr>
                                      <p:tavLst>
                                        <p:tav tm="0">
                                          <p:val>
                                            <p:strVal val="0-#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255"/>
                                        </p:tgtEl>
                                        <p:attrNameLst>
                                          <p:attrName>style.visibility</p:attrName>
                                        </p:attrNameLst>
                                      </p:cBhvr>
                                      <p:to>
                                        <p:strVal val="visible"/>
                                      </p:to>
                                    </p:set>
                                    <p:anim calcmode="lin" valueType="num">
                                      <p:cBhvr>
                                        <p:cTn id="11" dur="1000" fill="hold"/>
                                        <p:tgtEl>
                                          <p:spTgt spid="2255"/>
                                        </p:tgtEl>
                                        <p:attrNameLst>
                                          <p:attrName>ppt_x</p:attrName>
                                        </p:attrNameLst>
                                      </p:cBhvr>
                                      <p:tavLst>
                                        <p:tav tm="0">
                                          <p:val>
                                            <p:strVal val="0-#ppt_w/2"/>
                                          </p:val>
                                        </p:tav>
                                        <p:tav tm="100000">
                                          <p:val>
                                            <p:strVal val="#ppt_x"/>
                                          </p:val>
                                        </p:tav>
                                      </p:tavLst>
                                    </p:anim>
                                    <p:anim calcmode="lin" valueType="num">
                                      <p:cBhvr>
                                        <p:cTn id="12" dur="1000" fill="hold"/>
                                        <p:tgtEl>
                                          <p:spTgt spid="2255"/>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2252"/>
                                        </p:tgtEl>
                                        <p:attrNameLst>
                                          <p:attrName>style.visibility</p:attrName>
                                        </p:attrNameLst>
                                      </p:cBhvr>
                                      <p:to>
                                        <p:strVal val="visible"/>
                                      </p:to>
                                    </p:set>
                                    <p:anim calcmode="lin" valueType="num">
                                      <p:cBhvr>
                                        <p:cTn id="15" dur="1000" fill="hold"/>
                                        <p:tgtEl>
                                          <p:spTgt spid="2252"/>
                                        </p:tgtEl>
                                        <p:attrNameLst>
                                          <p:attrName>ppt_x</p:attrName>
                                        </p:attrNameLst>
                                      </p:cBhvr>
                                      <p:tavLst>
                                        <p:tav tm="0">
                                          <p:val>
                                            <p:strVal val="1+#ppt_w/2"/>
                                          </p:val>
                                        </p:tav>
                                        <p:tav tm="100000">
                                          <p:val>
                                            <p:strVal val="#ppt_x"/>
                                          </p:val>
                                        </p:tav>
                                      </p:tavLst>
                                    </p:anim>
                                    <p:anim calcmode="lin" valueType="num">
                                      <p:cBhvr>
                                        <p:cTn id="16" dur="1000" fill="hold"/>
                                        <p:tgtEl>
                                          <p:spTgt spid="2252"/>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2254"/>
                                        </p:tgtEl>
                                        <p:attrNameLst>
                                          <p:attrName>style.visibility</p:attrName>
                                        </p:attrNameLst>
                                      </p:cBhvr>
                                      <p:to>
                                        <p:strVal val="visible"/>
                                      </p:to>
                                    </p:set>
                                    <p:anim calcmode="lin" valueType="num">
                                      <p:cBhvr>
                                        <p:cTn id="19" dur="1000" fill="hold"/>
                                        <p:tgtEl>
                                          <p:spTgt spid="2254"/>
                                        </p:tgtEl>
                                        <p:attrNameLst>
                                          <p:attrName>ppt_x</p:attrName>
                                        </p:attrNameLst>
                                      </p:cBhvr>
                                      <p:tavLst>
                                        <p:tav tm="0">
                                          <p:val>
                                            <p:strVal val="0-#ppt_w/2"/>
                                          </p:val>
                                        </p:tav>
                                        <p:tav tm="100000">
                                          <p:val>
                                            <p:strVal val="#ppt_x"/>
                                          </p:val>
                                        </p:tav>
                                      </p:tavLst>
                                    </p:anim>
                                    <p:anim calcmode="lin" valueType="num">
                                      <p:cBhvr>
                                        <p:cTn id="20" dur="1000" fill="hold"/>
                                        <p:tgtEl>
                                          <p:spTgt spid="2254"/>
                                        </p:tgtEl>
                                        <p:attrNameLst>
                                          <p:attrName>ppt_y</p:attrName>
                                        </p:attrNameLst>
                                      </p:cBhvr>
                                      <p:tavLst>
                                        <p:tav tm="0">
                                          <p:val>
                                            <p:strVal val="#ppt_y"/>
                                          </p:val>
                                        </p:tav>
                                        <p:tav tm="100000">
                                          <p:val>
                                            <p:strVal val="#ppt_y"/>
                                          </p:val>
                                        </p:tav>
                                      </p:tavLst>
                                    </p:anim>
                                  </p:childTnLst>
                                </p:cTn>
                              </p:par>
                              <p:par>
                                <p:cTn id="21" presetID="2" presetClass="entr" presetSubtype="1" accel="50000" decel="50000" fill="hold" grpId="5" nodeType="withEffect">
                                  <p:stCondLst>
                                    <p:cond delay="2000"/>
                                  </p:stCondLst>
                                  <p:iterate>
                                    <p:tmAbs val="0"/>
                                  </p:iterate>
                                  <p:childTnLst>
                                    <p:set>
                                      <p:cBhvr>
                                        <p:cTn id="22" fill="hold"/>
                                        <p:tgtEl>
                                          <p:spTgt spid="2250"/>
                                        </p:tgtEl>
                                        <p:attrNameLst>
                                          <p:attrName>style.visibility</p:attrName>
                                        </p:attrNameLst>
                                      </p:cBhvr>
                                      <p:to>
                                        <p:strVal val="visible"/>
                                      </p:to>
                                    </p:set>
                                    <p:anim calcmode="lin" valueType="num">
                                      <p:cBhvr>
                                        <p:cTn id="23" dur="1000" fill="hold"/>
                                        <p:tgtEl>
                                          <p:spTgt spid="2250"/>
                                        </p:tgtEl>
                                        <p:attrNameLst>
                                          <p:attrName>ppt_x</p:attrName>
                                        </p:attrNameLst>
                                      </p:cBhvr>
                                      <p:tavLst>
                                        <p:tav tm="0">
                                          <p:val>
                                            <p:strVal val="#ppt_x"/>
                                          </p:val>
                                        </p:tav>
                                        <p:tav tm="100000">
                                          <p:val>
                                            <p:strVal val="#ppt_x"/>
                                          </p:val>
                                        </p:tav>
                                      </p:tavLst>
                                    </p:anim>
                                    <p:anim calcmode="lin" valueType="num">
                                      <p:cBhvr>
                                        <p:cTn id="24" dur="1000" fill="hold"/>
                                        <p:tgtEl>
                                          <p:spTgt spid="2250"/>
                                        </p:tgtEl>
                                        <p:attrNameLst>
                                          <p:attrName>ppt_y</p:attrName>
                                        </p:attrNameLst>
                                      </p:cBhvr>
                                      <p:tavLst>
                                        <p:tav tm="0">
                                          <p:val>
                                            <p:strVal val="0-#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256"/>
                                        </p:tgtEl>
                                        <p:attrNameLst>
                                          <p:attrName>style.visibility</p:attrName>
                                        </p:attrNameLst>
                                      </p:cBhvr>
                                      <p:to>
                                        <p:strVal val="visible"/>
                                      </p:to>
                                    </p:set>
                                    <p:anim calcmode="lin" valueType="num">
                                      <p:cBhvr>
                                        <p:cTn id="27" dur="1000" fill="hold"/>
                                        <p:tgtEl>
                                          <p:spTgt spid="2256"/>
                                        </p:tgtEl>
                                        <p:attrNameLst>
                                          <p:attrName>ppt_x</p:attrName>
                                        </p:attrNameLst>
                                      </p:cBhvr>
                                      <p:tavLst>
                                        <p:tav tm="0">
                                          <p:val>
                                            <p:strVal val="#ppt_x"/>
                                          </p:val>
                                        </p:tav>
                                        <p:tav tm="100000">
                                          <p:val>
                                            <p:strVal val="#ppt_x"/>
                                          </p:val>
                                        </p:tav>
                                      </p:tavLst>
                                    </p:anim>
                                    <p:anim calcmode="lin" valueType="num">
                                      <p:cBhvr>
                                        <p:cTn id="28" dur="1000" fill="hold"/>
                                        <p:tgtEl>
                                          <p:spTgt spid="2256"/>
                                        </p:tgtEl>
                                        <p:attrNameLst>
                                          <p:attrName>ppt_y</p:attrName>
                                        </p:attrNameLst>
                                      </p:cBhvr>
                                      <p:tavLst>
                                        <p:tav tm="0">
                                          <p:val>
                                            <p:strVal val="1+#ppt_h/2"/>
                                          </p:val>
                                        </p:tav>
                                        <p:tav tm="100000">
                                          <p:val>
                                            <p:strVal val="#ppt_y"/>
                                          </p:val>
                                        </p:tav>
                                      </p:tavLst>
                                    </p:anim>
                                  </p:childTnLst>
                                </p:cTn>
                              </p:par>
                              <p:par>
                                <p:cTn id="29" presetID="2" presetClass="entr" presetSubtype="2" accel="50000" decel="50000" fill="hold" grpId="7" nodeType="withEffect">
                                  <p:stCondLst>
                                    <p:cond delay="3000"/>
                                  </p:stCondLst>
                                  <p:iterate>
                                    <p:tmAbs val="0"/>
                                  </p:iterate>
                                  <p:childTnLst>
                                    <p:set>
                                      <p:cBhvr>
                                        <p:cTn id="30" fill="hold"/>
                                        <p:tgtEl>
                                          <p:spTgt spid="2258"/>
                                        </p:tgtEl>
                                        <p:attrNameLst>
                                          <p:attrName>style.visibility</p:attrName>
                                        </p:attrNameLst>
                                      </p:cBhvr>
                                      <p:to>
                                        <p:strVal val="visible"/>
                                      </p:to>
                                    </p:set>
                                    <p:anim calcmode="lin" valueType="num">
                                      <p:cBhvr>
                                        <p:cTn id="31" dur="1000" fill="hold"/>
                                        <p:tgtEl>
                                          <p:spTgt spid="2258"/>
                                        </p:tgtEl>
                                        <p:attrNameLst>
                                          <p:attrName>ppt_x</p:attrName>
                                        </p:attrNameLst>
                                      </p:cBhvr>
                                      <p:tavLst>
                                        <p:tav tm="0">
                                          <p:val>
                                            <p:strVal val="1+#ppt_w/2"/>
                                          </p:val>
                                        </p:tav>
                                        <p:tav tm="100000">
                                          <p:val>
                                            <p:strVal val="#ppt_x"/>
                                          </p:val>
                                        </p:tav>
                                      </p:tavLst>
                                    </p:anim>
                                    <p:anim calcmode="lin" valueType="num">
                                      <p:cBhvr>
                                        <p:cTn id="32" dur="1000" fill="hold"/>
                                        <p:tgtEl>
                                          <p:spTgt spid="2258"/>
                                        </p:tgtEl>
                                        <p:attrNameLst>
                                          <p:attrName>ppt_y</p:attrName>
                                        </p:attrNameLst>
                                      </p:cBhvr>
                                      <p:tavLst>
                                        <p:tav tm="0">
                                          <p:val>
                                            <p:strVal val="#ppt_y"/>
                                          </p:val>
                                        </p:tav>
                                        <p:tav tm="100000">
                                          <p:val>
                                            <p:strVal val="#ppt_y"/>
                                          </p:val>
                                        </p:tav>
                                      </p:tavLst>
                                    </p:anim>
                                  </p:childTnLst>
                                </p:cTn>
                              </p:par>
                              <p:par>
                                <p:cTn id="33" presetID="2" presetClass="entr" presetSubtype="8" accel="50000" decel="50000" fill="hold" grpId="8" nodeType="withEffect">
                                  <p:stCondLst>
                                    <p:cond delay="3500"/>
                                  </p:stCondLst>
                                  <p:iterate>
                                    <p:tmAbs val="0"/>
                                  </p:iterate>
                                  <p:childTnLst>
                                    <p:set>
                                      <p:cBhvr>
                                        <p:cTn id="34" fill="hold"/>
                                        <p:tgtEl>
                                          <p:spTgt spid="2249"/>
                                        </p:tgtEl>
                                        <p:attrNameLst>
                                          <p:attrName>style.visibility</p:attrName>
                                        </p:attrNameLst>
                                      </p:cBhvr>
                                      <p:to>
                                        <p:strVal val="visible"/>
                                      </p:to>
                                    </p:set>
                                    <p:anim calcmode="lin" valueType="num">
                                      <p:cBhvr>
                                        <p:cTn id="35" dur="1000" fill="hold"/>
                                        <p:tgtEl>
                                          <p:spTgt spid="2249"/>
                                        </p:tgtEl>
                                        <p:attrNameLst>
                                          <p:attrName>ppt_x</p:attrName>
                                        </p:attrNameLst>
                                      </p:cBhvr>
                                      <p:tavLst>
                                        <p:tav tm="0">
                                          <p:val>
                                            <p:strVal val="0-#ppt_w/2"/>
                                          </p:val>
                                        </p:tav>
                                        <p:tav tm="100000">
                                          <p:val>
                                            <p:strVal val="#ppt_x"/>
                                          </p:val>
                                        </p:tav>
                                      </p:tavLst>
                                    </p:anim>
                                    <p:anim calcmode="lin" valueType="num">
                                      <p:cBhvr>
                                        <p:cTn id="36" dur="1000" fill="hold"/>
                                        <p:tgtEl>
                                          <p:spTgt spid="2249"/>
                                        </p:tgtEl>
                                        <p:attrNameLst>
                                          <p:attrName>ppt_y</p:attrName>
                                        </p:attrNameLst>
                                      </p:cBhvr>
                                      <p:tavLst>
                                        <p:tav tm="0">
                                          <p:val>
                                            <p:strVal val="#ppt_y"/>
                                          </p:val>
                                        </p:tav>
                                        <p:tav tm="100000">
                                          <p:val>
                                            <p:strVal val="#ppt_y"/>
                                          </p:val>
                                        </p:tav>
                                      </p:tavLst>
                                    </p:anim>
                                  </p:childTnLst>
                                </p:cTn>
                              </p:par>
                              <p:par>
                                <p:cTn id="37" presetID="2" presetClass="entr" presetSubtype="2" accel="50000" decel="50000" fill="hold" grpId="9" nodeType="withEffect">
                                  <p:stCondLst>
                                    <p:cond delay="4000"/>
                                  </p:stCondLst>
                                  <p:iterate>
                                    <p:tmAbs val="0"/>
                                  </p:iterate>
                                  <p:childTnLst>
                                    <p:set>
                                      <p:cBhvr>
                                        <p:cTn id="38" fill="hold"/>
                                        <p:tgtEl>
                                          <p:spTgt spid="2257"/>
                                        </p:tgtEl>
                                        <p:attrNameLst>
                                          <p:attrName>style.visibility</p:attrName>
                                        </p:attrNameLst>
                                      </p:cBhvr>
                                      <p:to>
                                        <p:strVal val="visible"/>
                                      </p:to>
                                    </p:set>
                                    <p:anim calcmode="lin" valueType="num">
                                      <p:cBhvr>
                                        <p:cTn id="39" dur="1000" fill="hold"/>
                                        <p:tgtEl>
                                          <p:spTgt spid="2257"/>
                                        </p:tgtEl>
                                        <p:attrNameLst>
                                          <p:attrName>ppt_x</p:attrName>
                                        </p:attrNameLst>
                                      </p:cBhvr>
                                      <p:tavLst>
                                        <p:tav tm="0">
                                          <p:val>
                                            <p:strVal val="1+#ppt_w/2"/>
                                          </p:val>
                                        </p:tav>
                                        <p:tav tm="100000">
                                          <p:val>
                                            <p:strVal val="#ppt_x"/>
                                          </p:val>
                                        </p:tav>
                                      </p:tavLst>
                                    </p:anim>
                                    <p:anim calcmode="lin" valueType="num">
                                      <p:cBhvr>
                                        <p:cTn id="40" dur="1000" fill="hold"/>
                                        <p:tgtEl>
                                          <p:spTgt spid="2257"/>
                                        </p:tgtEl>
                                        <p:attrNameLst>
                                          <p:attrName>ppt_y</p:attrName>
                                        </p:attrNameLst>
                                      </p:cBhvr>
                                      <p:tavLst>
                                        <p:tav tm="0">
                                          <p:val>
                                            <p:strVal val="#ppt_y"/>
                                          </p:val>
                                        </p:tav>
                                        <p:tav tm="100000">
                                          <p:val>
                                            <p:strVal val="#ppt_y"/>
                                          </p:val>
                                        </p:tav>
                                      </p:tavLst>
                                    </p:anim>
                                  </p:childTnLst>
                                </p:cTn>
                              </p:par>
                              <p:par>
                                <p:cTn id="41" presetID="2" presetClass="entr" presetSubtype="8" accel="50000" decel="50000" fill="hold" grpId="10" nodeType="withEffect">
                                  <p:stCondLst>
                                    <p:cond delay="4500"/>
                                  </p:stCondLst>
                                  <p:iterate>
                                    <p:tmAbs val="0"/>
                                  </p:iterate>
                                  <p:childTnLst>
                                    <p:set>
                                      <p:cBhvr>
                                        <p:cTn id="42" fill="hold"/>
                                        <p:tgtEl>
                                          <p:spTgt spid="2253"/>
                                        </p:tgtEl>
                                        <p:attrNameLst>
                                          <p:attrName>style.visibility</p:attrName>
                                        </p:attrNameLst>
                                      </p:cBhvr>
                                      <p:to>
                                        <p:strVal val="visible"/>
                                      </p:to>
                                    </p:set>
                                    <p:anim calcmode="lin" valueType="num">
                                      <p:cBhvr>
                                        <p:cTn id="43" dur="1000" fill="hold"/>
                                        <p:tgtEl>
                                          <p:spTgt spid="2253"/>
                                        </p:tgtEl>
                                        <p:attrNameLst>
                                          <p:attrName>ppt_x</p:attrName>
                                        </p:attrNameLst>
                                      </p:cBhvr>
                                      <p:tavLst>
                                        <p:tav tm="0">
                                          <p:val>
                                            <p:strVal val="0-#ppt_w/2"/>
                                          </p:val>
                                        </p:tav>
                                        <p:tav tm="100000">
                                          <p:val>
                                            <p:strVal val="#ppt_x"/>
                                          </p:val>
                                        </p:tav>
                                      </p:tavLst>
                                    </p:anim>
                                    <p:anim calcmode="lin" valueType="num">
                                      <p:cBhvr>
                                        <p:cTn id="44" dur="1000" fill="hold"/>
                                        <p:tgtEl>
                                          <p:spTgt spid="2253"/>
                                        </p:tgtEl>
                                        <p:attrNameLst>
                                          <p:attrName>ppt_y</p:attrName>
                                        </p:attrNameLst>
                                      </p:cBhvr>
                                      <p:tavLst>
                                        <p:tav tm="0">
                                          <p:val>
                                            <p:strVal val="#ppt_y"/>
                                          </p:val>
                                        </p:tav>
                                        <p:tav tm="100000">
                                          <p:val>
                                            <p:strVal val="#ppt_y"/>
                                          </p:val>
                                        </p:tav>
                                      </p:tavLst>
                                    </p:anim>
                                  </p:childTnLst>
                                </p:cTn>
                              </p:par>
                              <p:par>
                                <p:cTn id="45" presetID="2" presetClass="entr" presetSubtype="4" accel="50000" decel="50000" fill="hold" grpId="11" nodeType="withEffect">
                                  <p:stCondLst>
                                    <p:cond delay="5000"/>
                                  </p:stCondLst>
                                  <p:iterate>
                                    <p:tmAbs val="0"/>
                                  </p:iterate>
                                  <p:childTnLst>
                                    <p:set>
                                      <p:cBhvr>
                                        <p:cTn id="46" fill="hold"/>
                                        <p:tgtEl>
                                          <p:spTgt spid="2248"/>
                                        </p:tgtEl>
                                        <p:attrNameLst>
                                          <p:attrName>style.visibility</p:attrName>
                                        </p:attrNameLst>
                                      </p:cBhvr>
                                      <p:to>
                                        <p:strVal val="visible"/>
                                      </p:to>
                                    </p:set>
                                    <p:anim calcmode="lin" valueType="num">
                                      <p:cBhvr>
                                        <p:cTn id="47" dur="1000" fill="hold"/>
                                        <p:tgtEl>
                                          <p:spTgt spid="2248"/>
                                        </p:tgtEl>
                                        <p:attrNameLst>
                                          <p:attrName>ppt_x</p:attrName>
                                        </p:attrNameLst>
                                      </p:cBhvr>
                                      <p:tavLst>
                                        <p:tav tm="0">
                                          <p:val>
                                            <p:strVal val="#ppt_x"/>
                                          </p:val>
                                        </p:tav>
                                        <p:tav tm="100000">
                                          <p:val>
                                            <p:strVal val="#ppt_x"/>
                                          </p:val>
                                        </p:tav>
                                      </p:tavLst>
                                    </p:anim>
                                    <p:anim calcmode="lin" valueType="num">
                                      <p:cBhvr>
                                        <p:cTn id="48" dur="1000" fill="hold"/>
                                        <p:tgtEl>
                                          <p:spTgt spid="2248"/>
                                        </p:tgtEl>
                                        <p:attrNameLst>
                                          <p:attrName>ppt_y</p:attrName>
                                        </p:attrNameLst>
                                      </p:cBhvr>
                                      <p:tavLst>
                                        <p:tav tm="0">
                                          <p:val>
                                            <p:strVal val="1+#ppt_h/2"/>
                                          </p:val>
                                        </p:tav>
                                        <p:tav tm="100000">
                                          <p:val>
                                            <p:strVal val="#ppt_y"/>
                                          </p:val>
                                        </p:tav>
                                      </p:tavLst>
                                    </p:anim>
                                  </p:childTnLst>
                                </p:cTn>
                              </p:par>
                              <p:par>
                                <p:cTn id="49" presetID="2" presetClass="entr" presetSubtype="8" accel="50000" decel="50000" fill="hold" grpId="12" nodeType="withEffect">
                                  <p:stCondLst>
                                    <p:cond delay="5500"/>
                                  </p:stCondLst>
                                  <p:iterate>
                                    <p:tmAbs val="0"/>
                                  </p:iterate>
                                  <p:childTnLst>
                                    <p:set>
                                      <p:cBhvr>
                                        <p:cTn id="50" fill="hold"/>
                                        <p:tgtEl>
                                          <p:spTgt spid="2261"/>
                                        </p:tgtEl>
                                        <p:attrNameLst>
                                          <p:attrName>style.visibility</p:attrName>
                                        </p:attrNameLst>
                                      </p:cBhvr>
                                      <p:to>
                                        <p:strVal val="visible"/>
                                      </p:to>
                                    </p:set>
                                    <p:anim calcmode="lin" valueType="num">
                                      <p:cBhvr>
                                        <p:cTn id="51" dur="1000" fill="hold"/>
                                        <p:tgtEl>
                                          <p:spTgt spid="2261"/>
                                        </p:tgtEl>
                                        <p:attrNameLst>
                                          <p:attrName>ppt_x</p:attrName>
                                        </p:attrNameLst>
                                      </p:cBhvr>
                                      <p:tavLst>
                                        <p:tav tm="0">
                                          <p:val>
                                            <p:strVal val="0-#ppt_w/2"/>
                                          </p:val>
                                        </p:tav>
                                        <p:tav tm="100000">
                                          <p:val>
                                            <p:strVal val="#ppt_x"/>
                                          </p:val>
                                        </p:tav>
                                      </p:tavLst>
                                    </p:anim>
                                    <p:anim calcmode="lin" valueType="num">
                                      <p:cBhvr>
                                        <p:cTn id="52" dur="1000" fill="hold"/>
                                        <p:tgtEl>
                                          <p:spTgt spid="22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11" animBg="1" advAuto="0"/>
      <p:bldP spid="2249" grpId="8" animBg="1" advAuto="0"/>
      <p:bldP spid="2250" grpId="5" animBg="1" advAuto="0"/>
      <p:bldP spid="2251" grpId="1" animBg="1" advAuto="0"/>
      <p:bldP spid="2252" grpId="3" animBg="1" advAuto="0"/>
      <p:bldP spid="2253" grpId="10" animBg="1" advAuto="0"/>
      <p:bldP spid="2254" grpId="4" animBg="1" advAuto="0"/>
      <p:bldP spid="2255" grpId="2" animBg="1" advAuto="0"/>
      <p:bldP spid="2256" grpId="6" animBg="1" advAuto="0"/>
      <p:bldP spid="2257" grpId="9" animBg="1" advAuto="0"/>
      <p:bldP spid="2258" grpId="7" animBg="1" advAuto="0"/>
      <p:bldP spid="2261" grpId="1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 name="philipp-henzler-411.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grpSp>
        <p:nvGrpSpPr>
          <p:cNvPr id="2266" name="Group"/>
          <p:cNvGrpSpPr/>
          <p:nvPr/>
        </p:nvGrpSpPr>
        <p:grpSpPr>
          <a:xfrm>
            <a:off x="0" y="-1"/>
            <a:ext cx="24384001" cy="9144001"/>
            <a:chOff x="0" y="0"/>
            <a:chExt cx="24384000" cy="9144000"/>
          </a:xfrm>
        </p:grpSpPr>
        <p:sp>
          <p:nvSpPr>
            <p:cNvPr id="2264" name="Rectangle"/>
            <p:cNvSpPr/>
            <p:nvPr/>
          </p:nvSpPr>
          <p:spPr>
            <a:xfrm flipH="1">
              <a:off x="-1" y="4572000"/>
              <a:ext cx="24384001" cy="4572000"/>
            </a:xfrm>
            <a:prstGeom prst="rect">
              <a:avLst/>
            </a:prstGeom>
            <a:gradFill flip="none" rotWithShape="1">
              <a:gsLst>
                <a:gs pos="0">
                  <a:srgbClr val="FFFFFF">
                    <a:alpha val="0"/>
                  </a:srgbClr>
                </a:gs>
                <a:gs pos="100000">
                  <a:srgbClr val="FFFFFF"/>
                </a:gs>
              </a:gsLst>
              <a:lin ang="16200000" scaled="0"/>
            </a:gra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65" name="Rectangle"/>
            <p:cNvSpPr/>
            <p:nvPr/>
          </p:nvSpPr>
          <p:spPr>
            <a:xfrm>
              <a:off x="0" y="-1"/>
              <a:ext cx="24384001" cy="4572001"/>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2267" name="Smart city projects"/>
          <p:cNvSpPr txBox="1"/>
          <p:nvPr/>
        </p:nvSpPr>
        <p:spPr>
          <a:xfrm>
            <a:off x="4251531" y="1866630"/>
            <a:ext cx="17711219"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Smart city projects</a:t>
            </a:r>
          </a:p>
        </p:txBody>
      </p:sp>
      <p:sp>
        <p:nvSpPr>
          <p:cNvPr id="2268" name="Shape"/>
          <p:cNvSpPr/>
          <p:nvPr/>
        </p:nvSpPr>
        <p:spPr>
          <a:xfrm>
            <a:off x="2421250" y="1974580"/>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69"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4251531" y="3685455"/>
            <a:ext cx="17711219"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 Lorem ipsum dolor sit elit, consect loreretur adipiscing nisi aute. ipsum sit elit, Lorem ipsum dolor sit elit, Lorem ipsum dolor sit elit,</a:t>
            </a:r>
          </a:p>
        </p:txBody>
      </p:sp>
      <p:grpSp>
        <p:nvGrpSpPr>
          <p:cNvPr id="2273" name="Group"/>
          <p:cNvGrpSpPr/>
          <p:nvPr/>
        </p:nvGrpSpPr>
        <p:grpSpPr>
          <a:xfrm>
            <a:off x="2421250" y="11292390"/>
            <a:ext cx="5918078" cy="815863"/>
            <a:chOff x="0" y="0"/>
            <a:chExt cx="4839084" cy="681072"/>
          </a:xfrm>
        </p:grpSpPr>
        <p:sp>
          <p:nvSpPr>
            <p:cNvPr id="2270" name="Rounded Rectangle"/>
            <p:cNvSpPr/>
            <p:nvPr/>
          </p:nvSpPr>
          <p:spPr>
            <a:xfrm>
              <a:off x="231886" y="0"/>
              <a:ext cx="3848376" cy="681072"/>
            </a:xfrm>
            <a:prstGeom prst="roundRect">
              <a:avLst>
                <a:gd name="adj" fmla="val 50000"/>
              </a:avLst>
            </a:prstGeom>
            <a:solidFill>
              <a:schemeClr val="accent1">
                <a:alpha val="90000"/>
              </a:scheme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71" name="Building in the city"/>
            <p:cNvSpPr/>
            <p:nvPr/>
          </p:nvSpPr>
          <p:spPr>
            <a:xfrm>
              <a:off x="694976" y="5924"/>
              <a:ext cx="4144108" cy="67319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800" b="1" dirty="0"/>
                <a:t>Building in the city</a:t>
              </a:r>
            </a:p>
          </p:txBody>
        </p:sp>
        <p:sp>
          <p:nvSpPr>
            <p:cNvPr id="2272" name="Shape"/>
            <p:cNvSpPr/>
            <p:nvPr/>
          </p:nvSpPr>
          <p:spPr>
            <a:xfrm>
              <a:off x="0" y="156385"/>
              <a:ext cx="463774" cy="368301"/>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afterEffect">
                                  <p:stCondLst>
                                    <p:cond delay="0"/>
                                  </p:stCondLst>
                                  <p:iterate>
                                    <p:tmAbs val="0"/>
                                  </p:iterate>
                                  <p:childTnLst>
                                    <p:set>
                                      <p:cBhvr>
                                        <p:cTn id="6" fill="hold"/>
                                        <p:tgtEl>
                                          <p:spTgt spid="2263"/>
                                        </p:tgtEl>
                                        <p:attrNameLst>
                                          <p:attrName>style.visibility</p:attrName>
                                        </p:attrNameLst>
                                      </p:cBhvr>
                                      <p:to>
                                        <p:strVal val="visible"/>
                                      </p:to>
                                    </p:set>
                                    <p:animEffect transition="in" filter="fade">
                                      <p:cBhvr>
                                        <p:cTn id="7" dur="1000"/>
                                        <p:tgtEl>
                                          <p:spTgt spid="2263"/>
                                        </p:tgtEl>
                                      </p:cBhvr>
                                    </p:animEffect>
                                  </p:childTnLst>
                                </p:cTn>
                              </p:par>
                              <p:par>
                                <p:cTn id="8" presetID="2" presetClass="entr" presetSubtype="1" accel="50000" decel="50000" fill="hold" grpId="2" nodeType="withEffect">
                                  <p:stCondLst>
                                    <p:cond delay="500"/>
                                  </p:stCondLst>
                                  <p:iterate>
                                    <p:tmAbs val="0"/>
                                  </p:iterate>
                                  <p:childTnLst>
                                    <p:set>
                                      <p:cBhvr>
                                        <p:cTn id="9" fill="hold"/>
                                        <p:tgtEl>
                                          <p:spTgt spid="2266"/>
                                        </p:tgtEl>
                                        <p:attrNameLst>
                                          <p:attrName>style.visibility</p:attrName>
                                        </p:attrNameLst>
                                      </p:cBhvr>
                                      <p:to>
                                        <p:strVal val="visible"/>
                                      </p:to>
                                    </p:set>
                                    <p:anim calcmode="lin" valueType="num">
                                      <p:cBhvr>
                                        <p:cTn id="10" dur="1000" fill="hold"/>
                                        <p:tgtEl>
                                          <p:spTgt spid="2266"/>
                                        </p:tgtEl>
                                        <p:attrNameLst>
                                          <p:attrName>ppt_x</p:attrName>
                                        </p:attrNameLst>
                                      </p:cBhvr>
                                      <p:tavLst>
                                        <p:tav tm="0">
                                          <p:val>
                                            <p:strVal val="#ppt_x"/>
                                          </p:val>
                                        </p:tav>
                                        <p:tav tm="100000">
                                          <p:val>
                                            <p:strVal val="#ppt_x"/>
                                          </p:val>
                                        </p:tav>
                                      </p:tavLst>
                                    </p:anim>
                                    <p:anim calcmode="lin" valueType="num">
                                      <p:cBhvr>
                                        <p:cTn id="11" dur="1000" fill="hold"/>
                                        <p:tgtEl>
                                          <p:spTgt spid="2266"/>
                                        </p:tgtEl>
                                        <p:attrNameLst>
                                          <p:attrName>ppt_y</p:attrName>
                                        </p:attrNameLst>
                                      </p:cBhvr>
                                      <p:tavLst>
                                        <p:tav tm="0">
                                          <p:val>
                                            <p:strVal val="0-#ppt_h/2"/>
                                          </p:val>
                                        </p:tav>
                                        <p:tav tm="100000">
                                          <p:val>
                                            <p:strVal val="#ppt_y"/>
                                          </p:val>
                                        </p:tav>
                                      </p:tavLst>
                                    </p:anim>
                                  </p:childTnLst>
                                </p:cTn>
                              </p:par>
                              <p:par>
                                <p:cTn id="12" presetID="2" presetClass="entr" presetSubtype="4" accel="50000" decel="50000" fill="hold" grpId="3" nodeType="withEffect">
                                  <p:stCondLst>
                                    <p:cond delay="1000"/>
                                  </p:stCondLst>
                                  <p:iterate>
                                    <p:tmAbs val="0"/>
                                  </p:iterate>
                                  <p:childTnLst>
                                    <p:set>
                                      <p:cBhvr>
                                        <p:cTn id="13" fill="hold"/>
                                        <p:tgtEl>
                                          <p:spTgt spid="2273"/>
                                        </p:tgtEl>
                                        <p:attrNameLst>
                                          <p:attrName>style.visibility</p:attrName>
                                        </p:attrNameLst>
                                      </p:cBhvr>
                                      <p:to>
                                        <p:strVal val="visible"/>
                                      </p:to>
                                    </p:set>
                                    <p:anim calcmode="lin" valueType="num">
                                      <p:cBhvr>
                                        <p:cTn id="14" dur="1000" fill="hold"/>
                                        <p:tgtEl>
                                          <p:spTgt spid="2273"/>
                                        </p:tgtEl>
                                        <p:attrNameLst>
                                          <p:attrName>ppt_x</p:attrName>
                                        </p:attrNameLst>
                                      </p:cBhvr>
                                      <p:tavLst>
                                        <p:tav tm="0">
                                          <p:val>
                                            <p:strVal val="#ppt_x"/>
                                          </p:val>
                                        </p:tav>
                                        <p:tav tm="100000">
                                          <p:val>
                                            <p:strVal val="#ppt_x"/>
                                          </p:val>
                                        </p:tav>
                                      </p:tavLst>
                                    </p:anim>
                                    <p:anim calcmode="lin" valueType="num">
                                      <p:cBhvr>
                                        <p:cTn id="15" dur="1000" fill="hold"/>
                                        <p:tgtEl>
                                          <p:spTgt spid="2273"/>
                                        </p:tgtEl>
                                        <p:attrNameLst>
                                          <p:attrName>ppt_y</p:attrName>
                                        </p:attrNameLst>
                                      </p:cBhvr>
                                      <p:tavLst>
                                        <p:tav tm="0">
                                          <p:val>
                                            <p:strVal val="1+#ppt_h/2"/>
                                          </p:val>
                                        </p:tav>
                                        <p:tav tm="100000">
                                          <p:val>
                                            <p:strVal val="#ppt_y"/>
                                          </p:val>
                                        </p:tav>
                                      </p:tavLst>
                                    </p:anim>
                                  </p:childTnLst>
                                </p:cTn>
                              </p:par>
                              <p:par>
                                <p:cTn id="16" presetID="2" presetClass="entr" presetSubtype="2" accel="50000" decel="50000" fill="hold" grpId="4" nodeType="withEffect">
                                  <p:stCondLst>
                                    <p:cond delay="1500"/>
                                  </p:stCondLst>
                                  <p:iterate>
                                    <p:tmAbs val="0"/>
                                  </p:iterate>
                                  <p:childTnLst>
                                    <p:set>
                                      <p:cBhvr>
                                        <p:cTn id="17" fill="hold"/>
                                        <p:tgtEl>
                                          <p:spTgt spid="2267"/>
                                        </p:tgtEl>
                                        <p:attrNameLst>
                                          <p:attrName>style.visibility</p:attrName>
                                        </p:attrNameLst>
                                      </p:cBhvr>
                                      <p:to>
                                        <p:strVal val="visible"/>
                                      </p:to>
                                    </p:set>
                                    <p:anim calcmode="lin" valueType="num">
                                      <p:cBhvr>
                                        <p:cTn id="18" dur="1000" fill="hold"/>
                                        <p:tgtEl>
                                          <p:spTgt spid="2267"/>
                                        </p:tgtEl>
                                        <p:attrNameLst>
                                          <p:attrName>ppt_x</p:attrName>
                                        </p:attrNameLst>
                                      </p:cBhvr>
                                      <p:tavLst>
                                        <p:tav tm="0">
                                          <p:val>
                                            <p:strVal val="1+#ppt_w/2"/>
                                          </p:val>
                                        </p:tav>
                                        <p:tav tm="100000">
                                          <p:val>
                                            <p:strVal val="#ppt_x"/>
                                          </p:val>
                                        </p:tav>
                                      </p:tavLst>
                                    </p:anim>
                                    <p:anim calcmode="lin" valueType="num">
                                      <p:cBhvr>
                                        <p:cTn id="19" dur="1000" fill="hold"/>
                                        <p:tgtEl>
                                          <p:spTgt spid="2267"/>
                                        </p:tgtEl>
                                        <p:attrNameLst>
                                          <p:attrName>ppt_y</p:attrName>
                                        </p:attrNameLst>
                                      </p:cBhvr>
                                      <p:tavLst>
                                        <p:tav tm="0">
                                          <p:val>
                                            <p:strVal val="#ppt_y"/>
                                          </p:val>
                                        </p:tav>
                                        <p:tav tm="100000">
                                          <p:val>
                                            <p:strVal val="#ppt_y"/>
                                          </p:val>
                                        </p:tav>
                                      </p:tavLst>
                                    </p:anim>
                                  </p:childTnLst>
                                </p:cTn>
                              </p:par>
                              <p:par>
                                <p:cTn id="20" presetID="2" presetClass="entr" presetSubtype="2" accel="50000" decel="50000" fill="hold" grpId="5" nodeType="withEffect">
                                  <p:stCondLst>
                                    <p:cond delay="2000"/>
                                  </p:stCondLst>
                                  <p:iterate>
                                    <p:tmAbs val="0"/>
                                  </p:iterate>
                                  <p:childTnLst>
                                    <p:set>
                                      <p:cBhvr>
                                        <p:cTn id="21" fill="hold"/>
                                        <p:tgtEl>
                                          <p:spTgt spid="2269"/>
                                        </p:tgtEl>
                                        <p:attrNameLst>
                                          <p:attrName>style.visibility</p:attrName>
                                        </p:attrNameLst>
                                      </p:cBhvr>
                                      <p:to>
                                        <p:strVal val="visible"/>
                                      </p:to>
                                    </p:set>
                                    <p:anim calcmode="lin" valueType="num">
                                      <p:cBhvr>
                                        <p:cTn id="22" dur="1000" fill="hold"/>
                                        <p:tgtEl>
                                          <p:spTgt spid="2269"/>
                                        </p:tgtEl>
                                        <p:attrNameLst>
                                          <p:attrName>ppt_x</p:attrName>
                                        </p:attrNameLst>
                                      </p:cBhvr>
                                      <p:tavLst>
                                        <p:tav tm="0">
                                          <p:val>
                                            <p:strVal val="1+#ppt_w/2"/>
                                          </p:val>
                                        </p:tav>
                                        <p:tav tm="100000">
                                          <p:val>
                                            <p:strVal val="#ppt_x"/>
                                          </p:val>
                                        </p:tav>
                                      </p:tavLst>
                                    </p:anim>
                                    <p:anim calcmode="lin" valueType="num">
                                      <p:cBhvr>
                                        <p:cTn id="23" dur="1000" fill="hold"/>
                                        <p:tgtEl>
                                          <p:spTgt spid="2269"/>
                                        </p:tgtEl>
                                        <p:attrNameLst>
                                          <p:attrName>ppt_y</p:attrName>
                                        </p:attrNameLst>
                                      </p:cBhvr>
                                      <p:tavLst>
                                        <p:tav tm="0">
                                          <p:val>
                                            <p:strVal val="#ppt_y"/>
                                          </p:val>
                                        </p:tav>
                                        <p:tav tm="100000">
                                          <p:val>
                                            <p:strVal val="#ppt_y"/>
                                          </p:val>
                                        </p:tav>
                                      </p:tavLst>
                                    </p:anim>
                                  </p:childTnLst>
                                </p:cTn>
                              </p:par>
                              <p:par>
                                <p:cTn id="24" presetID="2" presetClass="entr" presetSubtype="8" accel="50000" decel="50000" fill="hold" grpId="6" nodeType="withEffect">
                                  <p:stCondLst>
                                    <p:cond delay="2500"/>
                                  </p:stCondLst>
                                  <p:iterate>
                                    <p:tmAbs val="0"/>
                                  </p:iterate>
                                  <p:childTnLst>
                                    <p:set>
                                      <p:cBhvr>
                                        <p:cTn id="25" fill="hold"/>
                                        <p:tgtEl>
                                          <p:spTgt spid="2268"/>
                                        </p:tgtEl>
                                        <p:attrNameLst>
                                          <p:attrName>style.visibility</p:attrName>
                                        </p:attrNameLst>
                                      </p:cBhvr>
                                      <p:to>
                                        <p:strVal val="visible"/>
                                      </p:to>
                                    </p:set>
                                    <p:anim calcmode="lin" valueType="num">
                                      <p:cBhvr>
                                        <p:cTn id="26" dur="1000" fill="hold"/>
                                        <p:tgtEl>
                                          <p:spTgt spid="2268"/>
                                        </p:tgtEl>
                                        <p:attrNameLst>
                                          <p:attrName>ppt_x</p:attrName>
                                        </p:attrNameLst>
                                      </p:cBhvr>
                                      <p:tavLst>
                                        <p:tav tm="0">
                                          <p:val>
                                            <p:strVal val="0-#ppt_w/2"/>
                                          </p:val>
                                        </p:tav>
                                        <p:tav tm="100000">
                                          <p:val>
                                            <p:strVal val="#ppt_x"/>
                                          </p:val>
                                        </p:tav>
                                      </p:tavLst>
                                    </p:anim>
                                    <p:anim calcmode="lin" valueType="num">
                                      <p:cBhvr>
                                        <p:cTn id="27" dur="1000" fill="hold"/>
                                        <p:tgtEl>
                                          <p:spTgt spid="2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 grpId="1" animBg="1" advAuto="0"/>
      <p:bldP spid="2266" grpId="2" animBg="1" advAuto="0"/>
      <p:bldP spid="2267" grpId="4" animBg="1" advAuto="0"/>
      <p:bldP spid="2268" grpId="6" animBg="1" advAuto="0"/>
      <p:bldP spid="2269" grpId="5" animBg="1" advAuto="0"/>
      <p:bldP spid="2273" grpId="3"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5" name="photo-1416339306562-f3d12fefd36f.jpeg"/>
          <p:cNvPicPr>
            <a:picLocks noChangeAspect="1"/>
          </p:cNvPicPr>
          <p:nvPr/>
        </p:nvPicPr>
        <p:blipFill>
          <a:blip r:embed="rId2">
            <a:extLst>
              <a:ext uri="{28A0092B-C50C-407E-A947-70E740481C1C}">
                <a14:useLocalDpi xmlns:a14="http://schemas.microsoft.com/office/drawing/2010/main" val="0"/>
              </a:ext>
            </a:extLst>
          </a:blip>
          <a:srcRect l="24004" r="24004"/>
          <a:stretch/>
        </p:blipFill>
        <p:spPr>
          <a:xfrm>
            <a:off x="11706224" y="0"/>
            <a:ext cx="12677776" cy="13716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849"/>
                </a:lnTo>
                <a:lnTo>
                  <a:pt x="11834" y="19849"/>
                </a:lnTo>
                <a:cubicBezTo>
                  <a:pt x="10806" y="19849"/>
                  <a:pt x="9973" y="20619"/>
                  <a:pt x="9973" y="21569"/>
                </a:cubicBezTo>
                <a:cubicBezTo>
                  <a:pt x="9973" y="21579"/>
                  <a:pt x="9974" y="21590"/>
                  <a:pt x="9974" y="21600"/>
                </a:cubicBezTo>
                <a:lnTo>
                  <a:pt x="21600" y="21600"/>
                </a:lnTo>
                <a:close/>
                <a:moveTo>
                  <a:pt x="21600" y="19699"/>
                </a:moveTo>
                <a:lnTo>
                  <a:pt x="21600" y="16259"/>
                </a:lnTo>
                <a:lnTo>
                  <a:pt x="6397" y="16259"/>
                </a:lnTo>
                <a:cubicBezTo>
                  <a:pt x="5369" y="16259"/>
                  <a:pt x="4536" y="17029"/>
                  <a:pt x="4536" y="17979"/>
                </a:cubicBezTo>
                <a:cubicBezTo>
                  <a:pt x="4536" y="18929"/>
                  <a:pt x="5369" y="19699"/>
                  <a:pt x="6397" y="19699"/>
                </a:cubicBezTo>
                <a:lnTo>
                  <a:pt x="21600" y="19699"/>
                </a:lnTo>
                <a:close/>
                <a:moveTo>
                  <a:pt x="21600" y="16109"/>
                </a:moveTo>
                <a:lnTo>
                  <a:pt x="21600" y="12669"/>
                </a:lnTo>
                <a:lnTo>
                  <a:pt x="3632" y="12669"/>
                </a:lnTo>
                <a:cubicBezTo>
                  <a:pt x="2604" y="12669"/>
                  <a:pt x="1772" y="13440"/>
                  <a:pt x="1772" y="14390"/>
                </a:cubicBezTo>
                <a:cubicBezTo>
                  <a:pt x="1772" y="15340"/>
                  <a:pt x="2604" y="16109"/>
                  <a:pt x="3632" y="16109"/>
                </a:cubicBezTo>
                <a:lnTo>
                  <a:pt x="21600" y="16109"/>
                </a:lnTo>
                <a:close/>
                <a:moveTo>
                  <a:pt x="21600" y="12520"/>
                </a:moveTo>
                <a:lnTo>
                  <a:pt x="21600" y="9080"/>
                </a:lnTo>
                <a:lnTo>
                  <a:pt x="4848" y="9080"/>
                </a:lnTo>
                <a:cubicBezTo>
                  <a:pt x="3821" y="9080"/>
                  <a:pt x="2988" y="9851"/>
                  <a:pt x="2988" y="10801"/>
                </a:cubicBezTo>
                <a:cubicBezTo>
                  <a:pt x="2988" y="11750"/>
                  <a:pt x="3821" y="12520"/>
                  <a:pt x="4848" y="12520"/>
                </a:cubicBezTo>
                <a:lnTo>
                  <a:pt x="21600" y="12520"/>
                </a:lnTo>
                <a:close/>
                <a:moveTo>
                  <a:pt x="21600" y="8931"/>
                </a:moveTo>
                <a:lnTo>
                  <a:pt x="21600" y="5491"/>
                </a:lnTo>
                <a:lnTo>
                  <a:pt x="1861" y="5491"/>
                </a:lnTo>
                <a:cubicBezTo>
                  <a:pt x="833" y="5491"/>
                  <a:pt x="0" y="6260"/>
                  <a:pt x="0" y="7210"/>
                </a:cubicBezTo>
                <a:cubicBezTo>
                  <a:pt x="0" y="8160"/>
                  <a:pt x="833" y="8931"/>
                  <a:pt x="1861" y="8931"/>
                </a:cubicBezTo>
                <a:lnTo>
                  <a:pt x="21600" y="8931"/>
                </a:lnTo>
                <a:close/>
                <a:moveTo>
                  <a:pt x="21600" y="5341"/>
                </a:moveTo>
                <a:lnTo>
                  <a:pt x="21600" y="1901"/>
                </a:lnTo>
                <a:lnTo>
                  <a:pt x="6579" y="1901"/>
                </a:lnTo>
                <a:cubicBezTo>
                  <a:pt x="5551" y="1901"/>
                  <a:pt x="4719" y="2671"/>
                  <a:pt x="4718" y="3621"/>
                </a:cubicBezTo>
                <a:cubicBezTo>
                  <a:pt x="4718" y="4570"/>
                  <a:pt x="5551" y="5340"/>
                  <a:pt x="6579" y="5341"/>
                </a:cubicBezTo>
                <a:lnTo>
                  <a:pt x="21600" y="5341"/>
                </a:lnTo>
                <a:close/>
                <a:moveTo>
                  <a:pt x="21600" y="1751"/>
                </a:moveTo>
                <a:lnTo>
                  <a:pt x="21600" y="0"/>
                </a:lnTo>
                <a:lnTo>
                  <a:pt x="12883" y="0"/>
                </a:lnTo>
                <a:cubicBezTo>
                  <a:pt x="12882" y="10"/>
                  <a:pt x="12881" y="21"/>
                  <a:pt x="12881" y="31"/>
                </a:cubicBezTo>
                <a:cubicBezTo>
                  <a:pt x="12881" y="981"/>
                  <a:pt x="13715" y="1751"/>
                  <a:pt x="14742" y="1751"/>
                </a:cubicBezTo>
                <a:lnTo>
                  <a:pt x="21600" y="1751"/>
                </a:lnTo>
                <a:close/>
              </a:path>
            </a:pathLst>
          </a:custGeom>
          <a:ln w="12700">
            <a:miter lim="400000"/>
          </a:ln>
        </p:spPr>
      </p:pic>
      <p:grpSp>
        <p:nvGrpSpPr>
          <p:cNvPr id="2278" name="Group"/>
          <p:cNvGrpSpPr/>
          <p:nvPr/>
        </p:nvGrpSpPr>
        <p:grpSpPr>
          <a:xfrm>
            <a:off x="2323658" y="5675686"/>
            <a:ext cx="5405468" cy="5414070"/>
            <a:chOff x="0" y="0"/>
            <a:chExt cx="5405466" cy="5414068"/>
          </a:xfrm>
        </p:grpSpPr>
        <p:sp>
          <p:nvSpPr>
            <p:cNvPr id="2276" name="Single picture showcase with some details"/>
            <p:cNvSpPr txBox="1"/>
            <p:nvPr/>
          </p:nvSpPr>
          <p:spPr>
            <a:xfrm>
              <a:off x="0" y="697288"/>
              <a:ext cx="5405467" cy="471678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6500" spc="0">
                  <a:latin typeface="+mn-lt"/>
                  <a:ea typeface="+mn-ea"/>
                  <a:cs typeface="+mn-cs"/>
                  <a:sym typeface="Montserrat Bold"/>
                </a:defRPr>
              </a:pPr>
              <a:r>
                <a:t>Single picture showcase </a:t>
              </a:r>
              <a:r>
                <a:rPr>
                  <a:solidFill>
                    <a:srgbClr val="D5D5D5"/>
                  </a:solidFill>
                </a:rPr>
                <a:t>with some details</a:t>
              </a:r>
            </a:p>
          </p:txBody>
        </p:sp>
        <p:sp>
          <p:nvSpPr>
            <p:cNvPr id="2277" name="Image slide"/>
            <p:cNvSpPr txBox="1"/>
            <p:nvPr/>
          </p:nvSpPr>
          <p:spPr>
            <a:xfrm>
              <a:off x="0" y="0"/>
              <a:ext cx="5405467"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Image slide</a:t>
              </a:r>
            </a:p>
          </p:txBody>
        </p:sp>
      </p:grpSp>
      <p:sp>
        <p:nvSpPr>
          <p:cNvPr id="2279" name="Shape"/>
          <p:cNvSpPr/>
          <p:nvPr/>
        </p:nvSpPr>
        <p:spPr>
          <a:xfrm rot="5400000">
            <a:off x="2370605" y="3764971"/>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afterEffect">
                                  <p:stCondLst>
                                    <p:cond delay="0"/>
                                  </p:stCondLst>
                                  <p:iterate>
                                    <p:tmAbs val="0"/>
                                  </p:iterate>
                                  <p:childTnLst>
                                    <p:set>
                                      <p:cBhvr>
                                        <p:cTn id="6" fill="hold"/>
                                        <p:tgtEl>
                                          <p:spTgt spid="2275"/>
                                        </p:tgtEl>
                                        <p:attrNameLst>
                                          <p:attrName>style.visibility</p:attrName>
                                        </p:attrNameLst>
                                      </p:cBhvr>
                                      <p:to>
                                        <p:strVal val="visible"/>
                                      </p:to>
                                    </p:set>
                                    <p:anim calcmode="lin" valueType="num">
                                      <p:cBhvr>
                                        <p:cTn id="7" dur="1000" fill="hold"/>
                                        <p:tgtEl>
                                          <p:spTgt spid="2275"/>
                                        </p:tgtEl>
                                        <p:attrNameLst>
                                          <p:attrName>ppt_x</p:attrName>
                                        </p:attrNameLst>
                                      </p:cBhvr>
                                      <p:tavLst>
                                        <p:tav tm="0">
                                          <p:val>
                                            <p:strVal val="1+#ppt_w/2"/>
                                          </p:val>
                                        </p:tav>
                                        <p:tav tm="100000">
                                          <p:val>
                                            <p:strVal val="#ppt_x"/>
                                          </p:val>
                                        </p:tav>
                                      </p:tavLst>
                                    </p:anim>
                                    <p:anim calcmode="lin" valueType="num">
                                      <p:cBhvr>
                                        <p:cTn id="8" dur="1000" fill="hold"/>
                                        <p:tgtEl>
                                          <p:spTgt spid="2275"/>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279"/>
                                        </p:tgtEl>
                                        <p:attrNameLst>
                                          <p:attrName>style.visibility</p:attrName>
                                        </p:attrNameLst>
                                      </p:cBhvr>
                                      <p:to>
                                        <p:strVal val="visible"/>
                                      </p:to>
                                    </p:set>
                                    <p:anim calcmode="lin" valueType="num">
                                      <p:cBhvr>
                                        <p:cTn id="11" dur="1000" fill="hold"/>
                                        <p:tgtEl>
                                          <p:spTgt spid="2279"/>
                                        </p:tgtEl>
                                        <p:attrNameLst>
                                          <p:attrName>ppt_x</p:attrName>
                                        </p:attrNameLst>
                                      </p:cBhvr>
                                      <p:tavLst>
                                        <p:tav tm="0">
                                          <p:val>
                                            <p:strVal val="#ppt_x"/>
                                          </p:val>
                                        </p:tav>
                                        <p:tav tm="100000">
                                          <p:val>
                                            <p:strVal val="#ppt_x"/>
                                          </p:val>
                                        </p:tav>
                                      </p:tavLst>
                                    </p:anim>
                                    <p:anim calcmode="lin" valueType="num">
                                      <p:cBhvr>
                                        <p:cTn id="12" dur="1000" fill="hold"/>
                                        <p:tgtEl>
                                          <p:spTgt spid="22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5" grpId="1" animBg="1" advAuto="0"/>
      <p:bldP spid="2279"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1" name="JPEG image 7.jpeg"/>
          <p:cNvPicPr>
            <a:picLocks noGrp="1" noChangeAspect="1"/>
          </p:cNvPicPr>
          <p:nvPr>
            <p:ph type="pic" idx="21"/>
          </p:nvPr>
        </p:nvPicPr>
        <p:blipFill>
          <a:blip r:embed="rId2">
            <a:extLst>
              <a:ext uri="{28A0092B-C50C-407E-A947-70E740481C1C}">
                <a14:useLocalDpi xmlns:a14="http://schemas.microsoft.com/office/drawing/2010/main" val="0"/>
              </a:ext>
            </a:extLst>
          </a:blip>
          <a:srcRect l="9721" r="9721"/>
          <a:stretch/>
        </p:blipFill>
        <p:spPr>
          <a:xfrm>
            <a:off x="4828381" y="2436410"/>
            <a:ext cx="12664679" cy="8843170"/>
          </a:xfrm>
          <a:custGeom>
            <a:avLst/>
            <a:gdLst/>
            <a:ahLst/>
            <a:cxnLst>
              <a:cxn ang="0">
                <a:pos x="wd2" y="hd2"/>
              </a:cxn>
              <a:cxn ang="5400000">
                <a:pos x="wd2" y="hd2"/>
              </a:cxn>
              <a:cxn ang="10800000">
                <a:pos x="wd2" y="hd2"/>
              </a:cxn>
              <a:cxn ang="16200000">
                <a:pos x="wd2" y="hd2"/>
              </a:cxn>
            </a:cxnLst>
            <a:rect l="0" t="0" r="r" b="b"/>
            <a:pathLst>
              <a:path w="21599" h="21599" extrusionOk="0">
                <a:moveTo>
                  <a:pt x="1402" y="0"/>
                </a:moveTo>
                <a:cubicBezTo>
                  <a:pt x="991" y="0"/>
                  <a:pt x="744" y="0"/>
                  <a:pt x="580" y="98"/>
                </a:cubicBezTo>
                <a:cubicBezTo>
                  <a:pt x="343" y="222"/>
                  <a:pt x="155" y="491"/>
                  <a:pt x="69" y="830"/>
                </a:cubicBezTo>
                <a:cubicBezTo>
                  <a:pt x="0" y="1066"/>
                  <a:pt x="0" y="1419"/>
                  <a:pt x="0" y="2008"/>
                </a:cubicBezTo>
                <a:lnTo>
                  <a:pt x="0" y="19592"/>
                </a:lnTo>
                <a:cubicBezTo>
                  <a:pt x="0" y="20181"/>
                  <a:pt x="0" y="20534"/>
                  <a:pt x="69" y="20770"/>
                </a:cubicBezTo>
                <a:cubicBezTo>
                  <a:pt x="155" y="21109"/>
                  <a:pt x="343" y="21378"/>
                  <a:pt x="580" y="21502"/>
                </a:cubicBezTo>
                <a:cubicBezTo>
                  <a:pt x="744" y="21600"/>
                  <a:pt x="991" y="21600"/>
                  <a:pt x="1402" y="21600"/>
                </a:cubicBezTo>
                <a:lnTo>
                  <a:pt x="20198" y="21600"/>
                </a:lnTo>
                <a:cubicBezTo>
                  <a:pt x="20609" y="21600"/>
                  <a:pt x="20856" y="21600"/>
                  <a:pt x="21020" y="21502"/>
                </a:cubicBezTo>
                <a:cubicBezTo>
                  <a:pt x="21257" y="21378"/>
                  <a:pt x="21445" y="21109"/>
                  <a:pt x="21531" y="20770"/>
                </a:cubicBezTo>
                <a:cubicBezTo>
                  <a:pt x="21600" y="20534"/>
                  <a:pt x="21600" y="20181"/>
                  <a:pt x="21600" y="19592"/>
                </a:cubicBezTo>
                <a:lnTo>
                  <a:pt x="21600" y="2008"/>
                </a:lnTo>
                <a:cubicBezTo>
                  <a:pt x="21600" y="1419"/>
                  <a:pt x="21600" y="1066"/>
                  <a:pt x="21531" y="830"/>
                </a:cubicBezTo>
                <a:cubicBezTo>
                  <a:pt x="21445" y="491"/>
                  <a:pt x="21257" y="222"/>
                  <a:pt x="21020" y="98"/>
                </a:cubicBezTo>
                <a:cubicBezTo>
                  <a:pt x="20856" y="0"/>
                  <a:pt x="20609" y="0"/>
                  <a:pt x="20198" y="0"/>
                </a:cubicBezTo>
                <a:lnTo>
                  <a:pt x="1402" y="0"/>
                </a:lnTo>
                <a:close/>
              </a:path>
            </a:pathLst>
          </a:custGeom>
        </p:spPr>
      </p:pic>
      <p:pic>
        <p:nvPicPr>
          <p:cNvPr id="2282" name="annie-spratt-76930.jpg"/>
          <p:cNvPicPr>
            <a:picLocks noGrp="1" noChangeAspect="1"/>
          </p:cNvPicPr>
          <p:nvPr>
            <p:ph type="pic" idx="22"/>
          </p:nvPr>
        </p:nvPicPr>
        <p:blipFill>
          <a:blip r:embed="rId3" cstate="print">
            <a:extLst>
              <a:ext uri="{28A0092B-C50C-407E-A947-70E740481C1C}">
                <a14:useLocalDpi xmlns:a14="http://schemas.microsoft.com/office/drawing/2010/main" val="0"/>
              </a:ext>
            </a:extLst>
          </a:blip>
          <a:srcRect l="24386" r="24386"/>
          <a:stretch/>
        </p:blipFill>
        <p:spPr>
          <a:xfrm>
            <a:off x="18375338" y="2446297"/>
            <a:ext cx="3631010" cy="3987007"/>
          </a:xfrm>
          <a:custGeom>
            <a:avLst/>
            <a:gdLst/>
            <a:ahLst/>
            <a:cxnLst>
              <a:cxn ang="0">
                <a:pos x="wd2" y="hd2"/>
              </a:cxn>
              <a:cxn ang="5400000">
                <a:pos x="wd2" y="hd2"/>
              </a:cxn>
              <a:cxn ang="10800000">
                <a:pos x="wd2" y="hd2"/>
              </a:cxn>
              <a:cxn ang="16200000">
                <a:pos x="wd2" y="hd2"/>
              </a:cxn>
            </a:cxnLst>
            <a:rect l="0" t="0" r="r" b="b"/>
            <a:pathLst>
              <a:path w="21598" h="21598" extrusionOk="0">
                <a:moveTo>
                  <a:pt x="4889" y="0"/>
                </a:moveTo>
                <a:cubicBezTo>
                  <a:pt x="3454" y="0"/>
                  <a:pt x="2595" y="-1"/>
                  <a:pt x="2021" y="217"/>
                </a:cubicBezTo>
                <a:cubicBezTo>
                  <a:pt x="1194" y="491"/>
                  <a:pt x="540" y="1087"/>
                  <a:pt x="239" y="1840"/>
                </a:cubicBezTo>
                <a:cubicBezTo>
                  <a:pt x="-1" y="2363"/>
                  <a:pt x="0" y="3146"/>
                  <a:pt x="0" y="4452"/>
                </a:cubicBezTo>
                <a:lnTo>
                  <a:pt x="0" y="17145"/>
                </a:lnTo>
                <a:cubicBezTo>
                  <a:pt x="0" y="18452"/>
                  <a:pt x="-1" y="19235"/>
                  <a:pt x="239" y="19758"/>
                </a:cubicBezTo>
                <a:cubicBezTo>
                  <a:pt x="540" y="20511"/>
                  <a:pt x="1194" y="21107"/>
                  <a:pt x="2021" y="21381"/>
                </a:cubicBezTo>
                <a:cubicBezTo>
                  <a:pt x="2595" y="21599"/>
                  <a:pt x="3454" y="21598"/>
                  <a:pt x="4889" y="21598"/>
                </a:cubicBezTo>
                <a:lnTo>
                  <a:pt x="16709" y="21598"/>
                </a:lnTo>
                <a:cubicBezTo>
                  <a:pt x="18144" y="21598"/>
                  <a:pt x="19003" y="21599"/>
                  <a:pt x="19577" y="21381"/>
                </a:cubicBezTo>
                <a:cubicBezTo>
                  <a:pt x="20404" y="21107"/>
                  <a:pt x="21058" y="20511"/>
                  <a:pt x="21359" y="19758"/>
                </a:cubicBezTo>
                <a:cubicBezTo>
                  <a:pt x="21599" y="19235"/>
                  <a:pt x="21598" y="18452"/>
                  <a:pt x="21598" y="17145"/>
                </a:cubicBezTo>
                <a:lnTo>
                  <a:pt x="21598" y="4452"/>
                </a:lnTo>
                <a:cubicBezTo>
                  <a:pt x="21598" y="3146"/>
                  <a:pt x="21599" y="2363"/>
                  <a:pt x="21359" y="1840"/>
                </a:cubicBezTo>
                <a:cubicBezTo>
                  <a:pt x="21058" y="1087"/>
                  <a:pt x="20404" y="491"/>
                  <a:pt x="19577" y="217"/>
                </a:cubicBezTo>
                <a:cubicBezTo>
                  <a:pt x="19003" y="-1"/>
                  <a:pt x="18144" y="0"/>
                  <a:pt x="16709" y="0"/>
                </a:cubicBezTo>
                <a:lnTo>
                  <a:pt x="4889" y="0"/>
                </a:lnTo>
                <a:close/>
              </a:path>
            </a:pathLst>
          </a:custGeom>
        </p:spPr>
      </p:pic>
      <p:pic>
        <p:nvPicPr>
          <p:cNvPr id="2283" name="jakub-dziubak-394720.jpg"/>
          <p:cNvPicPr>
            <a:picLocks noGrp="1" noChangeAspect="1"/>
          </p:cNvPicPr>
          <p:nvPr>
            <p:ph type="pic" idx="23"/>
          </p:nvPr>
        </p:nvPicPr>
        <p:blipFill>
          <a:blip r:embed="rId3" cstate="print">
            <a:extLst>
              <a:ext uri="{28A0092B-C50C-407E-A947-70E740481C1C}">
                <a14:useLocalDpi xmlns:a14="http://schemas.microsoft.com/office/drawing/2010/main" val="0"/>
              </a:ext>
            </a:extLst>
          </a:blip>
          <a:srcRect l="24386" r="24386"/>
          <a:stretch/>
        </p:blipFill>
        <p:spPr>
          <a:xfrm>
            <a:off x="18375339" y="7292466"/>
            <a:ext cx="3631011" cy="3987007"/>
          </a:xfrm>
          <a:custGeom>
            <a:avLst/>
            <a:gdLst/>
            <a:ahLst/>
            <a:cxnLst>
              <a:cxn ang="0">
                <a:pos x="wd2" y="hd2"/>
              </a:cxn>
              <a:cxn ang="5400000">
                <a:pos x="wd2" y="hd2"/>
              </a:cxn>
              <a:cxn ang="10800000">
                <a:pos x="wd2" y="hd2"/>
              </a:cxn>
              <a:cxn ang="16200000">
                <a:pos x="wd2" y="hd2"/>
              </a:cxn>
            </a:cxnLst>
            <a:rect l="0" t="0" r="r" b="b"/>
            <a:pathLst>
              <a:path w="21598" h="21598" extrusionOk="0">
                <a:moveTo>
                  <a:pt x="4889" y="0"/>
                </a:moveTo>
                <a:cubicBezTo>
                  <a:pt x="3454" y="0"/>
                  <a:pt x="2595" y="-1"/>
                  <a:pt x="2021" y="217"/>
                </a:cubicBezTo>
                <a:cubicBezTo>
                  <a:pt x="1194" y="491"/>
                  <a:pt x="540" y="1087"/>
                  <a:pt x="239" y="1840"/>
                </a:cubicBezTo>
                <a:cubicBezTo>
                  <a:pt x="-1" y="2363"/>
                  <a:pt x="0" y="3146"/>
                  <a:pt x="0" y="4452"/>
                </a:cubicBezTo>
                <a:lnTo>
                  <a:pt x="0" y="17145"/>
                </a:lnTo>
                <a:cubicBezTo>
                  <a:pt x="0" y="18452"/>
                  <a:pt x="-1" y="19235"/>
                  <a:pt x="239" y="19758"/>
                </a:cubicBezTo>
                <a:cubicBezTo>
                  <a:pt x="540" y="20511"/>
                  <a:pt x="1194" y="21107"/>
                  <a:pt x="2021" y="21381"/>
                </a:cubicBezTo>
                <a:cubicBezTo>
                  <a:pt x="2595" y="21599"/>
                  <a:pt x="3454" y="21598"/>
                  <a:pt x="4889" y="21598"/>
                </a:cubicBezTo>
                <a:lnTo>
                  <a:pt x="16709" y="21598"/>
                </a:lnTo>
                <a:cubicBezTo>
                  <a:pt x="18144" y="21598"/>
                  <a:pt x="19003" y="21599"/>
                  <a:pt x="19577" y="21381"/>
                </a:cubicBezTo>
                <a:cubicBezTo>
                  <a:pt x="20404" y="21107"/>
                  <a:pt x="21058" y="20511"/>
                  <a:pt x="21359" y="19758"/>
                </a:cubicBezTo>
                <a:cubicBezTo>
                  <a:pt x="21599" y="19235"/>
                  <a:pt x="21598" y="18452"/>
                  <a:pt x="21598" y="17145"/>
                </a:cubicBezTo>
                <a:lnTo>
                  <a:pt x="21598" y="4452"/>
                </a:lnTo>
                <a:cubicBezTo>
                  <a:pt x="21598" y="3146"/>
                  <a:pt x="21599" y="2363"/>
                  <a:pt x="21359" y="1840"/>
                </a:cubicBezTo>
                <a:cubicBezTo>
                  <a:pt x="21058" y="1087"/>
                  <a:pt x="20404" y="491"/>
                  <a:pt x="19577" y="217"/>
                </a:cubicBezTo>
                <a:cubicBezTo>
                  <a:pt x="19003" y="-1"/>
                  <a:pt x="18144" y="0"/>
                  <a:pt x="16709" y="0"/>
                </a:cubicBezTo>
                <a:lnTo>
                  <a:pt x="4889" y="0"/>
                </a:lnTo>
                <a:close/>
              </a:path>
            </a:pathLst>
          </a:custGeom>
        </p:spPr>
      </p:pic>
      <p:sp>
        <p:nvSpPr>
          <p:cNvPr id="2284" name="Morning routine breakfast"/>
          <p:cNvSpPr txBox="1"/>
          <p:nvPr/>
        </p:nvSpPr>
        <p:spPr>
          <a:xfrm>
            <a:off x="2223017" y="3609696"/>
            <a:ext cx="7384028" cy="401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9000" spc="0">
                <a:latin typeface="+mn-lt"/>
                <a:ea typeface="+mn-ea"/>
                <a:cs typeface="+mn-cs"/>
                <a:sym typeface="Montserrat Bold"/>
              </a:defRPr>
            </a:lvl1pPr>
          </a:lstStyle>
          <a:p>
            <a:r>
              <a:t>Morning routine breakfast</a:t>
            </a:r>
          </a:p>
        </p:txBody>
      </p:sp>
      <p:sp>
        <p:nvSpPr>
          <p:cNvPr id="2285" name="Shape"/>
          <p:cNvSpPr/>
          <p:nvPr/>
        </p:nvSpPr>
        <p:spPr>
          <a:xfrm>
            <a:off x="2223017" y="8650969"/>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86" name="Dim SUm and the chopsticks"/>
          <p:cNvSpPr txBox="1"/>
          <p:nvPr/>
        </p:nvSpPr>
        <p:spPr>
          <a:xfrm>
            <a:off x="4828381" y="1745680"/>
            <a:ext cx="12664678"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rPr lang="en-US" dirty="0"/>
              <a:t>The Amazing Adventure</a:t>
            </a:r>
            <a:endParaRPr dirty="0"/>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afterEffect">
                                  <p:stCondLst>
                                    <p:cond delay="0"/>
                                  </p:stCondLst>
                                  <p:iterate>
                                    <p:tmAbs val="0"/>
                                  </p:iterate>
                                  <p:childTnLst>
                                    <p:set>
                                      <p:cBhvr>
                                        <p:cTn id="6" fill="hold"/>
                                        <p:tgtEl>
                                          <p:spTgt spid="2281"/>
                                        </p:tgtEl>
                                        <p:attrNameLst>
                                          <p:attrName>style.visibility</p:attrName>
                                        </p:attrNameLst>
                                      </p:cBhvr>
                                      <p:to>
                                        <p:strVal val="visible"/>
                                      </p:to>
                                    </p:set>
                                    <p:anim calcmode="lin" valueType="num">
                                      <p:cBhvr>
                                        <p:cTn id="7" dur="1000" fill="hold"/>
                                        <p:tgtEl>
                                          <p:spTgt spid="2281"/>
                                        </p:tgtEl>
                                        <p:attrNameLst>
                                          <p:attrName>ppt_x</p:attrName>
                                        </p:attrNameLst>
                                      </p:cBhvr>
                                      <p:tavLst>
                                        <p:tav tm="0">
                                          <p:val>
                                            <p:strVal val="1+#ppt_w/2"/>
                                          </p:val>
                                        </p:tav>
                                        <p:tav tm="100000">
                                          <p:val>
                                            <p:strVal val="#ppt_x"/>
                                          </p:val>
                                        </p:tav>
                                      </p:tavLst>
                                    </p:anim>
                                    <p:anim calcmode="lin" valueType="num">
                                      <p:cBhvr>
                                        <p:cTn id="8" dur="1000" fill="hold"/>
                                        <p:tgtEl>
                                          <p:spTgt spid="2281"/>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282"/>
                                        </p:tgtEl>
                                        <p:attrNameLst>
                                          <p:attrName>style.visibility</p:attrName>
                                        </p:attrNameLst>
                                      </p:cBhvr>
                                      <p:to>
                                        <p:strVal val="visible"/>
                                      </p:to>
                                    </p:set>
                                    <p:anim calcmode="lin" valueType="num">
                                      <p:cBhvr>
                                        <p:cTn id="11" dur="1000" fill="hold"/>
                                        <p:tgtEl>
                                          <p:spTgt spid="2282"/>
                                        </p:tgtEl>
                                        <p:attrNameLst>
                                          <p:attrName>ppt_x</p:attrName>
                                        </p:attrNameLst>
                                      </p:cBhvr>
                                      <p:tavLst>
                                        <p:tav tm="0">
                                          <p:val>
                                            <p:strVal val="#ppt_x"/>
                                          </p:val>
                                        </p:tav>
                                        <p:tav tm="100000">
                                          <p:val>
                                            <p:strVal val="#ppt_x"/>
                                          </p:val>
                                        </p:tav>
                                      </p:tavLst>
                                    </p:anim>
                                    <p:anim calcmode="lin" valueType="num">
                                      <p:cBhvr>
                                        <p:cTn id="12" dur="1000" fill="hold"/>
                                        <p:tgtEl>
                                          <p:spTgt spid="2282"/>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283"/>
                                        </p:tgtEl>
                                        <p:attrNameLst>
                                          <p:attrName>style.visibility</p:attrName>
                                        </p:attrNameLst>
                                      </p:cBhvr>
                                      <p:to>
                                        <p:strVal val="visible"/>
                                      </p:to>
                                    </p:set>
                                    <p:anim calcmode="lin" valueType="num">
                                      <p:cBhvr>
                                        <p:cTn id="15" dur="1000" fill="hold"/>
                                        <p:tgtEl>
                                          <p:spTgt spid="2283"/>
                                        </p:tgtEl>
                                        <p:attrNameLst>
                                          <p:attrName>ppt_x</p:attrName>
                                        </p:attrNameLst>
                                      </p:cBhvr>
                                      <p:tavLst>
                                        <p:tav tm="0">
                                          <p:val>
                                            <p:strVal val="#ppt_x"/>
                                          </p:val>
                                        </p:tav>
                                        <p:tav tm="100000">
                                          <p:val>
                                            <p:strVal val="#ppt_x"/>
                                          </p:val>
                                        </p:tav>
                                      </p:tavLst>
                                    </p:anim>
                                    <p:anim calcmode="lin" valueType="num">
                                      <p:cBhvr>
                                        <p:cTn id="16" dur="1000" fill="hold"/>
                                        <p:tgtEl>
                                          <p:spTgt spid="2283"/>
                                        </p:tgtEl>
                                        <p:attrNameLst>
                                          <p:attrName>ppt_y</p:attrName>
                                        </p:attrNameLst>
                                      </p:cBhvr>
                                      <p:tavLst>
                                        <p:tav tm="0">
                                          <p:val>
                                            <p:strVal val="1+#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2286"/>
                                        </p:tgtEl>
                                        <p:attrNameLst>
                                          <p:attrName>style.visibility</p:attrName>
                                        </p:attrNameLst>
                                      </p:cBhvr>
                                      <p:to>
                                        <p:strVal val="visible"/>
                                      </p:to>
                                    </p:set>
                                    <p:anim calcmode="lin" valueType="num">
                                      <p:cBhvr>
                                        <p:cTn id="19" dur="1000" fill="hold"/>
                                        <p:tgtEl>
                                          <p:spTgt spid="2286"/>
                                        </p:tgtEl>
                                        <p:attrNameLst>
                                          <p:attrName>ppt_x</p:attrName>
                                        </p:attrNameLst>
                                      </p:cBhvr>
                                      <p:tavLst>
                                        <p:tav tm="0">
                                          <p:val>
                                            <p:strVal val="#ppt_x"/>
                                          </p:val>
                                        </p:tav>
                                        <p:tav tm="100000">
                                          <p:val>
                                            <p:strVal val="#ppt_x"/>
                                          </p:val>
                                        </p:tav>
                                      </p:tavLst>
                                    </p:anim>
                                    <p:anim calcmode="lin" valueType="num">
                                      <p:cBhvr>
                                        <p:cTn id="20" dur="1000" fill="hold"/>
                                        <p:tgtEl>
                                          <p:spTgt spid="2286"/>
                                        </p:tgtEl>
                                        <p:attrNameLst>
                                          <p:attrName>ppt_y</p:attrName>
                                        </p:attrNameLst>
                                      </p:cBhvr>
                                      <p:tavLst>
                                        <p:tav tm="0">
                                          <p:val>
                                            <p:strVal val="0-#ppt_h/2"/>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2285"/>
                                        </p:tgtEl>
                                        <p:attrNameLst>
                                          <p:attrName>style.visibility</p:attrName>
                                        </p:attrNameLst>
                                      </p:cBhvr>
                                      <p:to>
                                        <p:strVal val="visible"/>
                                      </p:to>
                                    </p:set>
                                    <p:anim calcmode="lin" valueType="num">
                                      <p:cBhvr>
                                        <p:cTn id="23" dur="1000" fill="hold"/>
                                        <p:tgtEl>
                                          <p:spTgt spid="2285"/>
                                        </p:tgtEl>
                                        <p:attrNameLst>
                                          <p:attrName>ppt_x</p:attrName>
                                        </p:attrNameLst>
                                      </p:cBhvr>
                                      <p:tavLst>
                                        <p:tav tm="0">
                                          <p:val>
                                            <p:strVal val="0-#ppt_w/2"/>
                                          </p:val>
                                        </p:tav>
                                        <p:tav tm="100000">
                                          <p:val>
                                            <p:strVal val="#ppt_x"/>
                                          </p:val>
                                        </p:tav>
                                      </p:tavLst>
                                    </p:anim>
                                    <p:anim calcmode="lin" valueType="num">
                                      <p:cBhvr>
                                        <p:cTn id="24" dur="1000" fill="hold"/>
                                        <p:tgtEl>
                                          <p:spTgt spid="22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1" grpId="1" animBg="1" advAuto="0"/>
      <p:bldP spid="2282" grpId="2" animBg="1" advAuto="0"/>
      <p:bldP spid="2283" grpId="3" animBg="1" advAuto="0"/>
      <p:bldP spid="2285" grpId="5" animBg="1" advAuto="0"/>
      <p:bldP spid="2286" grpId="4"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8" name="nordwood-themes-179243.jpg"/>
          <p:cNvPicPr>
            <a:picLocks noGrp="1" noChangeAspect="1"/>
          </p:cNvPicPr>
          <p:nvPr>
            <p:ph type="pic" idx="21"/>
          </p:nvPr>
        </p:nvPicPr>
        <p:blipFill>
          <a:blip r:embed="rId2">
            <a:extLst>
              <a:ext uri="{28A0092B-C50C-407E-A947-70E740481C1C}">
                <a14:useLocalDpi xmlns:a14="http://schemas.microsoft.com/office/drawing/2010/main" val="0"/>
              </a:ext>
            </a:extLst>
          </a:blip>
          <a:srcRect l="22449" r="22449"/>
          <a:stretch/>
        </p:blipFill>
        <p:spPr>
          <a:xfrm>
            <a:off x="0" y="1269999"/>
            <a:ext cx="12191858" cy="12446067"/>
          </a:xfrm>
          <a:custGeom>
            <a:avLst/>
            <a:gdLst/>
            <a:ahLst/>
            <a:cxnLst>
              <a:cxn ang="0">
                <a:pos x="wd2" y="hd2"/>
              </a:cxn>
              <a:cxn ang="5400000">
                <a:pos x="wd2" y="hd2"/>
              </a:cxn>
              <a:cxn ang="10800000">
                <a:pos x="wd2" y="hd2"/>
              </a:cxn>
              <a:cxn ang="16200000">
                <a:pos x="wd2" y="hd2"/>
              </a:cxn>
            </a:cxnLst>
            <a:rect l="0" t="0" r="r" b="b"/>
            <a:pathLst>
              <a:path w="21403" h="21407" extrusionOk="0">
                <a:moveTo>
                  <a:pt x="20227" y="21407"/>
                </a:moveTo>
                <a:lnTo>
                  <a:pt x="20814" y="20832"/>
                </a:lnTo>
                <a:cubicBezTo>
                  <a:pt x="21600" y="20061"/>
                  <a:pt x="21600" y="18813"/>
                  <a:pt x="20813" y="18043"/>
                </a:cubicBezTo>
                <a:cubicBezTo>
                  <a:pt x="20027" y="17273"/>
                  <a:pt x="18753" y="17273"/>
                  <a:pt x="17967" y="18043"/>
                </a:cubicBezTo>
                <a:lnTo>
                  <a:pt x="14534" y="21407"/>
                </a:lnTo>
                <a:lnTo>
                  <a:pt x="20227" y="21407"/>
                </a:lnTo>
                <a:close/>
                <a:moveTo>
                  <a:pt x="14284" y="21407"/>
                </a:moveTo>
                <a:lnTo>
                  <a:pt x="20770" y="15052"/>
                </a:lnTo>
                <a:cubicBezTo>
                  <a:pt x="21556" y="14282"/>
                  <a:pt x="21556" y="13033"/>
                  <a:pt x="20770" y="12263"/>
                </a:cubicBezTo>
                <a:cubicBezTo>
                  <a:pt x="19984" y="11493"/>
                  <a:pt x="18710" y="11493"/>
                  <a:pt x="17923" y="12263"/>
                </a:cubicBezTo>
                <a:lnTo>
                  <a:pt x="8591" y="21407"/>
                </a:lnTo>
                <a:lnTo>
                  <a:pt x="14284" y="21407"/>
                </a:lnTo>
                <a:close/>
                <a:moveTo>
                  <a:pt x="8343" y="21407"/>
                </a:moveTo>
                <a:lnTo>
                  <a:pt x="20635" y="9363"/>
                </a:lnTo>
                <a:cubicBezTo>
                  <a:pt x="21421" y="8593"/>
                  <a:pt x="21421" y="7344"/>
                  <a:pt x="20634" y="6574"/>
                </a:cubicBezTo>
                <a:cubicBezTo>
                  <a:pt x="19848" y="5804"/>
                  <a:pt x="18574" y="5804"/>
                  <a:pt x="17788" y="6574"/>
                </a:cubicBezTo>
                <a:lnTo>
                  <a:pt x="2649" y="21407"/>
                </a:lnTo>
                <a:lnTo>
                  <a:pt x="8343" y="21407"/>
                </a:lnTo>
                <a:close/>
                <a:moveTo>
                  <a:pt x="2401" y="21407"/>
                </a:moveTo>
                <a:lnTo>
                  <a:pt x="20720" y="3458"/>
                </a:lnTo>
                <a:cubicBezTo>
                  <a:pt x="21506" y="2688"/>
                  <a:pt x="21506" y="1438"/>
                  <a:pt x="20720" y="668"/>
                </a:cubicBezTo>
                <a:cubicBezTo>
                  <a:pt x="19934" y="-102"/>
                  <a:pt x="18659" y="-101"/>
                  <a:pt x="17873" y="669"/>
                </a:cubicBezTo>
                <a:lnTo>
                  <a:pt x="0" y="18180"/>
                </a:lnTo>
                <a:lnTo>
                  <a:pt x="0" y="21407"/>
                </a:lnTo>
                <a:lnTo>
                  <a:pt x="2401" y="21407"/>
                </a:lnTo>
                <a:close/>
                <a:moveTo>
                  <a:pt x="0" y="17937"/>
                </a:moveTo>
                <a:lnTo>
                  <a:pt x="14693" y="3541"/>
                </a:lnTo>
                <a:cubicBezTo>
                  <a:pt x="15479" y="2771"/>
                  <a:pt x="15478" y="1523"/>
                  <a:pt x="14692" y="753"/>
                </a:cubicBezTo>
                <a:cubicBezTo>
                  <a:pt x="13906" y="-17"/>
                  <a:pt x="12632" y="-18"/>
                  <a:pt x="11846" y="753"/>
                </a:cubicBezTo>
                <a:lnTo>
                  <a:pt x="0" y="12359"/>
                </a:lnTo>
                <a:lnTo>
                  <a:pt x="0" y="17937"/>
                </a:lnTo>
                <a:close/>
                <a:moveTo>
                  <a:pt x="0" y="12116"/>
                </a:moveTo>
                <a:lnTo>
                  <a:pt x="8886" y="3409"/>
                </a:lnTo>
                <a:cubicBezTo>
                  <a:pt x="9672" y="2638"/>
                  <a:pt x="9672" y="1390"/>
                  <a:pt x="8886" y="620"/>
                </a:cubicBezTo>
                <a:cubicBezTo>
                  <a:pt x="8100" y="-151"/>
                  <a:pt x="6825" y="-151"/>
                  <a:pt x="6039" y="620"/>
                </a:cubicBezTo>
                <a:lnTo>
                  <a:pt x="0" y="6537"/>
                </a:lnTo>
                <a:lnTo>
                  <a:pt x="0" y="12116"/>
                </a:lnTo>
                <a:close/>
                <a:moveTo>
                  <a:pt x="0" y="6294"/>
                </a:moveTo>
                <a:lnTo>
                  <a:pt x="2988" y="3366"/>
                </a:lnTo>
                <a:cubicBezTo>
                  <a:pt x="3773" y="2596"/>
                  <a:pt x="3774" y="1347"/>
                  <a:pt x="2988" y="577"/>
                </a:cubicBezTo>
                <a:cubicBezTo>
                  <a:pt x="2201" y="-193"/>
                  <a:pt x="928" y="-193"/>
                  <a:pt x="141" y="577"/>
                </a:cubicBezTo>
                <a:lnTo>
                  <a:pt x="0" y="716"/>
                </a:lnTo>
                <a:lnTo>
                  <a:pt x="0" y="6294"/>
                </a:lnTo>
                <a:close/>
              </a:path>
            </a:pathLst>
          </a:custGeom>
        </p:spPr>
      </p:pic>
      <p:grpSp>
        <p:nvGrpSpPr>
          <p:cNvPr id="2291" name="Group"/>
          <p:cNvGrpSpPr/>
          <p:nvPr/>
        </p:nvGrpSpPr>
        <p:grpSpPr>
          <a:xfrm>
            <a:off x="14478000" y="2285999"/>
            <a:ext cx="7620000" cy="4710490"/>
            <a:chOff x="0" y="0"/>
            <a:chExt cx="7620000" cy="4710488"/>
          </a:xfrm>
        </p:grpSpPr>
        <p:sp>
          <p:nvSpPr>
            <p:cNvPr id="2289" name="Morning routine breakfast"/>
            <p:cNvSpPr txBox="1"/>
            <p:nvPr/>
          </p:nvSpPr>
          <p:spPr>
            <a:xfrm>
              <a:off x="0" y="697288"/>
              <a:ext cx="7620000" cy="401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Morning routine breakfast</a:t>
              </a:r>
            </a:p>
          </p:txBody>
        </p:sp>
        <p:sp>
          <p:nvSpPr>
            <p:cNvPr id="2290" name="Awesome template"/>
            <p:cNvSpPr txBox="1"/>
            <p:nvPr/>
          </p:nvSpPr>
          <p:spPr>
            <a:xfrm>
              <a:off x="0" y="0"/>
              <a:ext cx="762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Awesome template</a:t>
              </a:r>
            </a:p>
          </p:txBody>
        </p:sp>
      </p:grpSp>
      <p:grpSp>
        <p:nvGrpSpPr>
          <p:cNvPr id="2296" name="Group"/>
          <p:cNvGrpSpPr/>
          <p:nvPr/>
        </p:nvGrpSpPr>
        <p:grpSpPr>
          <a:xfrm>
            <a:off x="14478000" y="7935176"/>
            <a:ext cx="3175001" cy="1926375"/>
            <a:chOff x="0" y="0"/>
            <a:chExt cx="3175000" cy="1926373"/>
          </a:xfrm>
        </p:grpSpPr>
        <p:sp>
          <p:nvSpPr>
            <p:cNvPr id="2292"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293"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94"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295"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301" name="Group"/>
          <p:cNvGrpSpPr/>
          <p:nvPr/>
        </p:nvGrpSpPr>
        <p:grpSpPr>
          <a:xfrm>
            <a:off x="18923000" y="7935176"/>
            <a:ext cx="3175001" cy="1926375"/>
            <a:chOff x="0" y="0"/>
            <a:chExt cx="3175000" cy="1926373"/>
          </a:xfrm>
        </p:grpSpPr>
        <p:sp>
          <p:nvSpPr>
            <p:cNvPr id="2297"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298"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299"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300"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2" accel="50000" decel="50000" fill="hold" grpId="1" nodeType="afterEffect">
                                  <p:stCondLst>
                                    <p:cond delay="0"/>
                                  </p:stCondLst>
                                  <p:iterate>
                                    <p:tmAbs val="0"/>
                                  </p:iterate>
                                  <p:childTnLst>
                                    <p:set>
                                      <p:cBhvr>
                                        <p:cTn id="6" fill="hold"/>
                                        <p:tgtEl>
                                          <p:spTgt spid="2288"/>
                                        </p:tgtEl>
                                        <p:attrNameLst>
                                          <p:attrName>style.visibility</p:attrName>
                                        </p:attrNameLst>
                                      </p:cBhvr>
                                      <p:to>
                                        <p:strVal val="visible"/>
                                      </p:to>
                                    </p:set>
                                    <p:anim calcmode="lin" valueType="num">
                                      <p:cBhvr>
                                        <p:cTn id="7" dur="1000" fill="hold"/>
                                        <p:tgtEl>
                                          <p:spTgt spid="2288"/>
                                        </p:tgtEl>
                                        <p:attrNameLst>
                                          <p:attrName>ppt_x</p:attrName>
                                        </p:attrNameLst>
                                      </p:cBhvr>
                                      <p:tavLst>
                                        <p:tav tm="0">
                                          <p:val>
                                            <p:strVal val="0-#ppt_w/2"/>
                                          </p:val>
                                        </p:tav>
                                        <p:tav tm="100000">
                                          <p:val>
                                            <p:strVal val="#ppt_x"/>
                                          </p:val>
                                        </p:tav>
                                      </p:tavLst>
                                    </p:anim>
                                    <p:anim calcmode="lin" valueType="num">
                                      <p:cBhvr>
                                        <p:cTn id="8" dur="1000" fill="hold"/>
                                        <p:tgtEl>
                                          <p:spTgt spid="2288"/>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296"/>
                                        </p:tgtEl>
                                        <p:attrNameLst>
                                          <p:attrName>style.visibility</p:attrName>
                                        </p:attrNameLst>
                                      </p:cBhvr>
                                      <p:to>
                                        <p:strVal val="visible"/>
                                      </p:to>
                                    </p:set>
                                    <p:anim calcmode="lin" valueType="num">
                                      <p:cBhvr>
                                        <p:cTn id="11" dur="1000" fill="hold"/>
                                        <p:tgtEl>
                                          <p:spTgt spid="2296"/>
                                        </p:tgtEl>
                                        <p:attrNameLst>
                                          <p:attrName>ppt_x</p:attrName>
                                        </p:attrNameLst>
                                      </p:cBhvr>
                                      <p:tavLst>
                                        <p:tav tm="0">
                                          <p:val>
                                            <p:strVal val="#ppt_x"/>
                                          </p:val>
                                        </p:tav>
                                        <p:tav tm="100000">
                                          <p:val>
                                            <p:strVal val="#ppt_x"/>
                                          </p:val>
                                        </p:tav>
                                      </p:tavLst>
                                    </p:anim>
                                    <p:anim calcmode="lin" valueType="num">
                                      <p:cBhvr>
                                        <p:cTn id="12" dur="1000" fill="hold"/>
                                        <p:tgtEl>
                                          <p:spTgt spid="2296"/>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301"/>
                                        </p:tgtEl>
                                        <p:attrNameLst>
                                          <p:attrName>style.visibility</p:attrName>
                                        </p:attrNameLst>
                                      </p:cBhvr>
                                      <p:to>
                                        <p:strVal val="visible"/>
                                      </p:to>
                                    </p:set>
                                    <p:anim calcmode="lin" valueType="num">
                                      <p:cBhvr>
                                        <p:cTn id="15" dur="1000" fill="hold"/>
                                        <p:tgtEl>
                                          <p:spTgt spid="2301"/>
                                        </p:tgtEl>
                                        <p:attrNameLst>
                                          <p:attrName>ppt_x</p:attrName>
                                        </p:attrNameLst>
                                      </p:cBhvr>
                                      <p:tavLst>
                                        <p:tav tm="0">
                                          <p:val>
                                            <p:strVal val="#ppt_x"/>
                                          </p:val>
                                        </p:tav>
                                        <p:tav tm="100000">
                                          <p:val>
                                            <p:strVal val="#ppt_x"/>
                                          </p:val>
                                        </p:tav>
                                      </p:tavLst>
                                    </p:anim>
                                    <p:anim calcmode="lin" valueType="num">
                                      <p:cBhvr>
                                        <p:cTn id="16" dur="1000" fill="hold"/>
                                        <p:tgtEl>
                                          <p:spTgt spid="2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8" grpId="1" animBg="1" advAuto="0"/>
      <p:bldP spid="2296" grpId="2" animBg="1" advAuto="0"/>
      <p:bldP spid="2301" grpId="3"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3" name="Office.jpg"/>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24384001" cy="13715982"/>
          </a:xfrm>
          <a:prstGeom prst="rect">
            <a:avLst/>
          </a:prstGeom>
          <a:ln w="12700">
            <a:miter lim="400000"/>
          </a:ln>
        </p:spPr>
      </p:pic>
      <p:grpSp>
        <p:nvGrpSpPr>
          <p:cNvPr id="2306" name="Group"/>
          <p:cNvGrpSpPr/>
          <p:nvPr/>
        </p:nvGrpSpPr>
        <p:grpSpPr>
          <a:xfrm>
            <a:off x="0" y="-1"/>
            <a:ext cx="16256001" cy="13716001"/>
            <a:chOff x="0" y="0"/>
            <a:chExt cx="16255999" cy="13716000"/>
          </a:xfrm>
        </p:grpSpPr>
        <p:sp>
          <p:nvSpPr>
            <p:cNvPr id="2304" name="Rectangle"/>
            <p:cNvSpPr/>
            <p:nvPr/>
          </p:nvSpPr>
          <p:spPr>
            <a:xfrm>
              <a:off x="8128000" y="0"/>
              <a:ext cx="8128000" cy="13716001"/>
            </a:xfrm>
            <a:prstGeom prst="rect">
              <a:avLst/>
            </a:prstGeom>
            <a:gradFill flip="none" rotWithShape="1">
              <a:gsLst>
                <a:gs pos="0">
                  <a:srgbClr val="FFFFFF"/>
                </a:gs>
                <a:gs pos="100000">
                  <a:srgbClr val="FFFFFF">
                    <a:alpha val="0"/>
                  </a:srgbClr>
                </a:gs>
              </a:gsLst>
              <a:lin ang="0" scaled="0"/>
            </a:gra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305" name="Rectangle"/>
            <p:cNvSpPr/>
            <p:nvPr/>
          </p:nvSpPr>
          <p:spPr>
            <a:xfrm>
              <a:off x="0" y="-1"/>
              <a:ext cx="8128001" cy="13716001"/>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grpSp>
        <p:nvGrpSpPr>
          <p:cNvPr id="2309" name="Group"/>
          <p:cNvGrpSpPr/>
          <p:nvPr/>
        </p:nvGrpSpPr>
        <p:grpSpPr>
          <a:xfrm>
            <a:off x="2243978" y="2025522"/>
            <a:ext cx="6350001" cy="4539366"/>
            <a:chOff x="0" y="0"/>
            <a:chExt cx="6350000" cy="4539363"/>
          </a:xfrm>
        </p:grpSpPr>
        <p:sp>
          <p:nvSpPr>
            <p:cNvPr id="2307" name="Future proof society"/>
            <p:cNvSpPr txBox="1"/>
            <p:nvPr/>
          </p:nvSpPr>
          <p:spPr>
            <a:xfrm>
              <a:off x="0" y="697288"/>
              <a:ext cx="6350000" cy="38420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rPr lang="en-US" dirty="0"/>
                <a:t>Big photo slide showcase</a:t>
              </a:r>
              <a:endParaRPr dirty="0"/>
            </a:p>
          </p:txBody>
        </p:sp>
        <p:sp>
          <p:nvSpPr>
            <p:cNvPr id="2308" name="Awesome template"/>
            <p:cNvSpPr txBox="1"/>
            <p:nvPr/>
          </p:nvSpPr>
          <p:spPr>
            <a:xfrm>
              <a:off x="0" y="0"/>
              <a:ext cx="635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Awesome template</a:t>
              </a:r>
            </a:p>
          </p:txBody>
        </p:sp>
      </p:grpSp>
      <p:grpSp>
        <p:nvGrpSpPr>
          <p:cNvPr id="2312" name="Group"/>
          <p:cNvGrpSpPr/>
          <p:nvPr/>
        </p:nvGrpSpPr>
        <p:grpSpPr>
          <a:xfrm>
            <a:off x="2243978" y="9455629"/>
            <a:ext cx="4630184" cy="2234849"/>
            <a:chOff x="0" y="0"/>
            <a:chExt cx="4630183" cy="2234847"/>
          </a:xfrm>
        </p:grpSpPr>
        <p:sp>
          <p:nvSpPr>
            <p:cNvPr id="2310"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311"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 name="Shape">
            <a:extLst>
              <a:ext uri="{FF2B5EF4-FFF2-40B4-BE49-F238E27FC236}">
                <a16:creationId xmlns:a16="http://schemas.microsoft.com/office/drawing/2014/main" id="{2D6E99E8-92C9-F417-9EB3-C824EE00BE37}"/>
              </a:ext>
            </a:extLst>
          </p:cNvPr>
          <p:cNvSpPr/>
          <p:nvPr/>
        </p:nvSpPr>
        <p:spPr>
          <a:xfrm>
            <a:off x="2243978" y="7350323"/>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afterEffect">
                                  <p:stCondLst>
                                    <p:cond delay="0"/>
                                  </p:stCondLst>
                                  <p:iterate>
                                    <p:tmAbs val="0"/>
                                  </p:iterate>
                                  <p:childTnLst>
                                    <p:set>
                                      <p:cBhvr>
                                        <p:cTn id="6" fill="hold"/>
                                        <p:tgtEl>
                                          <p:spTgt spid="2303"/>
                                        </p:tgtEl>
                                        <p:attrNameLst>
                                          <p:attrName>style.visibility</p:attrName>
                                        </p:attrNameLst>
                                      </p:cBhvr>
                                      <p:to>
                                        <p:strVal val="visible"/>
                                      </p:to>
                                    </p:set>
                                    <p:animEffect transition="in" filter="fade">
                                      <p:cBhvr>
                                        <p:cTn id="7" dur="1000"/>
                                        <p:tgtEl>
                                          <p:spTgt spid="2303"/>
                                        </p:tgtEl>
                                      </p:cBhvr>
                                    </p:animEffect>
                                  </p:childTnLst>
                                </p:cTn>
                              </p:par>
                              <p:par>
                                <p:cTn id="8" presetID="2" presetClass="entr" presetSubtype="8" accel="50000" decel="50000" fill="hold" grpId="2" nodeType="withEffect">
                                  <p:stCondLst>
                                    <p:cond delay="500"/>
                                  </p:stCondLst>
                                  <p:iterate>
                                    <p:tmAbs val="0"/>
                                  </p:iterate>
                                  <p:childTnLst>
                                    <p:set>
                                      <p:cBhvr>
                                        <p:cTn id="9" fill="hold"/>
                                        <p:tgtEl>
                                          <p:spTgt spid="2306"/>
                                        </p:tgtEl>
                                        <p:attrNameLst>
                                          <p:attrName>style.visibility</p:attrName>
                                        </p:attrNameLst>
                                      </p:cBhvr>
                                      <p:to>
                                        <p:strVal val="visible"/>
                                      </p:to>
                                    </p:set>
                                    <p:anim calcmode="lin" valueType="num">
                                      <p:cBhvr>
                                        <p:cTn id="10" dur="1000" fill="hold"/>
                                        <p:tgtEl>
                                          <p:spTgt spid="2306"/>
                                        </p:tgtEl>
                                        <p:attrNameLst>
                                          <p:attrName>ppt_x</p:attrName>
                                        </p:attrNameLst>
                                      </p:cBhvr>
                                      <p:tavLst>
                                        <p:tav tm="0">
                                          <p:val>
                                            <p:strVal val="0-#ppt_w/2"/>
                                          </p:val>
                                        </p:tav>
                                        <p:tav tm="100000">
                                          <p:val>
                                            <p:strVal val="#ppt_x"/>
                                          </p:val>
                                        </p:tav>
                                      </p:tavLst>
                                    </p:anim>
                                    <p:anim calcmode="lin" valueType="num">
                                      <p:cBhvr>
                                        <p:cTn id="11" dur="1000" fill="hold"/>
                                        <p:tgtEl>
                                          <p:spTgt spid="2306"/>
                                        </p:tgtEl>
                                        <p:attrNameLst>
                                          <p:attrName>ppt_y</p:attrName>
                                        </p:attrNameLst>
                                      </p:cBhvr>
                                      <p:tavLst>
                                        <p:tav tm="0">
                                          <p:val>
                                            <p:strVal val="#ppt_y"/>
                                          </p:val>
                                        </p:tav>
                                        <p:tav tm="100000">
                                          <p:val>
                                            <p:strVal val="#ppt_y"/>
                                          </p:val>
                                        </p:tav>
                                      </p:tavLst>
                                    </p:anim>
                                  </p:childTnLst>
                                </p:cTn>
                              </p:par>
                              <p:par>
                                <p:cTn id="12" presetID="2" presetClass="entr" presetSubtype="8" accel="50000" decel="50000" fill="hold" grpId="3" nodeType="withEffect">
                                  <p:stCondLst>
                                    <p:cond delay="1000"/>
                                  </p:stCondLst>
                                  <p:iterate>
                                    <p:tmAbs val="0"/>
                                  </p:iterate>
                                  <p:childTnLst>
                                    <p:set>
                                      <p:cBhvr>
                                        <p:cTn id="13" fill="hold"/>
                                        <p:tgtEl>
                                          <p:spTgt spid="2309"/>
                                        </p:tgtEl>
                                        <p:attrNameLst>
                                          <p:attrName>style.visibility</p:attrName>
                                        </p:attrNameLst>
                                      </p:cBhvr>
                                      <p:to>
                                        <p:strVal val="visible"/>
                                      </p:to>
                                    </p:set>
                                    <p:anim calcmode="lin" valueType="num">
                                      <p:cBhvr>
                                        <p:cTn id="14" dur="1000" fill="hold"/>
                                        <p:tgtEl>
                                          <p:spTgt spid="2309"/>
                                        </p:tgtEl>
                                        <p:attrNameLst>
                                          <p:attrName>ppt_x</p:attrName>
                                        </p:attrNameLst>
                                      </p:cBhvr>
                                      <p:tavLst>
                                        <p:tav tm="0">
                                          <p:val>
                                            <p:strVal val="0-#ppt_w/2"/>
                                          </p:val>
                                        </p:tav>
                                        <p:tav tm="100000">
                                          <p:val>
                                            <p:strVal val="#ppt_x"/>
                                          </p:val>
                                        </p:tav>
                                      </p:tavLst>
                                    </p:anim>
                                    <p:anim calcmode="lin" valueType="num">
                                      <p:cBhvr>
                                        <p:cTn id="15" dur="1000" fill="hold"/>
                                        <p:tgtEl>
                                          <p:spTgt spid="2309"/>
                                        </p:tgtEl>
                                        <p:attrNameLst>
                                          <p:attrName>ppt_y</p:attrName>
                                        </p:attrNameLst>
                                      </p:cBhvr>
                                      <p:tavLst>
                                        <p:tav tm="0">
                                          <p:val>
                                            <p:strVal val="#ppt_y"/>
                                          </p:val>
                                        </p:tav>
                                        <p:tav tm="100000">
                                          <p:val>
                                            <p:strVal val="#ppt_y"/>
                                          </p:val>
                                        </p:tav>
                                      </p:tavLst>
                                    </p:anim>
                                  </p:childTnLst>
                                </p:cTn>
                              </p:par>
                              <p:par>
                                <p:cTn id="16" presetID="2" presetClass="entr" presetSubtype="8" accel="50000" decel="50000" fill="hold" grpId="4" nodeType="withEffect">
                                  <p:stCondLst>
                                    <p:cond delay="1500"/>
                                  </p:stCondLst>
                                  <p:iterate>
                                    <p:tmAbs val="0"/>
                                  </p:iterate>
                                  <p:childTnLst>
                                    <p:set>
                                      <p:cBhvr>
                                        <p:cTn id="17" fill="hold"/>
                                        <p:tgtEl>
                                          <p:spTgt spid="2312"/>
                                        </p:tgtEl>
                                        <p:attrNameLst>
                                          <p:attrName>style.visibility</p:attrName>
                                        </p:attrNameLst>
                                      </p:cBhvr>
                                      <p:to>
                                        <p:strVal val="visible"/>
                                      </p:to>
                                    </p:set>
                                    <p:anim calcmode="lin" valueType="num">
                                      <p:cBhvr>
                                        <p:cTn id="18" dur="1000" fill="hold"/>
                                        <p:tgtEl>
                                          <p:spTgt spid="2312"/>
                                        </p:tgtEl>
                                        <p:attrNameLst>
                                          <p:attrName>ppt_x</p:attrName>
                                        </p:attrNameLst>
                                      </p:cBhvr>
                                      <p:tavLst>
                                        <p:tav tm="0">
                                          <p:val>
                                            <p:strVal val="0-#ppt_w/2"/>
                                          </p:val>
                                        </p:tav>
                                        <p:tav tm="100000">
                                          <p:val>
                                            <p:strVal val="#ppt_x"/>
                                          </p:val>
                                        </p:tav>
                                      </p:tavLst>
                                    </p:anim>
                                    <p:anim calcmode="lin" valueType="num">
                                      <p:cBhvr>
                                        <p:cTn id="19" dur="1000" fill="hold"/>
                                        <p:tgtEl>
                                          <p:spTgt spid="2312"/>
                                        </p:tgtEl>
                                        <p:attrNameLst>
                                          <p:attrName>ppt_y</p:attrName>
                                        </p:attrNameLst>
                                      </p:cBhvr>
                                      <p:tavLst>
                                        <p:tav tm="0">
                                          <p:val>
                                            <p:strVal val="#ppt_y"/>
                                          </p:val>
                                        </p:tav>
                                        <p:tav tm="100000">
                                          <p:val>
                                            <p:strVal val="#ppt_y"/>
                                          </p:val>
                                        </p:tav>
                                      </p:tavLst>
                                    </p:anim>
                                  </p:childTnLst>
                                </p:cTn>
                              </p:par>
                              <p:par>
                                <p:cTn id="20" presetID="2" presetClass="entr" presetSubtype="8" accel="50000" decel="50000" fill="hold" grpId="0" nodeType="withEffect">
                                  <p:stCondLst>
                                    <p:cond delay="500"/>
                                  </p:stCondLst>
                                  <p:iterate>
                                    <p:tmAbs val="0"/>
                                  </p:iterate>
                                  <p:childTnLst>
                                    <p:set>
                                      <p:cBhvr>
                                        <p:cTn id="21" fill="hold"/>
                                        <p:tgtEl>
                                          <p:spTgt spid="2"/>
                                        </p:tgtEl>
                                        <p:attrNameLst>
                                          <p:attrName>style.visibility</p:attrName>
                                        </p:attrNameLst>
                                      </p:cBhvr>
                                      <p:to>
                                        <p:strVal val="visible"/>
                                      </p:to>
                                    </p:set>
                                    <p:anim calcmode="lin" valueType="num">
                                      <p:cBhvr>
                                        <p:cTn id="22" dur="1000" fill="hold"/>
                                        <p:tgtEl>
                                          <p:spTgt spid="2"/>
                                        </p:tgtEl>
                                        <p:attrNameLst>
                                          <p:attrName>ppt_x</p:attrName>
                                        </p:attrNameLst>
                                      </p:cBhvr>
                                      <p:tavLst>
                                        <p:tav tm="0">
                                          <p:val>
                                            <p:strVal val="0-#ppt_w/2"/>
                                          </p:val>
                                        </p:tav>
                                        <p:tav tm="100000">
                                          <p:val>
                                            <p:strVal val="#ppt_x"/>
                                          </p:val>
                                        </p:tav>
                                      </p:tavLst>
                                    </p:anim>
                                    <p:anim calcmode="lin" valueType="num">
                                      <p:cBhvr>
                                        <p:cTn id="2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3" grpId="1" animBg="1" advAuto="0"/>
      <p:bldP spid="2306" grpId="2" animBg="1" advAuto="0"/>
      <p:bldP spid="2309" grpId="3" animBg="1" advAuto="0"/>
      <p:bldP spid="2312" grpId="4" animBg="1" advAuto="0"/>
      <p:bldP spid="2"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5" name="dmitri-popov-78926.jpg"/>
          <p:cNvPicPr>
            <a:picLocks noGrp="1" noChangeAspect="1"/>
          </p:cNvPicPr>
          <p:nvPr>
            <p:ph type="pic" idx="21"/>
          </p:nvPr>
        </p:nvPicPr>
        <p:blipFill>
          <a:blip r:embed="rId2">
            <a:extLst>
              <a:ext uri="{28A0092B-C50C-407E-A947-70E740481C1C}">
                <a14:useLocalDpi xmlns:a14="http://schemas.microsoft.com/office/drawing/2010/main" val="0"/>
              </a:ext>
            </a:extLst>
          </a:blip>
          <a:srcRect t="21943" b="21943"/>
          <a:stretch/>
        </p:blipFill>
        <p:spPr>
          <a:xfrm>
            <a:off x="1333127" y="6857999"/>
            <a:ext cx="21727506" cy="6858001"/>
          </a:xfrm>
          <a:custGeom>
            <a:avLst/>
            <a:gdLst/>
            <a:ahLst/>
            <a:cxnLst>
              <a:cxn ang="0">
                <a:pos x="wd2" y="hd2"/>
              </a:cxn>
              <a:cxn ang="5400000">
                <a:pos x="wd2" y="hd2"/>
              </a:cxn>
              <a:cxn ang="10800000">
                <a:pos x="wd2" y="hd2"/>
              </a:cxn>
              <a:cxn ang="16200000">
                <a:pos x="wd2" y="hd2"/>
              </a:cxn>
            </a:cxnLst>
            <a:rect l="0" t="0" r="r" b="b"/>
            <a:pathLst>
              <a:path w="21545" h="21600" extrusionOk="0">
                <a:moveTo>
                  <a:pt x="9443" y="0"/>
                </a:moveTo>
                <a:cubicBezTo>
                  <a:pt x="9191" y="0"/>
                  <a:pt x="8940" y="172"/>
                  <a:pt x="8706" y="519"/>
                </a:cubicBezTo>
                <a:cubicBezTo>
                  <a:pt x="8417" y="965"/>
                  <a:pt x="8094" y="1988"/>
                  <a:pt x="7557" y="3695"/>
                </a:cubicBezTo>
                <a:lnTo>
                  <a:pt x="1921" y="21600"/>
                </a:lnTo>
                <a:lnTo>
                  <a:pt x="6857" y="21600"/>
                </a:lnTo>
                <a:lnTo>
                  <a:pt x="10025" y="11536"/>
                </a:lnTo>
                <a:cubicBezTo>
                  <a:pt x="10562" y="9830"/>
                  <a:pt x="10885" y="8807"/>
                  <a:pt x="11026" y="7888"/>
                </a:cubicBezTo>
                <a:cubicBezTo>
                  <a:pt x="11244" y="6402"/>
                  <a:pt x="11244" y="4687"/>
                  <a:pt x="11026" y="3201"/>
                </a:cubicBezTo>
                <a:cubicBezTo>
                  <a:pt x="10940" y="2615"/>
                  <a:pt x="10822" y="2081"/>
                  <a:pt x="10678" y="1624"/>
                </a:cubicBezTo>
                <a:cubicBezTo>
                  <a:pt x="10534" y="1166"/>
                  <a:pt x="10366" y="792"/>
                  <a:pt x="10181" y="519"/>
                </a:cubicBezTo>
                <a:cubicBezTo>
                  <a:pt x="9947" y="172"/>
                  <a:pt x="9695" y="0"/>
                  <a:pt x="9443" y="0"/>
                </a:cubicBezTo>
                <a:close/>
                <a:moveTo>
                  <a:pt x="4182" y="181"/>
                </a:moveTo>
                <a:cubicBezTo>
                  <a:pt x="3930" y="181"/>
                  <a:pt x="3679" y="356"/>
                  <a:pt x="3446" y="703"/>
                </a:cubicBezTo>
                <a:cubicBezTo>
                  <a:pt x="3156" y="1149"/>
                  <a:pt x="2833" y="2172"/>
                  <a:pt x="2296" y="3879"/>
                </a:cubicBezTo>
                <a:lnTo>
                  <a:pt x="1163" y="7479"/>
                </a:lnTo>
                <a:cubicBezTo>
                  <a:pt x="625" y="9185"/>
                  <a:pt x="303" y="10212"/>
                  <a:pt x="163" y="11131"/>
                </a:cubicBezTo>
                <a:cubicBezTo>
                  <a:pt x="-55" y="12617"/>
                  <a:pt x="-55" y="14332"/>
                  <a:pt x="163" y="15818"/>
                </a:cubicBezTo>
                <a:cubicBezTo>
                  <a:pt x="249" y="16404"/>
                  <a:pt x="367" y="16934"/>
                  <a:pt x="511" y="17391"/>
                </a:cubicBezTo>
                <a:cubicBezTo>
                  <a:pt x="655" y="17849"/>
                  <a:pt x="823" y="18223"/>
                  <a:pt x="1007" y="18496"/>
                </a:cubicBezTo>
                <a:cubicBezTo>
                  <a:pt x="1475" y="19189"/>
                  <a:pt x="2015" y="19189"/>
                  <a:pt x="2482" y="18496"/>
                </a:cubicBezTo>
                <a:cubicBezTo>
                  <a:pt x="2772" y="18050"/>
                  <a:pt x="3094" y="17027"/>
                  <a:pt x="3631" y="15320"/>
                </a:cubicBezTo>
                <a:lnTo>
                  <a:pt x="4764" y="11720"/>
                </a:lnTo>
                <a:cubicBezTo>
                  <a:pt x="5301" y="10013"/>
                  <a:pt x="5624" y="8990"/>
                  <a:pt x="5764" y="8071"/>
                </a:cubicBezTo>
                <a:cubicBezTo>
                  <a:pt x="5982" y="6586"/>
                  <a:pt x="5982" y="4870"/>
                  <a:pt x="5764" y="3385"/>
                </a:cubicBezTo>
                <a:cubicBezTo>
                  <a:pt x="5678" y="2799"/>
                  <a:pt x="5560" y="2265"/>
                  <a:pt x="5416" y="1808"/>
                </a:cubicBezTo>
                <a:cubicBezTo>
                  <a:pt x="5272" y="1350"/>
                  <a:pt x="5105" y="976"/>
                  <a:pt x="4921" y="703"/>
                </a:cubicBezTo>
                <a:cubicBezTo>
                  <a:pt x="4687" y="356"/>
                  <a:pt x="4434" y="181"/>
                  <a:pt x="4182" y="181"/>
                </a:cubicBezTo>
                <a:close/>
                <a:moveTo>
                  <a:pt x="14572" y="240"/>
                </a:moveTo>
                <a:cubicBezTo>
                  <a:pt x="14320" y="240"/>
                  <a:pt x="14068" y="411"/>
                  <a:pt x="13834" y="758"/>
                </a:cubicBezTo>
                <a:cubicBezTo>
                  <a:pt x="13544" y="1204"/>
                  <a:pt x="13223" y="2227"/>
                  <a:pt x="12685" y="3934"/>
                </a:cubicBezTo>
                <a:lnTo>
                  <a:pt x="7125" y="21600"/>
                </a:lnTo>
                <a:lnTo>
                  <a:pt x="12061" y="21600"/>
                </a:lnTo>
                <a:lnTo>
                  <a:pt x="15153" y="11775"/>
                </a:lnTo>
                <a:cubicBezTo>
                  <a:pt x="15691" y="10068"/>
                  <a:pt x="16012" y="9045"/>
                  <a:pt x="16153" y="8126"/>
                </a:cubicBezTo>
                <a:cubicBezTo>
                  <a:pt x="16371" y="6641"/>
                  <a:pt x="16371" y="4925"/>
                  <a:pt x="16153" y="3440"/>
                </a:cubicBezTo>
                <a:cubicBezTo>
                  <a:pt x="16067" y="2854"/>
                  <a:pt x="15949" y="2320"/>
                  <a:pt x="15805" y="1863"/>
                </a:cubicBezTo>
                <a:cubicBezTo>
                  <a:pt x="15662" y="1405"/>
                  <a:pt x="15493" y="1031"/>
                  <a:pt x="15309" y="758"/>
                </a:cubicBezTo>
                <a:cubicBezTo>
                  <a:pt x="15075" y="411"/>
                  <a:pt x="14824" y="240"/>
                  <a:pt x="14572" y="240"/>
                </a:cubicBezTo>
                <a:close/>
                <a:moveTo>
                  <a:pt x="19672" y="565"/>
                </a:moveTo>
                <a:cubicBezTo>
                  <a:pt x="19420" y="565"/>
                  <a:pt x="19169" y="737"/>
                  <a:pt x="18935" y="1084"/>
                </a:cubicBezTo>
                <a:cubicBezTo>
                  <a:pt x="18646" y="1530"/>
                  <a:pt x="18324" y="2553"/>
                  <a:pt x="17787" y="4260"/>
                </a:cubicBezTo>
                <a:lnTo>
                  <a:pt x="12328" y="21600"/>
                </a:lnTo>
                <a:lnTo>
                  <a:pt x="17264" y="21600"/>
                </a:lnTo>
                <a:lnTo>
                  <a:pt x="20254" y="12101"/>
                </a:lnTo>
                <a:cubicBezTo>
                  <a:pt x="20791" y="10395"/>
                  <a:pt x="21114" y="9370"/>
                  <a:pt x="21255" y="8451"/>
                </a:cubicBezTo>
                <a:cubicBezTo>
                  <a:pt x="21473" y="6966"/>
                  <a:pt x="21473" y="5250"/>
                  <a:pt x="21255" y="3765"/>
                </a:cubicBezTo>
                <a:cubicBezTo>
                  <a:pt x="21169" y="3179"/>
                  <a:pt x="21051" y="2646"/>
                  <a:pt x="20907" y="2189"/>
                </a:cubicBezTo>
                <a:cubicBezTo>
                  <a:pt x="20763" y="1731"/>
                  <a:pt x="20595" y="1357"/>
                  <a:pt x="20410" y="1084"/>
                </a:cubicBezTo>
                <a:cubicBezTo>
                  <a:pt x="20177" y="737"/>
                  <a:pt x="19924" y="565"/>
                  <a:pt x="19672" y="565"/>
                </a:cubicBezTo>
                <a:close/>
                <a:moveTo>
                  <a:pt x="19810" y="16659"/>
                </a:moveTo>
                <a:cubicBezTo>
                  <a:pt x="19558" y="16659"/>
                  <a:pt x="19306" y="16834"/>
                  <a:pt x="19072" y="17180"/>
                </a:cubicBezTo>
                <a:cubicBezTo>
                  <a:pt x="18783" y="17626"/>
                  <a:pt x="18461" y="18650"/>
                  <a:pt x="17924" y="20356"/>
                </a:cubicBezTo>
                <a:lnTo>
                  <a:pt x="17532" y="21600"/>
                </a:lnTo>
                <a:lnTo>
                  <a:pt x="21545" y="21600"/>
                </a:lnTo>
                <a:cubicBezTo>
                  <a:pt x="21525" y="21003"/>
                  <a:pt x="21474" y="20415"/>
                  <a:pt x="21392" y="19859"/>
                </a:cubicBezTo>
                <a:cubicBezTo>
                  <a:pt x="21306" y="19273"/>
                  <a:pt x="21188" y="18739"/>
                  <a:pt x="21044" y="18281"/>
                </a:cubicBezTo>
                <a:cubicBezTo>
                  <a:pt x="20900" y="17824"/>
                  <a:pt x="20732" y="17453"/>
                  <a:pt x="20547" y="17180"/>
                </a:cubicBezTo>
                <a:cubicBezTo>
                  <a:pt x="20314" y="16834"/>
                  <a:pt x="20062" y="16659"/>
                  <a:pt x="19810" y="16659"/>
                </a:cubicBezTo>
                <a:close/>
              </a:path>
            </a:pathLst>
          </a:custGeom>
        </p:spPr>
      </p:pic>
      <p:sp>
        <p:nvSpPr>
          <p:cNvPr id="2316" name="Build rounded corners"/>
          <p:cNvSpPr txBox="1"/>
          <p:nvPr/>
        </p:nvSpPr>
        <p:spPr>
          <a:xfrm>
            <a:off x="4240741" y="1866630"/>
            <a:ext cx="9265461"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Build rounded corners</a:t>
            </a:r>
          </a:p>
        </p:txBody>
      </p:sp>
      <p:sp>
        <p:nvSpPr>
          <p:cNvPr id="2317"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6294100" y="1974580"/>
            <a:ext cx="5311379"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a:t>
            </a:r>
          </a:p>
        </p:txBody>
      </p:sp>
      <p:sp>
        <p:nvSpPr>
          <p:cNvPr id="2318" name="Shape"/>
          <p:cNvSpPr/>
          <p:nvPr/>
        </p:nvSpPr>
        <p:spPr>
          <a:xfrm>
            <a:off x="2407153" y="1974580"/>
            <a:ext cx="1179414" cy="1270001"/>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315"/>
                                        </p:tgtEl>
                                        <p:attrNameLst>
                                          <p:attrName>style.visibility</p:attrName>
                                        </p:attrNameLst>
                                      </p:cBhvr>
                                      <p:to>
                                        <p:strVal val="visible"/>
                                      </p:to>
                                    </p:set>
                                    <p:anim calcmode="lin" valueType="num">
                                      <p:cBhvr>
                                        <p:cTn id="7" dur="1000" fill="hold"/>
                                        <p:tgtEl>
                                          <p:spTgt spid="2315"/>
                                        </p:tgtEl>
                                        <p:attrNameLst>
                                          <p:attrName>ppt_x</p:attrName>
                                        </p:attrNameLst>
                                      </p:cBhvr>
                                      <p:tavLst>
                                        <p:tav tm="0">
                                          <p:val>
                                            <p:strVal val="#ppt_x"/>
                                          </p:val>
                                        </p:tav>
                                        <p:tav tm="100000">
                                          <p:val>
                                            <p:strVal val="#ppt_x"/>
                                          </p:val>
                                        </p:tav>
                                      </p:tavLst>
                                    </p:anim>
                                    <p:anim calcmode="lin" valueType="num">
                                      <p:cBhvr>
                                        <p:cTn id="8" dur="1000" fill="hold"/>
                                        <p:tgtEl>
                                          <p:spTgt spid="2315"/>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318"/>
                                        </p:tgtEl>
                                        <p:attrNameLst>
                                          <p:attrName>style.visibility</p:attrName>
                                        </p:attrNameLst>
                                      </p:cBhvr>
                                      <p:to>
                                        <p:strVal val="visible"/>
                                      </p:to>
                                    </p:set>
                                    <p:anim calcmode="lin" valueType="num">
                                      <p:cBhvr>
                                        <p:cTn id="11" dur="1000" fill="hold"/>
                                        <p:tgtEl>
                                          <p:spTgt spid="2318"/>
                                        </p:tgtEl>
                                        <p:attrNameLst>
                                          <p:attrName>ppt_x</p:attrName>
                                        </p:attrNameLst>
                                      </p:cBhvr>
                                      <p:tavLst>
                                        <p:tav tm="0">
                                          <p:val>
                                            <p:strVal val="0-#ppt_w/2"/>
                                          </p:val>
                                        </p:tav>
                                        <p:tav tm="100000">
                                          <p:val>
                                            <p:strVal val="#ppt_x"/>
                                          </p:val>
                                        </p:tav>
                                      </p:tavLst>
                                    </p:anim>
                                    <p:anim calcmode="lin" valueType="num">
                                      <p:cBhvr>
                                        <p:cTn id="12" dur="1000" fill="hold"/>
                                        <p:tgtEl>
                                          <p:spTgt spid="23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5" grpId="1" animBg="1" advAuto="0"/>
      <p:bldP spid="2318" grpId="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5" name="Nice-and-Useful-Moving-Furniture-by-Nendo12-900x1348.jpg"/>
          <p:cNvPicPr>
            <a:picLocks noChangeAspect="1"/>
          </p:cNvPicPr>
          <p:nvPr/>
        </p:nvPicPr>
        <p:blipFill>
          <a:blip r:embed="rId2">
            <a:extLst>
              <a:ext uri="{28A0092B-C50C-407E-A947-70E740481C1C}">
                <a14:useLocalDpi xmlns:a14="http://schemas.microsoft.com/office/drawing/2010/main" val="0"/>
              </a:ext>
            </a:extLst>
          </a:blip>
          <a:srcRect t="25000" b="25000"/>
          <a:stretch/>
        </p:blipFill>
        <p:spPr>
          <a:xfrm>
            <a:off x="0" y="6858000"/>
            <a:ext cx="24384000" cy="685800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452" y="0"/>
                  <a:pt x="4131" y="2087"/>
                  <a:pt x="985" y="6159"/>
                </a:cubicBezTo>
                <a:cubicBezTo>
                  <a:pt x="653" y="6588"/>
                  <a:pt x="326" y="7046"/>
                  <a:pt x="0" y="7516"/>
                </a:cubicBezTo>
                <a:lnTo>
                  <a:pt x="0" y="21600"/>
                </a:lnTo>
                <a:lnTo>
                  <a:pt x="21600" y="21600"/>
                </a:lnTo>
                <a:lnTo>
                  <a:pt x="21600" y="7516"/>
                </a:lnTo>
                <a:cubicBezTo>
                  <a:pt x="21274" y="7046"/>
                  <a:pt x="20947" y="6588"/>
                  <a:pt x="20615" y="6159"/>
                </a:cubicBezTo>
                <a:cubicBezTo>
                  <a:pt x="17469" y="2087"/>
                  <a:pt x="14148" y="0"/>
                  <a:pt x="10800" y="0"/>
                </a:cubicBezTo>
                <a:close/>
              </a:path>
            </a:pathLst>
          </a:custGeom>
          <a:ln w="12700">
            <a:miter lim="400000"/>
          </a:ln>
        </p:spPr>
      </p:pic>
      <p:sp>
        <p:nvSpPr>
          <p:cNvPr id="2326" name="Single…"/>
          <p:cNvSpPr txBox="1"/>
          <p:nvPr/>
        </p:nvSpPr>
        <p:spPr>
          <a:xfrm>
            <a:off x="4240741" y="1866630"/>
            <a:ext cx="7951259"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Single</a:t>
            </a:r>
          </a:p>
          <a:p>
            <a:pPr>
              <a:lnSpc>
                <a:spcPct val="90000"/>
              </a:lnSpc>
              <a:defRPr sz="9000" spc="0">
                <a:latin typeface="+mn-lt"/>
                <a:ea typeface="+mn-ea"/>
                <a:cs typeface="+mn-cs"/>
                <a:sym typeface="Montserrat Bold"/>
              </a:defRPr>
            </a:pPr>
            <a:r>
              <a:t>photo </a:t>
            </a:r>
            <a:r>
              <a:rPr>
                <a:solidFill>
                  <a:srgbClr val="D5D5D5"/>
                </a:solidFill>
              </a:rPr>
              <a:t>showcase</a:t>
            </a:r>
          </a:p>
        </p:txBody>
      </p:sp>
      <p:sp>
        <p:nvSpPr>
          <p:cNvPr id="2327" name="Shape"/>
          <p:cNvSpPr/>
          <p:nvPr/>
        </p:nvSpPr>
        <p:spPr>
          <a:xfrm>
            <a:off x="2291731" y="197458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330" name="Group"/>
          <p:cNvGrpSpPr/>
          <p:nvPr/>
        </p:nvGrpSpPr>
        <p:grpSpPr>
          <a:xfrm>
            <a:off x="17901268" y="2923707"/>
            <a:ext cx="4191001" cy="2234848"/>
            <a:chOff x="0" y="0"/>
            <a:chExt cx="4191000" cy="2234847"/>
          </a:xfrm>
        </p:grpSpPr>
        <p:sp>
          <p:nvSpPr>
            <p:cNvPr id="2328" name="Insert title here"/>
            <p:cNvSpPr txBox="1"/>
            <p:nvPr/>
          </p:nvSpPr>
          <p:spPr>
            <a:xfrm>
              <a:off x="0" y="0"/>
              <a:ext cx="4191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329" name="Lorem ipsum dolor sit elit, consect loreretur adipiscing nisi aute. ipsum sit elit, Lorem ipsum dolor sit elit, Lorem ipsum dolor sit,"/>
            <p:cNvSpPr txBox="1"/>
            <p:nvPr/>
          </p:nvSpPr>
          <p:spPr>
            <a:xfrm>
              <a:off x="0" y="666397"/>
              <a:ext cx="4191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a:t>
              </a:r>
            </a:p>
          </p:txBody>
        </p:sp>
      </p:grpSp>
      <p:sp>
        <p:nvSpPr>
          <p:cNvPr id="2331" name="Shape"/>
          <p:cNvSpPr/>
          <p:nvPr/>
        </p:nvSpPr>
        <p:spPr>
          <a:xfrm>
            <a:off x="17901268" y="1974580"/>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334" name="Group"/>
          <p:cNvGrpSpPr/>
          <p:nvPr/>
        </p:nvGrpSpPr>
        <p:grpSpPr>
          <a:xfrm>
            <a:off x="12910103" y="2923707"/>
            <a:ext cx="4191001" cy="2634898"/>
            <a:chOff x="0" y="0"/>
            <a:chExt cx="4191000" cy="2634897"/>
          </a:xfrm>
        </p:grpSpPr>
        <p:sp>
          <p:nvSpPr>
            <p:cNvPr id="2332" name="Insert title here"/>
            <p:cNvSpPr txBox="1"/>
            <p:nvPr/>
          </p:nvSpPr>
          <p:spPr>
            <a:xfrm>
              <a:off x="0" y="0"/>
              <a:ext cx="4191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333" name="Lorem ipsum dolor sit elit, consect loreretur adipiscing nisi aute. ipsum sit elit, Lorem ipsum dolor sit elit, Lorem ipsum dolor sit, Lorem ipsum dolor sit elit, consect"/>
            <p:cNvSpPr txBox="1"/>
            <p:nvPr/>
          </p:nvSpPr>
          <p:spPr>
            <a:xfrm>
              <a:off x="0" y="666397"/>
              <a:ext cx="4191000"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Lorem ipsum dolor sit elit, consect</a:t>
              </a:r>
            </a:p>
          </p:txBody>
        </p:sp>
      </p:grpSp>
      <p:sp>
        <p:nvSpPr>
          <p:cNvPr id="2335" name="Shape"/>
          <p:cNvSpPr/>
          <p:nvPr/>
        </p:nvSpPr>
        <p:spPr>
          <a:xfrm>
            <a:off x="12910103" y="1974580"/>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325"/>
                                        </p:tgtEl>
                                        <p:attrNameLst>
                                          <p:attrName>style.visibility</p:attrName>
                                        </p:attrNameLst>
                                      </p:cBhvr>
                                      <p:to>
                                        <p:strVal val="visible"/>
                                      </p:to>
                                    </p:set>
                                    <p:anim calcmode="lin" valueType="num">
                                      <p:cBhvr>
                                        <p:cTn id="7" dur="1000" fill="hold"/>
                                        <p:tgtEl>
                                          <p:spTgt spid="2325"/>
                                        </p:tgtEl>
                                        <p:attrNameLst>
                                          <p:attrName>ppt_x</p:attrName>
                                        </p:attrNameLst>
                                      </p:cBhvr>
                                      <p:tavLst>
                                        <p:tav tm="0">
                                          <p:val>
                                            <p:strVal val="#ppt_x"/>
                                          </p:val>
                                        </p:tav>
                                        <p:tav tm="100000">
                                          <p:val>
                                            <p:strVal val="#ppt_x"/>
                                          </p:val>
                                        </p:tav>
                                      </p:tavLst>
                                    </p:anim>
                                    <p:anim calcmode="lin" valueType="num">
                                      <p:cBhvr>
                                        <p:cTn id="8" dur="1000" fill="hold"/>
                                        <p:tgtEl>
                                          <p:spTgt spid="2325"/>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327"/>
                                        </p:tgtEl>
                                        <p:attrNameLst>
                                          <p:attrName>style.visibility</p:attrName>
                                        </p:attrNameLst>
                                      </p:cBhvr>
                                      <p:to>
                                        <p:strVal val="visible"/>
                                      </p:to>
                                    </p:set>
                                    <p:anim calcmode="lin" valueType="num">
                                      <p:cBhvr>
                                        <p:cTn id="11" dur="1000" fill="hold"/>
                                        <p:tgtEl>
                                          <p:spTgt spid="2327"/>
                                        </p:tgtEl>
                                        <p:attrNameLst>
                                          <p:attrName>ppt_x</p:attrName>
                                        </p:attrNameLst>
                                      </p:cBhvr>
                                      <p:tavLst>
                                        <p:tav tm="0">
                                          <p:val>
                                            <p:strVal val="0-#ppt_w/2"/>
                                          </p:val>
                                        </p:tav>
                                        <p:tav tm="100000">
                                          <p:val>
                                            <p:strVal val="#ppt_x"/>
                                          </p:val>
                                        </p:tav>
                                      </p:tavLst>
                                    </p:anim>
                                    <p:anim calcmode="lin" valueType="num">
                                      <p:cBhvr>
                                        <p:cTn id="12" dur="1000" fill="hold"/>
                                        <p:tgtEl>
                                          <p:spTgt spid="2327"/>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2334"/>
                                        </p:tgtEl>
                                        <p:attrNameLst>
                                          <p:attrName>style.visibility</p:attrName>
                                        </p:attrNameLst>
                                      </p:cBhvr>
                                      <p:to>
                                        <p:strVal val="visible"/>
                                      </p:to>
                                    </p:set>
                                    <p:anim calcmode="lin" valueType="num">
                                      <p:cBhvr>
                                        <p:cTn id="15" dur="1000" fill="hold"/>
                                        <p:tgtEl>
                                          <p:spTgt spid="2334"/>
                                        </p:tgtEl>
                                        <p:attrNameLst>
                                          <p:attrName>ppt_x</p:attrName>
                                        </p:attrNameLst>
                                      </p:cBhvr>
                                      <p:tavLst>
                                        <p:tav tm="0">
                                          <p:val>
                                            <p:strVal val="1+#ppt_w/2"/>
                                          </p:val>
                                        </p:tav>
                                        <p:tav tm="100000">
                                          <p:val>
                                            <p:strVal val="#ppt_x"/>
                                          </p:val>
                                        </p:tav>
                                      </p:tavLst>
                                    </p:anim>
                                    <p:anim calcmode="lin" valueType="num">
                                      <p:cBhvr>
                                        <p:cTn id="16" dur="1000" fill="hold"/>
                                        <p:tgtEl>
                                          <p:spTgt spid="2334"/>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2330"/>
                                        </p:tgtEl>
                                        <p:attrNameLst>
                                          <p:attrName>style.visibility</p:attrName>
                                        </p:attrNameLst>
                                      </p:cBhvr>
                                      <p:to>
                                        <p:strVal val="visible"/>
                                      </p:to>
                                    </p:set>
                                    <p:anim calcmode="lin" valueType="num">
                                      <p:cBhvr>
                                        <p:cTn id="19" dur="1000" fill="hold"/>
                                        <p:tgtEl>
                                          <p:spTgt spid="2330"/>
                                        </p:tgtEl>
                                        <p:attrNameLst>
                                          <p:attrName>ppt_x</p:attrName>
                                        </p:attrNameLst>
                                      </p:cBhvr>
                                      <p:tavLst>
                                        <p:tav tm="0">
                                          <p:val>
                                            <p:strVal val="1+#ppt_w/2"/>
                                          </p:val>
                                        </p:tav>
                                        <p:tav tm="100000">
                                          <p:val>
                                            <p:strVal val="#ppt_x"/>
                                          </p:val>
                                        </p:tav>
                                      </p:tavLst>
                                    </p:anim>
                                    <p:anim calcmode="lin" valueType="num">
                                      <p:cBhvr>
                                        <p:cTn id="20" dur="1000" fill="hold"/>
                                        <p:tgtEl>
                                          <p:spTgt spid="23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 grpId="1" animBg="1" advAuto="0"/>
      <p:bldP spid="2327" grpId="2" animBg="1" advAuto="0"/>
      <p:bldP spid="2330" grpId="4" animBg="1" advAuto="0"/>
      <p:bldP spid="2334" grpId="3"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7" name="photo-1467503508472-2b93d23f9c59.jpeg"/>
          <p:cNvPicPr>
            <a:picLocks noChangeAspect="1"/>
          </p:cNvPicPr>
          <p:nvPr/>
        </p:nvPicPr>
        <p:blipFill>
          <a:blip r:embed="rId2">
            <a:extLst>
              <a:ext uri="{28A0092B-C50C-407E-A947-70E740481C1C}">
                <a14:useLocalDpi xmlns:a14="http://schemas.microsoft.com/office/drawing/2010/main" val="0"/>
              </a:ext>
            </a:extLst>
          </a:blip>
          <a:srcRect l="24004" r="24004"/>
          <a:stretch/>
        </p:blipFill>
        <p:spPr>
          <a:xfrm>
            <a:off x="0" y="-1"/>
            <a:ext cx="12677775" cy="13716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51"/>
                </a:lnTo>
                <a:lnTo>
                  <a:pt x="9766" y="1751"/>
                </a:lnTo>
                <a:cubicBezTo>
                  <a:pt x="10794" y="1751"/>
                  <a:pt x="11627" y="981"/>
                  <a:pt x="11627" y="31"/>
                </a:cubicBezTo>
                <a:cubicBezTo>
                  <a:pt x="11627" y="21"/>
                  <a:pt x="11626" y="10"/>
                  <a:pt x="11626" y="0"/>
                </a:cubicBezTo>
                <a:lnTo>
                  <a:pt x="0" y="0"/>
                </a:lnTo>
                <a:close/>
                <a:moveTo>
                  <a:pt x="0" y="1901"/>
                </a:moveTo>
                <a:lnTo>
                  <a:pt x="0" y="5341"/>
                </a:lnTo>
                <a:lnTo>
                  <a:pt x="15203" y="5341"/>
                </a:lnTo>
                <a:cubicBezTo>
                  <a:pt x="16231" y="5341"/>
                  <a:pt x="17064" y="4571"/>
                  <a:pt x="17064" y="3621"/>
                </a:cubicBezTo>
                <a:cubicBezTo>
                  <a:pt x="17064" y="2671"/>
                  <a:pt x="16231" y="1901"/>
                  <a:pt x="15203" y="1901"/>
                </a:cubicBezTo>
                <a:lnTo>
                  <a:pt x="0" y="1901"/>
                </a:lnTo>
                <a:close/>
                <a:moveTo>
                  <a:pt x="0" y="5491"/>
                </a:moveTo>
                <a:lnTo>
                  <a:pt x="0" y="8931"/>
                </a:lnTo>
                <a:lnTo>
                  <a:pt x="17968" y="8931"/>
                </a:lnTo>
                <a:cubicBezTo>
                  <a:pt x="18996" y="8931"/>
                  <a:pt x="19828" y="8160"/>
                  <a:pt x="19828" y="7210"/>
                </a:cubicBezTo>
                <a:cubicBezTo>
                  <a:pt x="19828" y="6260"/>
                  <a:pt x="18996" y="5491"/>
                  <a:pt x="17968" y="5491"/>
                </a:cubicBezTo>
                <a:lnTo>
                  <a:pt x="0" y="5491"/>
                </a:lnTo>
                <a:close/>
                <a:moveTo>
                  <a:pt x="0" y="9080"/>
                </a:moveTo>
                <a:lnTo>
                  <a:pt x="0" y="12520"/>
                </a:lnTo>
                <a:lnTo>
                  <a:pt x="16752" y="12520"/>
                </a:lnTo>
                <a:cubicBezTo>
                  <a:pt x="17779" y="12520"/>
                  <a:pt x="18612" y="11749"/>
                  <a:pt x="18612" y="10799"/>
                </a:cubicBezTo>
                <a:cubicBezTo>
                  <a:pt x="18612" y="9850"/>
                  <a:pt x="17779" y="9080"/>
                  <a:pt x="16752" y="9080"/>
                </a:cubicBezTo>
                <a:lnTo>
                  <a:pt x="0" y="9080"/>
                </a:lnTo>
                <a:close/>
                <a:moveTo>
                  <a:pt x="0" y="12669"/>
                </a:moveTo>
                <a:lnTo>
                  <a:pt x="0" y="16109"/>
                </a:lnTo>
                <a:lnTo>
                  <a:pt x="19739" y="16109"/>
                </a:lnTo>
                <a:cubicBezTo>
                  <a:pt x="20767" y="16109"/>
                  <a:pt x="21600" y="15340"/>
                  <a:pt x="21600" y="14390"/>
                </a:cubicBezTo>
                <a:cubicBezTo>
                  <a:pt x="21600" y="13440"/>
                  <a:pt x="20767" y="12669"/>
                  <a:pt x="19739" y="12669"/>
                </a:cubicBezTo>
                <a:lnTo>
                  <a:pt x="0" y="12669"/>
                </a:lnTo>
                <a:close/>
                <a:moveTo>
                  <a:pt x="0" y="16259"/>
                </a:moveTo>
                <a:lnTo>
                  <a:pt x="0" y="19699"/>
                </a:lnTo>
                <a:lnTo>
                  <a:pt x="15021" y="19699"/>
                </a:lnTo>
                <a:cubicBezTo>
                  <a:pt x="16049" y="19699"/>
                  <a:pt x="16881" y="18929"/>
                  <a:pt x="16882" y="17979"/>
                </a:cubicBezTo>
                <a:cubicBezTo>
                  <a:pt x="16882" y="17030"/>
                  <a:pt x="16049" y="16260"/>
                  <a:pt x="15021" y="16259"/>
                </a:cubicBezTo>
                <a:lnTo>
                  <a:pt x="0" y="16259"/>
                </a:lnTo>
                <a:close/>
                <a:moveTo>
                  <a:pt x="0" y="19849"/>
                </a:moveTo>
                <a:lnTo>
                  <a:pt x="0" y="21600"/>
                </a:lnTo>
                <a:lnTo>
                  <a:pt x="8717" y="21600"/>
                </a:lnTo>
                <a:cubicBezTo>
                  <a:pt x="8718" y="21590"/>
                  <a:pt x="8719" y="21579"/>
                  <a:pt x="8719" y="21569"/>
                </a:cubicBezTo>
                <a:cubicBezTo>
                  <a:pt x="8719" y="20619"/>
                  <a:pt x="7885" y="19849"/>
                  <a:pt x="6858" y="19849"/>
                </a:cubicBezTo>
                <a:lnTo>
                  <a:pt x="0" y="19849"/>
                </a:lnTo>
                <a:close/>
              </a:path>
            </a:pathLst>
          </a:custGeom>
          <a:ln w="12700">
            <a:miter lim="400000"/>
          </a:ln>
        </p:spPr>
      </p:pic>
      <p:grpSp>
        <p:nvGrpSpPr>
          <p:cNvPr id="2340" name="Group"/>
          <p:cNvGrpSpPr/>
          <p:nvPr/>
        </p:nvGrpSpPr>
        <p:grpSpPr>
          <a:xfrm>
            <a:off x="15811090" y="5755806"/>
            <a:ext cx="6460382" cy="4710490"/>
            <a:chOff x="0" y="0"/>
            <a:chExt cx="6460380" cy="4710488"/>
          </a:xfrm>
        </p:grpSpPr>
        <p:sp>
          <p:nvSpPr>
            <p:cNvPr id="2338" name="Building rounded corners"/>
            <p:cNvSpPr txBox="1"/>
            <p:nvPr/>
          </p:nvSpPr>
          <p:spPr>
            <a:xfrm>
              <a:off x="0" y="697288"/>
              <a:ext cx="6460381" cy="4013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Building rounded corners</a:t>
              </a:r>
            </a:p>
          </p:txBody>
        </p:sp>
        <p:sp>
          <p:nvSpPr>
            <p:cNvPr id="2339" name="Image slide"/>
            <p:cNvSpPr txBox="1"/>
            <p:nvPr/>
          </p:nvSpPr>
          <p:spPr>
            <a:xfrm>
              <a:off x="0" y="0"/>
              <a:ext cx="6460381"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Image slide</a:t>
              </a:r>
            </a:p>
          </p:txBody>
        </p:sp>
      </p:grpSp>
      <p:sp>
        <p:nvSpPr>
          <p:cNvPr id="2341" name="Shape"/>
          <p:cNvSpPr/>
          <p:nvPr/>
        </p:nvSpPr>
        <p:spPr>
          <a:xfrm rot="5400000">
            <a:off x="15858036" y="3845091"/>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afterEffect">
                                  <p:stCondLst>
                                    <p:cond delay="0"/>
                                  </p:stCondLst>
                                  <p:iterate>
                                    <p:tmAbs val="0"/>
                                  </p:iterate>
                                  <p:childTnLst>
                                    <p:set>
                                      <p:cBhvr>
                                        <p:cTn id="6" fill="hold"/>
                                        <p:tgtEl>
                                          <p:spTgt spid="2337"/>
                                        </p:tgtEl>
                                        <p:attrNameLst>
                                          <p:attrName>style.visibility</p:attrName>
                                        </p:attrNameLst>
                                      </p:cBhvr>
                                      <p:to>
                                        <p:strVal val="visible"/>
                                      </p:to>
                                    </p:set>
                                    <p:anim calcmode="lin" valueType="num">
                                      <p:cBhvr>
                                        <p:cTn id="7" dur="1000" fill="hold"/>
                                        <p:tgtEl>
                                          <p:spTgt spid="2337"/>
                                        </p:tgtEl>
                                        <p:attrNameLst>
                                          <p:attrName>ppt_x</p:attrName>
                                        </p:attrNameLst>
                                      </p:cBhvr>
                                      <p:tavLst>
                                        <p:tav tm="0">
                                          <p:val>
                                            <p:strVal val="0-#ppt_w/2"/>
                                          </p:val>
                                        </p:tav>
                                        <p:tav tm="100000">
                                          <p:val>
                                            <p:strVal val="#ppt_x"/>
                                          </p:val>
                                        </p:tav>
                                      </p:tavLst>
                                    </p:anim>
                                    <p:anim calcmode="lin" valueType="num">
                                      <p:cBhvr>
                                        <p:cTn id="8" dur="1000" fill="hold"/>
                                        <p:tgtEl>
                                          <p:spTgt spid="2337"/>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341"/>
                                        </p:tgtEl>
                                        <p:attrNameLst>
                                          <p:attrName>style.visibility</p:attrName>
                                        </p:attrNameLst>
                                      </p:cBhvr>
                                      <p:to>
                                        <p:strVal val="visible"/>
                                      </p:to>
                                    </p:set>
                                    <p:anim calcmode="lin" valueType="num">
                                      <p:cBhvr>
                                        <p:cTn id="11" dur="1000" fill="hold"/>
                                        <p:tgtEl>
                                          <p:spTgt spid="2341"/>
                                        </p:tgtEl>
                                        <p:attrNameLst>
                                          <p:attrName>ppt_x</p:attrName>
                                        </p:attrNameLst>
                                      </p:cBhvr>
                                      <p:tavLst>
                                        <p:tav tm="0">
                                          <p:val>
                                            <p:strVal val="#ppt_x"/>
                                          </p:val>
                                        </p:tav>
                                        <p:tav tm="100000">
                                          <p:val>
                                            <p:strVal val="#ppt_x"/>
                                          </p:val>
                                        </p:tav>
                                      </p:tavLst>
                                    </p:anim>
                                    <p:anim calcmode="lin" valueType="num">
                                      <p:cBhvr>
                                        <p:cTn id="12" dur="1000" fill="hold"/>
                                        <p:tgtEl>
                                          <p:spTgt spid="23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1" animBg="1" advAuto="0"/>
      <p:bldP spid="2341"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a:extLst>
            <a:ext uri="{FF2B5EF4-FFF2-40B4-BE49-F238E27FC236}">
              <a16:creationId xmlns:a16="http://schemas.microsoft.com/office/drawing/2014/main" id="{3172EF94-362C-A5CB-6AEF-54F0C0AE3BDC}"/>
            </a:ext>
          </a:extLst>
        </p:cNvPr>
        <p:cNvGrpSpPr/>
        <p:nvPr/>
      </p:nvGrpSpPr>
      <p:grpSpPr>
        <a:xfrm>
          <a:off x="0" y="0"/>
          <a:ext cx="0" cy="0"/>
          <a:chOff x="0" y="0"/>
          <a:chExt cx="0" cy="0"/>
        </a:xfrm>
      </p:grpSpPr>
      <p:grpSp>
        <p:nvGrpSpPr>
          <p:cNvPr id="106" name="Group">
            <a:extLst>
              <a:ext uri="{FF2B5EF4-FFF2-40B4-BE49-F238E27FC236}">
                <a16:creationId xmlns:a16="http://schemas.microsoft.com/office/drawing/2014/main" id="{715E76A1-20A0-78A3-8515-63006BD70588}"/>
              </a:ext>
            </a:extLst>
          </p:cNvPr>
          <p:cNvGrpSpPr/>
          <p:nvPr/>
        </p:nvGrpSpPr>
        <p:grpSpPr>
          <a:xfrm>
            <a:off x="2753469" y="-1"/>
            <a:ext cx="21630533" cy="13716002"/>
            <a:chOff x="0" y="-1"/>
            <a:chExt cx="21630532" cy="13716002"/>
          </a:xfrm>
        </p:grpSpPr>
        <p:grpSp>
          <p:nvGrpSpPr>
            <p:cNvPr id="108" name="Group">
              <a:extLst>
                <a:ext uri="{FF2B5EF4-FFF2-40B4-BE49-F238E27FC236}">
                  <a16:creationId xmlns:a16="http://schemas.microsoft.com/office/drawing/2014/main" id="{52295558-D8D2-9AAC-7479-5ED09EFFCA8B}"/>
                </a:ext>
              </a:extLst>
            </p:cNvPr>
            <p:cNvGrpSpPr/>
            <p:nvPr/>
          </p:nvGrpSpPr>
          <p:grpSpPr>
            <a:xfrm>
              <a:off x="0" y="2937325"/>
              <a:ext cx="10620894" cy="8116357"/>
              <a:chOff x="0" y="778967"/>
              <a:chExt cx="10620893" cy="8116354"/>
            </a:xfrm>
          </p:grpSpPr>
          <p:sp>
            <p:nvSpPr>
              <p:cNvPr id="122" name="Need any support?…">
                <a:extLst>
                  <a:ext uri="{FF2B5EF4-FFF2-40B4-BE49-F238E27FC236}">
                    <a16:creationId xmlns:a16="http://schemas.microsoft.com/office/drawing/2014/main" id="{C34EF00B-4656-55C6-3657-D53889CB8723}"/>
                  </a:ext>
                </a:extLst>
              </p:cNvPr>
              <p:cNvSpPr/>
              <p:nvPr/>
            </p:nvSpPr>
            <p:spPr>
              <a:xfrm>
                <a:off x="0" y="7921465"/>
                <a:ext cx="4882343" cy="9738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defRPr sz="2000" spc="59">
                    <a:latin typeface="Montserrat Regular"/>
                    <a:ea typeface="Montserrat Regular"/>
                    <a:cs typeface="Montserrat Regular"/>
                    <a:sym typeface="Montserrat Regular"/>
                  </a:defRPr>
                </a:pPr>
                <a:r>
                  <a:rPr dirty="0">
                    <a:solidFill>
                      <a:schemeClr val="bg1"/>
                    </a:solidFill>
                  </a:rPr>
                  <a:t>Need any support?</a:t>
                </a:r>
              </a:p>
              <a:p>
                <a:pPr>
                  <a:defRPr sz="2000" spc="59">
                    <a:latin typeface="Montserrat Regular"/>
                    <a:ea typeface="Montserrat Regular"/>
                    <a:cs typeface="Montserrat Regular"/>
                    <a:sym typeface="Montserrat Regular"/>
                  </a:defRPr>
                </a:pPr>
                <a:r>
                  <a:rPr dirty="0">
                    <a:solidFill>
                      <a:schemeClr val="bg1"/>
                    </a:solidFill>
                  </a:rPr>
                  <a:t>Feel free to contact us</a:t>
                </a:r>
              </a:p>
            </p:txBody>
          </p:sp>
          <p:sp>
            <p:nvSpPr>
              <p:cNvPr id="123" name="HOW TO CHANGE…">
                <a:extLst>
                  <a:ext uri="{FF2B5EF4-FFF2-40B4-BE49-F238E27FC236}">
                    <a16:creationId xmlns:a16="http://schemas.microsoft.com/office/drawing/2014/main" id="{8588FFBC-D391-7934-9B52-319A344FF6C6}"/>
                  </a:ext>
                </a:extLst>
              </p:cNvPr>
              <p:cNvSpPr/>
              <p:nvPr/>
            </p:nvSpPr>
            <p:spPr>
              <a:xfrm>
                <a:off x="0" y="778967"/>
                <a:ext cx="10620893" cy="8720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spAutoFit/>
              </a:bodyPr>
              <a:lstStyle/>
              <a:p>
                <a:pPr>
                  <a:lnSpc>
                    <a:spcPct val="100000"/>
                  </a:lnSpc>
                  <a:defRPr sz="5000" cap="all" spc="0">
                    <a:latin typeface="Montserrat ExtraBold"/>
                    <a:ea typeface="Montserrat ExtraBold"/>
                    <a:cs typeface="Montserrat ExtraBold"/>
                    <a:sym typeface="Montserrat ExtraBold"/>
                  </a:defRPr>
                </a:pPr>
                <a:r>
                  <a:rPr lang="en-US" dirty="0">
                    <a:solidFill>
                      <a:schemeClr val="bg1"/>
                    </a:solidFill>
                  </a:rPr>
                  <a:t>COLOR CHOICES</a:t>
                </a:r>
              </a:p>
            </p:txBody>
          </p:sp>
          <p:grpSp>
            <p:nvGrpSpPr>
              <p:cNvPr id="124" name="Group">
                <a:extLst>
                  <a:ext uri="{FF2B5EF4-FFF2-40B4-BE49-F238E27FC236}">
                    <a16:creationId xmlns:a16="http://schemas.microsoft.com/office/drawing/2014/main" id="{01278184-4026-B30A-DF77-5EBC4E8DB98C}"/>
                  </a:ext>
                </a:extLst>
              </p:cNvPr>
              <p:cNvGrpSpPr/>
              <p:nvPr/>
            </p:nvGrpSpPr>
            <p:grpSpPr>
              <a:xfrm>
                <a:off x="0" y="2430761"/>
                <a:ext cx="619461" cy="619461"/>
                <a:chOff x="0" y="0"/>
                <a:chExt cx="619460" cy="619460"/>
              </a:xfrm>
            </p:grpSpPr>
            <p:sp>
              <p:nvSpPr>
                <p:cNvPr id="132" name="Circle">
                  <a:extLst>
                    <a:ext uri="{FF2B5EF4-FFF2-40B4-BE49-F238E27FC236}">
                      <a16:creationId xmlns:a16="http://schemas.microsoft.com/office/drawing/2014/main" id="{711CAC92-9CE2-5928-65C4-CF887EC39DFC}"/>
                    </a:ext>
                  </a:extLst>
                </p:cNvPr>
                <p:cNvSpPr/>
                <p:nvPr/>
              </p:nvSpPr>
              <p:spPr>
                <a:xfrm>
                  <a:off x="0" y="0"/>
                  <a:ext cx="619460" cy="619460"/>
                </a:xfrm>
                <a:prstGeom prst="ellipse">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3" name="1">
                  <a:extLst>
                    <a:ext uri="{FF2B5EF4-FFF2-40B4-BE49-F238E27FC236}">
                      <a16:creationId xmlns:a16="http://schemas.microsoft.com/office/drawing/2014/main" id="{DBF70F14-2E0E-65AA-5A43-E7E1B10EE4A0}"/>
                    </a:ext>
                  </a:extLst>
                </p:cNvPr>
                <p:cNvSpPr/>
                <p:nvPr/>
              </p:nvSpPr>
              <p:spPr>
                <a:xfrm>
                  <a:off x="53676" y="66073"/>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1</a:t>
                  </a:r>
                </a:p>
              </p:txBody>
            </p:sp>
          </p:grpSp>
          <p:grpSp>
            <p:nvGrpSpPr>
              <p:cNvPr id="125" name="Group">
                <a:extLst>
                  <a:ext uri="{FF2B5EF4-FFF2-40B4-BE49-F238E27FC236}">
                    <a16:creationId xmlns:a16="http://schemas.microsoft.com/office/drawing/2014/main" id="{FB1FB318-04A8-5A90-B24A-6581DF352BBE}"/>
                  </a:ext>
                </a:extLst>
              </p:cNvPr>
              <p:cNvGrpSpPr/>
              <p:nvPr/>
            </p:nvGrpSpPr>
            <p:grpSpPr>
              <a:xfrm>
                <a:off x="0" y="3556154"/>
                <a:ext cx="619461" cy="619461"/>
                <a:chOff x="0" y="-329704"/>
                <a:chExt cx="619460" cy="619460"/>
              </a:xfrm>
            </p:grpSpPr>
            <p:sp>
              <p:nvSpPr>
                <p:cNvPr id="130" name="Circle">
                  <a:extLst>
                    <a:ext uri="{FF2B5EF4-FFF2-40B4-BE49-F238E27FC236}">
                      <a16:creationId xmlns:a16="http://schemas.microsoft.com/office/drawing/2014/main" id="{8B5C28BE-26AD-8D0A-583B-57DEAF5BBCBA}"/>
                    </a:ext>
                  </a:extLst>
                </p:cNvPr>
                <p:cNvSpPr/>
                <p:nvPr/>
              </p:nvSpPr>
              <p:spPr>
                <a:xfrm>
                  <a:off x="0" y="-329704"/>
                  <a:ext cx="619460" cy="619460"/>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31" name="2">
                  <a:extLst>
                    <a:ext uri="{FF2B5EF4-FFF2-40B4-BE49-F238E27FC236}">
                      <a16:creationId xmlns:a16="http://schemas.microsoft.com/office/drawing/2014/main" id="{32593E5E-BD88-9465-3B70-3AD40FBCB96A}"/>
                    </a:ext>
                  </a:extLst>
                </p:cNvPr>
                <p:cNvSpPr/>
                <p:nvPr/>
              </p:nvSpPr>
              <p:spPr>
                <a:xfrm>
                  <a:off x="53676" y="-263632"/>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2</a:t>
                  </a:r>
                </a:p>
              </p:txBody>
            </p:sp>
          </p:grpSp>
          <p:grpSp>
            <p:nvGrpSpPr>
              <p:cNvPr id="126" name="Group">
                <a:extLst>
                  <a:ext uri="{FF2B5EF4-FFF2-40B4-BE49-F238E27FC236}">
                    <a16:creationId xmlns:a16="http://schemas.microsoft.com/office/drawing/2014/main" id="{B6BD769E-9A3E-CDCF-085D-53D89E1579AA}"/>
                  </a:ext>
                </a:extLst>
              </p:cNvPr>
              <p:cNvGrpSpPr/>
              <p:nvPr/>
            </p:nvGrpSpPr>
            <p:grpSpPr>
              <a:xfrm>
                <a:off x="0" y="4577721"/>
                <a:ext cx="619461" cy="619461"/>
                <a:chOff x="0" y="-369533"/>
                <a:chExt cx="619460" cy="619460"/>
              </a:xfrm>
            </p:grpSpPr>
            <p:sp>
              <p:nvSpPr>
                <p:cNvPr id="128" name="Circle">
                  <a:extLst>
                    <a:ext uri="{FF2B5EF4-FFF2-40B4-BE49-F238E27FC236}">
                      <a16:creationId xmlns:a16="http://schemas.microsoft.com/office/drawing/2014/main" id="{7B818DE5-1342-2FFB-1F04-1978E5CCCCA1}"/>
                    </a:ext>
                  </a:extLst>
                </p:cNvPr>
                <p:cNvSpPr/>
                <p:nvPr/>
              </p:nvSpPr>
              <p:spPr>
                <a:xfrm>
                  <a:off x="0" y="-369533"/>
                  <a:ext cx="619460" cy="619460"/>
                </a:xfrm>
                <a:prstGeom prst="ellipse">
                  <a:avLst/>
                </a:prstGeom>
                <a:solidFill>
                  <a:schemeClr val="tx1"/>
                </a:solidFill>
                <a:ln w="12700" cap="flat">
                  <a:noFill/>
                  <a:miter lim="400000"/>
                </a:ln>
                <a:effectLst/>
              </p:spPr>
              <p:txBody>
                <a:bodyPr wrap="square" lIns="38100" tIns="38100" rIns="38100" bIns="381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29" name="3">
                  <a:extLst>
                    <a:ext uri="{FF2B5EF4-FFF2-40B4-BE49-F238E27FC236}">
                      <a16:creationId xmlns:a16="http://schemas.microsoft.com/office/drawing/2014/main" id="{17F6C1B7-9B59-44A7-0202-2A54128BAEC0}"/>
                    </a:ext>
                  </a:extLst>
                </p:cNvPr>
                <p:cNvSpPr/>
                <p:nvPr/>
              </p:nvSpPr>
              <p:spPr>
                <a:xfrm>
                  <a:off x="53676" y="-303459"/>
                  <a:ext cx="526874" cy="48731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r>
                    <a:rPr dirty="0">
                      <a:solidFill>
                        <a:schemeClr val="bg1"/>
                      </a:solidFill>
                    </a:rPr>
                    <a:t>3</a:t>
                  </a:r>
                </a:p>
              </p:txBody>
            </p:sp>
          </p:grpSp>
          <p:sp>
            <p:nvSpPr>
              <p:cNvPr id="127" name="Select and Right Click…">
                <a:extLst>
                  <a:ext uri="{FF2B5EF4-FFF2-40B4-BE49-F238E27FC236}">
                    <a16:creationId xmlns:a16="http://schemas.microsoft.com/office/drawing/2014/main" id="{AB38A135-225E-2626-58CA-B9BEF0F270EE}"/>
                  </a:ext>
                </a:extLst>
              </p:cNvPr>
              <p:cNvSpPr/>
              <p:nvPr/>
            </p:nvSpPr>
            <p:spPr>
              <a:xfrm>
                <a:off x="1205241" y="2537290"/>
                <a:ext cx="8505316" cy="25819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Accent Color</a:t>
                </a:r>
                <a:endParaRPr dirty="0">
                  <a:solidFill>
                    <a:schemeClr val="bg1"/>
                  </a:solidFill>
                </a:endParaRPr>
              </a:p>
              <a:p>
                <a:pPr>
                  <a:lnSpc>
                    <a:spcPct val="200000"/>
                  </a:lnSpc>
                  <a:defRPr sz="2000" spc="59">
                    <a:latin typeface="Montserrat Regular"/>
                    <a:ea typeface="Montserrat Regular"/>
                    <a:cs typeface="Montserrat Regular"/>
                    <a:sym typeface="Montserrat Regular"/>
                  </a:defRPr>
                </a:pPr>
                <a:endParaRPr dirty="0">
                  <a:solidFill>
                    <a:schemeClr val="bg1"/>
                  </a:solidFill>
                </a:endParaRPr>
              </a:p>
              <a:p>
                <a:pPr>
                  <a:lnSpc>
                    <a:spcPct val="140000"/>
                  </a:lnSpc>
                  <a:defRPr sz="2000" spc="59">
                    <a:latin typeface="Montserrat Regular"/>
                    <a:ea typeface="Montserrat Regular"/>
                    <a:cs typeface="Montserrat Regular"/>
                    <a:sym typeface="Montserrat Regular"/>
                  </a:defRPr>
                </a:pPr>
                <a:r>
                  <a:rPr lang="en-US" dirty="0">
                    <a:solidFill>
                      <a:schemeClr val="bg1"/>
                    </a:solidFill>
                  </a:rPr>
                  <a:t>Secondary Color</a:t>
                </a:r>
                <a:endParaRPr dirty="0">
                  <a:solidFill>
                    <a:schemeClr val="bg1"/>
                  </a:solidFill>
                  <a:latin typeface="+mn-lt"/>
                  <a:ea typeface="+mn-ea"/>
                  <a:cs typeface="+mn-cs"/>
                  <a:sym typeface="Montserrat Bold"/>
                </a:endParaRPr>
              </a:p>
              <a:p>
                <a:pPr algn="just">
                  <a:lnSpc>
                    <a:spcPct val="200000"/>
                  </a:lnSpc>
                  <a:defRPr sz="2000" spc="59">
                    <a:latin typeface="Montserrat Regular"/>
                    <a:ea typeface="Montserrat Regular"/>
                    <a:cs typeface="Montserrat Regular"/>
                    <a:sym typeface="Montserrat Regular"/>
                  </a:defRPr>
                </a:pPr>
                <a:endParaRPr dirty="0">
                  <a:solidFill>
                    <a:schemeClr val="bg1"/>
                  </a:solidFill>
                  <a:latin typeface="+mn-lt"/>
                  <a:ea typeface="+mn-ea"/>
                  <a:cs typeface="+mn-cs"/>
                  <a:sym typeface="Montserrat Bold"/>
                </a:endParaRPr>
              </a:p>
              <a:p>
                <a:pPr algn="just">
                  <a:lnSpc>
                    <a:spcPct val="140000"/>
                  </a:lnSpc>
                  <a:defRPr sz="2000" spc="59">
                    <a:latin typeface="Montserrat Regular"/>
                    <a:ea typeface="Montserrat Regular"/>
                    <a:cs typeface="Montserrat Regular"/>
                    <a:sym typeface="Montserrat Regular"/>
                  </a:defRPr>
                </a:pPr>
                <a:r>
                  <a:rPr lang="en-US" dirty="0">
                    <a:solidFill>
                      <a:schemeClr val="bg1"/>
                    </a:solidFill>
                  </a:rPr>
                  <a:t>Tertiary</a:t>
                </a:r>
                <a:endParaRPr dirty="0">
                  <a:solidFill>
                    <a:schemeClr val="bg1"/>
                  </a:solidFill>
                </a:endParaRPr>
              </a:p>
            </p:txBody>
          </p:sp>
        </p:grpSp>
        <p:sp>
          <p:nvSpPr>
            <p:cNvPr id="110" name="Rectangle">
              <a:extLst>
                <a:ext uri="{FF2B5EF4-FFF2-40B4-BE49-F238E27FC236}">
                  <a16:creationId xmlns:a16="http://schemas.microsoft.com/office/drawing/2014/main" id="{10A69E04-9C0D-A4D3-20E9-58EF674EDFA7}"/>
                </a:ext>
              </a:extLst>
            </p:cNvPr>
            <p:cNvSpPr/>
            <p:nvPr/>
          </p:nvSpPr>
          <p:spPr>
            <a:xfrm rot="16200000">
              <a:off x="12058057" y="5177987"/>
              <a:ext cx="13716001" cy="3360026"/>
            </a:xfrm>
            <a:prstGeom prst="rect">
              <a:avLst/>
            </a:prstGeom>
            <a:gradFill flip="none" rotWithShape="1">
              <a:gsLst>
                <a:gs pos="0">
                  <a:srgbClr val="000000">
                    <a:alpha val="0"/>
                  </a:srgbClr>
                </a:gs>
                <a:gs pos="100000">
                  <a:srgbClr val="000000"/>
                </a:gs>
              </a:gsLst>
              <a:lin ang="5400000" scaled="0"/>
            </a:gra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1" name="Rectangle">
              <a:extLst>
                <a:ext uri="{FF2B5EF4-FFF2-40B4-BE49-F238E27FC236}">
                  <a16:creationId xmlns:a16="http://schemas.microsoft.com/office/drawing/2014/main" id="{56068A33-3B23-A10B-8713-0D8E95749741}"/>
                </a:ext>
              </a:extLst>
            </p:cNvPr>
            <p:cNvSpPr/>
            <p:nvPr/>
          </p:nvSpPr>
          <p:spPr>
            <a:xfrm rot="16200000">
              <a:off x="14249834" y="6335304"/>
              <a:ext cx="13716001" cy="1045394"/>
            </a:xfrm>
            <a:prstGeom prst="rect">
              <a:avLst/>
            </a:prstGeom>
            <a:solidFill>
              <a:srgbClr val="000000"/>
            </a:solidFill>
            <a:ln w="12700" cap="flat">
              <a:noFill/>
              <a:miter lim="400000"/>
            </a:ln>
            <a:effectLst/>
          </p:spPr>
          <p:txBody>
            <a:bodyPr wrap="square" lIns="50800" tIns="50800" rIns="50800" bIns="50800" numCol="1" anchor="ctr">
              <a:noAutofit/>
            </a:bodyPr>
            <a:lstStyle/>
            <a:p>
              <a:pPr algn="ctr">
                <a:lnSpc>
                  <a:spcPct val="100000"/>
                </a:lnSpc>
                <a:defRPr sz="3200" spc="0">
                  <a:latin typeface="Helvetica Neue Medium"/>
                  <a:ea typeface="Helvetica Neue Medium"/>
                  <a:cs typeface="Helvetica Neue Medium"/>
                  <a:sym typeface="Helvetica Neue Medium"/>
                </a:defRPr>
              </a:pPr>
              <a:endParaRPr dirty="0"/>
            </a:p>
          </p:txBody>
        </p:sp>
        <p:sp>
          <p:nvSpPr>
            <p:cNvPr id="119" name="1">
              <a:extLst>
                <a:ext uri="{FF2B5EF4-FFF2-40B4-BE49-F238E27FC236}">
                  <a16:creationId xmlns:a16="http://schemas.microsoft.com/office/drawing/2014/main" id="{EF1A1BBD-FC67-ADFF-36A0-4E85BC5C4E58}"/>
                </a:ext>
              </a:extLst>
            </p:cNvPr>
            <p:cNvSpPr/>
            <p:nvPr/>
          </p:nvSpPr>
          <p:spPr>
            <a:xfrm>
              <a:off x="8034002" y="3743895"/>
              <a:ext cx="526875" cy="48731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100000"/>
                </a:lnSpc>
                <a:defRPr sz="2500" cap="all" spc="0">
                  <a:latin typeface="Montserrat ExtraBold"/>
                  <a:ea typeface="Montserrat ExtraBold"/>
                  <a:cs typeface="Montserrat ExtraBold"/>
                  <a:sym typeface="Montserrat ExtraBold"/>
                </a:defRPr>
              </a:lvl1pPr>
            </a:lstStyle>
            <a:p>
              <a:endParaRPr dirty="0">
                <a:solidFill>
                  <a:schemeClr val="bg1"/>
                </a:solidFill>
              </a:endParaRPr>
            </a:p>
          </p:txBody>
        </p:sp>
      </p:grpSp>
      <p:sp>
        <p:nvSpPr>
          <p:cNvPr id="3" name="Rounded Rectangle">
            <a:extLst>
              <a:ext uri="{FF2B5EF4-FFF2-40B4-BE49-F238E27FC236}">
                <a16:creationId xmlns:a16="http://schemas.microsoft.com/office/drawing/2014/main" id="{870BA3D1-64EC-5492-BFDB-997698A04DDB}"/>
              </a:ext>
            </a:extLst>
          </p:cNvPr>
          <p:cNvSpPr/>
          <p:nvPr/>
        </p:nvSpPr>
        <p:spPr>
          <a:xfrm>
            <a:off x="6470058" y="7676362"/>
            <a:ext cx="919839" cy="482600"/>
          </a:xfrm>
          <a:prstGeom prst="roundRect">
            <a:avLst>
              <a:gd name="adj" fmla="val 28590"/>
            </a:avLst>
          </a:prstGeom>
          <a:solidFill>
            <a:srgbClr val="D5D5D5"/>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4" name="Rounded Rectangle">
            <a:extLst>
              <a:ext uri="{FF2B5EF4-FFF2-40B4-BE49-F238E27FC236}">
                <a16:creationId xmlns:a16="http://schemas.microsoft.com/office/drawing/2014/main" id="{4E2B750C-F89E-8A15-04DB-010F47EBAC17}"/>
              </a:ext>
            </a:extLst>
          </p:cNvPr>
          <p:cNvSpPr/>
          <p:nvPr/>
        </p:nvSpPr>
        <p:spPr>
          <a:xfrm>
            <a:off x="6468545" y="8458379"/>
            <a:ext cx="919839" cy="482600"/>
          </a:xfrm>
          <a:prstGeom prst="roundRect">
            <a:avLst>
              <a:gd name="adj" fmla="val 28590"/>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5" name="Rounded Rectangle">
            <a:extLst>
              <a:ext uri="{FF2B5EF4-FFF2-40B4-BE49-F238E27FC236}">
                <a16:creationId xmlns:a16="http://schemas.microsoft.com/office/drawing/2014/main" id="{DA8C44AB-B011-4DE8-CA81-3FB036961D6D}"/>
              </a:ext>
            </a:extLst>
          </p:cNvPr>
          <p:cNvSpPr/>
          <p:nvPr/>
        </p:nvSpPr>
        <p:spPr>
          <a:xfrm>
            <a:off x="6468544" y="6894345"/>
            <a:ext cx="919839" cy="482600"/>
          </a:xfrm>
          <a:prstGeom prst="roundRect">
            <a:avLst>
              <a:gd name="adj" fmla="val 28590"/>
            </a:avLst>
          </a:pr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7" name="Rounded Rectangle">
            <a:extLst>
              <a:ext uri="{FF2B5EF4-FFF2-40B4-BE49-F238E27FC236}">
                <a16:creationId xmlns:a16="http://schemas.microsoft.com/office/drawing/2014/main" id="{B6B8B5ED-4184-7285-C17C-A6B0AC06B428}"/>
              </a:ext>
            </a:extLst>
          </p:cNvPr>
          <p:cNvSpPr/>
          <p:nvPr/>
        </p:nvSpPr>
        <p:spPr>
          <a:xfrm>
            <a:off x="6468545" y="5782941"/>
            <a:ext cx="919839" cy="482600"/>
          </a:xfrm>
          <a:prstGeom prst="roundRect">
            <a:avLst>
              <a:gd name="adj" fmla="val 28590"/>
            </a:avLst>
          </a:prstGeom>
          <a:solidFill>
            <a:schemeClr val="accent2"/>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8" name="Rounded Rectangle">
            <a:extLst>
              <a:ext uri="{FF2B5EF4-FFF2-40B4-BE49-F238E27FC236}">
                <a16:creationId xmlns:a16="http://schemas.microsoft.com/office/drawing/2014/main" id="{01C18382-6399-BA4D-9D18-3050A8CE2A74}"/>
              </a:ext>
            </a:extLst>
          </p:cNvPr>
          <p:cNvSpPr/>
          <p:nvPr/>
        </p:nvSpPr>
        <p:spPr>
          <a:xfrm>
            <a:off x="6468543" y="4737435"/>
            <a:ext cx="919839" cy="482600"/>
          </a:xfrm>
          <a:prstGeom prst="roundRect">
            <a:avLst>
              <a:gd name="adj" fmla="val 28590"/>
            </a:avLst>
          </a:prstGeom>
          <a:solidFill>
            <a:srgbClr val="2F558C"/>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9" name="Select and Right Click…">
            <a:extLst>
              <a:ext uri="{FF2B5EF4-FFF2-40B4-BE49-F238E27FC236}">
                <a16:creationId xmlns:a16="http://schemas.microsoft.com/office/drawing/2014/main" id="{B1D04EF1-3FD8-4174-73CC-83966BA103AD}"/>
              </a:ext>
            </a:extLst>
          </p:cNvPr>
          <p:cNvSpPr/>
          <p:nvPr/>
        </p:nvSpPr>
        <p:spPr>
          <a:xfrm>
            <a:off x="8063916" y="4667473"/>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#2F558C - 47, 85, 140</a:t>
            </a:r>
          </a:p>
        </p:txBody>
      </p:sp>
      <p:sp>
        <p:nvSpPr>
          <p:cNvPr id="10" name="Select and Right Click…">
            <a:extLst>
              <a:ext uri="{FF2B5EF4-FFF2-40B4-BE49-F238E27FC236}">
                <a16:creationId xmlns:a16="http://schemas.microsoft.com/office/drawing/2014/main" id="{9B6E20DD-500E-BE34-B14F-5A0B6B61B3B2}"/>
              </a:ext>
            </a:extLst>
          </p:cNvPr>
          <p:cNvSpPr/>
          <p:nvPr/>
        </p:nvSpPr>
        <p:spPr>
          <a:xfrm>
            <a:off x="8063916" y="5742089"/>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#F47920 - 244, 121, 32</a:t>
            </a:r>
          </a:p>
        </p:txBody>
      </p:sp>
      <p:sp>
        <p:nvSpPr>
          <p:cNvPr id="11" name="Select and Right Click…">
            <a:extLst>
              <a:ext uri="{FF2B5EF4-FFF2-40B4-BE49-F238E27FC236}">
                <a16:creationId xmlns:a16="http://schemas.microsoft.com/office/drawing/2014/main" id="{341B2BE1-A5C7-3576-8C54-9E16E1AF0A41}"/>
              </a:ext>
            </a:extLst>
          </p:cNvPr>
          <p:cNvSpPr/>
          <p:nvPr/>
        </p:nvSpPr>
        <p:spPr>
          <a:xfrm>
            <a:off x="8060195" y="6816706"/>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#454546 69, 69, 70</a:t>
            </a:r>
          </a:p>
        </p:txBody>
      </p:sp>
      <p:sp>
        <p:nvSpPr>
          <p:cNvPr id="12" name="Select and Right Click…">
            <a:extLst>
              <a:ext uri="{FF2B5EF4-FFF2-40B4-BE49-F238E27FC236}">
                <a16:creationId xmlns:a16="http://schemas.microsoft.com/office/drawing/2014/main" id="{5919C538-E77F-00DF-9149-9A0201F5F1D6}"/>
              </a:ext>
            </a:extLst>
          </p:cNvPr>
          <p:cNvSpPr/>
          <p:nvPr/>
        </p:nvSpPr>
        <p:spPr>
          <a:xfrm>
            <a:off x="8063916" y="7673108"/>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#D5D5D5 213, 213, 213</a:t>
            </a:r>
          </a:p>
        </p:txBody>
      </p:sp>
      <p:sp>
        <p:nvSpPr>
          <p:cNvPr id="13" name="Select and Right Click…">
            <a:extLst>
              <a:ext uri="{FF2B5EF4-FFF2-40B4-BE49-F238E27FC236}">
                <a16:creationId xmlns:a16="http://schemas.microsoft.com/office/drawing/2014/main" id="{79B822D0-2F75-A394-EEA9-BBE84BDB95D0}"/>
              </a:ext>
            </a:extLst>
          </p:cNvPr>
          <p:cNvSpPr/>
          <p:nvPr/>
        </p:nvSpPr>
        <p:spPr>
          <a:xfrm>
            <a:off x="8060194" y="8352254"/>
            <a:ext cx="8505317" cy="48910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spAutoFit/>
          </a:bodyPr>
          <a:lstStyle/>
          <a:p>
            <a:pPr>
              <a:lnSpc>
                <a:spcPct val="140000"/>
              </a:lnSpc>
              <a:defRPr sz="2000" spc="59">
                <a:latin typeface="Montserrat Regular"/>
                <a:ea typeface="Montserrat Regular"/>
                <a:cs typeface="Montserrat Regular"/>
                <a:sym typeface="Montserrat Regular"/>
              </a:defRPr>
            </a:pPr>
            <a:r>
              <a:rPr lang="en-US" dirty="0">
                <a:solidFill>
                  <a:schemeClr val="bg1"/>
                </a:solidFill>
              </a:rPr>
              <a:t>#FFFFFF 255, 255, 255</a:t>
            </a:r>
          </a:p>
        </p:txBody>
      </p:sp>
    </p:spTree>
    <p:extLst>
      <p:ext uri="{BB962C8B-B14F-4D97-AF65-F5344CB8AC3E}">
        <p14:creationId xmlns:p14="http://schemas.microsoft.com/office/powerpoint/2010/main" val="202237440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 name="samia-liamani-3DhS00cyC9A-unsplash.jpg"/>
          <p:cNvPicPr>
            <a:picLocks noGrp="1" noChangeAspect="1"/>
          </p:cNvPicPr>
          <p:nvPr>
            <p:ph type="pic" idx="21"/>
          </p:nvPr>
        </p:nvPicPr>
        <p:blipFill>
          <a:blip r:embed="rId2">
            <a:extLst>
              <a:ext uri="{28A0092B-C50C-407E-A947-70E740481C1C}">
                <a14:useLocalDpi xmlns:a14="http://schemas.microsoft.com/office/drawing/2010/main" val="0"/>
              </a:ext>
            </a:extLst>
          </a:blip>
          <a:srcRect l="9303" r="9303"/>
          <a:stretch/>
        </p:blipFill>
        <p:spPr>
          <a:xfrm>
            <a:off x="9331824" y="2436410"/>
            <a:ext cx="8176023" cy="5650310"/>
          </a:xfrm>
          <a:custGeom>
            <a:avLst/>
            <a:gdLst/>
            <a:ahLst/>
            <a:cxnLst>
              <a:cxn ang="0">
                <a:pos x="wd2" y="hd2"/>
              </a:cxn>
              <a:cxn ang="5400000">
                <a:pos x="wd2" y="hd2"/>
              </a:cxn>
              <a:cxn ang="10800000">
                <a:pos x="wd2" y="hd2"/>
              </a:cxn>
              <a:cxn ang="16200000">
                <a:pos x="wd2" y="hd2"/>
              </a:cxn>
            </a:cxnLst>
            <a:rect l="0" t="0" r="r" b="b"/>
            <a:pathLst>
              <a:path w="21599" h="21599" extrusionOk="0">
                <a:moveTo>
                  <a:pt x="2171" y="0"/>
                </a:moveTo>
                <a:cubicBezTo>
                  <a:pt x="1534" y="0"/>
                  <a:pt x="1152" y="-1"/>
                  <a:pt x="897" y="153"/>
                </a:cubicBezTo>
                <a:cubicBezTo>
                  <a:pt x="530" y="346"/>
                  <a:pt x="239" y="767"/>
                  <a:pt x="105" y="1298"/>
                </a:cubicBezTo>
                <a:cubicBezTo>
                  <a:pt x="-1" y="1667"/>
                  <a:pt x="0" y="2220"/>
                  <a:pt x="0" y="3142"/>
                </a:cubicBezTo>
                <a:lnTo>
                  <a:pt x="0" y="18457"/>
                </a:lnTo>
                <a:cubicBezTo>
                  <a:pt x="0" y="19379"/>
                  <a:pt x="-1" y="19932"/>
                  <a:pt x="105" y="20300"/>
                </a:cubicBezTo>
                <a:cubicBezTo>
                  <a:pt x="239" y="20832"/>
                  <a:pt x="530" y="21251"/>
                  <a:pt x="897" y="21444"/>
                </a:cubicBezTo>
                <a:cubicBezTo>
                  <a:pt x="1152" y="21598"/>
                  <a:pt x="1534" y="21599"/>
                  <a:pt x="2171" y="21599"/>
                </a:cubicBezTo>
                <a:lnTo>
                  <a:pt x="19428" y="21599"/>
                </a:lnTo>
                <a:cubicBezTo>
                  <a:pt x="20065" y="21599"/>
                  <a:pt x="20447" y="21598"/>
                  <a:pt x="20702" y="21444"/>
                </a:cubicBezTo>
                <a:cubicBezTo>
                  <a:pt x="21069" y="21251"/>
                  <a:pt x="21358" y="20832"/>
                  <a:pt x="21492" y="20300"/>
                </a:cubicBezTo>
                <a:cubicBezTo>
                  <a:pt x="21598" y="19932"/>
                  <a:pt x="21599" y="19379"/>
                  <a:pt x="21599" y="18457"/>
                </a:cubicBezTo>
                <a:lnTo>
                  <a:pt x="21599" y="3142"/>
                </a:lnTo>
                <a:cubicBezTo>
                  <a:pt x="21599" y="2220"/>
                  <a:pt x="21598" y="1667"/>
                  <a:pt x="21492" y="1298"/>
                </a:cubicBezTo>
                <a:cubicBezTo>
                  <a:pt x="21358" y="767"/>
                  <a:pt x="21069" y="346"/>
                  <a:pt x="20702" y="153"/>
                </a:cubicBezTo>
                <a:cubicBezTo>
                  <a:pt x="20447" y="-1"/>
                  <a:pt x="20065" y="0"/>
                  <a:pt x="19428" y="0"/>
                </a:cubicBezTo>
                <a:lnTo>
                  <a:pt x="2171" y="0"/>
                </a:lnTo>
                <a:close/>
              </a:path>
            </a:pathLst>
          </a:custGeom>
        </p:spPr>
      </p:pic>
      <p:pic>
        <p:nvPicPr>
          <p:cNvPr id="2345" name="unicorn-table-lamp.jpg"/>
          <p:cNvPicPr>
            <a:picLocks noGrp="1" noChangeAspect="1"/>
          </p:cNvPicPr>
          <p:nvPr>
            <p:ph type="pic" idx="22"/>
          </p:nvPr>
        </p:nvPicPr>
        <p:blipFill>
          <a:blip r:embed="rId3" cstate="print">
            <a:extLst>
              <a:ext uri="{28A0092B-C50C-407E-A947-70E740481C1C}">
                <a14:useLocalDpi xmlns:a14="http://schemas.microsoft.com/office/drawing/2010/main" val="0"/>
              </a:ext>
            </a:extLst>
          </a:blip>
          <a:srcRect l="7102" r="7102"/>
          <a:stretch/>
        </p:blipFill>
        <p:spPr>
          <a:xfrm>
            <a:off x="18328988" y="2436410"/>
            <a:ext cx="3677362" cy="2410961"/>
          </a:xfrm>
          <a:custGeom>
            <a:avLst/>
            <a:gdLst/>
            <a:ahLst/>
            <a:cxnLst>
              <a:cxn ang="0">
                <a:pos x="wd2" y="hd2"/>
              </a:cxn>
              <a:cxn ang="5400000">
                <a:pos x="wd2" y="hd2"/>
              </a:cxn>
              <a:cxn ang="10800000">
                <a:pos x="wd2" y="hd2"/>
              </a:cxn>
              <a:cxn ang="16200000">
                <a:pos x="wd2" y="hd2"/>
              </a:cxn>
            </a:cxnLst>
            <a:rect l="0" t="0" r="r" b="b"/>
            <a:pathLst>
              <a:path w="21599" h="21598" extrusionOk="0">
                <a:moveTo>
                  <a:pt x="4828" y="0"/>
                </a:moveTo>
                <a:cubicBezTo>
                  <a:pt x="3411" y="0"/>
                  <a:pt x="2562" y="-2"/>
                  <a:pt x="1995" y="359"/>
                </a:cubicBezTo>
                <a:cubicBezTo>
                  <a:pt x="1179" y="812"/>
                  <a:pt x="533" y="1797"/>
                  <a:pt x="236" y="3043"/>
                </a:cubicBezTo>
                <a:cubicBezTo>
                  <a:pt x="-1" y="3907"/>
                  <a:pt x="0" y="5202"/>
                  <a:pt x="0" y="7363"/>
                </a:cubicBezTo>
                <a:lnTo>
                  <a:pt x="0" y="14235"/>
                </a:lnTo>
                <a:cubicBezTo>
                  <a:pt x="0" y="16396"/>
                  <a:pt x="-1" y="17690"/>
                  <a:pt x="236" y="18555"/>
                </a:cubicBezTo>
                <a:cubicBezTo>
                  <a:pt x="533" y="19801"/>
                  <a:pt x="1179" y="20782"/>
                  <a:pt x="1995" y="21235"/>
                </a:cubicBezTo>
                <a:cubicBezTo>
                  <a:pt x="2562" y="21596"/>
                  <a:pt x="3411" y="21598"/>
                  <a:pt x="4828" y="21598"/>
                </a:cubicBezTo>
                <a:lnTo>
                  <a:pt x="16772" y="21598"/>
                </a:lnTo>
                <a:cubicBezTo>
                  <a:pt x="18188" y="21598"/>
                  <a:pt x="19037" y="21596"/>
                  <a:pt x="19604" y="21235"/>
                </a:cubicBezTo>
                <a:cubicBezTo>
                  <a:pt x="20421" y="20782"/>
                  <a:pt x="21064" y="19801"/>
                  <a:pt x="21361" y="18555"/>
                </a:cubicBezTo>
                <a:cubicBezTo>
                  <a:pt x="21598" y="17690"/>
                  <a:pt x="21599" y="16396"/>
                  <a:pt x="21599" y="14235"/>
                </a:cubicBezTo>
                <a:lnTo>
                  <a:pt x="21599" y="7363"/>
                </a:lnTo>
                <a:cubicBezTo>
                  <a:pt x="21599" y="5202"/>
                  <a:pt x="21598" y="3907"/>
                  <a:pt x="21361" y="3043"/>
                </a:cubicBezTo>
                <a:cubicBezTo>
                  <a:pt x="21064" y="1797"/>
                  <a:pt x="20421" y="812"/>
                  <a:pt x="19604" y="359"/>
                </a:cubicBezTo>
                <a:cubicBezTo>
                  <a:pt x="19037" y="-2"/>
                  <a:pt x="18188" y="0"/>
                  <a:pt x="16772" y="0"/>
                </a:cubicBezTo>
                <a:lnTo>
                  <a:pt x="4828" y="0"/>
                </a:lnTo>
                <a:close/>
              </a:path>
            </a:pathLst>
          </a:custGeom>
        </p:spPr>
      </p:pic>
      <p:pic>
        <p:nvPicPr>
          <p:cNvPr id="2346" name="moja-msanii-514249.jpg"/>
          <p:cNvPicPr>
            <a:picLocks noGrp="1" noChangeAspect="1"/>
          </p:cNvPicPr>
          <p:nvPr>
            <p:ph type="pic" idx="23"/>
          </p:nvPr>
        </p:nvPicPr>
        <p:blipFill>
          <a:blip r:embed="rId3" cstate="print">
            <a:extLst>
              <a:ext uri="{28A0092B-C50C-407E-A947-70E740481C1C}">
                <a14:useLocalDpi xmlns:a14="http://schemas.microsoft.com/office/drawing/2010/main" val="0"/>
              </a:ext>
            </a:extLst>
          </a:blip>
          <a:srcRect l="7103" r="7103"/>
          <a:stretch/>
        </p:blipFill>
        <p:spPr>
          <a:xfrm>
            <a:off x="18328988" y="8902022"/>
            <a:ext cx="3677362" cy="2411017"/>
          </a:xfrm>
          <a:custGeom>
            <a:avLst/>
            <a:gdLst/>
            <a:ahLst/>
            <a:cxnLst>
              <a:cxn ang="0">
                <a:pos x="wd2" y="hd2"/>
              </a:cxn>
              <a:cxn ang="5400000">
                <a:pos x="wd2" y="hd2"/>
              </a:cxn>
              <a:cxn ang="10800000">
                <a:pos x="wd2" y="hd2"/>
              </a:cxn>
              <a:cxn ang="16200000">
                <a:pos x="wd2" y="hd2"/>
              </a:cxn>
            </a:cxnLst>
            <a:rect l="0" t="0" r="r" b="b"/>
            <a:pathLst>
              <a:path w="21599" h="21598" extrusionOk="0">
                <a:moveTo>
                  <a:pt x="4828" y="0"/>
                </a:moveTo>
                <a:cubicBezTo>
                  <a:pt x="3411" y="0"/>
                  <a:pt x="2562" y="-2"/>
                  <a:pt x="1995" y="359"/>
                </a:cubicBezTo>
                <a:cubicBezTo>
                  <a:pt x="1179" y="812"/>
                  <a:pt x="533" y="1797"/>
                  <a:pt x="236" y="3043"/>
                </a:cubicBezTo>
                <a:cubicBezTo>
                  <a:pt x="-1" y="3907"/>
                  <a:pt x="0" y="5202"/>
                  <a:pt x="0" y="7363"/>
                </a:cubicBezTo>
                <a:lnTo>
                  <a:pt x="0" y="14235"/>
                </a:lnTo>
                <a:cubicBezTo>
                  <a:pt x="0" y="16396"/>
                  <a:pt x="-1" y="17690"/>
                  <a:pt x="236" y="18555"/>
                </a:cubicBezTo>
                <a:cubicBezTo>
                  <a:pt x="533" y="19801"/>
                  <a:pt x="1179" y="20782"/>
                  <a:pt x="1995" y="21235"/>
                </a:cubicBezTo>
                <a:cubicBezTo>
                  <a:pt x="2562" y="21596"/>
                  <a:pt x="3411" y="21598"/>
                  <a:pt x="4828" y="21598"/>
                </a:cubicBezTo>
                <a:lnTo>
                  <a:pt x="16772" y="21598"/>
                </a:lnTo>
                <a:cubicBezTo>
                  <a:pt x="18188" y="21598"/>
                  <a:pt x="19037" y="21596"/>
                  <a:pt x="19604" y="21235"/>
                </a:cubicBezTo>
                <a:cubicBezTo>
                  <a:pt x="20421" y="20782"/>
                  <a:pt x="21064" y="19801"/>
                  <a:pt x="21361" y="18555"/>
                </a:cubicBezTo>
                <a:cubicBezTo>
                  <a:pt x="21598" y="17690"/>
                  <a:pt x="21599" y="16396"/>
                  <a:pt x="21599" y="14235"/>
                </a:cubicBezTo>
                <a:lnTo>
                  <a:pt x="21599" y="7363"/>
                </a:lnTo>
                <a:cubicBezTo>
                  <a:pt x="21599" y="5202"/>
                  <a:pt x="21598" y="3907"/>
                  <a:pt x="21361" y="3043"/>
                </a:cubicBezTo>
                <a:cubicBezTo>
                  <a:pt x="21064" y="1797"/>
                  <a:pt x="20421" y="812"/>
                  <a:pt x="19604" y="359"/>
                </a:cubicBezTo>
                <a:cubicBezTo>
                  <a:pt x="19037" y="-2"/>
                  <a:pt x="18188" y="0"/>
                  <a:pt x="16772" y="0"/>
                </a:cubicBezTo>
                <a:lnTo>
                  <a:pt x="4828" y="0"/>
                </a:lnTo>
                <a:close/>
              </a:path>
            </a:pathLst>
          </a:custGeom>
        </p:spPr>
      </p:pic>
      <p:pic>
        <p:nvPicPr>
          <p:cNvPr id="2347" name="dan-gold-418527.jpg"/>
          <p:cNvPicPr>
            <a:picLocks noGrp="1" noChangeAspect="1"/>
          </p:cNvPicPr>
          <p:nvPr>
            <p:ph type="pic" idx="24"/>
          </p:nvPr>
        </p:nvPicPr>
        <p:blipFill>
          <a:blip r:embed="rId3" cstate="print">
            <a:extLst>
              <a:ext uri="{28A0092B-C50C-407E-A947-70E740481C1C}">
                <a14:useLocalDpi xmlns:a14="http://schemas.microsoft.com/office/drawing/2010/main" val="0"/>
              </a:ext>
            </a:extLst>
          </a:blip>
          <a:srcRect l="7103" r="7103"/>
          <a:stretch/>
        </p:blipFill>
        <p:spPr>
          <a:xfrm>
            <a:off x="18328988" y="5675704"/>
            <a:ext cx="3677362" cy="2411017"/>
          </a:xfrm>
          <a:custGeom>
            <a:avLst/>
            <a:gdLst/>
            <a:ahLst/>
            <a:cxnLst>
              <a:cxn ang="0">
                <a:pos x="wd2" y="hd2"/>
              </a:cxn>
              <a:cxn ang="5400000">
                <a:pos x="wd2" y="hd2"/>
              </a:cxn>
              <a:cxn ang="10800000">
                <a:pos x="wd2" y="hd2"/>
              </a:cxn>
              <a:cxn ang="16200000">
                <a:pos x="wd2" y="hd2"/>
              </a:cxn>
            </a:cxnLst>
            <a:rect l="0" t="0" r="r" b="b"/>
            <a:pathLst>
              <a:path w="21599" h="21598" extrusionOk="0">
                <a:moveTo>
                  <a:pt x="4828" y="0"/>
                </a:moveTo>
                <a:cubicBezTo>
                  <a:pt x="3411" y="0"/>
                  <a:pt x="2562" y="-2"/>
                  <a:pt x="1995" y="359"/>
                </a:cubicBezTo>
                <a:cubicBezTo>
                  <a:pt x="1179" y="812"/>
                  <a:pt x="533" y="1797"/>
                  <a:pt x="236" y="3043"/>
                </a:cubicBezTo>
                <a:cubicBezTo>
                  <a:pt x="-1" y="3907"/>
                  <a:pt x="0" y="5202"/>
                  <a:pt x="0" y="7363"/>
                </a:cubicBezTo>
                <a:lnTo>
                  <a:pt x="0" y="14235"/>
                </a:lnTo>
                <a:cubicBezTo>
                  <a:pt x="0" y="16396"/>
                  <a:pt x="-1" y="17690"/>
                  <a:pt x="236" y="18555"/>
                </a:cubicBezTo>
                <a:cubicBezTo>
                  <a:pt x="533" y="19801"/>
                  <a:pt x="1179" y="20782"/>
                  <a:pt x="1995" y="21235"/>
                </a:cubicBezTo>
                <a:cubicBezTo>
                  <a:pt x="2562" y="21596"/>
                  <a:pt x="3411" y="21598"/>
                  <a:pt x="4828" y="21598"/>
                </a:cubicBezTo>
                <a:lnTo>
                  <a:pt x="16772" y="21598"/>
                </a:lnTo>
                <a:cubicBezTo>
                  <a:pt x="18188" y="21598"/>
                  <a:pt x="19037" y="21596"/>
                  <a:pt x="19604" y="21235"/>
                </a:cubicBezTo>
                <a:cubicBezTo>
                  <a:pt x="20421" y="20782"/>
                  <a:pt x="21064" y="19801"/>
                  <a:pt x="21361" y="18555"/>
                </a:cubicBezTo>
                <a:cubicBezTo>
                  <a:pt x="21598" y="17690"/>
                  <a:pt x="21599" y="16396"/>
                  <a:pt x="21599" y="14235"/>
                </a:cubicBezTo>
                <a:lnTo>
                  <a:pt x="21599" y="7363"/>
                </a:lnTo>
                <a:cubicBezTo>
                  <a:pt x="21599" y="5202"/>
                  <a:pt x="21598" y="3907"/>
                  <a:pt x="21361" y="3043"/>
                </a:cubicBezTo>
                <a:cubicBezTo>
                  <a:pt x="21064" y="1797"/>
                  <a:pt x="20421" y="812"/>
                  <a:pt x="19604" y="359"/>
                </a:cubicBezTo>
                <a:cubicBezTo>
                  <a:pt x="19037" y="-2"/>
                  <a:pt x="18188" y="0"/>
                  <a:pt x="16772" y="0"/>
                </a:cubicBezTo>
                <a:lnTo>
                  <a:pt x="4828" y="0"/>
                </a:lnTo>
                <a:close/>
              </a:path>
            </a:pathLst>
          </a:custGeom>
        </p:spPr>
      </p:pic>
      <p:pic>
        <p:nvPicPr>
          <p:cNvPr id="2348" name="julian-o-hayon-237297-unsplash.jpg"/>
          <p:cNvPicPr>
            <a:picLocks noGrp="1" noChangeAspect="1"/>
          </p:cNvPicPr>
          <p:nvPr>
            <p:ph type="pic" idx="25"/>
          </p:nvPr>
        </p:nvPicPr>
        <p:blipFill>
          <a:blip r:embed="rId3" cstate="print">
            <a:extLst>
              <a:ext uri="{28A0092B-C50C-407E-A947-70E740481C1C}">
                <a14:useLocalDpi xmlns:a14="http://schemas.microsoft.com/office/drawing/2010/main" val="0"/>
              </a:ext>
            </a:extLst>
          </a:blip>
          <a:srcRect l="7102" r="7102"/>
          <a:stretch/>
        </p:blipFill>
        <p:spPr>
          <a:xfrm>
            <a:off x="9331824" y="8902023"/>
            <a:ext cx="3677444" cy="2411016"/>
          </a:xfrm>
          <a:custGeom>
            <a:avLst/>
            <a:gdLst/>
            <a:ahLst/>
            <a:cxnLst>
              <a:cxn ang="0">
                <a:pos x="wd2" y="hd2"/>
              </a:cxn>
              <a:cxn ang="5400000">
                <a:pos x="wd2" y="hd2"/>
              </a:cxn>
              <a:cxn ang="10800000">
                <a:pos x="wd2" y="hd2"/>
              </a:cxn>
              <a:cxn ang="16200000">
                <a:pos x="wd2" y="hd2"/>
              </a:cxn>
            </a:cxnLst>
            <a:rect l="0" t="0" r="r" b="b"/>
            <a:pathLst>
              <a:path w="21599" h="21598" extrusionOk="0">
                <a:moveTo>
                  <a:pt x="4828" y="0"/>
                </a:moveTo>
                <a:cubicBezTo>
                  <a:pt x="3411" y="0"/>
                  <a:pt x="2562" y="-2"/>
                  <a:pt x="1995" y="359"/>
                </a:cubicBezTo>
                <a:cubicBezTo>
                  <a:pt x="1179" y="812"/>
                  <a:pt x="533" y="1797"/>
                  <a:pt x="236" y="3043"/>
                </a:cubicBezTo>
                <a:cubicBezTo>
                  <a:pt x="-1" y="3907"/>
                  <a:pt x="0" y="5202"/>
                  <a:pt x="0" y="7363"/>
                </a:cubicBezTo>
                <a:lnTo>
                  <a:pt x="0" y="14235"/>
                </a:lnTo>
                <a:cubicBezTo>
                  <a:pt x="0" y="16396"/>
                  <a:pt x="-1" y="17690"/>
                  <a:pt x="236" y="18555"/>
                </a:cubicBezTo>
                <a:cubicBezTo>
                  <a:pt x="533" y="19801"/>
                  <a:pt x="1179" y="20782"/>
                  <a:pt x="1995" y="21235"/>
                </a:cubicBezTo>
                <a:cubicBezTo>
                  <a:pt x="2562" y="21596"/>
                  <a:pt x="3411" y="21598"/>
                  <a:pt x="4828" y="21598"/>
                </a:cubicBezTo>
                <a:lnTo>
                  <a:pt x="16772" y="21598"/>
                </a:lnTo>
                <a:cubicBezTo>
                  <a:pt x="18188" y="21598"/>
                  <a:pt x="19037" y="21596"/>
                  <a:pt x="19604" y="21235"/>
                </a:cubicBezTo>
                <a:cubicBezTo>
                  <a:pt x="20421" y="20782"/>
                  <a:pt x="21064" y="19801"/>
                  <a:pt x="21361" y="18555"/>
                </a:cubicBezTo>
                <a:cubicBezTo>
                  <a:pt x="21598" y="17690"/>
                  <a:pt x="21599" y="16396"/>
                  <a:pt x="21599" y="14235"/>
                </a:cubicBezTo>
                <a:lnTo>
                  <a:pt x="21599" y="7363"/>
                </a:lnTo>
                <a:cubicBezTo>
                  <a:pt x="21599" y="5202"/>
                  <a:pt x="21598" y="3907"/>
                  <a:pt x="21361" y="3043"/>
                </a:cubicBezTo>
                <a:cubicBezTo>
                  <a:pt x="21064" y="1797"/>
                  <a:pt x="20421" y="812"/>
                  <a:pt x="19604" y="359"/>
                </a:cubicBezTo>
                <a:cubicBezTo>
                  <a:pt x="19037" y="-2"/>
                  <a:pt x="18188" y="0"/>
                  <a:pt x="16772" y="0"/>
                </a:cubicBezTo>
                <a:lnTo>
                  <a:pt x="4828" y="0"/>
                </a:lnTo>
                <a:close/>
              </a:path>
            </a:pathLst>
          </a:custGeom>
        </p:spPr>
      </p:pic>
      <p:pic>
        <p:nvPicPr>
          <p:cNvPr id="2349" name="ruslan-bardash-354411.jpg"/>
          <p:cNvPicPr>
            <a:picLocks noGrp="1" noChangeAspect="1"/>
          </p:cNvPicPr>
          <p:nvPr>
            <p:ph type="pic" idx="26"/>
          </p:nvPr>
        </p:nvPicPr>
        <p:blipFill>
          <a:blip r:embed="rId3" cstate="print">
            <a:extLst>
              <a:ext uri="{28A0092B-C50C-407E-A947-70E740481C1C}">
                <a14:useLocalDpi xmlns:a14="http://schemas.microsoft.com/office/drawing/2010/main" val="0"/>
              </a:ext>
            </a:extLst>
          </a:blip>
          <a:srcRect l="7102" r="7102"/>
          <a:stretch/>
        </p:blipFill>
        <p:spPr>
          <a:xfrm>
            <a:off x="13830406" y="8902024"/>
            <a:ext cx="3677445" cy="2411016"/>
          </a:xfrm>
          <a:custGeom>
            <a:avLst/>
            <a:gdLst/>
            <a:ahLst/>
            <a:cxnLst>
              <a:cxn ang="0">
                <a:pos x="wd2" y="hd2"/>
              </a:cxn>
              <a:cxn ang="5400000">
                <a:pos x="wd2" y="hd2"/>
              </a:cxn>
              <a:cxn ang="10800000">
                <a:pos x="wd2" y="hd2"/>
              </a:cxn>
              <a:cxn ang="16200000">
                <a:pos x="wd2" y="hd2"/>
              </a:cxn>
            </a:cxnLst>
            <a:rect l="0" t="0" r="r" b="b"/>
            <a:pathLst>
              <a:path w="21599" h="21598" extrusionOk="0">
                <a:moveTo>
                  <a:pt x="4828" y="0"/>
                </a:moveTo>
                <a:cubicBezTo>
                  <a:pt x="3411" y="0"/>
                  <a:pt x="2562" y="-2"/>
                  <a:pt x="1995" y="359"/>
                </a:cubicBezTo>
                <a:cubicBezTo>
                  <a:pt x="1179" y="812"/>
                  <a:pt x="533" y="1797"/>
                  <a:pt x="236" y="3043"/>
                </a:cubicBezTo>
                <a:cubicBezTo>
                  <a:pt x="-1" y="3907"/>
                  <a:pt x="0" y="5202"/>
                  <a:pt x="0" y="7363"/>
                </a:cubicBezTo>
                <a:lnTo>
                  <a:pt x="0" y="14235"/>
                </a:lnTo>
                <a:cubicBezTo>
                  <a:pt x="0" y="16396"/>
                  <a:pt x="-1" y="17690"/>
                  <a:pt x="236" y="18555"/>
                </a:cubicBezTo>
                <a:cubicBezTo>
                  <a:pt x="533" y="19801"/>
                  <a:pt x="1179" y="20782"/>
                  <a:pt x="1995" y="21235"/>
                </a:cubicBezTo>
                <a:cubicBezTo>
                  <a:pt x="2562" y="21596"/>
                  <a:pt x="3411" y="21598"/>
                  <a:pt x="4828" y="21598"/>
                </a:cubicBezTo>
                <a:lnTo>
                  <a:pt x="16772" y="21598"/>
                </a:lnTo>
                <a:cubicBezTo>
                  <a:pt x="18188" y="21598"/>
                  <a:pt x="19037" y="21596"/>
                  <a:pt x="19604" y="21235"/>
                </a:cubicBezTo>
                <a:cubicBezTo>
                  <a:pt x="20421" y="20782"/>
                  <a:pt x="21064" y="19801"/>
                  <a:pt x="21361" y="18555"/>
                </a:cubicBezTo>
                <a:cubicBezTo>
                  <a:pt x="21598" y="17690"/>
                  <a:pt x="21599" y="16396"/>
                  <a:pt x="21599" y="14235"/>
                </a:cubicBezTo>
                <a:lnTo>
                  <a:pt x="21599" y="7363"/>
                </a:lnTo>
                <a:cubicBezTo>
                  <a:pt x="21599" y="5202"/>
                  <a:pt x="21598" y="3907"/>
                  <a:pt x="21361" y="3043"/>
                </a:cubicBezTo>
                <a:cubicBezTo>
                  <a:pt x="21064" y="1797"/>
                  <a:pt x="20421" y="812"/>
                  <a:pt x="19604" y="359"/>
                </a:cubicBezTo>
                <a:cubicBezTo>
                  <a:pt x="19037" y="-2"/>
                  <a:pt x="18188" y="0"/>
                  <a:pt x="16772" y="0"/>
                </a:cubicBezTo>
                <a:lnTo>
                  <a:pt x="4828" y="0"/>
                </a:lnTo>
                <a:close/>
              </a:path>
            </a:pathLst>
          </a:custGeom>
        </p:spPr>
      </p:pic>
      <p:sp>
        <p:nvSpPr>
          <p:cNvPr id="2350" name="Six…"/>
          <p:cNvSpPr txBox="1"/>
          <p:nvPr/>
        </p:nvSpPr>
        <p:spPr>
          <a:xfrm>
            <a:off x="2243978" y="5635578"/>
            <a:ext cx="6350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Six</a:t>
            </a:r>
          </a:p>
          <a:p>
            <a:pPr>
              <a:lnSpc>
                <a:spcPct val="90000"/>
              </a:lnSpc>
              <a:defRPr sz="9000" spc="0">
                <a:latin typeface="+mn-lt"/>
                <a:ea typeface="+mn-ea"/>
                <a:cs typeface="+mn-cs"/>
                <a:sym typeface="Montserrat Bold"/>
              </a:defRPr>
            </a:pPr>
            <a:r>
              <a:t>photos </a:t>
            </a:r>
            <a:r>
              <a:rPr>
                <a:solidFill>
                  <a:srgbClr val="D5D5D5"/>
                </a:solidFill>
              </a:rPr>
              <a:t>showcase</a:t>
            </a:r>
          </a:p>
        </p:txBody>
      </p:sp>
      <p:sp>
        <p:nvSpPr>
          <p:cNvPr id="2351" name="Lorem ipsum dolor sit elit, consect loreretur adipiscing nisi aute. ipsum sit elit, Lorem ipsum dolor sit elit,"/>
          <p:cNvSpPr txBox="1"/>
          <p:nvPr/>
        </p:nvSpPr>
        <p:spPr>
          <a:xfrm>
            <a:off x="2243978" y="10144638"/>
            <a:ext cx="4531614"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a:t>
            </a:r>
          </a:p>
        </p:txBody>
      </p:sp>
      <p:sp>
        <p:nvSpPr>
          <p:cNvPr id="2352" name="Shape"/>
          <p:cNvSpPr/>
          <p:nvPr/>
        </p:nvSpPr>
        <p:spPr>
          <a:xfrm>
            <a:off x="2243978" y="2436410"/>
            <a:ext cx="1148841" cy="912338"/>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afterEffect">
                                  <p:stCondLst>
                                    <p:cond delay="0"/>
                                  </p:stCondLst>
                                  <p:iterate>
                                    <p:tmAbs val="0"/>
                                  </p:iterate>
                                  <p:childTnLst>
                                    <p:set>
                                      <p:cBhvr>
                                        <p:cTn id="6" fill="hold"/>
                                        <p:tgtEl>
                                          <p:spTgt spid="2344"/>
                                        </p:tgtEl>
                                        <p:attrNameLst>
                                          <p:attrName>style.visibility</p:attrName>
                                        </p:attrNameLst>
                                      </p:cBhvr>
                                      <p:to>
                                        <p:strVal val="visible"/>
                                      </p:to>
                                    </p:set>
                                    <p:anim calcmode="lin" valueType="num">
                                      <p:cBhvr>
                                        <p:cTn id="7" dur="1000" fill="hold"/>
                                        <p:tgtEl>
                                          <p:spTgt spid="2344"/>
                                        </p:tgtEl>
                                        <p:attrNameLst>
                                          <p:attrName>ppt_x</p:attrName>
                                        </p:attrNameLst>
                                      </p:cBhvr>
                                      <p:tavLst>
                                        <p:tav tm="0">
                                          <p:val>
                                            <p:strVal val="#ppt_x"/>
                                          </p:val>
                                        </p:tav>
                                        <p:tav tm="100000">
                                          <p:val>
                                            <p:strVal val="#ppt_x"/>
                                          </p:val>
                                        </p:tav>
                                      </p:tavLst>
                                    </p:anim>
                                    <p:anim calcmode="lin" valueType="num">
                                      <p:cBhvr>
                                        <p:cTn id="8" dur="1000" fill="hold"/>
                                        <p:tgtEl>
                                          <p:spTgt spid="2344"/>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2345"/>
                                        </p:tgtEl>
                                        <p:attrNameLst>
                                          <p:attrName>style.visibility</p:attrName>
                                        </p:attrNameLst>
                                      </p:cBhvr>
                                      <p:to>
                                        <p:strVal val="visible"/>
                                      </p:to>
                                    </p:set>
                                    <p:anim calcmode="lin" valueType="num">
                                      <p:cBhvr>
                                        <p:cTn id="11" dur="1000" fill="hold"/>
                                        <p:tgtEl>
                                          <p:spTgt spid="2345"/>
                                        </p:tgtEl>
                                        <p:attrNameLst>
                                          <p:attrName>ppt_x</p:attrName>
                                        </p:attrNameLst>
                                      </p:cBhvr>
                                      <p:tavLst>
                                        <p:tav tm="0">
                                          <p:val>
                                            <p:strVal val="1+#ppt_w/2"/>
                                          </p:val>
                                        </p:tav>
                                        <p:tav tm="100000">
                                          <p:val>
                                            <p:strVal val="#ppt_x"/>
                                          </p:val>
                                        </p:tav>
                                      </p:tavLst>
                                    </p:anim>
                                    <p:anim calcmode="lin" valueType="num">
                                      <p:cBhvr>
                                        <p:cTn id="12" dur="1000" fill="hold"/>
                                        <p:tgtEl>
                                          <p:spTgt spid="2345"/>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347"/>
                                        </p:tgtEl>
                                        <p:attrNameLst>
                                          <p:attrName>style.visibility</p:attrName>
                                        </p:attrNameLst>
                                      </p:cBhvr>
                                      <p:to>
                                        <p:strVal val="visible"/>
                                      </p:to>
                                    </p:set>
                                    <p:anim calcmode="lin" valueType="num">
                                      <p:cBhvr>
                                        <p:cTn id="15" dur="1000" fill="hold"/>
                                        <p:tgtEl>
                                          <p:spTgt spid="2347"/>
                                        </p:tgtEl>
                                        <p:attrNameLst>
                                          <p:attrName>ppt_x</p:attrName>
                                        </p:attrNameLst>
                                      </p:cBhvr>
                                      <p:tavLst>
                                        <p:tav tm="0">
                                          <p:val>
                                            <p:strVal val="#ppt_x"/>
                                          </p:val>
                                        </p:tav>
                                        <p:tav tm="100000">
                                          <p:val>
                                            <p:strVal val="#ppt_x"/>
                                          </p:val>
                                        </p:tav>
                                      </p:tavLst>
                                    </p:anim>
                                    <p:anim calcmode="lin" valueType="num">
                                      <p:cBhvr>
                                        <p:cTn id="16" dur="1000" fill="hold"/>
                                        <p:tgtEl>
                                          <p:spTgt spid="2347"/>
                                        </p:tgtEl>
                                        <p:attrNameLst>
                                          <p:attrName>ppt_y</p:attrName>
                                        </p:attrNameLst>
                                      </p:cBhvr>
                                      <p:tavLst>
                                        <p:tav tm="0">
                                          <p:val>
                                            <p:strVal val="1+#ppt_h/2"/>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2346"/>
                                        </p:tgtEl>
                                        <p:attrNameLst>
                                          <p:attrName>style.visibility</p:attrName>
                                        </p:attrNameLst>
                                      </p:cBhvr>
                                      <p:to>
                                        <p:strVal val="visible"/>
                                      </p:to>
                                    </p:set>
                                    <p:anim calcmode="lin" valueType="num">
                                      <p:cBhvr>
                                        <p:cTn id="19" dur="1000" fill="hold"/>
                                        <p:tgtEl>
                                          <p:spTgt spid="2346"/>
                                        </p:tgtEl>
                                        <p:attrNameLst>
                                          <p:attrName>ppt_x</p:attrName>
                                        </p:attrNameLst>
                                      </p:cBhvr>
                                      <p:tavLst>
                                        <p:tav tm="0">
                                          <p:val>
                                            <p:strVal val="1+#ppt_w/2"/>
                                          </p:val>
                                        </p:tav>
                                        <p:tav tm="100000">
                                          <p:val>
                                            <p:strVal val="#ppt_x"/>
                                          </p:val>
                                        </p:tav>
                                      </p:tavLst>
                                    </p:anim>
                                    <p:anim calcmode="lin" valueType="num">
                                      <p:cBhvr>
                                        <p:cTn id="20" dur="1000" fill="hold"/>
                                        <p:tgtEl>
                                          <p:spTgt spid="2346"/>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2349"/>
                                        </p:tgtEl>
                                        <p:attrNameLst>
                                          <p:attrName>style.visibility</p:attrName>
                                        </p:attrNameLst>
                                      </p:cBhvr>
                                      <p:to>
                                        <p:strVal val="visible"/>
                                      </p:to>
                                    </p:set>
                                    <p:anim calcmode="lin" valueType="num">
                                      <p:cBhvr>
                                        <p:cTn id="23" dur="1000" fill="hold"/>
                                        <p:tgtEl>
                                          <p:spTgt spid="2349"/>
                                        </p:tgtEl>
                                        <p:attrNameLst>
                                          <p:attrName>ppt_x</p:attrName>
                                        </p:attrNameLst>
                                      </p:cBhvr>
                                      <p:tavLst>
                                        <p:tav tm="0">
                                          <p:val>
                                            <p:strVal val="0-#ppt_w/2"/>
                                          </p:val>
                                        </p:tav>
                                        <p:tav tm="100000">
                                          <p:val>
                                            <p:strVal val="#ppt_x"/>
                                          </p:val>
                                        </p:tav>
                                      </p:tavLst>
                                    </p:anim>
                                    <p:anim calcmode="lin" valueType="num">
                                      <p:cBhvr>
                                        <p:cTn id="24" dur="1000" fill="hold"/>
                                        <p:tgtEl>
                                          <p:spTgt spid="2349"/>
                                        </p:tgtEl>
                                        <p:attrNameLst>
                                          <p:attrName>ppt_y</p:attrName>
                                        </p:attrNameLst>
                                      </p:cBhvr>
                                      <p:tavLst>
                                        <p:tav tm="0">
                                          <p:val>
                                            <p:strVal val="#ppt_y"/>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348"/>
                                        </p:tgtEl>
                                        <p:attrNameLst>
                                          <p:attrName>style.visibility</p:attrName>
                                        </p:attrNameLst>
                                      </p:cBhvr>
                                      <p:to>
                                        <p:strVal val="visible"/>
                                      </p:to>
                                    </p:set>
                                    <p:anim calcmode="lin" valueType="num">
                                      <p:cBhvr>
                                        <p:cTn id="27" dur="1000" fill="hold"/>
                                        <p:tgtEl>
                                          <p:spTgt spid="2348"/>
                                        </p:tgtEl>
                                        <p:attrNameLst>
                                          <p:attrName>ppt_x</p:attrName>
                                        </p:attrNameLst>
                                      </p:cBhvr>
                                      <p:tavLst>
                                        <p:tav tm="0">
                                          <p:val>
                                            <p:strVal val="#ppt_x"/>
                                          </p:val>
                                        </p:tav>
                                        <p:tav tm="100000">
                                          <p:val>
                                            <p:strVal val="#ppt_x"/>
                                          </p:val>
                                        </p:tav>
                                      </p:tavLst>
                                    </p:anim>
                                    <p:anim calcmode="lin" valueType="num">
                                      <p:cBhvr>
                                        <p:cTn id="28" dur="1000" fill="hold"/>
                                        <p:tgtEl>
                                          <p:spTgt spid="2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 grpId="1" animBg="1" advAuto="0"/>
      <p:bldP spid="2345" grpId="2" animBg="1" advAuto="0"/>
      <p:bldP spid="2346" grpId="4" animBg="1" advAuto="0"/>
      <p:bldP spid="2347" grpId="3" animBg="1" advAuto="0"/>
      <p:bldP spid="2348" grpId="6" animBg="1" advAuto="0"/>
      <p:bldP spid="2349" grpId="5"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4" name="JPEG image 7.jpeg"/>
          <p:cNvPicPr>
            <a:picLocks noGrp="1" noChangeAspect="1"/>
          </p:cNvPicPr>
          <p:nvPr>
            <p:ph type="pic" idx="21"/>
          </p:nvPr>
        </p:nvPicPr>
        <p:blipFill>
          <a:blip r:embed="rId2">
            <a:extLst>
              <a:ext uri="{28A0092B-C50C-407E-A947-70E740481C1C}">
                <a14:useLocalDpi xmlns:a14="http://schemas.microsoft.com/office/drawing/2010/main" val="0"/>
              </a:ext>
            </a:extLst>
          </a:blip>
          <a:srcRect l="14240" r="14240"/>
          <a:stretch/>
        </p:blipFill>
        <p:spPr>
          <a:xfrm>
            <a:off x="3472259" y="0"/>
            <a:ext cx="17439482" cy="13716000"/>
          </a:xfrm>
          <a:custGeom>
            <a:avLst/>
            <a:gdLst/>
            <a:ahLst/>
            <a:cxnLst>
              <a:cxn ang="0">
                <a:pos x="wd2" y="hd2"/>
              </a:cxn>
              <a:cxn ang="5400000">
                <a:pos x="wd2" y="hd2"/>
              </a:cxn>
              <a:cxn ang="10800000">
                <a:pos x="wd2" y="hd2"/>
              </a:cxn>
              <a:cxn ang="16200000">
                <a:pos x="wd2" y="hd2"/>
              </a:cxn>
            </a:cxnLst>
            <a:rect l="0" t="0" r="r" b="b"/>
            <a:pathLst>
              <a:path w="21600" h="21600" extrusionOk="0">
                <a:moveTo>
                  <a:pt x="12155" y="0"/>
                </a:moveTo>
                <a:lnTo>
                  <a:pt x="7384" y="6066"/>
                </a:lnTo>
                <a:cubicBezTo>
                  <a:pt x="6882" y="6704"/>
                  <a:pt x="6581" y="7086"/>
                  <a:pt x="6450" y="7430"/>
                </a:cubicBezTo>
                <a:cubicBezTo>
                  <a:pt x="6246" y="7985"/>
                  <a:pt x="6246" y="8627"/>
                  <a:pt x="6450" y="9182"/>
                </a:cubicBezTo>
                <a:cubicBezTo>
                  <a:pt x="6530" y="9402"/>
                  <a:pt x="6640" y="9601"/>
                  <a:pt x="6775" y="9772"/>
                </a:cubicBezTo>
                <a:cubicBezTo>
                  <a:pt x="6909" y="9944"/>
                  <a:pt x="7066" y="10083"/>
                  <a:pt x="7238" y="10185"/>
                </a:cubicBezTo>
                <a:cubicBezTo>
                  <a:pt x="7675" y="10444"/>
                  <a:pt x="8180" y="10444"/>
                  <a:pt x="8617" y="10185"/>
                </a:cubicBezTo>
                <a:cubicBezTo>
                  <a:pt x="8887" y="10018"/>
                  <a:pt x="9188" y="9636"/>
                  <a:pt x="9690" y="8998"/>
                </a:cubicBezTo>
                <a:lnTo>
                  <a:pt x="16767" y="0"/>
                </a:lnTo>
                <a:lnTo>
                  <a:pt x="12155" y="0"/>
                </a:lnTo>
                <a:close/>
                <a:moveTo>
                  <a:pt x="16988" y="0"/>
                </a:moveTo>
                <a:lnTo>
                  <a:pt x="0" y="21600"/>
                </a:lnTo>
                <a:lnTo>
                  <a:pt x="4612" y="21600"/>
                </a:lnTo>
                <a:lnTo>
                  <a:pt x="21600" y="0"/>
                </a:lnTo>
                <a:lnTo>
                  <a:pt x="16988" y="0"/>
                </a:lnTo>
                <a:close/>
                <a:moveTo>
                  <a:pt x="13671" y="11223"/>
                </a:moveTo>
                <a:cubicBezTo>
                  <a:pt x="13435" y="11223"/>
                  <a:pt x="13200" y="11287"/>
                  <a:pt x="12982" y="11417"/>
                </a:cubicBezTo>
                <a:cubicBezTo>
                  <a:pt x="12711" y="11584"/>
                  <a:pt x="12410" y="11967"/>
                  <a:pt x="11908" y="12605"/>
                </a:cubicBezTo>
                <a:lnTo>
                  <a:pt x="4833" y="21600"/>
                </a:lnTo>
                <a:lnTo>
                  <a:pt x="9445" y="21600"/>
                </a:lnTo>
                <a:lnTo>
                  <a:pt x="14214" y="15537"/>
                </a:lnTo>
                <a:cubicBezTo>
                  <a:pt x="14716" y="14899"/>
                  <a:pt x="15017" y="14516"/>
                  <a:pt x="15148" y="14172"/>
                </a:cubicBezTo>
                <a:cubicBezTo>
                  <a:pt x="15352" y="13616"/>
                  <a:pt x="15352" y="12975"/>
                  <a:pt x="15148" y="12420"/>
                </a:cubicBezTo>
                <a:cubicBezTo>
                  <a:pt x="15068" y="12201"/>
                  <a:pt x="14958" y="12001"/>
                  <a:pt x="14823" y="11830"/>
                </a:cubicBezTo>
                <a:cubicBezTo>
                  <a:pt x="14689" y="11659"/>
                  <a:pt x="14532" y="11519"/>
                  <a:pt x="14360" y="11417"/>
                </a:cubicBezTo>
                <a:cubicBezTo>
                  <a:pt x="14141" y="11287"/>
                  <a:pt x="13906" y="11223"/>
                  <a:pt x="13671" y="11223"/>
                </a:cubicBezTo>
                <a:close/>
              </a:path>
            </a:pathLst>
          </a:custGeom>
        </p:spPr>
      </p:pic>
      <p:sp>
        <p:nvSpPr>
          <p:cNvPr id="2355" name="Future…"/>
          <p:cNvSpPr txBox="1"/>
          <p:nvPr/>
        </p:nvSpPr>
        <p:spPr>
          <a:xfrm>
            <a:off x="1824328" y="2722811"/>
            <a:ext cx="6350001"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Future</a:t>
            </a:r>
          </a:p>
          <a:p>
            <a:pPr>
              <a:lnSpc>
                <a:spcPct val="90000"/>
              </a:lnSpc>
              <a:defRPr sz="6500" spc="0">
                <a:latin typeface="+mn-lt"/>
                <a:ea typeface="+mn-ea"/>
                <a:cs typeface="+mn-cs"/>
                <a:sym typeface="Montserrat Bold"/>
              </a:defRPr>
            </a:pPr>
            <a:r>
              <a:t>business society</a:t>
            </a:r>
          </a:p>
        </p:txBody>
      </p:sp>
      <p:sp>
        <p:nvSpPr>
          <p:cNvPr id="2356" name="Awesome template"/>
          <p:cNvSpPr txBox="1"/>
          <p:nvPr/>
        </p:nvSpPr>
        <p:spPr>
          <a:xfrm>
            <a:off x="1824328" y="2025522"/>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2357" name="Lorem ipsum dolor sit elit, consect loreretur adipiscing nisi aute. ipsum sit elit, Lorem ipsum dolor sit elit,"/>
          <p:cNvSpPr txBox="1"/>
          <p:nvPr/>
        </p:nvSpPr>
        <p:spPr>
          <a:xfrm>
            <a:off x="1824328" y="5930900"/>
            <a:ext cx="3732746" cy="1568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a:t>
            </a:r>
          </a:p>
        </p:txBody>
      </p:sp>
      <p:grpSp>
        <p:nvGrpSpPr>
          <p:cNvPr id="2360" name="Group"/>
          <p:cNvGrpSpPr/>
          <p:nvPr/>
        </p:nvGrpSpPr>
        <p:grpSpPr>
          <a:xfrm>
            <a:off x="17685681" y="9227960"/>
            <a:ext cx="4630184" cy="2234849"/>
            <a:chOff x="0" y="0"/>
            <a:chExt cx="4630183" cy="2234847"/>
          </a:xfrm>
        </p:grpSpPr>
        <p:sp>
          <p:nvSpPr>
            <p:cNvPr id="2358"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359"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361" name="Shape"/>
          <p:cNvSpPr/>
          <p:nvPr/>
        </p:nvSpPr>
        <p:spPr>
          <a:xfrm>
            <a:off x="17685681" y="8278834"/>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accel="50000" decel="50000" fill="hold" grpId="1" nodeType="afterEffect">
                                  <p:stCondLst>
                                    <p:cond delay="0"/>
                                  </p:stCondLst>
                                  <p:iterate>
                                    <p:tmAbs val="0"/>
                                  </p:iterate>
                                  <p:childTnLst>
                                    <p:set>
                                      <p:cBhvr>
                                        <p:cTn id="6" fill="hold"/>
                                        <p:tgtEl>
                                          <p:spTgt spid="2354"/>
                                        </p:tgtEl>
                                        <p:attrNameLst>
                                          <p:attrName>style.visibility</p:attrName>
                                        </p:attrNameLst>
                                      </p:cBhvr>
                                      <p:to>
                                        <p:strVal val="visible"/>
                                      </p:to>
                                    </p:set>
                                    <p:animEffect transition="in" filter="box(out)">
                                      <p:cBhvr>
                                        <p:cTn id="7" dur="1000"/>
                                        <p:tgtEl>
                                          <p:spTgt spid="2354"/>
                                        </p:tgtEl>
                                      </p:cBhvr>
                                    </p:animEffect>
                                  </p:childTnLst>
                                </p:cTn>
                              </p:par>
                              <p:par>
                                <p:cTn id="8" presetID="2" presetClass="entr" presetSubtype="4" accel="50000" decel="50000" fill="hold" grpId="2" nodeType="withEffect">
                                  <p:stCondLst>
                                    <p:cond delay="500"/>
                                  </p:stCondLst>
                                  <p:iterate>
                                    <p:tmAbs val="0"/>
                                  </p:iterate>
                                  <p:childTnLst>
                                    <p:set>
                                      <p:cBhvr>
                                        <p:cTn id="9" fill="hold"/>
                                        <p:tgtEl>
                                          <p:spTgt spid="2360"/>
                                        </p:tgtEl>
                                        <p:attrNameLst>
                                          <p:attrName>style.visibility</p:attrName>
                                        </p:attrNameLst>
                                      </p:cBhvr>
                                      <p:to>
                                        <p:strVal val="visible"/>
                                      </p:to>
                                    </p:set>
                                    <p:anim calcmode="lin" valueType="num">
                                      <p:cBhvr>
                                        <p:cTn id="10" dur="1000" fill="hold"/>
                                        <p:tgtEl>
                                          <p:spTgt spid="2360"/>
                                        </p:tgtEl>
                                        <p:attrNameLst>
                                          <p:attrName>ppt_x</p:attrName>
                                        </p:attrNameLst>
                                      </p:cBhvr>
                                      <p:tavLst>
                                        <p:tav tm="0">
                                          <p:val>
                                            <p:strVal val="#ppt_x"/>
                                          </p:val>
                                        </p:tav>
                                        <p:tav tm="100000">
                                          <p:val>
                                            <p:strVal val="#ppt_x"/>
                                          </p:val>
                                        </p:tav>
                                      </p:tavLst>
                                    </p:anim>
                                    <p:anim calcmode="lin" valueType="num">
                                      <p:cBhvr>
                                        <p:cTn id="11" dur="1000" fill="hold"/>
                                        <p:tgtEl>
                                          <p:spTgt spid="23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4" grpId="1" animBg="1" advAuto="0"/>
      <p:bldP spid="2360"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4" name="lachlan-dempsey-344406-unsplash.jpg"/>
          <p:cNvPicPr>
            <a:picLocks noGrp="1" noChangeAspect="1"/>
          </p:cNvPicPr>
          <p:nvPr>
            <p:ph type="pic" idx="21"/>
          </p:nvPr>
        </p:nvPicPr>
        <p:blipFill>
          <a:blip r:embed="rId2">
            <a:extLst>
              <a:ext uri="{28A0092B-C50C-407E-A947-70E740481C1C}">
                <a14:useLocalDpi xmlns:a14="http://schemas.microsoft.com/office/drawing/2010/main" val="0"/>
              </a:ext>
            </a:extLst>
          </a:blip>
          <a:srcRect l="31633" r="31633"/>
          <a:stretch/>
        </p:blipFill>
        <p:spPr>
          <a:xfrm>
            <a:off x="8128000" y="0"/>
            <a:ext cx="8128001" cy="124460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9540" y="21600"/>
                  <a:pt x="8290" y="21456"/>
                  <a:pt x="7106" y="21174"/>
                </a:cubicBezTo>
                <a:cubicBezTo>
                  <a:pt x="4107" y="20461"/>
                  <a:pt x="1744" y="18918"/>
                  <a:pt x="652" y="16959"/>
                </a:cubicBezTo>
                <a:cubicBezTo>
                  <a:pt x="0" y="15731"/>
                  <a:pt x="0" y="13888"/>
                  <a:pt x="0" y="10818"/>
                </a:cubicBezTo>
                <a:lnTo>
                  <a:pt x="0" y="2250"/>
                </a:lnTo>
                <a:cubicBezTo>
                  <a:pt x="0" y="1410"/>
                  <a:pt x="1" y="669"/>
                  <a:pt x="15" y="0"/>
                </a:cubicBezTo>
                <a:lnTo>
                  <a:pt x="21585" y="0"/>
                </a:lnTo>
                <a:cubicBezTo>
                  <a:pt x="21599" y="669"/>
                  <a:pt x="21600" y="1410"/>
                  <a:pt x="21600" y="2250"/>
                </a:cubicBezTo>
                <a:lnTo>
                  <a:pt x="21600" y="10818"/>
                </a:lnTo>
                <a:cubicBezTo>
                  <a:pt x="21600" y="13888"/>
                  <a:pt x="21600" y="15731"/>
                  <a:pt x="20948" y="16959"/>
                </a:cubicBezTo>
                <a:cubicBezTo>
                  <a:pt x="19856" y="18918"/>
                  <a:pt x="17493" y="20461"/>
                  <a:pt x="14494" y="21174"/>
                </a:cubicBezTo>
                <a:cubicBezTo>
                  <a:pt x="13310" y="21456"/>
                  <a:pt x="12060" y="21600"/>
                  <a:pt x="10800" y="21600"/>
                </a:cubicBezTo>
                <a:close/>
              </a:path>
            </a:pathLst>
          </a:custGeom>
        </p:spPr>
      </p:pic>
      <p:sp>
        <p:nvSpPr>
          <p:cNvPr id="2365" name="The last man that standing…"/>
          <p:cNvSpPr txBox="1"/>
          <p:nvPr/>
        </p:nvSpPr>
        <p:spPr>
          <a:xfrm>
            <a:off x="1792697" y="6372975"/>
            <a:ext cx="5405468" cy="4716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The last man that standing</a:t>
            </a:r>
          </a:p>
          <a:p>
            <a:pPr>
              <a:lnSpc>
                <a:spcPct val="90000"/>
              </a:lnSpc>
              <a:defRPr sz="6500" spc="0">
                <a:latin typeface="+mn-lt"/>
                <a:ea typeface="+mn-ea"/>
                <a:cs typeface="+mn-cs"/>
                <a:sym typeface="Montserrat Bold"/>
              </a:defRPr>
            </a:pPr>
            <a:r>
              <a:t>in the land of nowhere</a:t>
            </a:r>
          </a:p>
        </p:txBody>
      </p:sp>
      <p:sp>
        <p:nvSpPr>
          <p:cNvPr id="2366" name="Image slide"/>
          <p:cNvSpPr txBox="1"/>
          <p:nvPr/>
        </p:nvSpPr>
        <p:spPr>
          <a:xfrm>
            <a:off x="1792697" y="5675686"/>
            <a:ext cx="540546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Image slide</a:t>
            </a:r>
          </a:p>
        </p:txBody>
      </p:sp>
      <p:sp>
        <p:nvSpPr>
          <p:cNvPr id="2367" name="Shape"/>
          <p:cNvSpPr/>
          <p:nvPr/>
        </p:nvSpPr>
        <p:spPr>
          <a:xfrm rot="5400000">
            <a:off x="1839644" y="3764971"/>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368" name="Lorem ipsum dolor sit elit, consect loreretur adipiscing nisi aute. ipsum sit elit, Lorem ipsum dolor sit elit, Lorem ipsum dolor sit elit, consect ipsum dolor sit elit, consect loreretur adipiscing nisi aute. ipsum sit elit, Lorem ipsum dolor sit elit, "/>
          <p:cNvSpPr txBox="1"/>
          <p:nvPr/>
        </p:nvSpPr>
        <p:spPr>
          <a:xfrm>
            <a:off x="17780000" y="3811918"/>
            <a:ext cx="5080000" cy="236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ipsum dolor sit elit, consect loreretur adipiscing nisi aute. ipsum sit elit, Lorem ipsum dolor sit elit, Lorem ipsum</a:t>
            </a:r>
          </a:p>
        </p:txBody>
      </p:sp>
      <p:grpSp>
        <p:nvGrpSpPr>
          <p:cNvPr id="2371" name="Group"/>
          <p:cNvGrpSpPr/>
          <p:nvPr/>
        </p:nvGrpSpPr>
        <p:grpSpPr>
          <a:xfrm>
            <a:off x="17780000" y="7867963"/>
            <a:ext cx="5080000" cy="411019"/>
            <a:chOff x="0" y="-55418"/>
            <a:chExt cx="5080000" cy="411018"/>
          </a:xfrm>
        </p:grpSpPr>
        <p:sp>
          <p:nvSpPr>
            <p:cNvPr id="2369" name="January 28"/>
            <p:cNvSpPr/>
            <p:nvPr/>
          </p:nvSpPr>
          <p:spPr>
            <a:xfrm>
              <a:off x="0" y="355600"/>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5000" spc="0">
                  <a:latin typeface="+mn-lt"/>
                  <a:ea typeface="+mn-ea"/>
                  <a:cs typeface="+mn-cs"/>
                  <a:sym typeface="Montserrat Bold"/>
                </a:defRPr>
              </a:lvl1pPr>
            </a:lstStyle>
            <a:p>
              <a:r>
                <a:t>January 28</a:t>
              </a:r>
            </a:p>
          </p:txBody>
        </p:sp>
        <p:sp>
          <p:nvSpPr>
            <p:cNvPr id="2370" name="Calendar"/>
            <p:cNvSpPr/>
            <p:nvPr/>
          </p:nvSpPr>
          <p:spPr>
            <a:xfrm>
              <a:off x="0" y="-55418"/>
              <a:ext cx="50800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rPr dirty="0"/>
                <a:t>Calendar</a:t>
              </a:r>
            </a:p>
          </p:txBody>
        </p:sp>
      </p:grpSp>
      <p:grpSp>
        <p:nvGrpSpPr>
          <p:cNvPr id="2378" name="Group"/>
          <p:cNvGrpSpPr/>
          <p:nvPr/>
        </p:nvGrpSpPr>
        <p:grpSpPr>
          <a:xfrm>
            <a:off x="17780000" y="9958667"/>
            <a:ext cx="5080000" cy="1071776"/>
            <a:chOff x="14634" y="0"/>
            <a:chExt cx="5080000" cy="1071774"/>
          </a:xfrm>
        </p:grpSpPr>
        <p:sp>
          <p:nvSpPr>
            <p:cNvPr id="2372" name="Star ratings"/>
            <p:cNvSpPr/>
            <p:nvPr/>
          </p:nvSpPr>
          <p:spPr>
            <a:xfrm>
              <a:off x="14634" y="0"/>
              <a:ext cx="508000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b="1"/>
              </a:lvl1pPr>
            </a:lstStyle>
            <a:p>
              <a:r>
                <a:t>Star ratings</a:t>
              </a:r>
            </a:p>
          </p:txBody>
        </p:sp>
        <p:sp>
          <p:nvSpPr>
            <p:cNvPr id="2373" name="Star"/>
            <p:cNvSpPr/>
            <p:nvPr/>
          </p:nvSpPr>
          <p:spPr>
            <a:xfrm>
              <a:off x="1463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374" name="Star"/>
            <p:cNvSpPr/>
            <p:nvPr/>
          </p:nvSpPr>
          <p:spPr>
            <a:xfrm>
              <a:off x="788825"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375" name="Star"/>
            <p:cNvSpPr/>
            <p:nvPr/>
          </p:nvSpPr>
          <p:spPr>
            <a:xfrm>
              <a:off x="156301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376" name="Star"/>
            <p:cNvSpPr/>
            <p:nvPr/>
          </p:nvSpPr>
          <p:spPr>
            <a:xfrm>
              <a:off x="2337206" y="509949"/>
              <a:ext cx="568777"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377" name="Star"/>
            <p:cNvSpPr/>
            <p:nvPr/>
          </p:nvSpPr>
          <p:spPr>
            <a:xfrm>
              <a:off x="3111398" y="509949"/>
              <a:ext cx="568776" cy="561826"/>
            </a:xfrm>
            <a:prstGeom prst="star5">
              <a:avLst>
                <a:gd name="adj" fmla="val 23834"/>
                <a:gd name="hf" fmla="val 105146"/>
                <a:gd name="vf" fmla="val 110557"/>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2364"/>
                                        </p:tgtEl>
                                        <p:attrNameLst>
                                          <p:attrName>style.visibility</p:attrName>
                                        </p:attrNameLst>
                                      </p:cBhvr>
                                      <p:to>
                                        <p:strVal val="visible"/>
                                      </p:to>
                                    </p:set>
                                    <p:anim calcmode="lin" valueType="num">
                                      <p:cBhvr>
                                        <p:cTn id="7" dur="1000" fill="hold"/>
                                        <p:tgtEl>
                                          <p:spTgt spid="2364"/>
                                        </p:tgtEl>
                                        <p:attrNameLst>
                                          <p:attrName>ppt_x</p:attrName>
                                        </p:attrNameLst>
                                      </p:cBhvr>
                                      <p:tavLst>
                                        <p:tav tm="0">
                                          <p:val>
                                            <p:strVal val="#ppt_x"/>
                                          </p:val>
                                        </p:tav>
                                        <p:tav tm="100000">
                                          <p:val>
                                            <p:strVal val="#ppt_x"/>
                                          </p:val>
                                        </p:tav>
                                      </p:tavLst>
                                    </p:anim>
                                    <p:anim calcmode="lin" valueType="num">
                                      <p:cBhvr>
                                        <p:cTn id="8" dur="1000" fill="hold"/>
                                        <p:tgtEl>
                                          <p:spTgt spid="2364"/>
                                        </p:tgtEl>
                                        <p:attrNameLst>
                                          <p:attrName>ppt_y</p:attrName>
                                        </p:attrNameLst>
                                      </p:cBhvr>
                                      <p:tavLst>
                                        <p:tav tm="0">
                                          <p:val>
                                            <p:strVal val="0-#ppt_h/2"/>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2368"/>
                                        </p:tgtEl>
                                        <p:attrNameLst>
                                          <p:attrName>style.visibility</p:attrName>
                                        </p:attrNameLst>
                                      </p:cBhvr>
                                      <p:to>
                                        <p:strVal val="visible"/>
                                      </p:to>
                                    </p:set>
                                    <p:anim calcmode="lin" valueType="num">
                                      <p:cBhvr>
                                        <p:cTn id="11" dur="1000" fill="hold"/>
                                        <p:tgtEl>
                                          <p:spTgt spid="2368"/>
                                        </p:tgtEl>
                                        <p:attrNameLst>
                                          <p:attrName>ppt_x</p:attrName>
                                        </p:attrNameLst>
                                      </p:cBhvr>
                                      <p:tavLst>
                                        <p:tav tm="0">
                                          <p:val>
                                            <p:strVal val="1+#ppt_w/2"/>
                                          </p:val>
                                        </p:tav>
                                        <p:tav tm="100000">
                                          <p:val>
                                            <p:strVal val="#ppt_x"/>
                                          </p:val>
                                        </p:tav>
                                      </p:tavLst>
                                    </p:anim>
                                    <p:anim calcmode="lin" valueType="num">
                                      <p:cBhvr>
                                        <p:cTn id="12" dur="1000" fill="hold"/>
                                        <p:tgtEl>
                                          <p:spTgt spid="2368"/>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2371"/>
                                        </p:tgtEl>
                                        <p:attrNameLst>
                                          <p:attrName>style.visibility</p:attrName>
                                        </p:attrNameLst>
                                      </p:cBhvr>
                                      <p:to>
                                        <p:strVal val="visible"/>
                                      </p:to>
                                    </p:set>
                                    <p:anim calcmode="lin" valueType="num">
                                      <p:cBhvr>
                                        <p:cTn id="15" dur="1000" fill="hold"/>
                                        <p:tgtEl>
                                          <p:spTgt spid="2371"/>
                                        </p:tgtEl>
                                        <p:attrNameLst>
                                          <p:attrName>ppt_x</p:attrName>
                                        </p:attrNameLst>
                                      </p:cBhvr>
                                      <p:tavLst>
                                        <p:tav tm="0">
                                          <p:val>
                                            <p:strVal val="1+#ppt_w/2"/>
                                          </p:val>
                                        </p:tav>
                                        <p:tav tm="100000">
                                          <p:val>
                                            <p:strVal val="#ppt_x"/>
                                          </p:val>
                                        </p:tav>
                                      </p:tavLst>
                                    </p:anim>
                                    <p:anim calcmode="lin" valueType="num">
                                      <p:cBhvr>
                                        <p:cTn id="16" dur="1000" fill="hold"/>
                                        <p:tgtEl>
                                          <p:spTgt spid="2371"/>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2378"/>
                                        </p:tgtEl>
                                        <p:attrNameLst>
                                          <p:attrName>style.visibility</p:attrName>
                                        </p:attrNameLst>
                                      </p:cBhvr>
                                      <p:to>
                                        <p:strVal val="visible"/>
                                      </p:to>
                                    </p:set>
                                    <p:anim calcmode="lin" valueType="num">
                                      <p:cBhvr>
                                        <p:cTn id="19" dur="1000" fill="hold"/>
                                        <p:tgtEl>
                                          <p:spTgt spid="2378"/>
                                        </p:tgtEl>
                                        <p:attrNameLst>
                                          <p:attrName>ppt_x</p:attrName>
                                        </p:attrNameLst>
                                      </p:cBhvr>
                                      <p:tavLst>
                                        <p:tav tm="0">
                                          <p:val>
                                            <p:strVal val="1+#ppt_w/2"/>
                                          </p:val>
                                        </p:tav>
                                        <p:tav tm="100000">
                                          <p:val>
                                            <p:strVal val="#ppt_x"/>
                                          </p:val>
                                        </p:tav>
                                      </p:tavLst>
                                    </p:anim>
                                    <p:anim calcmode="lin" valueType="num">
                                      <p:cBhvr>
                                        <p:cTn id="20" dur="1000" fill="hold"/>
                                        <p:tgtEl>
                                          <p:spTgt spid="2378"/>
                                        </p:tgtEl>
                                        <p:attrNameLst>
                                          <p:attrName>ppt_y</p:attrName>
                                        </p:attrNameLst>
                                      </p:cBhvr>
                                      <p:tavLst>
                                        <p:tav tm="0">
                                          <p:val>
                                            <p:strVal val="#ppt_y"/>
                                          </p:val>
                                        </p:tav>
                                        <p:tav tm="100000">
                                          <p:val>
                                            <p:strVal val="#ppt_y"/>
                                          </p:val>
                                        </p:tav>
                                      </p:tavLst>
                                    </p:anim>
                                  </p:childTnLst>
                                </p:cTn>
                              </p:par>
                              <p:par>
                                <p:cTn id="21" presetID="2" presetClass="entr" presetSubtype="1" accel="50000" decel="50000" fill="hold" grpId="5" nodeType="withEffect">
                                  <p:stCondLst>
                                    <p:cond delay="2000"/>
                                  </p:stCondLst>
                                  <p:iterate>
                                    <p:tmAbs val="0"/>
                                  </p:iterate>
                                  <p:childTnLst>
                                    <p:set>
                                      <p:cBhvr>
                                        <p:cTn id="22" fill="hold"/>
                                        <p:tgtEl>
                                          <p:spTgt spid="2367"/>
                                        </p:tgtEl>
                                        <p:attrNameLst>
                                          <p:attrName>style.visibility</p:attrName>
                                        </p:attrNameLst>
                                      </p:cBhvr>
                                      <p:to>
                                        <p:strVal val="visible"/>
                                      </p:to>
                                    </p:set>
                                    <p:anim calcmode="lin" valueType="num">
                                      <p:cBhvr>
                                        <p:cTn id="23" dur="1000" fill="hold"/>
                                        <p:tgtEl>
                                          <p:spTgt spid="2367"/>
                                        </p:tgtEl>
                                        <p:attrNameLst>
                                          <p:attrName>ppt_x</p:attrName>
                                        </p:attrNameLst>
                                      </p:cBhvr>
                                      <p:tavLst>
                                        <p:tav tm="0">
                                          <p:val>
                                            <p:strVal val="#ppt_x"/>
                                          </p:val>
                                        </p:tav>
                                        <p:tav tm="100000">
                                          <p:val>
                                            <p:strVal val="#ppt_x"/>
                                          </p:val>
                                        </p:tav>
                                      </p:tavLst>
                                    </p:anim>
                                    <p:anim calcmode="lin" valueType="num">
                                      <p:cBhvr>
                                        <p:cTn id="24" dur="1000" fill="hold"/>
                                        <p:tgtEl>
                                          <p:spTgt spid="23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4" grpId="1" animBg="1" advAuto="0"/>
      <p:bldP spid="2367" grpId="5" animBg="1" advAuto="0"/>
      <p:bldP spid="2368" grpId="2" animBg="1" advAuto="0"/>
      <p:bldP spid="2371" grpId="3" animBg="1" advAuto="0"/>
      <p:bldP spid="2378" grpId="4"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0" name="JPEG image 14.jpe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grpSp>
        <p:nvGrpSpPr>
          <p:cNvPr id="2383" name="Group"/>
          <p:cNvGrpSpPr/>
          <p:nvPr/>
        </p:nvGrpSpPr>
        <p:grpSpPr>
          <a:xfrm>
            <a:off x="0" y="4572000"/>
            <a:ext cx="24384001" cy="9144000"/>
            <a:chOff x="0" y="0"/>
            <a:chExt cx="24384000" cy="9144000"/>
          </a:xfrm>
        </p:grpSpPr>
        <p:sp>
          <p:nvSpPr>
            <p:cNvPr id="2381" name="Rectangle"/>
            <p:cNvSpPr/>
            <p:nvPr/>
          </p:nvSpPr>
          <p:spPr>
            <a:xfrm flipH="1">
              <a:off x="0" y="0"/>
              <a:ext cx="24384000" cy="4572000"/>
            </a:xfrm>
            <a:prstGeom prst="rect">
              <a:avLst/>
            </a:prstGeom>
            <a:gradFill flip="none" rotWithShape="1">
              <a:gsLst>
                <a:gs pos="0">
                  <a:srgbClr val="FFFFFF"/>
                </a:gs>
                <a:gs pos="100000">
                  <a:srgbClr val="FFFFFF">
                    <a:alpha val="0"/>
                  </a:srgbClr>
                </a:gs>
              </a:gsLst>
              <a:lin ang="16200000" scaled="0"/>
            </a:gradFill>
            <a:ln w="12700" cap="flat">
              <a:noFill/>
              <a:miter lim="400000"/>
            </a:ln>
            <a:effectLst/>
          </p:spPr>
          <p:txBody>
            <a:bodyPr wrap="square" lIns="0" tIns="0" rIns="0" bIns="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382" name="Rectangle"/>
            <p:cNvSpPr/>
            <p:nvPr/>
          </p:nvSpPr>
          <p:spPr>
            <a:xfrm>
              <a:off x="0" y="4572000"/>
              <a:ext cx="24384001" cy="4572000"/>
            </a:xfrm>
            <a:prstGeom prst="rect">
              <a:avLst/>
            </a:pr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
        <p:nvSpPr>
          <p:cNvPr id="2384" name="Looking forwards"/>
          <p:cNvSpPr txBox="1"/>
          <p:nvPr/>
        </p:nvSpPr>
        <p:spPr>
          <a:xfrm>
            <a:off x="4240741" y="8864331"/>
            <a:ext cx="7951259" cy="2755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Looking forwards</a:t>
            </a:r>
          </a:p>
        </p:txBody>
      </p:sp>
      <p:sp>
        <p:nvSpPr>
          <p:cNvPr id="2385"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6294100" y="8972281"/>
            <a:ext cx="5311379" cy="276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 Lorem ipsum dolor sit elit, consect</a:t>
            </a:r>
          </a:p>
        </p:txBody>
      </p:sp>
      <p:sp>
        <p:nvSpPr>
          <p:cNvPr id="2386" name="Shape"/>
          <p:cNvSpPr/>
          <p:nvPr/>
        </p:nvSpPr>
        <p:spPr>
          <a:xfrm>
            <a:off x="2407153" y="8972281"/>
            <a:ext cx="1179414" cy="1270000"/>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afterEffect">
                                  <p:stCondLst>
                                    <p:cond delay="0"/>
                                  </p:stCondLst>
                                  <p:iterate>
                                    <p:tmAbs val="0"/>
                                  </p:iterate>
                                  <p:childTnLst>
                                    <p:set>
                                      <p:cBhvr>
                                        <p:cTn id="6" fill="hold"/>
                                        <p:tgtEl>
                                          <p:spTgt spid="2380"/>
                                        </p:tgtEl>
                                        <p:attrNameLst>
                                          <p:attrName>style.visibility</p:attrName>
                                        </p:attrNameLst>
                                      </p:cBhvr>
                                      <p:to>
                                        <p:strVal val="visible"/>
                                      </p:to>
                                    </p:set>
                                    <p:animEffect transition="in" filter="fade">
                                      <p:cBhvr>
                                        <p:cTn id="7" dur="1000"/>
                                        <p:tgtEl>
                                          <p:spTgt spid="2380"/>
                                        </p:tgtEl>
                                      </p:cBhvr>
                                    </p:animEffect>
                                  </p:childTnLst>
                                </p:cTn>
                              </p:par>
                              <p:par>
                                <p:cTn id="8" presetID="2" presetClass="entr" presetSubtype="4" accel="50000" decel="50000" fill="hold" grpId="2" nodeType="withEffect">
                                  <p:stCondLst>
                                    <p:cond delay="500"/>
                                  </p:stCondLst>
                                  <p:iterate>
                                    <p:tmAbs val="0"/>
                                  </p:iterate>
                                  <p:childTnLst>
                                    <p:set>
                                      <p:cBhvr>
                                        <p:cTn id="9" fill="hold"/>
                                        <p:tgtEl>
                                          <p:spTgt spid="2383"/>
                                        </p:tgtEl>
                                        <p:attrNameLst>
                                          <p:attrName>style.visibility</p:attrName>
                                        </p:attrNameLst>
                                      </p:cBhvr>
                                      <p:to>
                                        <p:strVal val="visible"/>
                                      </p:to>
                                    </p:set>
                                    <p:anim calcmode="lin" valueType="num">
                                      <p:cBhvr>
                                        <p:cTn id="10" dur="1000" fill="hold"/>
                                        <p:tgtEl>
                                          <p:spTgt spid="2383"/>
                                        </p:tgtEl>
                                        <p:attrNameLst>
                                          <p:attrName>ppt_x</p:attrName>
                                        </p:attrNameLst>
                                      </p:cBhvr>
                                      <p:tavLst>
                                        <p:tav tm="0">
                                          <p:val>
                                            <p:strVal val="#ppt_x"/>
                                          </p:val>
                                        </p:tav>
                                        <p:tav tm="100000">
                                          <p:val>
                                            <p:strVal val="#ppt_x"/>
                                          </p:val>
                                        </p:tav>
                                      </p:tavLst>
                                    </p:anim>
                                    <p:anim calcmode="lin" valueType="num">
                                      <p:cBhvr>
                                        <p:cTn id="11" dur="1000" fill="hold"/>
                                        <p:tgtEl>
                                          <p:spTgt spid="2383"/>
                                        </p:tgtEl>
                                        <p:attrNameLst>
                                          <p:attrName>ppt_y</p:attrName>
                                        </p:attrNameLst>
                                      </p:cBhvr>
                                      <p:tavLst>
                                        <p:tav tm="0">
                                          <p:val>
                                            <p:strVal val="1+#ppt_h/2"/>
                                          </p:val>
                                        </p:tav>
                                        <p:tav tm="100000">
                                          <p:val>
                                            <p:strVal val="#ppt_y"/>
                                          </p:val>
                                        </p:tav>
                                      </p:tavLst>
                                    </p:anim>
                                  </p:childTnLst>
                                </p:cTn>
                              </p:par>
                              <p:par>
                                <p:cTn id="12" presetID="2" presetClass="entr" presetSubtype="4" accel="50000" decel="50000" fill="hold" grpId="3" nodeType="withEffect">
                                  <p:stCondLst>
                                    <p:cond delay="1000"/>
                                  </p:stCondLst>
                                  <p:iterate>
                                    <p:tmAbs val="0"/>
                                  </p:iterate>
                                  <p:childTnLst>
                                    <p:set>
                                      <p:cBhvr>
                                        <p:cTn id="13" fill="hold"/>
                                        <p:tgtEl>
                                          <p:spTgt spid="2384"/>
                                        </p:tgtEl>
                                        <p:attrNameLst>
                                          <p:attrName>style.visibility</p:attrName>
                                        </p:attrNameLst>
                                      </p:cBhvr>
                                      <p:to>
                                        <p:strVal val="visible"/>
                                      </p:to>
                                    </p:set>
                                    <p:anim calcmode="lin" valueType="num">
                                      <p:cBhvr>
                                        <p:cTn id="14" dur="1000" fill="hold"/>
                                        <p:tgtEl>
                                          <p:spTgt spid="2384"/>
                                        </p:tgtEl>
                                        <p:attrNameLst>
                                          <p:attrName>ppt_x</p:attrName>
                                        </p:attrNameLst>
                                      </p:cBhvr>
                                      <p:tavLst>
                                        <p:tav tm="0">
                                          <p:val>
                                            <p:strVal val="#ppt_x"/>
                                          </p:val>
                                        </p:tav>
                                        <p:tav tm="100000">
                                          <p:val>
                                            <p:strVal val="#ppt_x"/>
                                          </p:val>
                                        </p:tav>
                                      </p:tavLst>
                                    </p:anim>
                                    <p:anim calcmode="lin" valueType="num">
                                      <p:cBhvr>
                                        <p:cTn id="15" dur="1000" fill="hold"/>
                                        <p:tgtEl>
                                          <p:spTgt spid="2384"/>
                                        </p:tgtEl>
                                        <p:attrNameLst>
                                          <p:attrName>ppt_y</p:attrName>
                                        </p:attrNameLst>
                                      </p:cBhvr>
                                      <p:tavLst>
                                        <p:tav tm="0">
                                          <p:val>
                                            <p:strVal val="1+#ppt_h/2"/>
                                          </p:val>
                                        </p:tav>
                                        <p:tav tm="100000">
                                          <p:val>
                                            <p:strVal val="#ppt_y"/>
                                          </p:val>
                                        </p:tav>
                                      </p:tavLst>
                                    </p:anim>
                                  </p:childTnLst>
                                </p:cTn>
                              </p:par>
                              <p:par>
                                <p:cTn id="16" presetID="2" presetClass="entr" presetSubtype="8" accel="50000" decel="50000" fill="hold" grpId="4" nodeType="withEffect">
                                  <p:stCondLst>
                                    <p:cond delay="1500"/>
                                  </p:stCondLst>
                                  <p:iterate>
                                    <p:tmAbs val="0"/>
                                  </p:iterate>
                                  <p:childTnLst>
                                    <p:set>
                                      <p:cBhvr>
                                        <p:cTn id="17" fill="hold"/>
                                        <p:tgtEl>
                                          <p:spTgt spid="2386"/>
                                        </p:tgtEl>
                                        <p:attrNameLst>
                                          <p:attrName>style.visibility</p:attrName>
                                        </p:attrNameLst>
                                      </p:cBhvr>
                                      <p:to>
                                        <p:strVal val="visible"/>
                                      </p:to>
                                    </p:set>
                                    <p:anim calcmode="lin" valueType="num">
                                      <p:cBhvr>
                                        <p:cTn id="18" dur="1000" fill="hold"/>
                                        <p:tgtEl>
                                          <p:spTgt spid="2386"/>
                                        </p:tgtEl>
                                        <p:attrNameLst>
                                          <p:attrName>ppt_x</p:attrName>
                                        </p:attrNameLst>
                                      </p:cBhvr>
                                      <p:tavLst>
                                        <p:tav tm="0">
                                          <p:val>
                                            <p:strVal val="0-#ppt_w/2"/>
                                          </p:val>
                                        </p:tav>
                                        <p:tav tm="100000">
                                          <p:val>
                                            <p:strVal val="#ppt_x"/>
                                          </p:val>
                                        </p:tav>
                                      </p:tavLst>
                                    </p:anim>
                                    <p:anim calcmode="lin" valueType="num">
                                      <p:cBhvr>
                                        <p:cTn id="19" dur="1000" fill="hold"/>
                                        <p:tgtEl>
                                          <p:spTgt spid="2386"/>
                                        </p:tgtEl>
                                        <p:attrNameLst>
                                          <p:attrName>ppt_y</p:attrName>
                                        </p:attrNameLst>
                                      </p:cBhvr>
                                      <p:tavLst>
                                        <p:tav tm="0">
                                          <p:val>
                                            <p:strVal val="#ppt_y"/>
                                          </p:val>
                                        </p:tav>
                                        <p:tav tm="100000">
                                          <p:val>
                                            <p:strVal val="#ppt_y"/>
                                          </p:val>
                                        </p:tav>
                                      </p:tavLst>
                                    </p:anim>
                                  </p:childTnLst>
                                </p:cTn>
                              </p:par>
                              <p:par>
                                <p:cTn id="20" presetID="2" presetClass="entr" presetSubtype="4" accel="50000" decel="50000" fill="hold" grpId="5" nodeType="withEffect">
                                  <p:stCondLst>
                                    <p:cond delay="2000"/>
                                  </p:stCondLst>
                                  <p:iterate>
                                    <p:tmAbs val="0"/>
                                  </p:iterate>
                                  <p:childTnLst>
                                    <p:set>
                                      <p:cBhvr>
                                        <p:cTn id="21" fill="hold"/>
                                        <p:tgtEl>
                                          <p:spTgt spid="2385"/>
                                        </p:tgtEl>
                                        <p:attrNameLst>
                                          <p:attrName>style.visibility</p:attrName>
                                        </p:attrNameLst>
                                      </p:cBhvr>
                                      <p:to>
                                        <p:strVal val="visible"/>
                                      </p:to>
                                    </p:set>
                                    <p:anim calcmode="lin" valueType="num">
                                      <p:cBhvr>
                                        <p:cTn id="22" dur="1000" fill="hold"/>
                                        <p:tgtEl>
                                          <p:spTgt spid="2385"/>
                                        </p:tgtEl>
                                        <p:attrNameLst>
                                          <p:attrName>ppt_x</p:attrName>
                                        </p:attrNameLst>
                                      </p:cBhvr>
                                      <p:tavLst>
                                        <p:tav tm="0">
                                          <p:val>
                                            <p:strVal val="#ppt_x"/>
                                          </p:val>
                                        </p:tav>
                                        <p:tav tm="100000">
                                          <p:val>
                                            <p:strVal val="#ppt_x"/>
                                          </p:val>
                                        </p:tav>
                                      </p:tavLst>
                                    </p:anim>
                                    <p:anim calcmode="lin" valueType="num">
                                      <p:cBhvr>
                                        <p:cTn id="23" dur="1000" fill="hold"/>
                                        <p:tgtEl>
                                          <p:spTgt spid="23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0" grpId="1" animBg="1" advAuto="0"/>
      <p:bldP spid="2383" grpId="2" animBg="1" advAuto="0"/>
      <p:bldP spid="2384" grpId="3" animBg="1" advAuto="0"/>
      <p:bldP spid="2385" grpId="5" animBg="1" advAuto="0"/>
      <p:bldP spid="2386" grpId="4"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8" name="JPEG image 10.jpeg"/>
          <p:cNvPicPr>
            <a:picLocks noGrp="1" noChangeAspect="1"/>
          </p:cNvPicPr>
          <p:nvPr>
            <p:ph type="pic" idx="21"/>
          </p:nvPr>
        </p:nvPicPr>
        <p:blipFill>
          <a:blip r:embed="rId2">
            <a:extLst>
              <a:ext uri="{28A0092B-C50C-407E-A947-70E740481C1C}">
                <a14:useLocalDpi xmlns:a14="http://schemas.microsoft.com/office/drawing/2010/main" val="0"/>
              </a:ext>
            </a:extLst>
          </a:blip>
          <a:srcRect l="40832" r="40832"/>
          <a:stretch/>
        </p:blipFill>
        <p:spPr>
          <a:xfrm>
            <a:off x="4026693" y="0"/>
            <a:ext cx="2615011" cy="8022264"/>
          </a:xfrm>
          <a:custGeom>
            <a:avLst/>
            <a:gdLst/>
            <a:ahLst/>
            <a:cxnLst>
              <a:cxn ang="0">
                <a:pos x="wd2" y="hd2"/>
              </a:cxn>
              <a:cxn ang="5400000">
                <a:pos x="wd2" y="hd2"/>
              </a:cxn>
              <a:cxn ang="10800000">
                <a:pos x="wd2" y="hd2"/>
              </a:cxn>
              <a:cxn ang="16200000">
                <a:pos x="wd2" y="hd2"/>
              </a:cxn>
            </a:cxnLst>
            <a:rect l="0" t="0" r="r" b="b"/>
            <a:pathLst>
              <a:path w="21600" h="21600" extrusionOk="0">
                <a:moveTo>
                  <a:pt x="10798" y="21600"/>
                </a:moveTo>
                <a:cubicBezTo>
                  <a:pt x="9539" y="21600"/>
                  <a:pt x="8291" y="21528"/>
                  <a:pt x="7107" y="21387"/>
                </a:cubicBezTo>
                <a:cubicBezTo>
                  <a:pt x="4107" y="21031"/>
                  <a:pt x="1744" y="20261"/>
                  <a:pt x="652" y="19283"/>
                </a:cubicBezTo>
                <a:cubicBezTo>
                  <a:pt x="327" y="18977"/>
                  <a:pt x="164" y="18594"/>
                  <a:pt x="82" y="18096"/>
                </a:cubicBezTo>
                <a:cubicBezTo>
                  <a:pt x="0" y="17598"/>
                  <a:pt x="0" y="16985"/>
                  <a:pt x="0" y="16219"/>
                </a:cubicBezTo>
                <a:lnTo>
                  <a:pt x="0" y="0"/>
                </a:lnTo>
                <a:lnTo>
                  <a:pt x="21600" y="0"/>
                </a:lnTo>
                <a:lnTo>
                  <a:pt x="21600" y="16219"/>
                </a:lnTo>
                <a:cubicBezTo>
                  <a:pt x="21600" y="16985"/>
                  <a:pt x="21600" y="17598"/>
                  <a:pt x="21518" y="18096"/>
                </a:cubicBezTo>
                <a:cubicBezTo>
                  <a:pt x="21436" y="18594"/>
                  <a:pt x="21273" y="18977"/>
                  <a:pt x="20948" y="19283"/>
                </a:cubicBezTo>
                <a:cubicBezTo>
                  <a:pt x="19856" y="20261"/>
                  <a:pt x="17493" y="21031"/>
                  <a:pt x="14493" y="21387"/>
                </a:cubicBezTo>
                <a:cubicBezTo>
                  <a:pt x="13309" y="21528"/>
                  <a:pt x="12059" y="21600"/>
                  <a:pt x="10798" y="21600"/>
                </a:cubicBezTo>
                <a:close/>
              </a:path>
            </a:pathLst>
          </a:custGeom>
        </p:spPr>
      </p:pic>
      <p:pic>
        <p:nvPicPr>
          <p:cNvPr id="2389" name="JPEG image 12.jpeg"/>
          <p:cNvPicPr>
            <a:picLocks noGrp="1" noChangeAspect="1"/>
          </p:cNvPicPr>
          <p:nvPr>
            <p:ph type="pic" idx="22"/>
          </p:nvPr>
        </p:nvPicPr>
        <p:blipFill>
          <a:blip r:embed="rId2">
            <a:extLst>
              <a:ext uri="{28A0092B-C50C-407E-A947-70E740481C1C}">
                <a14:useLocalDpi xmlns:a14="http://schemas.microsoft.com/office/drawing/2010/main" val="0"/>
              </a:ext>
            </a:extLst>
          </a:blip>
          <a:srcRect l="42384" r="42384"/>
          <a:stretch/>
        </p:blipFill>
        <p:spPr>
          <a:xfrm>
            <a:off x="9539684" y="36"/>
            <a:ext cx="2615010" cy="9657557"/>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cubicBezTo>
                  <a:pt x="9542" y="21600"/>
                  <a:pt x="8291" y="21541"/>
                  <a:pt x="7107" y="21424"/>
                </a:cubicBezTo>
                <a:cubicBezTo>
                  <a:pt x="4107" y="21129"/>
                  <a:pt x="1744" y="20489"/>
                  <a:pt x="652" y="19676"/>
                </a:cubicBezTo>
                <a:cubicBezTo>
                  <a:pt x="327" y="19422"/>
                  <a:pt x="164" y="19103"/>
                  <a:pt x="82" y="18689"/>
                </a:cubicBezTo>
                <a:cubicBezTo>
                  <a:pt x="0" y="18275"/>
                  <a:pt x="0" y="17766"/>
                  <a:pt x="0" y="17130"/>
                </a:cubicBezTo>
                <a:lnTo>
                  <a:pt x="0" y="0"/>
                </a:lnTo>
                <a:lnTo>
                  <a:pt x="21600" y="0"/>
                </a:lnTo>
                <a:lnTo>
                  <a:pt x="21600" y="17130"/>
                </a:lnTo>
                <a:cubicBezTo>
                  <a:pt x="21600" y="17766"/>
                  <a:pt x="21600" y="18275"/>
                  <a:pt x="21518" y="18689"/>
                </a:cubicBezTo>
                <a:cubicBezTo>
                  <a:pt x="21436" y="19103"/>
                  <a:pt x="21273" y="19422"/>
                  <a:pt x="20948" y="19676"/>
                </a:cubicBezTo>
                <a:cubicBezTo>
                  <a:pt x="19856" y="20489"/>
                  <a:pt x="17493" y="21129"/>
                  <a:pt x="14493" y="21424"/>
                </a:cubicBezTo>
                <a:cubicBezTo>
                  <a:pt x="13309" y="21541"/>
                  <a:pt x="12061" y="21600"/>
                  <a:pt x="10802" y="21600"/>
                </a:cubicBezTo>
                <a:close/>
              </a:path>
            </a:pathLst>
          </a:custGeom>
        </p:spPr>
      </p:pic>
      <p:pic>
        <p:nvPicPr>
          <p:cNvPr id="2390" name="JPEG image 6.jpeg"/>
          <p:cNvPicPr>
            <a:picLocks noGrp="1" noChangeAspect="1"/>
          </p:cNvPicPr>
          <p:nvPr>
            <p:ph type="pic" idx="23"/>
          </p:nvPr>
        </p:nvPicPr>
        <p:blipFill>
          <a:blip r:embed="rId2">
            <a:extLst>
              <a:ext uri="{28A0092B-C50C-407E-A947-70E740481C1C}">
                <a14:useLocalDpi xmlns:a14="http://schemas.microsoft.com/office/drawing/2010/main" val="0"/>
              </a:ext>
            </a:extLst>
          </a:blip>
          <a:srcRect l="43970" r="43970"/>
          <a:stretch/>
        </p:blipFill>
        <p:spPr>
          <a:xfrm>
            <a:off x="6783386" y="0"/>
            <a:ext cx="2614615" cy="12194676"/>
          </a:xfrm>
          <a:custGeom>
            <a:avLst/>
            <a:gdLst/>
            <a:ahLst/>
            <a:cxnLst>
              <a:cxn ang="0">
                <a:pos x="wd2" y="hd2"/>
              </a:cxn>
              <a:cxn ang="5400000">
                <a:pos x="wd2" y="hd2"/>
              </a:cxn>
              <a:cxn ang="10800000">
                <a:pos x="wd2" y="hd2"/>
              </a:cxn>
              <a:cxn ang="16200000">
                <a:pos x="wd2" y="hd2"/>
              </a:cxn>
            </a:cxnLst>
            <a:rect l="0" t="0" r="r" b="b"/>
            <a:pathLst>
              <a:path w="21596" h="21600" extrusionOk="0">
                <a:moveTo>
                  <a:pt x="10798" y="21600"/>
                </a:moveTo>
                <a:cubicBezTo>
                  <a:pt x="9538" y="21600"/>
                  <a:pt x="8287" y="21553"/>
                  <a:pt x="7104" y="21460"/>
                </a:cubicBezTo>
                <a:cubicBezTo>
                  <a:pt x="4104" y="21226"/>
                  <a:pt x="1741" y="20719"/>
                  <a:pt x="649" y="20076"/>
                </a:cubicBezTo>
                <a:cubicBezTo>
                  <a:pt x="324" y="19874"/>
                  <a:pt x="160" y="19623"/>
                  <a:pt x="79" y="19295"/>
                </a:cubicBezTo>
                <a:cubicBezTo>
                  <a:pt x="-2" y="18967"/>
                  <a:pt x="0" y="18564"/>
                  <a:pt x="0" y="18060"/>
                </a:cubicBezTo>
                <a:lnTo>
                  <a:pt x="0" y="0"/>
                </a:lnTo>
                <a:lnTo>
                  <a:pt x="21596" y="0"/>
                </a:lnTo>
                <a:lnTo>
                  <a:pt x="21596" y="18060"/>
                </a:lnTo>
                <a:cubicBezTo>
                  <a:pt x="21596" y="18564"/>
                  <a:pt x="21598" y="18967"/>
                  <a:pt x="21517" y="19295"/>
                </a:cubicBezTo>
                <a:cubicBezTo>
                  <a:pt x="21436" y="19623"/>
                  <a:pt x="21272" y="19874"/>
                  <a:pt x="20947" y="20076"/>
                </a:cubicBezTo>
                <a:cubicBezTo>
                  <a:pt x="19855" y="20719"/>
                  <a:pt x="17492" y="21226"/>
                  <a:pt x="14492" y="21460"/>
                </a:cubicBezTo>
                <a:cubicBezTo>
                  <a:pt x="13309" y="21553"/>
                  <a:pt x="12058" y="21600"/>
                  <a:pt x="10798" y="21600"/>
                </a:cubicBezTo>
                <a:close/>
              </a:path>
            </a:pathLst>
          </a:custGeom>
        </p:spPr>
      </p:pic>
      <p:pic>
        <p:nvPicPr>
          <p:cNvPr id="2391" name="gabby-orcutt-78658.jpg"/>
          <p:cNvPicPr>
            <a:picLocks noGrp="1" noChangeAspect="1"/>
          </p:cNvPicPr>
          <p:nvPr>
            <p:ph type="pic" idx="24"/>
          </p:nvPr>
        </p:nvPicPr>
        <p:blipFill>
          <a:blip r:embed="rId2">
            <a:extLst>
              <a:ext uri="{28A0092B-C50C-407E-A947-70E740481C1C}">
                <a14:useLocalDpi xmlns:a14="http://schemas.microsoft.com/office/drawing/2010/main" val="0"/>
              </a:ext>
            </a:extLst>
          </a:blip>
          <a:srcRect l="42885" r="42885"/>
          <a:stretch/>
        </p:blipFill>
        <p:spPr>
          <a:xfrm>
            <a:off x="1269999" y="168"/>
            <a:ext cx="2615011" cy="10336213"/>
          </a:xfrm>
          <a:custGeom>
            <a:avLst/>
            <a:gdLst/>
            <a:ahLst/>
            <a:cxnLst>
              <a:cxn ang="0">
                <a:pos x="wd2" y="hd2"/>
              </a:cxn>
              <a:cxn ang="5400000">
                <a:pos x="wd2" y="hd2"/>
              </a:cxn>
              <a:cxn ang="10800000">
                <a:pos x="wd2" y="hd2"/>
              </a:cxn>
              <a:cxn ang="16200000">
                <a:pos x="wd2" y="hd2"/>
              </a:cxn>
            </a:cxnLst>
            <a:rect l="0" t="0" r="r" b="b"/>
            <a:pathLst>
              <a:path w="21600" h="21600" extrusionOk="0">
                <a:moveTo>
                  <a:pt x="10802" y="21600"/>
                </a:moveTo>
                <a:cubicBezTo>
                  <a:pt x="9542" y="21600"/>
                  <a:pt x="8291" y="21545"/>
                  <a:pt x="7107" y="21436"/>
                </a:cubicBezTo>
                <a:cubicBezTo>
                  <a:pt x="4107" y="21160"/>
                  <a:pt x="1744" y="20562"/>
                  <a:pt x="652" y="19803"/>
                </a:cubicBezTo>
                <a:cubicBezTo>
                  <a:pt x="327" y="19565"/>
                  <a:pt x="164" y="19268"/>
                  <a:pt x="82" y="18881"/>
                </a:cubicBezTo>
                <a:cubicBezTo>
                  <a:pt x="0" y="18495"/>
                  <a:pt x="0" y="18019"/>
                  <a:pt x="0" y="17424"/>
                </a:cubicBezTo>
                <a:lnTo>
                  <a:pt x="0" y="0"/>
                </a:lnTo>
                <a:lnTo>
                  <a:pt x="21600" y="0"/>
                </a:lnTo>
                <a:lnTo>
                  <a:pt x="21600" y="17424"/>
                </a:lnTo>
                <a:cubicBezTo>
                  <a:pt x="21600" y="18019"/>
                  <a:pt x="21600" y="18495"/>
                  <a:pt x="21518" y="18881"/>
                </a:cubicBezTo>
                <a:cubicBezTo>
                  <a:pt x="21436" y="19268"/>
                  <a:pt x="21273" y="19565"/>
                  <a:pt x="20948" y="19803"/>
                </a:cubicBezTo>
                <a:cubicBezTo>
                  <a:pt x="19856" y="20562"/>
                  <a:pt x="17493" y="21160"/>
                  <a:pt x="14493" y="21436"/>
                </a:cubicBezTo>
                <a:cubicBezTo>
                  <a:pt x="13309" y="21545"/>
                  <a:pt x="12061" y="21600"/>
                  <a:pt x="10802" y="21600"/>
                </a:cubicBezTo>
                <a:close/>
              </a:path>
            </a:pathLst>
          </a:custGeom>
        </p:spPr>
      </p:pic>
      <p:sp>
        <p:nvSpPr>
          <p:cNvPr id="2392" name="The food of future lifestyle"/>
          <p:cNvSpPr txBox="1"/>
          <p:nvPr/>
        </p:nvSpPr>
        <p:spPr>
          <a:xfrm>
            <a:off x="15786065" y="3092855"/>
            <a:ext cx="6836910" cy="401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The food of future lifestyle</a:t>
            </a:r>
          </a:p>
        </p:txBody>
      </p:sp>
      <p:sp>
        <p:nvSpPr>
          <p:cNvPr id="2393" name="Awesome template"/>
          <p:cNvSpPr txBox="1"/>
          <p:nvPr/>
        </p:nvSpPr>
        <p:spPr>
          <a:xfrm>
            <a:off x="15786065" y="2536738"/>
            <a:ext cx="508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grpSp>
        <p:nvGrpSpPr>
          <p:cNvPr id="2396" name="Group"/>
          <p:cNvGrpSpPr/>
          <p:nvPr/>
        </p:nvGrpSpPr>
        <p:grpSpPr>
          <a:xfrm>
            <a:off x="15786065" y="8944413"/>
            <a:ext cx="5080001" cy="2234849"/>
            <a:chOff x="0" y="0"/>
            <a:chExt cx="5080000" cy="2234847"/>
          </a:xfrm>
        </p:grpSpPr>
        <p:sp>
          <p:nvSpPr>
            <p:cNvPr id="2394" name="Insert title here"/>
            <p:cNvSpPr txBox="1"/>
            <p:nvPr/>
          </p:nvSpPr>
          <p:spPr>
            <a:xfrm>
              <a:off x="0" y="0"/>
              <a:ext cx="5080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395" name="Lorem ipsum dolor sit elit, consect loreretur adipiscing nisi aute. ipsum sit elit, Lorem ipsum dolor sit elit, Lorem ipsum dolor sit elit, consect"/>
            <p:cNvSpPr txBox="1"/>
            <p:nvPr/>
          </p:nvSpPr>
          <p:spPr>
            <a:xfrm>
              <a:off x="0" y="666397"/>
              <a:ext cx="5080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397" name="Shape"/>
          <p:cNvSpPr/>
          <p:nvPr/>
        </p:nvSpPr>
        <p:spPr>
          <a:xfrm>
            <a:off x="15786065" y="7995287"/>
            <a:ext cx="700137"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afterEffect">
                                  <p:stCondLst>
                                    <p:cond delay="0"/>
                                  </p:stCondLst>
                                  <p:iterate>
                                    <p:tmAbs val="0"/>
                                  </p:iterate>
                                  <p:childTnLst>
                                    <p:set>
                                      <p:cBhvr>
                                        <p:cTn id="6" fill="hold"/>
                                        <p:tgtEl>
                                          <p:spTgt spid="2391"/>
                                        </p:tgtEl>
                                        <p:attrNameLst>
                                          <p:attrName>style.visibility</p:attrName>
                                        </p:attrNameLst>
                                      </p:cBhvr>
                                      <p:to>
                                        <p:strVal val="visible"/>
                                      </p:to>
                                    </p:set>
                                    <p:anim calcmode="lin" valueType="num">
                                      <p:cBhvr>
                                        <p:cTn id="7" dur="1000" fill="hold"/>
                                        <p:tgtEl>
                                          <p:spTgt spid="2391"/>
                                        </p:tgtEl>
                                        <p:attrNameLst>
                                          <p:attrName>ppt_x</p:attrName>
                                        </p:attrNameLst>
                                      </p:cBhvr>
                                      <p:tavLst>
                                        <p:tav tm="0">
                                          <p:val>
                                            <p:strVal val="#ppt_x"/>
                                          </p:val>
                                        </p:tav>
                                        <p:tav tm="100000">
                                          <p:val>
                                            <p:strVal val="#ppt_x"/>
                                          </p:val>
                                        </p:tav>
                                      </p:tavLst>
                                    </p:anim>
                                    <p:anim calcmode="lin" valueType="num">
                                      <p:cBhvr>
                                        <p:cTn id="8" dur="1000" fill="hold"/>
                                        <p:tgtEl>
                                          <p:spTgt spid="2391"/>
                                        </p:tgtEl>
                                        <p:attrNameLst>
                                          <p:attrName>ppt_y</p:attrName>
                                        </p:attrNameLst>
                                      </p:cBhvr>
                                      <p:tavLst>
                                        <p:tav tm="0">
                                          <p:val>
                                            <p:strVal val="0-#ppt_h/2"/>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388"/>
                                        </p:tgtEl>
                                        <p:attrNameLst>
                                          <p:attrName>style.visibility</p:attrName>
                                        </p:attrNameLst>
                                      </p:cBhvr>
                                      <p:to>
                                        <p:strVal val="visible"/>
                                      </p:to>
                                    </p:set>
                                    <p:anim calcmode="lin" valueType="num">
                                      <p:cBhvr>
                                        <p:cTn id="11" dur="1000" fill="hold"/>
                                        <p:tgtEl>
                                          <p:spTgt spid="2388"/>
                                        </p:tgtEl>
                                        <p:attrNameLst>
                                          <p:attrName>ppt_x</p:attrName>
                                        </p:attrNameLst>
                                      </p:cBhvr>
                                      <p:tavLst>
                                        <p:tav tm="0">
                                          <p:val>
                                            <p:strVal val="#ppt_x"/>
                                          </p:val>
                                        </p:tav>
                                        <p:tav tm="100000">
                                          <p:val>
                                            <p:strVal val="#ppt_x"/>
                                          </p:val>
                                        </p:tav>
                                      </p:tavLst>
                                    </p:anim>
                                    <p:anim calcmode="lin" valueType="num">
                                      <p:cBhvr>
                                        <p:cTn id="12" dur="1000" fill="hold"/>
                                        <p:tgtEl>
                                          <p:spTgt spid="2388"/>
                                        </p:tgtEl>
                                        <p:attrNameLst>
                                          <p:attrName>ppt_y</p:attrName>
                                        </p:attrNameLst>
                                      </p:cBhvr>
                                      <p:tavLst>
                                        <p:tav tm="0">
                                          <p:val>
                                            <p:strVal val="0-#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2390"/>
                                        </p:tgtEl>
                                        <p:attrNameLst>
                                          <p:attrName>style.visibility</p:attrName>
                                        </p:attrNameLst>
                                      </p:cBhvr>
                                      <p:to>
                                        <p:strVal val="visible"/>
                                      </p:to>
                                    </p:set>
                                    <p:anim calcmode="lin" valueType="num">
                                      <p:cBhvr>
                                        <p:cTn id="15" dur="1000" fill="hold"/>
                                        <p:tgtEl>
                                          <p:spTgt spid="2390"/>
                                        </p:tgtEl>
                                        <p:attrNameLst>
                                          <p:attrName>ppt_x</p:attrName>
                                        </p:attrNameLst>
                                      </p:cBhvr>
                                      <p:tavLst>
                                        <p:tav tm="0">
                                          <p:val>
                                            <p:strVal val="#ppt_x"/>
                                          </p:val>
                                        </p:tav>
                                        <p:tav tm="100000">
                                          <p:val>
                                            <p:strVal val="#ppt_x"/>
                                          </p:val>
                                        </p:tav>
                                      </p:tavLst>
                                    </p:anim>
                                    <p:anim calcmode="lin" valueType="num">
                                      <p:cBhvr>
                                        <p:cTn id="16" dur="1000" fill="hold"/>
                                        <p:tgtEl>
                                          <p:spTgt spid="2390"/>
                                        </p:tgtEl>
                                        <p:attrNameLst>
                                          <p:attrName>ppt_y</p:attrName>
                                        </p:attrNameLst>
                                      </p:cBhvr>
                                      <p:tavLst>
                                        <p:tav tm="0">
                                          <p:val>
                                            <p:strVal val="0-#ppt_h/2"/>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2389"/>
                                        </p:tgtEl>
                                        <p:attrNameLst>
                                          <p:attrName>style.visibility</p:attrName>
                                        </p:attrNameLst>
                                      </p:cBhvr>
                                      <p:to>
                                        <p:strVal val="visible"/>
                                      </p:to>
                                    </p:set>
                                    <p:anim calcmode="lin" valueType="num">
                                      <p:cBhvr>
                                        <p:cTn id="19" dur="1000" fill="hold"/>
                                        <p:tgtEl>
                                          <p:spTgt spid="2389"/>
                                        </p:tgtEl>
                                        <p:attrNameLst>
                                          <p:attrName>ppt_x</p:attrName>
                                        </p:attrNameLst>
                                      </p:cBhvr>
                                      <p:tavLst>
                                        <p:tav tm="0">
                                          <p:val>
                                            <p:strVal val="#ppt_x"/>
                                          </p:val>
                                        </p:tav>
                                        <p:tav tm="100000">
                                          <p:val>
                                            <p:strVal val="#ppt_x"/>
                                          </p:val>
                                        </p:tav>
                                      </p:tavLst>
                                    </p:anim>
                                    <p:anim calcmode="lin" valueType="num">
                                      <p:cBhvr>
                                        <p:cTn id="20" dur="1000" fill="hold"/>
                                        <p:tgtEl>
                                          <p:spTgt spid="23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8" grpId="2" animBg="1" advAuto="0"/>
      <p:bldP spid="2389" grpId="4" animBg="1" advAuto="0"/>
      <p:bldP spid="2390" grpId="3" animBg="1" advAuto="0"/>
      <p:bldP spid="2391"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 name="Rectangle"/>
          <p:cNvSpPr/>
          <p:nvPr/>
        </p:nvSpPr>
        <p:spPr>
          <a:xfrm>
            <a:off x="0" y="6858000"/>
            <a:ext cx="24384001" cy="6858000"/>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407" name="Three photos showcase"/>
          <p:cNvSpPr txBox="1"/>
          <p:nvPr/>
        </p:nvSpPr>
        <p:spPr>
          <a:xfrm>
            <a:off x="4941827" y="2395723"/>
            <a:ext cx="16449281"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Three photos </a:t>
            </a:r>
            <a:r>
              <a:rPr>
                <a:solidFill>
                  <a:srgbClr val="D5D5D5"/>
                </a:solidFill>
              </a:rPr>
              <a:t>showcase</a:t>
            </a:r>
          </a:p>
        </p:txBody>
      </p:sp>
      <p:sp>
        <p:nvSpPr>
          <p:cNvPr id="2408" name="Shape"/>
          <p:cNvSpPr/>
          <p:nvPr/>
        </p:nvSpPr>
        <p:spPr>
          <a:xfrm>
            <a:off x="2992818" y="2503673"/>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413" name="Group"/>
          <p:cNvGrpSpPr/>
          <p:nvPr/>
        </p:nvGrpSpPr>
        <p:grpSpPr>
          <a:xfrm>
            <a:off x="2992818" y="5111748"/>
            <a:ext cx="5348289" cy="5700545"/>
            <a:chOff x="0" y="-1"/>
            <a:chExt cx="5348288" cy="5700543"/>
          </a:xfrm>
        </p:grpSpPr>
        <p:pic>
          <p:nvPicPr>
            <p:cNvPr id="2409" name="JPEG image 9.jpeg"/>
            <p:cNvPicPr>
              <a:picLocks noChangeAspect="1"/>
            </p:cNvPicPr>
            <p:nvPr/>
          </p:nvPicPr>
          <p:blipFill>
            <a:blip r:embed="rId2" cstate="print">
              <a:extLst>
                <a:ext uri="{28A0092B-C50C-407E-A947-70E740481C1C}">
                  <a14:useLocalDpi xmlns:a14="http://schemas.microsoft.com/office/drawing/2010/main" val="0"/>
                </a:ext>
              </a:extLst>
            </a:blip>
            <a:srcRect l="6930" r="6930"/>
            <a:stretch/>
          </p:blipFill>
          <p:spPr>
            <a:xfrm>
              <a:off x="0" y="-1"/>
              <a:ext cx="5348288" cy="3492502"/>
            </a:xfrm>
            <a:custGeom>
              <a:avLst/>
              <a:gdLst/>
              <a:ahLst/>
              <a:cxnLst>
                <a:cxn ang="0">
                  <a:pos x="wd2" y="hd2"/>
                </a:cxn>
                <a:cxn ang="5400000">
                  <a:pos x="wd2" y="hd2"/>
                </a:cxn>
                <a:cxn ang="10800000">
                  <a:pos x="wd2" y="hd2"/>
                </a:cxn>
                <a:cxn ang="16200000">
                  <a:pos x="wd2" y="hd2"/>
                </a:cxn>
              </a:cxnLst>
              <a:rect l="0" t="0" r="r" b="b"/>
              <a:pathLst>
                <a:path w="21598" h="21598" extrusionOk="0">
                  <a:moveTo>
                    <a:pt x="3319" y="0"/>
                  </a:moveTo>
                  <a:cubicBezTo>
                    <a:pt x="2345" y="0"/>
                    <a:pt x="1761" y="-1"/>
                    <a:pt x="1372" y="248"/>
                  </a:cubicBezTo>
                  <a:cubicBezTo>
                    <a:pt x="810" y="561"/>
                    <a:pt x="366" y="1241"/>
                    <a:pt x="162" y="2101"/>
                  </a:cubicBezTo>
                  <a:cubicBezTo>
                    <a:pt x="-1" y="2698"/>
                    <a:pt x="0" y="3591"/>
                    <a:pt x="0" y="5083"/>
                  </a:cubicBezTo>
                  <a:lnTo>
                    <a:pt x="0" y="16515"/>
                  </a:lnTo>
                  <a:cubicBezTo>
                    <a:pt x="0" y="18007"/>
                    <a:pt x="-1" y="18900"/>
                    <a:pt x="162" y="19497"/>
                  </a:cubicBezTo>
                  <a:cubicBezTo>
                    <a:pt x="366" y="20357"/>
                    <a:pt x="810" y="21037"/>
                    <a:pt x="1372" y="21350"/>
                  </a:cubicBezTo>
                  <a:cubicBezTo>
                    <a:pt x="1761" y="21599"/>
                    <a:pt x="2345" y="21598"/>
                    <a:pt x="3319" y="21598"/>
                  </a:cubicBezTo>
                  <a:lnTo>
                    <a:pt x="18279" y="21598"/>
                  </a:lnTo>
                  <a:cubicBezTo>
                    <a:pt x="19253" y="21598"/>
                    <a:pt x="19838" y="21599"/>
                    <a:pt x="20228" y="21350"/>
                  </a:cubicBezTo>
                  <a:cubicBezTo>
                    <a:pt x="20790" y="21037"/>
                    <a:pt x="21232" y="20357"/>
                    <a:pt x="21436" y="19497"/>
                  </a:cubicBezTo>
                  <a:cubicBezTo>
                    <a:pt x="21599" y="18900"/>
                    <a:pt x="21598" y="18007"/>
                    <a:pt x="21598" y="16515"/>
                  </a:cubicBezTo>
                  <a:lnTo>
                    <a:pt x="21598" y="5083"/>
                  </a:lnTo>
                  <a:cubicBezTo>
                    <a:pt x="21598" y="3591"/>
                    <a:pt x="21599" y="2698"/>
                    <a:pt x="21436" y="2101"/>
                  </a:cubicBezTo>
                  <a:cubicBezTo>
                    <a:pt x="21232" y="1241"/>
                    <a:pt x="20790" y="561"/>
                    <a:pt x="20228" y="248"/>
                  </a:cubicBezTo>
                  <a:cubicBezTo>
                    <a:pt x="19838" y="-1"/>
                    <a:pt x="19253" y="0"/>
                    <a:pt x="18279" y="0"/>
                  </a:cubicBezTo>
                  <a:lnTo>
                    <a:pt x="3319" y="0"/>
                  </a:lnTo>
                  <a:close/>
                </a:path>
              </a:pathLst>
            </a:custGeom>
            <a:ln w="12700" cap="flat">
              <a:noFill/>
              <a:miter lim="400000"/>
            </a:ln>
            <a:effectLst/>
          </p:spPr>
        </p:pic>
        <p:grpSp>
          <p:nvGrpSpPr>
            <p:cNvPr id="2412" name="Group"/>
            <p:cNvGrpSpPr/>
            <p:nvPr/>
          </p:nvGrpSpPr>
          <p:grpSpPr>
            <a:xfrm>
              <a:off x="0" y="3865744"/>
              <a:ext cx="5348288" cy="1834798"/>
              <a:chOff x="0" y="0"/>
              <a:chExt cx="5348287" cy="1834797"/>
            </a:xfrm>
          </p:grpSpPr>
          <p:sp>
            <p:nvSpPr>
              <p:cNvPr id="2410" name="Insert title here"/>
              <p:cNvSpPr txBox="1"/>
              <p:nvPr/>
            </p:nvSpPr>
            <p:spPr>
              <a:xfrm>
                <a:off x="0" y="0"/>
                <a:ext cx="5348288"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411" name="Lorem ipsum dolor sit elit, consect loreretur adipiscing nisi aute. ipsum sit elit, Lorem ipsum dolor sit elit, Lorem ipsum."/>
              <p:cNvSpPr txBox="1"/>
              <p:nvPr/>
            </p:nvSpPr>
            <p:spPr>
              <a:xfrm>
                <a:off x="0" y="666397"/>
                <a:ext cx="5348288"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a:t>
                </a:r>
              </a:p>
            </p:txBody>
          </p:sp>
        </p:grpSp>
      </p:grpSp>
      <p:grpSp>
        <p:nvGrpSpPr>
          <p:cNvPr id="2418" name="Group"/>
          <p:cNvGrpSpPr/>
          <p:nvPr/>
        </p:nvGrpSpPr>
        <p:grpSpPr>
          <a:xfrm>
            <a:off x="9517819" y="5111748"/>
            <a:ext cx="5348326" cy="6500645"/>
            <a:chOff x="0" y="-1"/>
            <a:chExt cx="5348325" cy="6500643"/>
          </a:xfrm>
        </p:grpSpPr>
        <p:pic>
          <p:nvPicPr>
            <p:cNvPr id="2414" name="JPEG image.jpeg"/>
            <p:cNvPicPr>
              <a:picLocks noChangeAspect="1"/>
            </p:cNvPicPr>
            <p:nvPr/>
          </p:nvPicPr>
          <p:blipFill>
            <a:blip r:embed="rId2" cstate="print">
              <a:extLst>
                <a:ext uri="{28A0092B-C50C-407E-A947-70E740481C1C}">
                  <a14:useLocalDpi xmlns:a14="http://schemas.microsoft.com/office/drawing/2010/main" val="0"/>
                </a:ext>
              </a:extLst>
            </a:blip>
            <a:srcRect l="6930" r="6930"/>
            <a:stretch/>
          </p:blipFill>
          <p:spPr>
            <a:xfrm>
              <a:off x="0" y="-1"/>
              <a:ext cx="5348288" cy="3492502"/>
            </a:xfrm>
            <a:custGeom>
              <a:avLst/>
              <a:gdLst/>
              <a:ahLst/>
              <a:cxnLst>
                <a:cxn ang="0">
                  <a:pos x="wd2" y="hd2"/>
                </a:cxn>
                <a:cxn ang="5400000">
                  <a:pos x="wd2" y="hd2"/>
                </a:cxn>
                <a:cxn ang="10800000">
                  <a:pos x="wd2" y="hd2"/>
                </a:cxn>
                <a:cxn ang="16200000">
                  <a:pos x="wd2" y="hd2"/>
                </a:cxn>
              </a:cxnLst>
              <a:rect l="0" t="0" r="r" b="b"/>
              <a:pathLst>
                <a:path w="21598" h="21598" extrusionOk="0">
                  <a:moveTo>
                    <a:pt x="3319" y="0"/>
                  </a:moveTo>
                  <a:cubicBezTo>
                    <a:pt x="2345" y="0"/>
                    <a:pt x="1761" y="-1"/>
                    <a:pt x="1372" y="248"/>
                  </a:cubicBezTo>
                  <a:cubicBezTo>
                    <a:pt x="810" y="561"/>
                    <a:pt x="366" y="1241"/>
                    <a:pt x="162" y="2101"/>
                  </a:cubicBezTo>
                  <a:cubicBezTo>
                    <a:pt x="-1" y="2698"/>
                    <a:pt x="0" y="3591"/>
                    <a:pt x="0" y="5083"/>
                  </a:cubicBezTo>
                  <a:lnTo>
                    <a:pt x="0" y="16515"/>
                  </a:lnTo>
                  <a:cubicBezTo>
                    <a:pt x="0" y="18007"/>
                    <a:pt x="-1" y="18900"/>
                    <a:pt x="162" y="19497"/>
                  </a:cubicBezTo>
                  <a:cubicBezTo>
                    <a:pt x="366" y="20357"/>
                    <a:pt x="810" y="21037"/>
                    <a:pt x="1372" y="21350"/>
                  </a:cubicBezTo>
                  <a:cubicBezTo>
                    <a:pt x="1761" y="21599"/>
                    <a:pt x="2345" y="21598"/>
                    <a:pt x="3319" y="21598"/>
                  </a:cubicBezTo>
                  <a:lnTo>
                    <a:pt x="18279" y="21598"/>
                  </a:lnTo>
                  <a:cubicBezTo>
                    <a:pt x="19253" y="21598"/>
                    <a:pt x="19838" y="21599"/>
                    <a:pt x="20228" y="21350"/>
                  </a:cubicBezTo>
                  <a:cubicBezTo>
                    <a:pt x="20790" y="21037"/>
                    <a:pt x="21232" y="20357"/>
                    <a:pt x="21436" y="19497"/>
                  </a:cubicBezTo>
                  <a:cubicBezTo>
                    <a:pt x="21599" y="18900"/>
                    <a:pt x="21598" y="18007"/>
                    <a:pt x="21598" y="16515"/>
                  </a:cubicBezTo>
                  <a:lnTo>
                    <a:pt x="21598" y="5083"/>
                  </a:lnTo>
                  <a:cubicBezTo>
                    <a:pt x="21598" y="3591"/>
                    <a:pt x="21599" y="2698"/>
                    <a:pt x="21436" y="2101"/>
                  </a:cubicBezTo>
                  <a:cubicBezTo>
                    <a:pt x="21232" y="1241"/>
                    <a:pt x="20790" y="561"/>
                    <a:pt x="20228" y="248"/>
                  </a:cubicBezTo>
                  <a:cubicBezTo>
                    <a:pt x="19838" y="-1"/>
                    <a:pt x="19253" y="0"/>
                    <a:pt x="18279" y="0"/>
                  </a:cubicBezTo>
                  <a:lnTo>
                    <a:pt x="3319" y="0"/>
                  </a:lnTo>
                  <a:close/>
                </a:path>
              </a:pathLst>
            </a:custGeom>
            <a:ln w="12700" cap="flat">
              <a:noFill/>
              <a:miter lim="400000"/>
            </a:ln>
            <a:effectLst/>
          </p:spPr>
        </p:pic>
        <p:grpSp>
          <p:nvGrpSpPr>
            <p:cNvPr id="2417" name="Group"/>
            <p:cNvGrpSpPr/>
            <p:nvPr/>
          </p:nvGrpSpPr>
          <p:grpSpPr>
            <a:xfrm>
              <a:off x="37" y="3865744"/>
              <a:ext cx="5348288" cy="2634898"/>
              <a:chOff x="0" y="0"/>
              <a:chExt cx="5348287" cy="2634897"/>
            </a:xfrm>
          </p:grpSpPr>
          <p:sp>
            <p:nvSpPr>
              <p:cNvPr id="2415" name="Insert title here"/>
              <p:cNvSpPr txBox="1"/>
              <p:nvPr/>
            </p:nvSpPr>
            <p:spPr>
              <a:xfrm>
                <a:off x="0" y="0"/>
                <a:ext cx="5348288"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416" name="Lorem ipsum dolor sit elit, consect loreretur adipiscing nisi aute. ipsum sit elit, Lorem ipsum dolor sit elit, Lorem ipsum dolor sit elit, consect loreretur adipiscing nisi aute. ipsum sit elit, Lorem ipsum dolor sit elit,"/>
              <p:cNvSpPr txBox="1"/>
              <p:nvPr/>
            </p:nvSpPr>
            <p:spPr>
              <a:xfrm>
                <a:off x="0" y="666397"/>
                <a:ext cx="5348288"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 loreretur adipiscing nisi aute. ipsum sit elit, Lorem ipsum dolor sit elit,</a:t>
                </a:r>
              </a:p>
            </p:txBody>
          </p:sp>
        </p:grpSp>
      </p:grpSp>
      <p:grpSp>
        <p:nvGrpSpPr>
          <p:cNvPr id="2423" name="Group"/>
          <p:cNvGrpSpPr/>
          <p:nvPr/>
        </p:nvGrpSpPr>
        <p:grpSpPr>
          <a:xfrm>
            <a:off x="16042820" y="5111748"/>
            <a:ext cx="5348290" cy="6100595"/>
            <a:chOff x="0" y="-1"/>
            <a:chExt cx="5348288" cy="6100593"/>
          </a:xfrm>
        </p:grpSpPr>
        <p:pic>
          <p:nvPicPr>
            <p:cNvPr id="2419" name="photo-1464777649758-8747547e793f.jpeg"/>
            <p:cNvPicPr>
              <a:picLocks noChangeAspect="1"/>
            </p:cNvPicPr>
            <p:nvPr/>
          </p:nvPicPr>
          <p:blipFill>
            <a:blip r:embed="rId2" cstate="print">
              <a:extLst>
                <a:ext uri="{28A0092B-C50C-407E-A947-70E740481C1C}">
                  <a14:useLocalDpi xmlns:a14="http://schemas.microsoft.com/office/drawing/2010/main" val="0"/>
                </a:ext>
              </a:extLst>
            </a:blip>
            <a:srcRect l="6930" r="6930"/>
            <a:stretch/>
          </p:blipFill>
          <p:spPr>
            <a:xfrm>
              <a:off x="0" y="-1"/>
              <a:ext cx="5348288" cy="3492502"/>
            </a:xfrm>
            <a:custGeom>
              <a:avLst/>
              <a:gdLst/>
              <a:ahLst/>
              <a:cxnLst>
                <a:cxn ang="0">
                  <a:pos x="wd2" y="hd2"/>
                </a:cxn>
                <a:cxn ang="5400000">
                  <a:pos x="wd2" y="hd2"/>
                </a:cxn>
                <a:cxn ang="10800000">
                  <a:pos x="wd2" y="hd2"/>
                </a:cxn>
                <a:cxn ang="16200000">
                  <a:pos x="wd2" y="hd2"/>
                </a:cxn>
              </a:cxnLst>
              <a:rect l="0" t="0" r="r" b="b"/>
              <a:pathLst>
                <a:path w="21598" h="21598" extrusionOk="0">
                  <a:moveTo>
                    <a:pt x="3319" y="0"/>
                  </a:moveTo>
                  <a:cubicBezTo>
                    <a:pt x="2345" y="0"/>
                    <a:pt x="1761" y="-1"/>
                    <a:pt x="1372" y="248"/>
                  </a:cubicBezTo>
                  <a:cubicBezTo>
                    <a:pt x="810" y="561"/>
                    <a:pt x="366" y="1241"/>
                    <a:pt x="162" y="2101"/>
                  </a:cubicBezTo>
                  <a:cubicBezTo>
                    <a:pt x="-1" y="2698"/>
                    <a:pt x="0" y="3591"/>
                    <a:pt x="0" y="5083"/>
                  </a:cubicBezTo>
                  <a:lnTo>
                    <a:pt x="0" y="16515"/>
                  </a:lnTo>
                  <a:cubicBezTo>
                    <a:pt x="0" y="18007"/>
                    <a:pt x="-1" y="18900"/>
                    <a:pt x="162" y="19497"/>
                  </a:cubicBezTo>
                  <a:cubicBezTo>
                    <a:pt x="366" y="20357"/>
                    <a:pt x="810" y="21037"/>
                    <a:pt x="1372" y="21350"/>
                  </a:cubicBezTo>
                  <a:cubicBezTo>
                    <a:pt x="1761" y="21599"/>
                    <a:pt x="2345" y="21598"/>
                    <a:pt x="3319" y="21598"/>
                  </a:cubicBezTo>
                  <a:lnTo>
                    <a:pt x="18279" y="21598"/>
                  </a:lnTo>
                  <a:cubicBezTo>
                    <a:pt x="19253" y="21598"/>
                    <a:pt x="19838" y="21599"/>
                    <a:pt x="20228" y="21350"/>
                  </a:cubicBezTo>
                  <a:cubicBezTo>
                    <a:pt x="20790" y="21037"/>
                    <a:pt x="21232" y="20357"/>
                    <a:pt x="21436" y="19497"/>
                  </a:cubicBezTo>
                  <a:cubicBezTo>
                    <a:pt x="21599" y="18900"/>
                    <a:pt x="21598" y="18007"/>
                    <a:pt x="21598" y="16515"/>
                  </a:cubicBezTo>
                  <a:lnTo>
                    <a:pt x="21598" y="5083"/>
                  </a:lnTo>
                  <a:cubicBezTo>
                    <a:pt x="21598" y="3591"/>
                    <a:pt x="21599" y="2698"/>
                    <a:pt x="21436" y="2101"/>
                  </a:cubicBezTo>
                  <a:cubicBezTo>
                    <a:pt x="21232" y="1241"/>
                    <a:pt x="20790" y="561"/>
                    <a:pt x="20228" y="248"/>
                  </a:cubicBezTo>
                  <a:cubicBezTo>
                    <a:pt x="19838" y="-1"/>
                    <a:pt x="19253" y="0"/>
                    <a:pt x="18279" y="0"/>
                  </a:cubicBezTo>
                  <a:lnTo>
                    <a:pt x="3319" y="0"/>
                  </a:lnTo>
                  <a:close/>
                </a:path>
              </a:pathLst>
            </a:custGeom>
            <a:ln w="12700" cap="flat">
              <a:noFill/>
              <a:miter lim="400000"/>
            </a:ln>
            <a:effectLst/>
          </p:spPr>
        </p:pic>
        <p:grpSp>
          <p:nvGrpSpPr>
            <p:cNvPr id="2422" name="Group"/>
            <p:cNvGrpSpPr/>
            <p:nvPr/>
          </p:nvGrpSpPr>
          <p:grpSpPr>
            <a:xfrm>
              <a:off x="0" y="3865744"/>
              <a:ext cx="5348288" cy="2234848"/>
              <a:chOff x="0" y="0"/>
              <a:chExt cx="5348287" cy="2234847"/>
            </a:xfrm>
          </p:grpSpPr>
          <p:sp>
            <p:nvSpPr>
              <p:cNvPr id="2420" name="Insert title here"/>
              <p:cNvSpPr txBox="1"/>
              <p:nvPr/>
            </p:nvSpPr>
            <p:spPr>
              <a:xfrm>
                <a:off x="0" y="0"/>
                <a:ext cx="5348288"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421" name="Lorem ipsum dolor sit elit, consect loreretur adipiscing nisi aute. ipsum sit elit, Lorem ipsum dolor sit elit, Lorem ipsum dolor sit elit, consect loreretur adipiscing."/>
              <p:cNvSpPr txBox="1"/>
              <p:nvPr/>
            </p:nvSpPr>
            <p:spPr>
              <a:xfrm>
                <a:off x="0" y="666397"/>
                <a:ext cx="5348288"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 loreretur adipiscing.</a:t>
                </a:r>
              </a:p>
            </p:txBody>
          </p:sp>
        </p:gr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afterEffect">
                                  <p:stCondLst>
                                    <p:cond delay="0"/>
                                  </p:stCondLst>
                                  <p:iterate>
                                    <p:tmAbs val="0"/>
                                  </p:iterate>
                                  <p:childTnLst>
                                    <p:set>
                                      <p:cBhvr>
                                        <p:cTn id="6" fill="hold"/>
                                        <p:tgtEl>
                                          <p:spTgt spid="2406"/>
                                        </p:tgtEl>
                                        <p:attrNameLst>
                                          <p:attrName>style.visibility</p:attrName>
                                        </p:attrNameLst>
                                      </p:cBhvr>
                                      <p:to>
                                        <p:strVal val="visible"/>
                                      </p:to>
                                    </p:set>
                                    <p:anim calcmode="lin" valueType="num">
                                      <p:cBhvr>
                                        <p:cTn id="7" dur="1000" fill="hold"/>
                                        <p:tgtEl>
                                          <p:spTgt spid="2406"/>
                                        </p:tgtEl>
                                        <p:attrNameLst>
                                          <p:attrName>ppt_x</p:attrName>
                                        </p:attrNameLst>
                                      </p:cBhvr>
                                      <p:tavLst>
                                        <p:tav tm="0">
                                          <p:val>
                                            <p:strVal val="#ppt_x"/>
                                          </p:val>
                                        </p:tav>
                                        <p:tav tm="100000">
                                          <p:val>
                                            <p:strVal val="#ppt_x"/>
                                          </p:val>
                                        </p:tav>
                                      </p:tavLst>
                                    </p:anim>
                                    <p:anim calcmode="lin" valueType="num">
                                      <p:cBhvr>
                                        <p:cTn id="8" dur="1000" fill="hold"/>
                                        <p:tgtEl>
                                          <p:spTgt spid="2406"/>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413"/>
                                        </p:tgtEl>
                                        <p:attrNameLst>
                                          <p:attrName>style.visibility</p:attrName>
                                        </p:attrNameLst>
                                      </p:cBhvr>
                                      <p:to>
                                        <p:strVal val="visible"/>
                                      </p:to>
                                    </p:set>
                                    <p:anim calcmode="lin" valueType="num">
                                      <p:cBhvr>
                                        <p:cTn id="11" dur="1000" fill="hold"/>
                                        <p:tgtEl>
                                          <p:spTgt spid="2413"/>
                                        </p:tgtEl>
                                        <p:attrNameLst>
                                          <p:attrName>ppt_x</p:attrName>
                                        </p:attrNameLst>
                                      </p:cBhvr>
                                      <p:tavLst>
                                        <p:tav tm="0">
                                          <p:val>
                                            <p:strVal val="#ppt_x"/>
                                          </p:val>
                                        </p:tav>
                                        <p:tav tm="100000">
                                          <p:val>
                                            <p:strVal val="#ppt_x"/>
                                          </p:val>
                                        </p:tav>
                                      </p:tavLst>
                                    </p:anim>
                                    <p:anim calcmode="lin" valueType="num">
                                      <p:cBhvr>
                                        <p:cTn id="12" dur="1000" fill="hold"/>
                                        <p:tgtEl>
                                          <p:spTgt spid="2413"/>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418"/>
                                        </p:tgtEl>
                                        <p:attrNameLst>
                                          <p:attrName>style.visibility</p:attrName>
                                        </p:attrNameLst>
                                      </p:cBhvr>
                                      <p:to>
                                        <p:strVal val="visible"/>
                                      </p:to>
                                    </p:set>
                                    <p:anim calcmode="lin" valueType="num">
                                      <p:cBhvr>
                                        <p:cTn id="15" dur="1000" fill="hold"/>
                                        <p:tgtEl>
                                          <p:spTgt spid="2418"/>
                                        </p:tgtEl>
                                        <p:attrNameLst>
                                          <p:attrName>ppt_x</p:attrName>
                                        </p:attrNameLst>
                                      </p:cBhvr>
                                      <p:tavLst>
                                        <p:tav tm="0">
                                          <p:val>
                                            <p:strVal val="#ppt_x"/>
                                          </p:val>
                                        </p:tav>
                                        <p:tav tm="100000">
                                          <p:val>
                                            <p:strVal val="#ppt_x"/>
                                          </p:val>
                                        </p:tav>
                                      </p:tavLst>
                                    </p:anim>
                                    <p:anim calcmode="lin" valueType="num">
                                      <p:cBhvr>
                                        <p:cTn id="16" dur="1000" fill="hold"/>
                                        <p:tgtEl>
                                          <p:spTgt spid="2418"/>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423"/>
                                        </p:tgtEl>
                                        <p:attrNameLst>
                                          <p:attrName>style.visibility</p:attrName>
                                        </p:attrNameLst>
                                      </p:cBhvr>
                                      <p:to>
                                        <p:strVal val="visible"/>
                                      </p:to>
                                    </p:set>
                                    <p:anim calcmode="lin" valueType="num">
                                      <p:cBhvr>
                                        <p:cTn id="19" dur="1000" fill="hold"/>
                                        <p:tgtEl>
                                          <p:spTgt spid="2423"/>
                                        </p:tgtEl>
                                        <p:attrNameLst>
                                          <p:attrName>ppt_x</p:attrName>
                                        </p:attrNameLst>
                                      </p:cBhvr>
                                      <p:tavLst>
                                        <p:tav tm="0">
                                          <p:val>
                                            <p:strVal val="#ppt_x"/>
                                          </p:val>
                                        </p:tav>
                                        <p:tav tm="100000">
                                          <p:val>
                                            <p:strVal val="#ppt_x"/>
                                          </p:val>
                                        </p:tav>
                                      </p:tavLst>
                                    </p:anim>
                                    <p:anim calcmode="lin" valueType="num">
                                      <p:cBhvr>
                                        <p:cTn id="20" dur="1000" fill="hold"/>
                                        <p:tgtEl>
                                          <p:spTgt spid="2423"/>
                                        </p:tgtEl>
                                        <p:attrNameLst>
                                          <p:attrName>ppt_y</p:attrName>
                                        </p:attrNameLst>
                                      </p:cBhvr>
                                      <p:tavLst>
                                        <p:tav tm="0">
                                          <p:val>
                                            <p:strVal val="1+#ppt_h/2"/>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2408"/>
                                        </p:tgtEl>
                                        <p:attrNameLst>
                                          <p:attrName>style.visibility</p:attrName>
                                        </p:attrNameLst>
                                      </p:cBhvr>
                                      <p:to>
                                        <p:strVal val="visible"/>
                                      </p:to>
                                    </p:set>
                                    <p:anim calcmode="lin" valueType="num">
                                      <p:cBhvr>
                                        <p:cTn id="23" dur="1000" fill="hold"/>
                                        <p:tgtEl>
                                          <p:spTgt spid="2408"/>
                                        </p:tgtEl>
                                        <p:attrNameLst>
                                          <p:attrName>ppt_x</p:attrName>
                                        </p:attrNameLst>
                                      </p:cBhvr>
                                      <p:tavLst>
                                        <p:tav tm="0">
                                          <p:val>
                                            <p:strVal val="0-#ppt_w/2"/>
                                          </p:val>
                                        </p:tav>
                                        <p:tav tm="100000">
                                          <p:val>
                                            <p:strVal val="#ppt_x"/>
                                          </p:val>
                                        </p:tav>
                                      </p:tavLst>
                                    </p:anim>
                                    <p:anim calcmode="lin" valueType="num">
                                      <p:cBhvr>
                                        <p:cTn id="24" dur="1000" fill="hold"/>
                                        <p:tgtEl>
                                          <p:spTgt spid="24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 grpId="1" animBg="1" advAuto="0"/>
      <p:bldP spid="2408" grpId="5" animBg="1" advAuto="0"/>
      <p:bldP spid="2413" grpId="2" animBg="1" advAuto="0"/>
      <p:bldP spid="2418" grpId="3" animBg="1" advAuto="0"/>
      <p:bldP spid="2423" grpId="4"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5" name="Rectangle"/>
          <p:cNvSpPr/>
          <p:nvPr/>
        </p:nvSpPr>
        <p:spPr>
          <a:xfrm>
            <a:off x="0" y="6858000"/>
            <a:ext cx="24384001" cy="6858000"/>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426" name="Eight photos showcase"/>
          <p:cNvSpPr txBox="1"/>
          <p:nvPr/>
        </p:nvSpPr>
        <p:spPr>
          <a:xfrm>
            <a:off x="4941828" y="1974580"/>
            <a:ext cx="7951260"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Eight photos </a:t>
            </a:r>
            <a:r>
              <a:rPr>
                <a:solidFill>
                  <a:srgbClr val="D5D5D5"/>
                </a:solidFill>
              </a:rPr>
              <a:t>showcase</a:t>
            </a:r>
          </a:p>
        </p:txBody>
      </p:sp>
      <p:sp>
        <p:nvSpPr>
          <p:cNvPr id="2427" name="Lorem ipsum dolor sit elit, consect loreretur adipiscing nisi aute. ipsum sit elit, Lorem ipsum dolor sit elit, Lorem ipsum dolor sit elit, consect Lorem ipsum dolor sit elit, consect loreretur adipiscing nisi aute. ipsum sit elit, Lorem ipsum dolor sit "/>
          <p:cNvSpPr txBox="1"/>
          <p:nvPr/>
        </p:nvSpPr>
        <p:spPr>
          <a:xfrm>
            <a:off x="16079793" y="1974580"/>
            <a:ext cx="5311379" cy="236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 Lorem ipsum dolor sit elit, consect loreretur adipiscing nisi aute. ipsum sit elit, Lorem ipsum dolor sit elit</a:t>
            </a:r>
          </a:p>
        </p:txBody>
      </p:sp>
      <p:sp>
        <p:nvSpPr>
          <p:cNvPr id="2428" name="Shape"/>
          <p:cNvSpPr/>
          <p:nvPr/>
        </p:nvSpPr>
        <p:spPr>
          <a:xfrm>
            <a:off x="2992818" y="208253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431" name="Group"/>
          <p:cNvGrpSpPr/>
          <p:nvPr/>
        </p:nvGrpSpPr>
        <p:grpSpPr>
          <a:xfrm>
            <a:off x="2992818" y="8997922"/>
            <a:ext cx="3948115" cy="3055097"/>
            <a:chOff x="0" y="0"/>
            <a:chExt cx="3948113" cy="3055095"/>
          </a:xfrm>
        </p:grpSpPr>
        <p:pic>
          <p:nvPicPr>
            <p:cNvPr id="2429" name="JPEG image 4.jpe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30" name="Insert title here"/>
            <p:cNvSpPr txBox="1"/>
            <p:nvPr/>
          </p:nvSpPr>
          <p:spPr>
            <a:xfrm>
              <a:off x="0" y="2686794"/>
              <a:ext cx="3948113"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Insert title here</a:t>
              </a:r>
            </a:p>
          </p:txBody>
        </p:sp>
      </p:grpSp>
      <p:grpSp>
        <p:nvGrpSpPr>
          <p:cNvPr id="2434" name="Group"/>
          <p:cNvGrpSpPr/>
          <p:nvPr/>
        </p:nvGrpSpPr>
        <p:grpSpPr>
          <a:xfrm>
            <a:off x="2992818" y="5568922"/>
            <a:ext cx="3948114" cy="3060702"/>
            <a:chOff x="0" y="0"/>
            <a:chExt cx="3948113" cy="3060700"/>
          </a:xfrm>
        </p:grpSpPr>
        <p:pic>
          <p:nvPicPr>
            <p:cNvPr id="2432" name="JPEG image 19.jpe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33" name="Insert title here"/>
            <p:cNvSpPr txBox="1"/>
            <p:nvPr/>
          </p:nvSpPr>
          <p:spPr>
            <a:xfrm>
              <a:off x="0" y="2692400"/>
              <a:ext cx="3948113"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Insert title here</a:t>
              </a:r>
            </a:p>
          </p:txBody>
        </p:sp>
      </p:grpSp>
      <p:grpSp>
        <p:nvGrpSpPr>
          <p:cNvPr id="2437" name="Group"/>
          <p:cNvGrpSpPr/>
          <p:nvPr/>
        </p:nvGrpSpPr>
        <p:grpSpPr>
          <a:xfrm>
            <a:off x="7809557" y="8997922"/>
            <a:ext cx="3948115" cy="3055097"/>
            <a:chOff x="0" y="0"/>
            <a:chExt cx="3948113" cy="3055095"/>
          </a:xfrm>
        </p:grpSpPr>
        <p:pic>
          <p:nvPicPr>
            <p:cNvPr id="2435" name="samia-liamani-3DhS00cyC9A-unsplash.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36" name="Insert title here"/>
            <p:cNvSpPr txBox="1"/>
            <p:nvPr/>
          </p:nvSpPr>
          <p:spPr>
            <a:xfrm>
              <a:off x="0" y="2686794"/>
              <a:ext cx="3948113"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Insert title here</a:t>
              </a:r>
            </a:p>
          </p:txBody>
        </p:sp>
      </p:grpSp>
      <p:grpSp>
        <p:nvGrpSpPr>
          <p:cNvPr id="2440" name="Group"/>
          <p:cNvGrpSpPr/>
          <p:nvPr/>
        </p:nvGrpSpPr>
        <p:grpSpPr>
          <a:xfrm>
            <a:off x="7809557" y="5568922"/>
            <a:ext cx="3948114" cy="3060702"/>
            <a:chOff x="0" y="0"/>
            <a:chExt cx="3948113" cy="3060700"/>
          </a:xfrm>
        </p:grpSpPr>
        <p:pic>
          <p:nvPicPr>
            <p:cNvPr id="2438" name="echo-grid-156713-unsplash.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39" name="Insert title here"/>
            <p:cNvSpPr txBox="1"/>
            <p:nvPr/>
          </p:nvSpPr>
          <p:spPr>
            <a:xfrm>
              <a:off x="0" y="2692400"/>
              <a:ext cx="3948113"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Insert title here</a:t>
              </a:r>
            </a:p>
          </p:txBody>
        </p:sp>
      </p:grpSp>
      <p:grpSp>
        <p:nvGrpSpPr>
          <p:cNvPr id="2443" name="Group"/>
          <p:cNvGrpSpPr/>
          <p:nvPr/>
        </p:nvGrpSpPr>
        <p:grpSpPr>
          <a:xfrm>
            <a:off x="12626295" y="8997922"/>
            <a:ext cx="3948115" cy="3055097"/>
            <a:chOff x="0" y="0"/>
            <a:chExt cx="3948113" cy="3055095"/>
          </a:xfrm>
        </p:grpSpPr>
        <p:pic>
          <p:nvPicPr>
            <p:cNvPr id="2441" name="juja-han-456322-unsplash.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42" name="Insert title here"/>
            <p:cNvSpPr txBox="1"/>
            <p:nvPr/>
          </p:nvSpPr>
          <p:spPr>
            <a:xfrm>
              <a:off x="0" y="2686794"/>
              <a:ext cx="3948113"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Insert title here</a:t>
              </a:r>
            </a:p>
          </p:txBody>
        </p:sp>
      </p:grpSp>
      <p:grpSp>
        <p:nvGrpSpPr>
          <p:cNvPr id="2446" name="Group"/>
          <p:cNvGrpSpPr/>
          <p:nvPr/>
        </p:nvGrpSpPr>
        <p:grpSpPr>
          <a:xfrm>
            <a:off x="12626295" y="5568922"/>
            <a:ext cx="3948115" cy="3060702"/>
            <a:chOff x="0" y="0"/>
            <a:chExt cx="3948113" cy="3060700"/>
          </a:xfrm>
        </p:grpSpPr>
        <p:pic>
          <p:nvPicPr>
            <p:cNvPr id="2444" name="mohammad-metri-E-0ON3VGrBc-unsplash.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45" name="Insert title here"/>
            <p:cNvSpPr txBox="1"/>
            <p:nvPr/>
          </p:nvSpPr>
          <p:spPr>
            <a:xfrm>
              <a:off x="0" y="2692400"/>
              <a:ext cx="3948113"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Insert title here</a:t>
              </a:r>
            </a:p>
          </p:txBody>
        </p:sp>
      </p:grpSp>
      <p:grpSp>
        <p:nvGrpSpPr>
          <p:cNvPr id="2449" name="Group"/>
          <p:cNvGrpSpPr/>
          <p:nvPr/>
        </p:nvGrpSpPr>
        <p:grpSpPr>
          <a:xfrm>
            <a:off x="17443034" y="8997922"/>
            <a:ext cx="3948115" cy="3055097"/>
            <a:chOff x="0" y="0"/>
            <a:chExt cx="3948113" cy="3055095"/>
          </a:xfrm>
        </p:grpSpPr>
        <p:pic>
          <p:nvPicPr>
            <p:cNvPr id="2447" name="JPEG image 5.jpe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48" name="Insert title here"/>
            <p:cNvSpPr txBox="1"/>
            <p:nvPr/>
          </p:nvSpPr>
          <p:spPr>
            <a:xfrm>
              <a:off x="0" y="2686794"/>
              <a:ext cx="3948113"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Insert title here</a:t>
              </a:r>
            </a:p>
          </p:txBody>
        </p:sp>
      </p:grpSp>
      <p:grpSp>
        <p:nvGrpSpPr>
          <p:cNvPr id="2452" name="Group"/>
          <p:cNvGrpSpPr/>
          <p:nvPr/>
        </p:nvGrpSpPr>
        <p:grpSpPr>
          <a:xfrm>
            <a:off x="17443034" y="5568922"/>
            <a:ext cx="3948115" cy="3060702"/>
            <a:chOff x="0" y="0"/>
            <a:chExt cx="3948113" cy="3060700"/>
          </a:xfrm>
        </p:grpSpPr>
        <p:pic>
          <p:nvPicPr>
            <p:cNvPr id="2450" name="julian-o-hayon-237297-unsplash.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51" name="Insert title here"/>
            <p:cNvSpPr txBox="1"/>
            <p:nvPr/>
          </p:nvSpPr>
          <p:spPr>
            <a:xfrm>
              <a:off x="0" y="2692400"/>
              <a:ext cx="3948113" cy="3683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defRPr b="1"/>
              </a:lvl1pPr>
            </a:lstStyle>
            <a:p>
              <a:r>
                <a:t>Insert title here</a:t>
              </a: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2425"/>
                                        </p:tgtEl>
                                        <p:attrNameLst>
                                          <p:attrName>style.visibility</p:attrName>
                                        </p:attrNameLst>
                                      </p:cBhvr>
                                      <p:to>
                                        <p:strVal val="visible"/>
                                      </p:to>
                                    </p:set>
                                    <p:anim calcmode="lin" valueType="num">
                                      <p:cBhvr>
                                        <p:cTn id="7" dur="1000" fill="hold"/>
                                        <p:tgtEl>
                                          <p:spTgt spid="2425"/>
                                        </p:tgtEl>
                                        <p:attrNameLst>
                                          <p:attrName>ppt_x</p:attrName>
                                        </p:attrNameLst>
                                      </p:cBhvr>
                                      <p:tavLst>
                                        <p:tav tm="0">
                                          <p:val>
                                            <p:strVal val="#ppt_x"/>
                                          </p:val>
                                        </p:tav>
                                        <p:tav tm="100000">
                                          <p:val>
                                            <p:strVal val="#ppt_x"/>
                                          </p:val>
                                        </p:tav>
                                      </p:tavLst>
                                    </p:anim>
                                    <p:anim calcmode="lin" valueType="num">
                                      <p:cBhvr>
                                        <p:cTn id="8" dur="1000" fill="hold"/>
                                        <p:tgtEl>
                                          <p:spTgt spid="2425"/>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434"/>
                                        </p:tgtEl>
                                        <p:attrNameLst>
                                          <p:attrName>style.visibility</p:attrName>
                                        </p:attrNameLst>
                                      </p:cBhvr>
                                      <p:to>
                                        <p:strVal val="visible"/>
                                      </p:to>
                                    </p:set>
                                    <p:anim calcmode="lin" valueType="num">
                                      <p:cBhvr>
                                        <p:cTn id="11" dur="1000" fill="hold"/>
                                        <p:tgtEl>
                                          <p:spTgt spid="2434"/>
                                        </p:tgtEl>
                                        <p:attrNameLst>
                                          <p:attrName>ppt_x</p:attrName>
                                        </p:attrNameLst>
                                      </p:cBhvr>
                                      <p:tavLst>
                                        <p:tav tm="0">
                                          <p:val>
                                            <p:strVal val="#ppt_x"/>
                                          </p:val>
                                        </p:tav>
                                        <p:tav tm="100000">
                                          <p:val>
                                            <p:strVal val="#ppt_x"/>
                                          </p:val>
                                        </p:tav>
                                      </p:tavLst>
                                    </p:anim>
                                    <p:anim calcmode="lin" valueType="num">
                                      <p:cBhvr>
                                        <p:cTn id="12" dur="1000" fill="hold"/>
                                        <p:tgtEl>
                                          <p:spTgt spid="2434"/>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452"/>
                                        </p:tgtEl>
                                        <p:attrNameLst>
                                          <p:attrName>style.visibility</p:attrName>
                                        </p:attrNameLst>
                                      </p:cBhvr>
                                      <p:to>
                                        <p:strVal val="visible"/>
                                      </p:to>
                                    </p:set>
                                    <p:anim calcmode="lin" valueType="num">
                                      <p:cBhvr>
                                        <p:cTn id="15" dur="1000" fill="hold"/>
                                        <p:tgtEl>
                                          <p:spTgt spid="2452"/>
                                        </p:tgtEl>
                                        <p:attrNameLst>
                                          <p:attrName>ppt_x</p:attrName>
                                        </p:attrNameLst>
                                      </p:cBhvr>
                                      <p:tavLst>
                                        <p:tav tm="0">
                                          <p:val>
                                            <p:strVal val="#ppt_x"/>
                                          </p:val>
                                        </p:tav>
                                        <p:tav tm="100000">
                                          <p:val>
                                            <p:strVal val="#ppt_x"/>
                                          </p:val>
                                        </p:tav>
                                      </p:tavLst>
                                    </p:anim>
                                    <p:anim calcmode="lin" valueType="num">
                                      <p:cBhvr>
                                        <p:cTn id="16" dur="1000" fill="hold"/>
                                        <p:tgtEl>
                                          <p:spTgt spid="2452"/>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440"/>
                                        </p:tgtEl>
                                        <p:attrNameLst>
                                          <p:attrName>style.visibility</p:attrName>
                                        </p:attrNameLst>
                                      </p:cBhvr>
                                      <p:to>
                                        <p:strVal val="visible"/>
                                      </p:to>
                                    </p:set>
                                    <p:anim calcmode="lin" valueType="num">
                                      <p:cBhvr>
                                        <p:cTn id="19" dur="1000" fill="hold"/>
                                        <p:tgtEl>
                                          <p:spTgt spid="2440"/>
                                        </p:tgtEl>
                                        <p:attrNameLst>
                                          <p:attrName>ppt_x</p:attrName>
                                        </p:attrNameLst>
                                      </p:cBhvr>
                                      <p:tavLst>
                                        <p:tav tm="0">
                                          <p:val>
                                            <p:strVal val="#ppt_x"/>
                                          </p:val>
                                        </p:tav>
                                        <p:tav tm="100000">
                                          <p:val>
                                            <p:strVal val="#ppt_x"/>
                                          </p:val>
                                        </p:tav>
                                      </p:tavLst>
                                    </p:anim>
                                    <p:anim calcmode="lin" valueType="num">
                                      <p:cBhvr>
                                        <p:cTn id="20" dur="1000" fill="hold"/>
                                        <p:tgtEl>
                                          <p:spTgt spid="2440"/>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446"/>
                                        </p:tgtEl>
                                        <p:attrNameLst>
                                          <p:attrName>style.visibility</p:attrName>
                                        </p:attrNameLst>
                                      </p:cBhvr>
                                      <p:to>
                                        <p:strVal val="visible"/>
                                      </p:to>
                                    </p:set>
                                    <p:anim calcmode="lin" valueType="num">
                                      <p:cBhvr>
                                        <p:cTn id="23" dur="1000" fill="hold"/>
                                        <p:tgtEl>
                                          <p:spTgt spid="2446"/>
                                        </p:tgtEl>
                                        <p:attrNameLst>
                                          <p:attrName>ppt_x</p:attrName>
                                        </p:attrNameLst>
                                      </p:cBhvr>
                                      <p:tavLst>
                                        <p:tav tm="0">
                                          <p:val>
                                            <p:strVal val="#ppt_x"/>
                                          </p:val>
                                        </p:tav>
                                        <p:tav tm="100000">
                                          <p:val>
                                            <p:strVal val="#ppt_x"/>
                                          </p:val>
                                        </p:tav>
                                      </p:tavLst>
                                    </p:anim>
                                    <p:anim calcmode="lin" valueType="num">
                                      <p:cBhvr>
                                        <p:cTn id="24" dur="1000" fill="hold"/>
                                        <p:tgtEl>
                                          <p:spTgt spid="2446"/>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449"/>
                                        </p:tgtEl>
                                        <p:attrNameLst>
                                          <p:attrName>style.visibility</p:attrName>
                                        </p:attrNameLst>
                                      </p:cBhvr>
                                      <p:to>
                                        <p:strVal val="visible"/>
                                      </p:to>
                                    </p:set>
                                    <p:anim calcmode="lin" valueType="num">
                                      <p:cBhvr>
                                        <p:cTn id="27" dur="1000" fill="hold"/>
                                        <p:tgtEl>
                                          <p:spTgt spid="2449"/>
                                        </p:tgtEl>
                                        <p:attrNameLst>
                                          <p:attrName>ppt_x</p:attrName>
                                        </p:attrNameLst>
                                      </p:cBhvr>
                                      <p:tavLst>
                                        <p:tav tm="0">
                                          <p:val>
                                            <p:strVal val="#ppt_x"/>
                                          </p:val>
                                        </p:tav>
                                        <p:tav tm="100000">
                                          <p:val>
                                            <p:strVal val="#ppt_x"/>
                                          </p:val>
                                        </p:tav>
                                      </p:tavLst>
                                    </p:anim>
                                    <p:anim calcmode="lin" valueType="num">
                                      <p:cBhvr>
                                        <p:cTn id="28" dur="1000" fill="hold"/>
                                        <p:tgtEl>
                                          <p:spTgt spid="2449"/>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2431"/>
                                        </p:tgtEl>
                                        <p:attrNameLst>
                                          <p:attrName>style.visibility</p:attrName>
                                        </p:attrNameLst>
                                      </p:cBhvr>
                                      <p:to>
                                        <p:strVal val="visible"/>
                                      </p:to>
                                    </p:set>
                                    <p:anim calcmode="lin" valueType="num">
                                      <p:cBhvr>
                                        <p:cTn id="31" dur="1000" fill="hold"/>
                                        <p:tgtEl>
                                          <p:spTgt spid="2431"/>
                                        </p:tgtEl>
                                        <p:attrNameLst>
                                          <p:attrName>ppt_x</p:attrName>
                                        </p:attrNameLst>
                                      </p:cBhvr>
                                      <p:tavLst>
                                        <p:tav tm="0">
                                          <p:val>
                                            <p:strVal val="#ppt_x"/>
                                          </p:val>
                                        </p:tav>
                                        <p:tav tm="100000">
                                          <p:val>
                                            <p:strVal val="#ppt_x"/>
                                          </p:val>
                                        </p:tav>
                                      </p:tavLst>
                                    </p:anim>
                                    <p:anim calcmode="lin" valueType="num">
                                      <p:cBhvr>
                                        <p:cTn id="32" dur="1000" fill="hold"/>
                                        <p:tgtEl>
                                          <p:spTgt spid="2431"/>
                                        </p:tgtEl>
                                        <p:attrNameLst>
                                          <p:attrName>ppt_y</p:attrName>
                                        </p:attrNameLst>
                                      </p:cBhvr>
                                      <p:tavLst>
                                        <p:tav tm="0">
                                          <p:val>
                                            <p:strVal val="1+#ppt_h/2"/>
                                          </p:val>
                                        </p:tav>
                                        <p:tav tm="100000">
                                          <p:val>
                                            <p:strVal val="#ppt_y"/>
                                          </p:val>
                                        </p:tav>
                                      </p:tavLst>
                                    </p:anim>
                                  </p:childTnLst>
                                </p:cTn>
                              </p:par>
                              <p:par>
                                <p:cTn id="33" presetID="2" presetClass="entr" presetSubtype="4" accel="50000" decel="50000" fill="hold" grpId="8" nodeType="withEffect">
                                  <p:stCondLst>
                                    <p:cond delay="3500"/>
                                  </p:stCondLst>
                                  <p:iterate>
                                    <p:tmAbs val="0"/>
                                  </p:iterate>
                                  <p:childTnLst>
                                    <p:set>
                                      <p:cBhvr>
                                        <p:cTn id="34" fill="hold"/>
                                        <p:tgtEl>
                                          <p:spTgt spid="2443"/>
                                        </p:tgtEl>
                                        <p:attrNameLst>
                                          <p:attrName>style.visibility</p:attrName>
                                        </p:attrNameLst>
                                      </p:cBhvr>
                                      <p:to>
                                        <p:strVal val="visible"/>
                                      </p:to>
                                    </p:set>
                                    <p:anim calcmode="lin" valueType="num">
                                      <p:cBhvr>
                                        <p:cTn id="35" dur="1000" fill="hold"/>
                                        <p:tgtEl>
                                          <p:spTgt spid="2443"/>
                                        </p:tgtEl>
                                        <p:attrNameLst>
                                          <p:attrName>ppt_x</p:attrName>
                                        </p:attrNameLst>
                                      </p:cBhvr>
                                      <p:tavLst>
                                        <p:tav tm="0">
                                          <p:val>
                                            <p:strVal val="#ppt_x"/>
                                          </p:val>
                                        </p:tav>
                                        <p:tav tm="100000">
                                          <p:val>
                                            <p:strVal val="#ppt_x"/>
                                          </p:val>
                                        </p:tav>
                                      </p:tavLst>
                                    </p:anim>
                                    <p:anim calcmode="lin" valueType="num">
                                      <p:cBhvr>
                                        <p:cTn id="36" dur="1000" fill="hold"/>
                                        <p:tgtEl>
                                          <p:spTgt spid="2443"/>
                                        </p:tgtEl>
                                        <p:attrNameLst>
                                          <p:attrName>ppt_y</p:attrName>
                                        </p:attrNameLst>
                                      </p:cBhvr>
                                      <p:tavLst>
                                        <p:tav tm="0">
                                          <p:val>
                                            <p:strVal val="1+#ppt_h/2"/>
                                          </p:val>
                                        </p:tav>
                                        <p:tav tm="100000">
                                          <p:val>
                                            <p:strVal val="#ppt_y"/>
                                          </p:val>
                                        </p:tav>
                                      </p:tavLst>
                                    </p:anim>
                                  </p:childTnLst>
                                </p:cTn>
                              </p:par>
                              <p:par>
                                <p:cTn id="37" presetID="2" presetClass="entr" presetSubtype="4" accel="50000" decel="50000" fill="hold" grpId="9" nodeType="withEffect">
                                  <p:stCondLst>
                                    <p:cond delay="4000"/>
                                  </p:stCondLst>
                                  <p:iterate>
                                    <p:tmAbs val="0"/>
                                  </p:iterate>
                                  <p:childTnLst>
                                    <p:set>
                                      <p:cBhvr>
                                        <p:cTn id="38" fill="hold"/>
                                        <p:tgtEl>
                                          <p:spTgt spid="2437"/>
                                        </p:tgtEl>
                                        <p:attrNameLst>
                                          <p:attrName>style.visibility</p:attrName>
                                        </p:attrNameLst>
                                      </p:cBhvr>
                                      <p:to>
                                        <p:strVal val="visible"/>
                                      </p:to>
                                    </p:set>
                                    <p:anim calcmode="lin" valueType="num">
                                      <p:cBhvr>
                                        <p:cTn id="39" dur="1000" fill="hold"/>
                                        <p:tgtEl>
                                          <p:spTgt spid="2437"/>
                                        </p:tgtEl>
                                        <p:attrNameLst>
                                          <p:attrName>ppt_x</p:attrName>
                                        </p:attrNameLst>
                                      </p:cBhvr>
                                      <p:tavLst>
                                        <p:tav tm="0">
                                          <p:val>
                                            <p:strVal val="#ppt_x"/>
                                          </p:val>
                                        </p:tav>
                                        <p:tav tm="100000">
                                          <p:val>
                                            <p:strVal val="#ppt_x"/>
                                          </p:val>
                                        </p:tav>
                                      </p:tavLst>
                                    </p:anim>
                                    <p:anim calcmode="lin" valueType="num">
                                      <p:cBhvr>
                                        <p:cTn id="40" dur="1000" fill="hold"/>
                                        <p:tgtEl>
                                          <p:spTgt spid="2437"/>
                                        </p:tgtEl>
                                        <p:attrNameLst>
                                          <p:attrName>ppt_y</p:attrName>
                                        </p:attrNameLst>
                                      </p:cBhvr>
                                      <p:tavLst>
                                        <p:tav tm="0">
                                          <p:val>
                                            <p:strVal val="1+#ppt_h/2"/>
                                          </p:val>
                                        </p:tav>
                                        <p:tav tm="100000">
                                          <p:val>
                                            <p:strVal val="#ppt_y"/>
                                          </p:val>
                                        </p:tav>
                                      </p:tavLst>
                                    </p:anim>
                                  </p:childTnLst>
                                </p:cTn>
                              </p:par>
                              <p:par>
                                <p:cTn id="41" presetID="2" presetClass="entr" presetSubtype="8" accel="50000" decel="50000" fill="hold" grpId="10" nodeType="withEffect">
                                  <p:stCondLst>
                                    <p:cond delay="4500"/>
                                  </p:stCondLst>
                                  <p:iterate>
                                    <p:tmAbs val="0"/>
                                  </p:iterate>
                                  <p:childTnLst>
                                    <p:set>
                                      <p:cBhvr>
                                        <p:cTn id="42" fill="hold"/>
                                        <p:tgtEl>
                                          <p:spTgt spid="2428"/>
                                        </p:tgtEl>
                                        <p:attrNameLst>
                                          <p:attrName>style.visibility</p:attrName>
                                        </p:attrNameLst>
                                      </p:cBhvr>
                                      <p:to>
                                        <p:strVal val="visible"/>
                                      </p:to>
                                    </p:set>
                                    <p:anim calcmode="lin" valueType="num">
                                      <p:cBhvr>
                                        <p:cTn id="43" dur="1000" fill="hold"/>
                                        <p:tgtEl>
                                          <p:spTgt spid="2428"/>
                                        </p:tgtEl>
                                        <p:attrNameLst>
                                          <p:attrName>ppt_x</p:attrName>
                                        </p:attrNameLst>
                                      </p:cBhvr>
                                      <p:tavLst>
                                        <p:tav tm="0">
                                          <p:val>
                                            <p:strVal val="0-#ppt_w/2"/>
                                          </p:val>
                                        </p:tav>
                                        <p:tav tm="100000">
                                          <p:val>
                                            <p:strVal val="#ppt_x"/>
                                          </p:val>
                                        </p:tav>
                                      </p:tavLst>
                                    </p:anim>
                                    <p:anim calcmode="lin" valueType="num">
                                      <p:cBhvr>
                                        <p:cTn id="44" dur="1000" fill="hold"/>
                                        <p:tgtEl>
                                          <p:spTgt spid="2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5" grpId="1" animBg="1" advAuto="0"/>
      <p:bldP spid="2428" grpId="10" animBg="1" advAuto="0"/>
      <p:bldP spid="2431" grpId="7" animBg="1" advAuto="0"/>
      <p:bldP spid="2434" grpId="2" animBg="1" advAuto="0"/>
      <p:bldP spid="2437" grpId="9" animBg="1" advAuto="0"/>
      <p:bldP spid="2440" grpId="4" animBg="1" advAuto="0"/>
      <p:bldP spid="2443" grpId="8" animBg="1" advAuto="0"/>
      <p:bldP spid="2446" grpId="5" animBg="1" advAuto="0"/>
      <p:bldP spid="2449" grpId="6" animBg="1" advAuto="0"/>
      <p:bldP spid="2452"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4" name="wu-yi-152051.jpg"/>
          <p:cNvPicPr>
            <a:picLocks noGrp="1" noChangeAspect="1"/>
          </p:cNvPicPr>
          <p:nvPr>
            <p:ph type="pic" idx="21"/>
          </p:nvPr>
        </p:nvPicPr>
        <p:blipFill>
          <a:blip r:embed="rId2">
            <a:extLst>
              <a:ext uri="{28A0092B-C50C-407E-A947-70E740481C1C}">
                <a14:useLocalDpi xmlns:a14="http://schemas.microsoft.com/office/drawing/2010/main" val="0"/>
              </a:ext>
            </a:extLst>
          </a:blip>
          <a:srcRect t="5455" b="5455"/>
          <a:stretch/>
        </p:blipFill>
        <p:spPr>
          <a:xfrm>
            <a:off x="0" y="2784793"/>
            <a:ext cx="16256000" cy="8146414"/>
          </a:xfrm>
          <a:custGeom>
            <a:avLst/>
            <a:gdLst/>
            <a:ahLst/>
            <a:cxnLst>
              <a:cxn ang="0">
                <a:pos x="wd2" y="hd2"/>
              </a:cxn>
              <a:cxn ang="5400000">
                <a:pos x="wd2" y="hd2"/>
              </a:cxn>
              <a:cxn ang="10800000">
                <a:pos x="wd2" y="hd2"/>
              </a:cxn>
              <a:cxn ang="16200000">
                <a:pos x="wd2" y="hd2"/>
              </a:cxn>
            </a:cxnLst>
            <a:rect l="0" t="0" r="r" b="b"/>
            <a:pathLst>
              <a:path w="21600" h="21593" extrusionOk="0">
                <a:moveTo>
                  <a:pt x="2831" y="0"/>
                </a:moveTo>
                <a:cubicBezTo>
                  <a:pt x="4149" y="0"/>
                  <a:pt x="5467" y="9"/>
                  <a:pt x="6785" y="27"/>
                </a:cubicBezTo>
                <a:lnTo>
                  <a:pt x="13345" y="27"/>
                </a:lnTo>
                <a:cubicBezTo>
                  <a:pt x="14520" y="27"/>
                  <a:pt x="15461" y="27"/>
                  <a:pt x="16225" y="108"/>
                </a:cubicBezTo>
                <a:cubicBezTo>
                  <a:pt x="16989" y="190"/>
                  <a:pt x="17577" y="353"/>
                  <a:pt x="18047" y="677"/>
                </a:cubicBezTo>
                <a:cubicBezTo>
                  <a:pt x="19547" y="1767"/>
                  <a:pt x="20728" y="4123"/>
                  <a:pt x="21274" y="7115"/>
                </a:cubicBezTo>
                <a:cubicBezTo>
                  <a:pt x="21490" y="8296"/>
                  <a:pt x="21600" y="9543"/>
                  <a:pt x="21600" y="10799"/>
                </a:cubicBezTo>
                <a:cubicBezTo>
                  <a:pt x="21600" y="12056"/>
                  <a:pt x="21490" y="13302"/>
                  <a:pt x="21274" y="14483"/>
                </a:cubicBezTo>
                <a:cubicBezTo>
                  <a:pt x="20728" y="17475"/>
                  <a:pt x="19547" y="19832"/>
                  <a:pt x="18047" y="20921"/>
                </a:cubicBezTo>
                <a:cubicBezTo>
                  <a:pt x="17577" y="21246"/>
                  <a:pt x="16989" y="21408"/>
                  <a:pt x="16225" y="21489"/>
                </a:cubicBezTo>
                <a:cubicBezTo>
                  <a:pt x="15461" y="21570"/>
                  <a:pt x="14520" y="21571"/>
                  <a:pt x="13345" y="21571"/>
                </a:cubicBezTo>
                <a:lnTo>
                  <a:pt x="6785" y="21571"/>
                </a:lnTo>
                <a:cubicBezTo>
                  <a:pt x="4524" y="21600"/>
                  <a:pt x="2262" y="21598"/>
                  <a:pt x="0" y="21575"/>
                </a:cubicBezTo>
                <a:lnTo>
                  <a:pt x="0" y="20"/>
                </a:lnTo>
                <a:cubicBezTo>
                  <a:pt x="944" y="11"/>
                  <a:pt x="1888" y="0"/>
                  <a:pt x="2831" y="0"/>
                </a:cubicBezTo>
                <a:close/>
              </a:path>
            </a:pathLst>
          </a:custGeom>
        </p:spPr>
      </p:pic>
      <p:sp>
        <p:nvSpPr>
          <p:cNvPr id="2455" name="Best rig for any audio things"/>
          <p:cNvSpPr txBox="1"/>
          <p:nvPr/>
        </p:nvSpPr>
        <p:spPr>
          <a:xfrm>
            <a:off x="17349142" y="3482082"/>
            <a:ext cx="5080001" cy="291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Best rig for any audio things</a:t>
            </a:r>
          </a:p>
        </p:txBody>
      </p:sp>
      <p:sp>
        <p:nvSpPr>
          <p:cNvPr id="2456" name="Insert title here"/>
          <p:cNvSpPr txBox="1"/>
          <p:nvPr/>
        </p:nvSpPr>
        <p:spPr>
          <a:xfrm>
            <a:off x="17349142" y="8696359"/>
            <a:ext cx="508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Insert title here</a:t>
            </a:r>
          </a:p>
        </p:txBody>
      </p:sp>
      <p:sp>
        <p:nvSpPr>
          <p:cNvPr id="2457" name="Awesome template"/>
          <p:cNvSpPr txBox="1"/>
          <p:nvPr/>
        </p:nvSpPr>
        <p:spPr>
          <a:xfrm>
            <a:off x="17349142" y="2784793"/>
            <a:ext cx="508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2458" name="Lorem ipsum dolor sit elit, consect loreretur adipiscing nisi aute. ipsum sit elit, Lorem ipsum dolor sit elit, Lorem ipsum dolor sit elit, consect"/>
          <p:cNvSpPr txBox="1"/>
          <p:nvPr/>
        </p:nvSpPr>
        <p:spPr>
          <a:xfrm>
            <a:off x="17349142" y="9362756"/>
            <a:ext cx="5080001"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
        <p:nvSpPr>
          <p:cNvPr id="2459" name="Shape"/>
          <p:cNvSpPr/>
          <p:nvPr/>
        </p:nvSpPr>
        <p:spPr>
          <a:xfrm>
            <a:off x="17349142" y="7747232"/>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2454"/>
                                        </p:tgtEl>
                                        <p:attrNameLst>
                                          <p:attrName>style.visibility</p:attrName>
                                        </p:attrNameLst>
                                      </p:cBhvr>
                                      <p:to>
                                        <p:strVal val="visible"/>
                                      </p:to>
                                    </p:set>
                                    <p:anim calcmode="lin" valueType="num">
                                      <p:cBhvr>
                                        <p:cTn id="7" dur="1000" fill="hold"/>
                                        <p:tgtEl>
                                          <p:spTgt spid="2454"/>
                                        </p:tgtEl>
                                        <p:attrNameLst>
                                          <p:attrName>ppt_x</p:attrName>
                                        </p:attrNameLst>
                                      </p:cBhvr>
                                      <p:tavLst>
                                        <p:tav tm="0">
                                          <p:val>
                                            <p:strVal val="0-#ppt_w/2"/>
                                          </p:val>
                                        </p:tav>
                                        <p:tav tm="100000">
                                          <p:val>
                                            <p:strVal val="#ppt_x"/>
                                          </p:val>
                                        </p:tav>
                                      </p:tavLst>
                                    </p:anim>
                                    <p:anim calcmode="lin" valueType="num">
                                      <p:cBhvr>
                                        <p:cTn id="8" dur="1000" fill="hold"/>
                                        <p:tgtEl>
                                          <p:spTgt spid="24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4"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 name="Rectangle"/>
          <p:cNvSpPr/>
          <p:nvPr/>
        </p:nvSpPr>
        <p:spPr>
          <a:xfrm>
            <a:off x="0" y="6858000"/>
            <a:ext cx="24384001" cy="6858000"/>
          </a:xfrm>
          <a:prstGeom prst="rect">
            <a:avLst/>
          </a:prstGeom>
          <a:gradFill>
            <a:gsLst>
              <a:gs pos="0">
                <a:srgbClr val="FFFFFF"/>
              </a:gs>
              <a:gs pos="100000">
                <a:srgbClr val="EBEBEB"/>
              </a:gs>
            </a:gsLst>
            <a:lin ang="16200000"/>
          </a:gra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490" name="The interior of things"/>
          <p:cNvSpPr txBox="1"/>
          <p:nvPr/>
        </p:nvSpPr>
        <p:spPr>
          <a:xfrm>
            <a:off x="4941828" y="1974580"/>
            <a:ext cx="7951260" cy="275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The interior of things</a:t>
            </a:r>
          </a:p>
        </p:txBody>
      </p:sp>
      <p:sp>
        <p:nvSpPr>
          <p:cNvPr id="2491" name="Shape"/>
          <p:cNvSpPr/>
          <p:nvPr/>
        </p:nvSpPr>
        <p:spPr>
          <a:xfrm>
            <a:off x="2992818" y="208253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495" name="Group"/>
          <p:cNvGrpSpPr/>
          <p:nvPr/>
        </p:nvGrpSpPr>
        <p:grpSpPr>
          <a:xfrm>
            <a:off x="7809557" y="5568922"/>
            <a:ext cx="3948114" cy="5353932"/>
            <a:chOff x="0" y="0"/>
            <a:chExt cx="3948113" cy="5353930"/>
          </a:xfrm>
        </p:grpSpPr>
        <p:pic>
          <p:nvPicPr>
            <p:cNvPr id="2492" name="Nice-and-Useful-Moving-Furniture-by-Nendo12-900x1348.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93" name="title here"/>
            <p:cNvSpPr txBox="1"/>
            <p:nvPr/>
          </p:nvSpPr>
          <p:spPr>
            <a:xfrm>
              <a:off x="0" y="3119082"/>
              <a:ext cx="3948113"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title here</a:t>
              </a:r>
            </a:p>
          </p:txBody>
        </p:sp>
        <p:sp>
          <p:nvSpPr>
            <p:cNvPr id="2494" name="Lorem ipsum dolor sit elit, consect loreretur adipiscing nisi aute. ipsum sit elit, Lorem ipsum dolor sit elit, Lorem ipsum."/>
            <p:cNvSpPr txBox="1"/>
            <p:nvPr/>
          </p:nvSpPr>
          <p:spPr>
            <a:xfrm>
              <a:off x="0" y="3785479"/>
              <a:ext cx="3948113"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adipiscing nisi aute. ipsum sit elit, Lorem ipsum dolor sit elit, Lorem ipsum.</a:t>
              </a:r>
            </a:p>
          </p:txBody>
        </p:sp>
      </p:grpSp>
      <p:grpSp>
        <p:nvGrpSpPr>
          <p:cNvPr id="2499" name="Group"/>
          <p:cNvGrpSpPr/>
          <p:nvPr/>
        </p:nvGrpSpPr>
        <p:grpSpPr>
          <a:xfrm>
            <a:off x="12626295" y="5568922"/>
            <a:ext cx="3948115" cy="5353932"/>
            <a:chOff x="0" y="0"/>
            <a:chExt cx="3948113" cy="5353930"/>
          </a:xfrm>
        </p:grpSpPr>
        <p:pic>
          <p:nvPicPr>
            <p:cNvPr id="2496" name="JPEG image 4.jpe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497" name="title here"/>
            <p:cNvSpPr txBox="1"/>
            <p:nvPr/>
          </p:nvSpPr>
          <p:spPr>
            <a:xfrm>
              <a:off x="0" y="3119082"/>
              <a:ext cx="3948113"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title here</a:t>
              </a:r>
            </a:p>
          </p:txBody>
        </p:sp>
        <p:sp>
          <p:nvSpPr>
            <p:cNvPr id="2498" name="Lorem ipsum dolor sit elit, consect loreretur adipiscing nisi aute. ipsum sit elit, Lorem ipsum dolor sit elit, Lorem ipsum."/>
            <p:cNvSpPr txBox="1"/>
            <p:nvPr/>
          </p:nvSpPr>
          <p:spPr>
            <a:xfrm>
              <a:off x="0" y="3785479"/>
              <a:ext cx="3948113"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adipiscing nisi aute. ipsum sit elit, Lorem ipsum dolor sit elit, Lorem ipsum.</a:t>
              </a:r>
            </a:p>
          </p:txBody>
        </p:sp>
      </p:grpSp>
      <p:grpSp>
        <p:nvGrpSpPr>
          <p:cNvPr id="2503" name="Group"/>
          <p:cNvGrpSpPr/>
          <p:nvPr/>
        </p:nvGrpSpPr>
        <p:grpSpPr>
          <a:xfrm>
            <a:off x="17443034" y="5568922"/>
            <a:ext cx="3948115" cy="5353932"/>
            <a:chOff x="0" y="0"/>
            <a:chExt cx="3948113" cy="5353930"/>
          </a:xfrm>
        </p:grpSpPr>
        <p:pic>
          <p:nvPicPr>
            <p:cNvPr id="2500" name="wu-yi-152051.jp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501" name="title here"/>
            <p:cNvSpPr txBox="1"/>
            <p:nvPr/>
          </p:nvSpPr>
          <p:spPr>
            <a:xfrm>
              <a:off x="0" y="3119082"/>
              <a:ext cx="3948113"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title here</a:t>
              </a:r>
            </a:p>
          </p:txBody>
        </p:sp>
        <p:sp>
          <p:nvSpPr>
            <p:cNvPr id="2502" name="Lorem ipsum dolor sit elit, consect loreretur adipiscing nisi aute. ipsum sit elit, Lorem ipsum dolor sit elit, Lorem ipsum."/>
            <p:cNvSpPr txBox="1"/>
            <p:nvPr/>
          </p:nvSpPr>
          <p:spPr>
            <a:xfrm>
              <a:off x="0" y="3785479"/>
              <a:ext cx="3948113"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adipiscing nisi aute. ipsum sit elit, Lorem ipsum dolor sit elit, Lorem ipsum.</a:t>
              </a:r>
            </a:p>
          </p:txBody>
        </p:sp>
      </p:grpSp>
      <p:grpSp>
        <p:nvGrpSpPr>
          <p:cNvPr id="2507" name="Group"/>
          <p:cNvGrpSpPr/>
          <p:nvPr/>
        </p:nvGrpSpPr>
        <p:grpSpPr>
          <a:xfrm>
            <a:off x="2992818" y="5568922"/>
            <a:ext cx="3948114" cy="5353932"/>
            <a:chOff x="0" y="0"/>
            <a:chExt cx="3948113" cy="5353930"/>
          </a:xfrm>
        </p:grpSpPr>
        <p:pic>
          <p:nvPicPr>
            <p:cNvPr id="2504" name="JPEG image.jpeg"/>
            <p:cNvPicPr>
              <a:picLocks noChangeAspect="1"/>
            </p:cNvPicPr>
            <p:nvPr/>
          </p:nvPicPr>
          <p:blipFill>
            <a:blip r:embed="rId2" cstate="print">
              <a:extLst>
                <a:ext uri="{28A0092B-C50C-407E-A947-70E740481C1C}">
                  <a14:useLocalDpi xmlns:a14="http://schemas.microsoft.com/office/drawing/2010/main" val="0"/>
                </a:ext>
              </a:extLst>
            </a:blip>
            <a:srcRect l="6929" r="6929"/>
            <a:stretch/>
          </p:blipFill>
          <p:spPr>
            <a:xfrm>
              <a:off x="0" y="0"/>
              <a:ext cx="3948113" cy="2578101"/>
            </a:xfrm>
            <a:custGeom>
              <a:avLst/>
              <a:gdLst/>
              <a:ahLst/>
              <a:cxnLst>
                <a:cxn ang="0">
                  <a:pos x="wd2" y="hd2"/>
                </a:cxn>
                <a:cxn ang="5400000">
                  <a:pos x="wd2" y="hd2"/>
                </a:cxn>
                <a:cxn ang="10800000">
                  <a:pos x="wd2" y="hd2"/>
                </a:cxn>
                <a:cxn ang="16200000">
                  <a:pos x="wd2" y="hd2"/>
                </a:cxn>
              </a:cxnLst>
              <a:rect l="0" t="0" r="r" b="b"/>
              <a:pathLst>
                <a:path w="21600" h="21600" extrusionOk="0">
                  <a:moveTo>
                    <a:pt x="3320" y="0"/>
                  </a:moveTo>
                  <a:cubicBezTo>
                    <a:pt x="2346" y="0"/>
                    <a:pt x="1762" y="0"/>
                    <a:pt x="1372" y="249"/>
                  </a:cubicBezTo>
                  <a:cubicBezTo>
                    <a:pt x="811" y="562"/>
                    <a:pt x="367" y="1241"/>
                    <a:pt x="163" y="2101"/>
                  </a:cubicBezTo>
                  <a:cubicBezTo>
                    <a:pt x="0" y="2698"/>
                    <a:pt x="0" y="3592"/>
                    <a:pt x="0" y="5084"/>
                  </a:cubicBezTo>
                  <a:lnTo>
                    <a:pt x="0" y="16516"/>
                  </a:lnTo>
                  <a:cubicBezTo>
                    <a:pt x="0" y="18008"/>
                    <a:pt x="0" y="18905"/>
                    <a:pt x="163" y="19502"/>
                  </a:cubicBezTo>
                  <a:cubicBezTo>
                    <a:pt x="367" y="20362"/>
                    <a:pt x="811" y="21038"/>
                    <a:pt x="1372" y="21351"/>
                  </a:cubicBezTo>
                  <a:cubicBezTo>
                    <a:pt x="1762" y="21600"/>
                    <a:pt x="2346" y="21600"/>
                    <a:pt x="3320" y="21600"/>
                  </a:cubicBezTo>
                  <a:lnTo>
                    <a:pt x="18280" y="21600"/>
                  </a:lnTo>
                  <a:cubicBezTo>
                    <a:pt x="19254" y="21600"/>
                    <a:pt x="19840" y="21600"/>
                    <a:pt x="20230" y="21351"/>
                  </a:cubicBezTo>
                  <a:cubicBezTo>
                    <a:pt x="20792" y="21038"/>
                    <a:pt x="21233" y="20362"/>
                    <a:pt x="21437" y="19502"/>
                  </a:cubicBezTo>
                  <a:cubicBezTo>
                    <a:pt x="21600" y="18905"/>
                    <a:pt x="21600" y="18008"/>
                    <a:pt x="21600" y="16516"/>
                  </a:cubicBezTo>
                  <a:lnTo>
                    <a:pt x="21600" y="5084"/>
                  </a:lnTo>
                  <a:cubicBezTo>
                    <a:pt x="21600" y="3592"/>
                    <a:pt x="21600" y="2698"/>
                    <a:pt x="21437" y="2101"/>
                  </a:cubicBezTo>
                  <a:cubicBezTo>
                    <a:pt x="21233" y="1241"/>
                    <a:pt x="20792" y="562"/>
                    <a:pt x="20230" y="249"/>
                  </a:cubicBezTo>
                  <a:cubicBezTo>
                    <a:pt x="19840" y="0"/>
                    <a:pt x="19254" y="0"/>
                    <a:pt x="18280" y="0"/>
                  </a:cubicBezTo>
                  <a:lnTo>
                    <a:pt x="3320" y="0"/>
                  </a:lnTo>
                  <a:close/>
                </a:path>
              </a:pathLst>
            </a:custGeom>
            <a:ln w="12700" cap="flat">
              <a:noFill/>
              <a:miter lim="400000"/>
            </a:ln>
            <a:effectLst/>
          </p:spPr>
        </p:pic>
        <p:sp>
          <p:nvSpPr>
            <p:cNvPr id="2505" name="title here"/>
            <p:cNvSpPr txBox="1"/>
            <p:nvPr/>
          </p:nvSpPr>
          <p:spPr>
            <a:xfrm>
              <a:off x="0" y="3119082"/>
              <a:ext cx="3948113"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title here</a:t>
              </a:r>
            </a:p>
          </p:txBody>
        </p:sp>
        <p:sp>
          <p:nvSpPr>
            <p:cNvPr id="2506" name="Lorem ipsum dolor sit elit, consect loreretur adipiscing nisi aute. ipsum sit elit, Lorem ipsum dolor sit elit, Lorem ipsum."/>
            <p:cNvSpPr txBox="1"/>
            <p:nvPr/>
          </p:nvSpPr>
          <p:spPr>
            <a:xfrm>
              <a:off x="0" y="3785479"/>
              <a:ext cx="3948113"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stStyle>
            <a:p>
              <a:r>
                <a:t>Lorem ipsum dolor sit elit, consect loreretur adipiscing nisi aute. ipsum sit elit, Lorem ipsum dolor sit elit, Lorem ipsum.</a:t>
              </a:r>
            </a:p>
          </p:txBody>
        </p:sp>
      </p:gr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2489"/>
                                        </p:tgtEl>
                                        <p:attrNameLst>
                                          <p:attrName>style.visibility</p:attrName>
                                        </p:attrNameLst>
                                      </p:cBhvr>
                                      <p:to>
                                        <p:strVal val="visible"/>
                                      </p:to>
                                    </p:set>
                                    <p:anim calcmode="lin" valueType="num">
                                      <p:cBhvr>
                                        <p:cTn id="7" dur="1000" fill="hold"/>
                                        <p:tgtEl>
                                          <p:spTgt spid="2489"/>
                                        </p:tgtEl>
                                        <p:attrNameLst>
                                          <p:attrName>ppt_x</p:attrName>
                                        </p:attrNameLst>
                                      </p:cBhvr>
                                      <p:tavLst>
                                        <p:tav tm="0">
                                          <p:val>
                                            <p:strVal val="0-#ppt_w/2"/>
                                          </p:val>
                                        </p:tav>
                                        <p:tav tm="100000">
                                          <p:val>
                                            <p:strVal val="#ppt_x"/>
                                          </p:val>
                                        </p:tav>
                                      </p:tavLst>
                                    </p:anim>
                                    <p:anim calcmode="lin" valueType="num">
                                      <p:cBhvr>
                                        <p:cTn id="8" dur="1000" fill="hold"/>
                                        <p:tgtEl>
                                          <p:spTgt spid="2489"/>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507"/>
                                        </p:tgtEl>
                                        <p:attrNameLst>
                                          <p:attrName>style.visibility</p:attrName>
                                        </p:attrNameLst>
                                      </p:cBhvr>
                                      <p:to>
                                        <p:strVal val="visible"/>
                                      </p:to>
                                    </p:set>
                                    <p:anim calcmode="lin" valueType="num">
                                      <p:cBhvr>
                                        <p:cTn id="11" dur="1000" fill="hold"/>
                                        <p:tgtEl>
                                          <p:spTgt spid="2507"/>
                                        </p:tgtEl>
                                        <p:attrNameLst>
                                          <p:attrName>ppt_x</p:attrName>
                                        </p:attrNameLst>
                                      </p:cBhvr>
                                      <p:tavLst>
                                        <p:tav tm="0">
                                          <p:val>
                                            <p:strVal val="#ppt_x"/>
                                          </p:val>
                                        </p:tav>
                                        <p:tav tm="100000">
                                          <p:val>
                                            <p:strVal val="#ppt_x"/>
                                          </p:val>
                                        </p:tav>
                                      </p:tavLst>
                                    </p:anim>
                                    <p:anim calcmode="lin" valueType="num">
                                      <p:cBhvr>
                                        <p:cTn id="12" dur="1000" fill="hold"/>
                                        <p:tgtEl>
                                          <p:spTgt spid="2507"/>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495"/>
                                        </p:tgtEl>
                                        <p:attrNameLst>
                                          <p:attrName>style.visibility</p:attrName>
                                        </p:attrNameLst>
                                      </p:cBhvr>
                                      <p:to>
                                        <p:strVal val="visible"/>
                                      </p:to>
                                    </p:set>
                                    <p:anim calcmode="lin" valueType="num">
                                      <p:cBhvr>
                                        <p:cTn id="15" dur="1000" fill="hold"/>
                                        <p:tgtEl>
                                          <p:spTgt spid="2495"/>
                                        </p:tgtEl>
                                        <p:attrNameLst>
                                          <p:attrName>ppt_x</p:attrName>
                                        </p:attrNameLst>
                                      </p:cBhvr>
                                      <p:tavLst>
                                        <p:tav tm="0">
                                          <p:val>
                                            <p:strVal val="#ppt_x"/>
                                          </p:val>
                                        </p:tav>
                                        <p:tav tm="100000">
                                          <p:val>
                                            <p:strVal val="#ppt_x"/>
                                          </p:val>
                                        </p:tav>
                                      </p:tavLst>
                                    </p:anim>
                                    <p:anim calcmode="lin" valueType="num">
                                      <p:cBhvr>
                                        <p:cTn id="16" dur="1000" fill="hold"/>
                                        <p:tgtEl>
                                          <p:spTgt spid="2495"/>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499"/>
                                        </p:tgtEl>
                                        <p:attrNameLst>
                                          <p:attrName>style.visibility</p:attrName>
                                        </p:attrNameLst>
                                      </p:cBhvr>
                                      <p:to>
                                        <p:strVal val="visible"/>
                                      </p:to>
                                    </p:set>
                                    <p:anim calcmode="lin" valueType="num">
                                      <p:cBhvr>
                                        <p:cTn id="19" dur="1000" fill="hold"/>
                                        <p:tgtEl>
                                          <p:spTgt spid="2499"/>
                                        </p:tgtEl>
                                        <p:attrNameLst>
                                          <p:attrName>ppt_x</p:attrName>
                                        </p:attrNameLst>
                                      </p:cBhvr>
                                      <p:tavLst>
                                        <p:tav tm="0">
                                          <p:val>
                                            <p:strVal val="#ppt_x"/>
                                          </p:val>
                                        </p:tav>
                                        <p:tav tm="100000">
                                          <p:val>
                                            <p:strVal val="#ppt_x"/>
                                          </p:val>
                                        </p:tav>
                                      </p:tavLst>
                                    </p:anim>
                                    <p:anim calcmode="lin" valueType="num">
                                      <p:cBhvr>
                                        <p:cTn id="20" dur="1000" fill="hold"/>
                                        <p:tgtEl>
                                          <p:spTgt spid="2499"/>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503"/>
                                        </p:tgtEl>
                                        <p:attrNameLst>
                                          <p:attrName>style.visibility</p:attrName>
                                        </p:attrNameLst>
                                      </p:cBhvr>
                                      <p:to>
                                        <p:strVal val="visible"/>
                                      </p:to>
                                    </p:set>
                                    <p:anim calcmode="lin" valueType="num">
                                      <p:cBhvr>
                                        <p:cTn id="23" dur="1000" fill="hold"/>
                                        <p:tgtEl>
                                          <p:spTgt spid="2503"/>
                                        </p:tgtEl>
                                        <p:attrNameLst>
                                          <p:attrName>ppt_x</p:attrName>
                                        </p:attrNameLst>
                                      </p:cBhvr>
                                      <p:tavLst>
                                        <p:tav tm="0">
                                          <p:val>
                                            <p:strVal val="#ppt_x"/>
                                          </p:val>
                                        </p:tav>
                                        <p:tav tm="100000">
                                          <p:val>
                                            <p:strVal val="#ppt_x"/>
                                          </p:val>
                                        </p:tav>
                                      </p:tavLst>
                                    </p:anim>
                                    <p:anim calcmode="lin" valueType="num">
                                      <p:cBhvr>
                                        <p:cTn id="24" dur="1000" fill="hold"/>
                                        <p:tgtEl>
                                          <p:spTgt spid="2503"/>
                                        </p:tgtEl>
                                        <p:attrNameLst>
                                          <p:attrName>ppt_y</p:attrName>
                                        </p:attrNameLst>
                                      </p:cBhvr>
                                      <p:tavLst>
                                        <p:tav tm="0">
                                          <p:val>
                                            <p:strVal val="1+#ppt_h/2"/>
                                          </p:val>
                                        </p:tav>
                                        <p:tav tm="100000">
                                          <p:val>
                                            <p:strVal val="#ppt_y"/>
                                          </p:val>
                                        </p:tav>
                                      </p:tavLst>
                                    </p:anim>
                                  </p:childTnLst>
                                </p:cTn>
                              </p:par>
                              <p:par>
                                <p:cTn id="25" presetID="2" presetClass="entr" presetSubtype="8" accel="50000" decel="50000" fill="hold" grpId="6" nodeType="withEffect">
                                  <p:stCondLst>
                                    <p:cond delay="2500"/>
                                  </p:stCondLst>
                                  <p:iterate>
                                    <p:tmAbs val="0"/>
                                  </p:iterate>
                                  <p:childTnLst>
                                    <p:set>
                                      <p:cBhvr>
                                        <p:cTn id="26" fill="hold"/>
                                        <p:tgtEl>
                                          <p:spTgt spid="2491"/>
                                        </p:tgtEl>
                                        <p:attrNameLst>
                                          <p:attrName>style.visibility</p:attrName>
                                        </p:attrNameLst>
                                      </p:cBhvr>
                                      <p:to>
                                        <p:strVal val="visible"/>
                                      </p:to>
                                    </p:set>
                                    <p:anim calcmode="lin" valueType="num">
                                      <p:cBhvr>
                                        <p:cTn id="27" dur="1000" fill="hold"/>
                                        <p:tgtEl>
                                          <p:spTgt spid="2491"/>
                                        </p:tgtEl>
                                        <p:attrNameLst>
                                          <p:attrName>ppt_x</p:attrName>
                                        </p:attrNameLst>
                                      </p:cBhvr>
                                      <p:tavLst>
                                        <p:tav tm="0">
                                          <p:val>
                                            <p:strVal val="0-#ppt_w/2"/>
                                          </p:val>
                                        </p:tav>
                                        <p:tav tm="100000">
                                          <p:val>
                                            <p:strVal val="#ppt_x"/>
                                          </p:val>
                                        </p:tav>
                                      </p:tavLst>
                                    </p:anim>
                                    <p:anim calcmode="lin" valueType="num">
                                      <p:cBhvr>
                                        <p:cTn id="28" dur="1000" fill="hold"/>
                                        <p:tgtEl>
                                          <p:spTgt spid="24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9" grpId="1" animBg="1" advAuto="0"/>
      <p:bldP spid="2491" grpId="6" animBg="1" advAuto="0"/>
      <p:bldP spid="2495" grpId="3" animBg="1" advAuto="0"/>
      <p:bldP spid="2499" grpId="4" animBg="1" advAuto="0"/>
      <p:bldP spid="2503" grpId="5" animBg="1" advAuto="0"/>
      <p:bldP spid="2507"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8" name="JPEG image 9.jpeg"/>
          <p:cNvPicPr>
            <a:picLocks noGrp="1" noChangeAspect="1"/>
          </p:cNvPicPr>
          <p:nvPr>
            <p:ph type="pic" idx="21"/>
          </p:nvPr>
        </p:nvPicPr>
        <p:blipFill>
          <a:blip r:embed="rId2">
            <a:extLst>
              <a:ext uri="{28A0092B-C50C-407E-A947-70E740481C1C}">
                <a14:useLocalDpi xmlns:a14="http://schemas.microsoft.com/office/drawing/2010/main" val="0"/>
              </a:ext>
            </a:extLst>
          </a:blip>
          <a:srcRect t="25000" b="25000"/>
          <a:stretch/>
        </p:blipFill>
        <p:spPr>
          <a:xfrm>
            <a:off x="0" y="6857990"/>
            <a:ext cx="24384001" cy="6857992"/>
          </a:xfrm>
          <a:prstGeom prst="rect">
            <a:avLst/>
          </a:prstGeom>
        </p:spPr>
      </p:pic>
      <p:sp>
        <p:nvSpPr>
          <p:cNvPr id="2519" name="Single photo showcase"/>
          <p:cNvSpPr txBox="1"/>
          <p:nvPr/>
        </p:nvSpPr>
        <p:spPr>
          <a:xfrm>
            <a:off x="4122011" y="1866630"/>
            <a:ext cx="6985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Single photo showcase</a:t>
            </a:r>
          </a:p>
        </p:txBody>
      </p:sp>
      <p:sp>
        <p:nvSpPr>
          <p:cNvPr id="2520" name="Shape"/>
          <p:cNvSpPr/>
          <p:nvPr/>
        </p:nvSpPr>
        <p:spPr>
          <a:xfrm>
            <a:off x="2291731" y="197458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523" name="Group"/>
          <p:cNvGrpSpPr/>
          <p:nvPr/>
        </p:nvGrpSpPr>
        <p:grpSpPr>
          <a:xfrm>
            <a:off x="17901268" y="2923707"/>
            <a:ext cx="4191001" cy="2234848"/>
            <a:chOff x="0" y="0"/>
            <a:chExt cx="4191000" cy="2234847"/>
          </a:xfrm>
        </p:grpSpPr>
        <p:sp>
          <p:nvSpPr>
            <p:cNvPr id="2521" name="Insert title here"/>
            <p:cNvSpPr txBox="1"/>
            <p:nvPr/>
          </p:nvSpPr>
          <p:spPr>
            <a:xfrm>
              <a:off x="0" y="0"/>
              <a:ext cx="4191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522" name="Lorem ipsum dolor sit elit, consect loreretur adipiscing nisi aute. ipsum sit elit, Lorem ipsum dolor sit elit, Lorem ipsum dolor sit,"/>
            <p:cNvSpPr txBox="1"/>
            <p:nvPr/>
          </p:nvSpPr>
          <p:spPr>
            <a:xfrm>
              <a:off x="0" y="666397"/>
              <a:ext cx="4191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a:t>
              </a:r>
            </a:p>
          </p:txBody>
        </p:sp>
      </p:grpSp>
      <p:grpSp>
        <p:nvGrpSpPr>
          <p:cNvPr id="2527" name="Group"/>
          <p:cNvGrpSpPr/>
          <p:nvPr/>
        </p:nvGrpSpPr>
        <p:grpSpPr>
          <a:xfrm>
            <a:off x="12910103" y="2923707"/>
            <a:ext cx="4191001" cy="2634898"/>
            <a:chOff x="0" y="0"/>
            <a:chExt cx="4191000" cy="2634897"/>
          </a:xfrm>
        </p:grpSpPr>
        <p:sp>
          <p:nvSpPr>
            <p:cNvPr id="2525" name="Insert title here"/>
            <p:cNvSpPr txBox="1"/>
            <p:nvPr/>
          </p:nvSpPr>
          <p:spPr>
            <a:xfrm>
              <a:off x="0" y="0"/>
              <a:ext cx="4191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526" name="Lorem ipsum dolor sit elit, consect loreretur adipiscing nisi aute. ipsum sit elit, Lorem ipsum dolor sit elit, Lorem ipsum dolor sit, Lorem ipsum dolor sit elit, consect"/>
            <p:cNvSpPr txBox="1"/>
            <p:nvPr/>
          </p:nvSpPr>
          <p:spPr>
            <a:xfrm>
              <a:off x="0" y="666397"/>
              <a:ext cx="4191000"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Lorem ipsum dolor sit elit, consect</a:t>
              </a:r>
            </a:p>
          </p:txBody>
        </p:sp>
      </p:grpSp>
      <p:sp>
        <p:nvSpPr>
          <p:cNvPr id="2" name="Shape">
            <a:extLst>
              <a:ext uri="{FF2B5EF4-FFF2-40B4-BE49-F238E27FC236}">
                <a16:creationId xmlns:a16="http://schemas.microsoft.com/office/drawing/2014/main" id="{C9597688-B3D5-1F37-704D-CE847A09BE6A}"/>
              </a:ext>
            </a:extLst>
          </p:cNvPr>
          <p:cNvSpPr/>
          <p:nvPr/>
        </p:nvSpPr>
        <p:spPr>
          <a:xfrm>
            <a:off x="12917173" y="1838136"/>
            <a:ext cx="719633" cy="774905"/>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3" name="Shape">
            <a:extLst>
              <a:ext uri="{FF2B5EF4-FFF2-40B4-BE49-F238E27FC236}">
                <a16:creationId xmlns:a16="http://schemas.microsoft.com/office/drawing/2014/main" id="{5620EFE5-8AB9-5596-7C0E-3C2C0C8B1F9D}"/>
              </a:ext>
            </a:extLst>
          </p:cNvPr>
          <p:cNvSpPr/>
          <p:nvPr/>
        </p:nvSpPr>
        <p:spPr>
          <a:xfrm>
            <a:off x="17901268" y="1838136"/>
            <a:ext cx="719633" cy="774905"/>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1" nodeType="withEffect">
                                  <p:stCondLst>
                                    <p:cond delay="0"/>
                                  </p:stCondLst>
                                  <p:iterate>
                                    <p:tmAbs val="0"/>
                                  </p:iterate>
                                  <p:childTnLst>
                                    <p:set>
                                      <p:cBhvr>
                                        <p:cTn id="6" fill="hold"/>
                                        <p:tgtEl>
                                          <p:spTgt spid="2518"/>
                                        </p:tgtEl>
                                        <p:attrNameLst>
                                          <p:attrName>style.visibility</p:attrName>
                                        </p:attrNameLst>
                                      </p:cBhvr>
                                      <p:to>
                                        <p:strVal val="visible"/>
                                      </p:to>
                                    </p:set>
                                    <p:anim calcmode="lin" valueType="num">
                                      <p:cBhvr>
                                        <p:cTn id="7" dur="1000" fill="hold"/>
                                        <p:tgtEl>
                                          <p:spTgt spid="2518"/>
                                        </p:tgtEl>
                                        <p:attrNameLst>
                                          <p:attrName>ppt_x</p:attrName>
                                        </p:attrNameLst>
                                      </p:cBhvr>
                                      <p:tavLst>
                                        <p:tav tm="0">
                                          <p:val>
                                            <p:strVal val="#ppt_x"/>
                                          </p:val>
                                        </p:tav>
                                        <p:tav tm="100000">
                                          <p:val>
                                            <p:strVal val="#ppt_x"/>
                                          </p:val>
                                        </p:tav>
                                      </p:tavLst>
                                    </p:anim>
                                    <p:anim calcmode="lin" valueType="num">
                                      <p:cBhvr>
                                        <p:cTn id="8" dur="1000" fill="hold"/>
                                        <p:tgtEl>
                                          <p:spTgt spid="2518"/>
                                        </p:tgtEl>
                                        <p:attrNameLst>
                                          <p:attrName>ppt_y</p:attrName>
                                        </p:attrNameLst>
                                      </p:cBhvr>
                                      <p:tavLst>
                                        <p:tav tm="0">
                                          <p:val>
                                            <p:strVal val="1+#ppt_h/2"/>
                                          </p:val>
                                        </p:tav>
                                        <p:tav tm="100000">
                                          <p:val>
                                            <p:strVal val="#ppt_y"/>
                                          </p:val>
                                        </p:tav>
                                      </p:tavLst>
                                    </p:anim>
                                  </p:childTnLst>
                                </p:cTn>
                              </p:par>
                              <p:par>
                                <p:cTn id="9" presetID="2" presetClass="entr" presetSubtype="8" accel="50000" decel="50000" fill="hold" grpId="2" nodeType="withEffect">
                                  <p:stCondLst>
                                    <p:cond delay="500"/>
                                  </p:stCondLst>
                                  <p:iterate>
                                    <p:tmAbs val="0"/>
                                  </p:iterate>
                                  <p:childTnLst>
                                    <p:set>
                                      <p:cBhvr>
                                        <p:cTn id="10" fill="hold"/>
                                        <p:tgtEl>
                                          <p:spTgt spid="2520"/>
                                        </p:tgtEl>
                                        <p:attrNameLst>
                                          <p:attrName>style.visibility</p:attrName>
                                        </p:attrNameLst>
                                      </p:cBhvr>
                                      <p:to>
                                        <p:strVal val="visible"/>
                                      </p:to>
                                    </p:set>
                                    <p:anim calcmode="lin" valueType="num">
                                      <p:cBhvr>
                                        <p:cTn id="11" dur="1000" fill="hold"/>
                                        <p:tgtEl>
                                          <p:spTgt spid="2520"/>
                                        </p:tgtEl>
                                        <p:attrNameLst>
                                          <p:attrName>ppt_x</p:attrName>
                                        </p:attrNameLst>
                                      </p:cBhvr>
                                      <p:tavLst>
                                        <p:tav tm="0">
                                          <p:val>
                                            <p:strVal val="0-#ppt_w/2"/>
                                          </p:val>
                                        </p:tav>
                                        <p:tav tm="100000">
                                          <p:val>
                                            <p:strVal val="#ppt_x"/>
                                          </p:val>
                                        </p:tav>
                                      </p:tavLst>
                                    </p:anim>
                                    <p:anim calcmode="lin" valueType="num">
                                      <p:cBhvr>
                                        <p:cTn id="12" dur="1000" fill="hold"/>
                                        <p:tgtEl>
                                          <p:spTgt spid="2520"/>
                                        </p:tgtEl>
                                        <p:attrNameLst>
                                          <p:attrName>ppt_y</p:attrName>
                                        </p:attrNameLst>
                                      </p:cBhvr>
                                      <p:tavLst>
                                        <p:tav tm="0">
                                          <p:val>
                                            <p:strVal val="#ppt_y"/>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2527"/>
                                        </p:tgtEl>
                                        <p:attrNameLst>
                                          <p:attrName>style.visibility</p:attrName>
                                        </p:attrNameLst>
                                      </p:cBhvr>
                                      <p:to>
                                        <p:strVal val="visible"/>
                                      </p:to>
                                    </p:set>
                                    <p:anim calcmode="lin" valueType="num">
                                      <p:cBhvr>
                                        <p:cTn id="15" dur="1000" fill="hold"/>
                                        <p:tgtEl>
                                          <p:spTgt spid="2527"/>
                                        </p:tgtEl>
                                        <p:attrNameLst>
                                          <p:attrName>ppt_x</p:attrName>
                                        </p:attrNameLst>
                                      </p:cBhvr>
                                      <p:tavLst>
                                        <p:tav tm="0">
                                          <p:val>
                                            <p:strVal val="1+#ppt_w/2"/>
                                          </p:val>
                                        </p:tav>
                                        <p:tav tm="100000">
                                          <p:val>
                                            <p:strVal val="#ppt_x"/>
                                          </p:val>
                                        </p:tav>
                                      </p:tavLst>
                                    </p:anim>
                                    <p:anim calcmode="lin" valueType="num">
                                      <p:cBhvr>
                                        <p:cTn id="16" dur="1000" fill="hold"/>
                                        <p:tgtEl>
                                          <p:spTgt spid="2527"/>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2523"/>
                                        </p:tgtEl>
                                        <p:attrNameLst>
                                          <p:attrName>style.visibility</p:attrName>
                                        </p:attrNameLst>
                                      </p:cBhvr>
                                      <p:to>
                                        <p:strVal val="visible"/>
                                      </p:to>
                                    </p:set>
                                    <p:anim calcmode="lin" valueType="num">
                                      <p:cBhvr>
                                        <p:cTn id="19" dur="1000" fill="hold"/>
                                        <p:tgtEl>
                                          <p:spTgt spid="2523"/>
                                        </p:tgtEl>
                                        <p:attrNameLst>
                                          <p:attrName>ppt_x</p:attrName>
                                        </p:attrNameLst>
                                      </p:cBhvr>
                                      <p:tavLst>
                                        <p:tav tm="0">
                                          <p:val>
                                            <p:strVal val="1+#ppt_w/2"/>
                                          </p:val>
                                        </p:tav>
                                        <p:tav tm="100000">
                                          <p:val>
                                            <p:strVal val="#ppt_x"/>
                                          </p:val>
                                        </p:tav>
                                      </p:tavLst>
                                    </p:anim>
                                    <p:anim calcmode="lin" valueType="num">
                                      <p:cBhvr>
                                        <p:cTn id="20" dur="1000" fill="hold"/>
                                        <p:tgtEl>
                                          <p:spTgt spid="2523"/>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0" nodeType="withEffect">
                                  <p:stCondLst>
                                    <p:cond delay="1500"/>
                                  </p:stCondLst>
                                  <p:iterate>
                                    <p:tmAbs val="0"/>
                                  </p:iterate>
                                  <p:childTnLst>
                                    <p:set>
                                      <p:cBhvr>
                                        <p:cTn id="22" fill="hold"/>
                                        <p:tgtEl>
                                          <p:spTgt spid="2"/>
                                        </p:tgtEl>
                                        <p:attrNameLst>
                                          <p:attrName>style.visibility</p:attrName>
                                        </p:attrNameLst>
                                      </p:cBhvr>
                                      <p:to>
                                        <p:strVal val="visible"/>
                                      </p:to>
                                    </p:set>
                                    <p:anim calcmode="lin" valueType="num">
                                      <p:cBhvr>
                                        <p:cTn id="23" dur="1000" fill="hold"/>
                                        <p:tgtEl>
                                          <p:spTgt spid="2"/>
                                        </p:tgtEl>
                                        <p:attrNameLst>
                                          <p:attrName>ppt_x</p:attrName>
                                        </p:attrNameLst>
                                      </p:cBhvr>
                                      <p:tavLst>
                                        <p:tav tm="0">
                                          <p:val>
                                            <p:strVal val="0-#ppt_w/2"/>
                                          </p:val>
                                        </p:tav>
                                        <p:tav tm="100000">
                                          <p:val>
                                            <p:strVal val="#ppt_x"/>
                                          </p:val>
                                        </p:tav>
                                      </p:tavLst>
                                    </p:anim>
                                    <p:anim calcmode="lin" valueType="num">
                                      <p:cBhvr>
                                        <p:cTn id="24" dur="100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grpId="0" nodeType="withEffect">
                                  <p:stCondLst>
                                    <p:cond delay="1500"/>
                                  </p:stCondLst>
                                  <p:iterate>
                                    <p:tmAbs val="0"/>
                                  </p:iterate>
                                  <p:childTnLst>
                                    <p:set>
                                      <p:cBhvr>
                                        <p:cTn id="26" fill="hold"/>
                                        <p:tgtEl>
                                          <p:spTgt spid="3"/>
                                        </p:tgtEl>
                                        <p:attrNameLst>
                                          <p:attrName>style.visibility</p:attrName>
                                        </p:attrNameLst>
                                      </p:cBhvr>
                                      <p:to>
                                        <p:strVal val="visible"/>
                                      </p:to>
                                    </p:set>
                                    <p:anim calcmode="lin" valueType="num">
                                      <p:cBhvr>
                                        <p:cTn id="27" dur="1000" fill="hold"/>
                                        <p:tgtEl>
                                          <p:spTgt spid="3"/>
                                        </p:tgtEl>
                                        <p:attrNameLst>
                                          <p:attrName>ppt_x</p:attrName>
                                        </p:attrNameLst>
                                      </p:cBhvr>
                                      <p:tavLst>
                                        <p:tav tm="0">
                                          <p:val>
                                            <p:strVal val="0-#ppt_w/2"/>
                                          </p:val>
                                        </p:tav>
                                        <p:tav tm="100000">
                                          <p:val>
                                            <p:strVal val="#ppt_x"/>
                                          </p:val>
                                        </p:tav>
                                      </p:tavLst>
                                    </p:anim>
                                    <p:anim calcmode="lin" valueType="num">
                                      <p:cBhvr>
                                        <p:cTn id="2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8" grpId="1" animBg="1" advAuto="0"/>
      <p:bldP spid="2520" grpId="2" animBg="1" advAuto="0"/>
      <p:bldP spid="2523" grpId="4" animBg="1" advAuto="0"/>
      <p:bldP spid="2527" grpId="3" animBg="1" advAuto="0"/>
      <p:bldP spid="2" grpId="0" animBg="1" advAuto="0"/>
      <p:bldP spid="3"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7" name="luke-pamer-5951.jpg"/>
          <p:cNvPicPr>
            <a:picLocks noGrp="1" noChangeAspect="1"/>
          </p:cNvPicPr>
          <p:nvPr>
            <p:ph type="pic" idx="21"/>
          </p:nvPr>
        </p:nvPicPr>
        <p:blipFill>
          <a:blip r:embed="rId2">
            <a:extLst>
              <a:ext uri="{28A0092B-C50C-407E-A947-70E740481C1C}">
                <a14:useLocalDpi xmlns:a14="http://schemas.microsoft.com/office/drawing/2010/main" val="0"/>
              </a:ext>
            </a:extLst>
          </a:blip>
          <a:srcRect l="22449" r="22449"/>
          <a:stretch/>
        </p:blipFill>
        <p:spPr>
          <a:xfrm>
            <a:off x="12192284" y="0"/>
            <a:ext cx="12191859" cy="12446000"/>
          </a:xfrm>
          <a:custGeom>
            <a:avLst/>
            <a:gdLst/>
            <a:ahLst/>
            <a:cxnLst>
              <a:cxn ang="0">
                <a:pos x="wd2" y="hd2"/>
              </a:cxn>
              <a:cxn ang="5400000">
                <a:pos x="wd2" y="hd2"/>
              </a:cxn>
              <a:cxn ang="10800000">
                <a:pos x="wd2" y="hd2"/>
              </a:cxn>
              <a:cxn ang="16200000">
                <a:pos x="wd2" y="hd2"/>
              </a:cxn>
            </a:cxnLst>
            <a:rect l="0" t="0" r="r" b="b"/>
            <a:pathLst>
              <a:path w="21403" h="21449" extrusionOk="0">
                <a:moveTo>
                  <a:pt x="1176" y="0"/>
                </a:moveTo>
                <a:lnTo>
                  <a:pt x="589" y="577"/>
                </a:lnTo>
                <a:cubicBezTo>
                  <a:pt x="-197" y="1348"/>
                  <a:pt x="-197" y="2599"/>
                  <a:pt x="590" y="3371"/>
                </a:cubicBezTo>
                <a:cubicBezTo>
                  <a:pt x="1376" y="4142"/>
                  <a:pt x="2650" y="4142"/>
                  <a:pt x="3436" y="3371"/>
                </a:cubicBezTo>
                <a:lnTo>
                  <a:pt x="6869" y="0"/>
                </a:lnTo>
                <a:lnTo>
                  <a:pt x="1176" y="0"/>
                </a:lnTo>
                <a:close/>
                <a:moveTo>
                  <a:pt x="7119" y="0"/>
                </a:moveTo>
                <a:lnTo>
                  <a:pt x="633" y="6367"/>
                </a:lnTo>
                <a:cubicBezTo>
                  <a:pt x="-153" y="7139"/>
                  <a:pt x="-153" y="8390"/>
                  <a:pt x="633" y="9162"/>
                </a:cubicBezTo>
                <a:cubicBezTo>
                  <a:pt x="1419" y="9933"/>
                  <a:pt x="2693" y="9934"/>
                  <a:pt x="3480" y="9162"/>
                </a:cubicBezTo>
                <a:lnTo>
                  <a:pt x="12812" y="0"/>
                </a:lnTo>
                <a:lnTo>
                  <a:pt x="7119" y="0"/>
                </a:lnTo>
                <a:close/>
                <a:moveTo>
                  <a:pt x="13060" y="0"/>
                </a:moveTo>
                <a:lnTo>
                  <a:pt x="768" y="12067"/>
                </a:lnTo>
                <a:cubicBezTo>
                  <a:pt x="-18" y="12839"/>
                  <a:pt x="-18" y="14090"/>
                  <a:pt x="769" y="14862"/>
                </a:cubicBezTo>
                <a:cubicBezTo>
                  <a:pt x="1555" y="15634"/>
                  <a:pt x="2829" y="15634"/>
                  <a:pt x="3615" y="14862"/>
                </a:cubicBezTo>
                <a:lnTo>
                  <a:pt x="18754" y="0"/>
                </a:lnTo>
                <a:lnTo>
                  <a:pt x="13060" y="0"/>
                </a:lnTo>
                <a:close/>
                <a:moveTo>
                  <a:pt x="19002" y="0"/>
                </a:moveTo>
                <a:lnTo>
                  <a:pt x="683" y="17984"/>
                </a:lnTo>
                <a:cubicBezTo>
                  <a:pt x="-103" y="18756"/>
                  <a:pt x="-103" y="20008"/>
                  <a:pt x="683" y="20780"/>
                </a:cubicBezTo>
                <a:cubicBezTo>
                  <a:pt x="1469" y="21551"/>
                  <a:pt x="2744" y="21551"/>
                  <a:pt x="3530" y="20779"/>
                </a:cubicBezTo>
                <a:lnTo>
                  <a:pt x="21403" y="3234"/>
                </a:lnTo>
                <a:lnTo>
                  <a:pt x="21403" y="0"/>
                </a:lnTo>
                <a:lnTo>
                  <a:pt x="19002" y="0"/>
                </a:lnTo>
                <a:close/>
                <a:moveTo>
                  <a:pt x="21403" y="3477"/>
                </a:moveTo>
                <a:lnTo>
                  <a:pt x="6710" y="17901"/>
                </a:lnTo>
                <a:cubicBezTo>
                  <a:pt x="5924" y="18673"/>
                  <a:pt x="5925" y="19923"/>
                  <a:pt x="6711" y="20695"/>
                </a:cubicBezTo>
                <a:cubicBezTo>
                  <a:pt x="7497" y="21466"/>
                  <a:pt x="8771" y="21467"/>
                  <a:pt x="9557" y="20695"/>
                </a:cubicBezTo>
                <a:lnTo>
                  <a:pt x="21403" y="9066"/>
                </a:lnTo>
                <a:lnTo>
                  <a:pt x="21403" y="3477"/>
                </a:lnTo>
                <a:close/>
                <a:moveTo>
                  <a:pt x="21403" y="9310"/>
                </a:moveTo>
                <a:lnTo>
                  <a:pt x="12517" y="18034"/>
                </a:lnTo>
                <a:cubicBezTo>
                  <a:pt x="11731" y="18805"/>
                  <a:pt x="11731" y="20057"/>
                  <a:pt x="12517" y="20828"/>
                </a:cubicBezTo>
                <a:cubicBezTo>
                  <a:pt x="13303" y="21600"/>
                  <a:pt x="14578" y="21600"/>
                  <a:pt x="15364" y="20828"/>
                </a:cubicBezTo>
                <a:lnTo>
                  <a:pt x="21403" y="14900"/>
                </a:lnTo>
                <a:lnTo>
                  <a:pt x="21403" y="9310"/>
                </a:lnTo>
                <a:close/>
                <a:moveTo>
                  <a:pt x="21403" y="15143"/>
                </a:moveTo>
                <a:lnTo>
                  <a:pt x="18415" y="18076"/>
                </a:lnTo>
                <a:cubicBezTo>
                  <a:pt x="17630" y="18848"/>
                  <a:pt x="17629" y="20099"/>
                  <a:pt x="18415" y="20871"/>
                </a:cubicBezTo>
                <a:cubicBezTo>
                  <a:pt x="18809" y="21256"/>
                  <a:pt x="19323" y="21449"/>
                  <a:pt x="19838" y="21449"/>
                </a:cubicBezTo>
                <a:cubicBezTo>
                  <a:pt x="20353" y="21449"/>
                  <a:pt x="20868" y="21257"/>
                  <a:pt x="21262" y="20871"/>
                </a:cubicBezTo>
                <a:lnTo>
                  <a:pt x="21403" y="20732"/>
                </a:lnTo>
                <a:lnTo>
                  <a:pt x="21403" y="15143"/>
                </a:lnTo>
                <a:close/>
              </a:path>
            </a:pathLst>
          </a:custGeom>
        </p:spPr>
      </p:pic>
      <p:sp>
        <p:nvSpPr>
          <p:cNvPr id="1908" name="It’s more mnml…"/>
          <p:cNvSpPr txBox="1"/>
          <p:nvPr/>
        </p:nvSpPr>
        <p:spPr>
          <a:xfrm>
            <a:off x="2243978" y="5795127"/>
            <a:ext cx="6913900" cy="384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rPr lang="en-US" dirty="0">
                <a:solidFill>
                  <a:srgbClr val="D5D5D5"/>
                </a:solidFill>
              </a:rPr>
              <a:t>Welcome to</a:t>
            </a:r>
            <a:r>
              <a:rPr dirty="0"/>
              <a:t> </a:t>
            </a:r>
            <a:r>
              <a:rPr lang="en-US" dirty="0"/>
              <a:t>the</a:t>
            </a:r>
            <a:endParaRPr dirty="0"/>
          </a:p>
          <a:p>
            <a:pPr>
              <a:lnSpc>
                <a:spcPct val="90000"/>
              </a:lnSpc>
              <a:defRPr sz="9000" spc="0">
                <a:solidFill>
                  <a:srgbClr val="D5D5D5"/>
                </a:solidFill>
                <a:latin typeface="+mn-lt"/>
                <a:ea typeface="+mn-ea"/>
                <a:cs typeface="+mn-cs"/>
                <a:sym typeface="Montserrat Bold"/>
              </a:defRPr>
            </a:pPr>
            <a:r>
              <a:rPr lang="en-US" dirty="0"/>
              <a:t>template</a:t>
            </a:r>
            <a:endParaRPr dirty="0"/>
          </a:p>
        </p:txBody>
      </p:sp>
      <p:sp>
        <p:nvSpPr>
          <p:cNvPr id="1909" name="Lorem ipsum dolor sit elit, consect loreretur adipiscing nisi aute. ipsum sit elit, Lorem ipsum dolor sit elit,"/>
          <p:cNvSpPr txBox="1"/>
          <p:nvPr/>
        </p:nvSpPr>
        <p:spPr>
          <a:xfrm>
            <a:off x="2243978" y="10304187"/>
            <a:ext cx="4531614"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dirty="0"/>
              <a:t>Lorem ipsum dolor sit </a:t>
            </a:r>
            <a:r>
              <a:rPr dirty="0" err="1"/>
              <a:t>elit</a:t>
            </a:r>
            <a:r>
              <a:rPr dirty="0"/>
              <a:t>, </a:t>
            </a:r>
            <a:r>
              <a:rPr dirty="0" err="1"/>
              <a:t>consect</a:t>
            </a:r>
            <a:r>
              <a:rPr dirty="0"/>
              <a:t> </a:t>
            </a:r>
            <a:r>
              <a:rPr dirty="0" err="1"/>
              <a:t>loreretur</a:t>
            </a:r>
            <a:r>
              <a:rPr dirty="0"/>
              <a:t> </a:t>
            </a:r>
            <a:r>
              <a:rPr dirty="0" err="1"/>
              <a:t>adipiscing</a:t>
            </a:r>
            <a:r>
              <a:rPr dirty="0"/>
              <a:t> nisi </a:t>
            </a:r>
            <a:r>
              <a:rPr dirty="0" err="1"/>
              <a:t>aute</a:t>
            </a:r>
            <a:r>
              <a:rPr dirty="0"/>
              <a:t>. ipsum sit </a:t>
            </a:r>
            <a:r>
              <a:rPr dirty="0" err="1"/>
              <a:t>elit</a:t>
            </a:r>
            <a:r>
              <a:rPr dirty="0"/>
              <a:t>, Lorem ipsum dolor sit </a:t>
            </a:r>
            <a:r>
              <a:rPr dirty="0" err="1"/>
              <a:t>elit</a:t>
            </a:r>
            <a:r>
              <a:rPr dirty="0"/>
              <a:t>,</a:t>
            </a:r>
          </a:p>
        </p:txBody>
      </p:sp>
      <p:sp>
        <p:nvSpPr>
          <p:cNvPr id="1910" name="Shape"/>
          <p:cNvSpPr/>
          <p:nvPr/>
        </p:nvSpPr>
        <p:spPr>
          <a:xfrm>
            <a:off x="2243978" y="2228197"/>
            <a:ext cx="1148841" cy="912338"/>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3" accel="50000" decel="50000" fill="hold" grpId="1" nodeType="afterEffect">
                                  <p:stCondLst>
                                    <p:cond delay="0"/>
                                  </p:stCondLst>
                                  <p:iterate>
                                    <p:tmAbs val="0"/>
                                  </p:iterate>
                                  <p:childTnLst>
                                    <p:set>
                                      <p:cBhvr>
                                        <p:cTn id="6" fill="hold"/>
                                        <p:tgtEl>
                                          <p:spTgt spid="1907"/>
                                        </p:tgtEl>
                                        <p:attrNameLst>
                                          <p:attrName>style.visibility</p:attrName>
                                        </p:attrNameLst>
                                      </p:cBhvr>
                                      <p:to>
                                        <p:strVal val="visible"/>
                                      </p:to>
                                    </p:set>
                                    <p:anim calcmode="lin" valueType="num">
                                      <p:cBhvr>
                                        <p:cTn id="7" dur="1000" fill="hold"/>
                                        <p:tgtEl>
                                          <p:spTgt spid="1907"/>
                                        </p:tgtEl>
                                        <p:attrNameLst>
                                          <p:attrName>ppt_x</p:attrName>
                                        </p:attrNameLst>
                                      </p:cBhvr>
                                      <p:tavLst>
                                        <p:tav tm="0">
                                          <p:val>
                                            <p:strVal val="1+#ppt_w/2"/>
                                          </p:val>
                                        </p:tav>
                                        <p:tav tm="100000">
                                          <p:val>
                                            <p:strVal val="#ppt_x"/>
                                          </p:val>
                                        </p:tav>
                                      </p:tavLst>
                                    </p:anim>
                                    <p:anim calcmode="lin" valueType="num">
                                      <p:cBhvr>
                                        <p:cTn id="8" dur="1000" fill="hold"/>
                                        <p:tgtEl>
                                          <p:spTgt spid="19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7"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2" name="Rectangle"/>
          <p:cNvSpPr/>
          <p:nvPr/>
        </p:nvSpPr>
        <p:spPr>
          <a:xfrm>
            <a:off x="0" y="6858000"/>
            <a:ext cx="24384001" cy="6858000"/>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543" name="JPEG image 13.jpeg"/>
          <p:cNvPicPr>
            <a:picLocks noChangeAspect="1"/>
          </p:cNvPicPr>
          <p:nvPr/>
        </p:nvPicPr>
        <p:blipFill>
          <a:blip r:embed="rId2">
            <a:extLst>
              <a:ext uri="{28A0092B-C50C-407E-A947-70E740481C1C}">
                <a14:useLocalDpi xmlns:a14="http://schemas.microsoft.com/office/drawing/2010/main" val="0"/>
              </a:ext>
            </a:extLst>
          </a:blip>
          <a:srcRect l="36319" r="36319"/>
          <a:stretch/>
        </p:blipFill>
        <p:spPr>
          <a:xfrm>
            <a:off x="13174305" y="4508731"/>
            <a:ext cx="4478736" cy="9207104"/>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9539" y="0"/>
                  <a:pt x="8291" y="108"/>
                  <a:pt x="7107" y="317"/>
                </a:cubicBezTo>
                <a:cubicBezTo>
                  <a:pt x="4107" y="849"/>
                  <a:pt x="1745" y="1998"/>
                  <a:pt x="653" y="3457"/>
                </a:cubicBezTo>
                <a:cubicBezTo>
                  <a:pt x="327" y="3914"/>
                  <a:pt x="164" y="4487"/>
                  <a:pt x="82" y="5230"/>
                </a:cubicBezTo>
                <a:cubicBezTo>
                  <a:pt x="1" y="5973"/>
                  <a:pt x="0" y="6888"/>
                  <a:pt x="0" y="8031"/>
                </a:cubicBezTo>
                <a:lnTo>
                  <a:pt x="0" y="19924"/>
                </a:lnTo>
                <a:cubicBezTo>
                  <a:pt x="0" y="20237"/>
                  <a:pt x="0" y="20532"/>
                  <a:pt x="2" y="20810"/>
                </a:cubicBezTo>
                <a:cubicBezTo>
                  <a:pt x="4" y="21089"/>
                  <a:pt x="9" y="21351"/>
                  <a:pt x="15" y="21600"/>
                </a:cubicBezTo>
                <a:lnTo>
                  <a:pt x="21585" y="21600"/>
                </a:lnTo>
                <a:cubicBezTo>
                  <a:pt x="21591" y="21351"/>
                  <a:pt x="21596" y="21089"/>
                  <a:pt x="21598" y="20810"/>
                </a:cubicBezTo>
                <a:cubicBezTo>
                  <a:pt x="21600" y="20532"/>
                  <a:pt x="21600" y="20237"/>
                  <a:pt x="21600" y="19924"/>
                </a:cubicBezTo>
                <a:lnTo>
                  <a:pt x="21600" y="8031"/>
                </a:lnTo>
                <a:cubicBezTo>
                  <a:pt x="21600" y="6888"/>
                  <a:pt x="21599" y="5973"/>
                  <a:pt x="21518" y="5230"/>
                </a:cubicBezTo>
                <a:cubicBezTo>
                  <a:pt x="21436" y="4487"/>
                  <a:pt x="21273" y="3914"/>
                  <a:pt x="20947" y="3457"/>
                </a:cubicBezTo>
                <a:cubicBezTo>
                  <a:pt x="19855" y="1998"/>
                  <a:pt x="17493" y="849"/>
                  <a:pt x="14493" y="317"/>
                </a:cubicBezTo>
                <a:cubicBezTo>
                  <a:pt x="13309" y="108"/>
                  <a:pt x="12059" y="0"/>
                  <a:pt x="10799" y="0"/>
                </a:cubicBezTo>
                <a:close/>
              </a:path>
            </a:pathLst>
          </a:custGeom>
          <a:ln w="12700">
            <a:miter lim="400000"/>
          </a:ln>
        </p:spPr>
      </p:pic>
      <p:pic>
        <p:nvPicPr>
          <p:cNvPr id="2544" name="JPEG image 3.jpeg"/>
          <p:cNvPicPr>
            <a:picLocks noChangeAspect="1"/>
          </p:cNvPicPr>
          <p:nvPr/>
        </p:nvPicPr>
        <p:blipFill>
          <a:blip r:embed="rId2">
            <a:extLst>
              <a:ext uri="{28A0092B-C50C-407E-A947-70E740481C1C}">
                <a14:useLocalDpi xmlns:a14="http://schemas.microsoft.com/office/drawing/2010/main" val="0"/>
              </a:ext>
            </a:extLst>
          </a:blip>
          <a:srcRect l="36319" r="36319"/>
          <a:stretch/>
        </p:blipFill>
        <p:spPr>
          <a:xfrm>
            <a:off x="18635306" y="165"/>
            <a:ext cx="4478736" cy="9207104"/>
          </a:xfrm>
          <a:custGeom>
            <a:avLst/>
            <a:gdLst/>
            <a:ahLst/>
            <a:cxnLst>
              <a:cxn ang="0">
                <a:pos x="wd2" y="hd2"/>
              </a:cxn>
              <a:cxn ang="5400000">
                <a:pos x="wd2" y="hd2"/>
              </a:cxn>
              <a:cxn ang="10800000">
                <a:pos x="wd2" y="hd2"/>
              </a:cxn>
              <a:cxn ang="16200000">
                <a:pos x="wd2" y="hd2"/>
              </a:cxn>
            </a:cxnLst>
            <a:rect l="0" t="0" r="r" b="b"/>
            <a:pathLst>
              <a:path w="21600" h="21600" extrusionOk="0">
                <a:moveTo>
                  <a:pt x="10799" y="21600"/>
                </a:moveTo>
                <a:cubicBezTo>
                  <a:pt x="9539" y="21600"/>
                  <a:pt x="8291" y="21492"/>
                  <a:pt x="7107" y="21283"/>
                </a:cubicBezTo>
                <a:cubicBezTo>
                  <a:pt x="4107" y="20751"/>
                  <a:pt x="1745" y="19602"/>
                  <a:pt x="653" y="18143"/>
                </a:cubicBezTo>
                <a:cubicBezTo>
                  <a:pt x="327" y="17686"/>
                  <a:pt x="164" y="17113"/>
                  <a:pt x="82" y="16370"/>
                </a:cubicBezTo>
                <a:cubicBezTo>
                  <a:pt x="1" y="15627"/>
                  <a:pt x="0" y="14712"/>
                  <a:pt x="0" y="13569"/>
                </a:cubicBezTo>
                <a:lnTo>
                  <a:pt x="0" y="1676"/>
                </a:lnTo>
                <a:cubicBezTo>
                  <a:pt x="0" y="1363"/>
                  <a:pt x="0" y="1068"/>
                  <a:pt x="2" y="790"/>
                </a:cubicBezTo>
                <a:cubicBezTo>
                  <a:pt x="4" y="511"/>
                  <a:pt x="9" y="249"/>
                  <a:pt x="15" y="0"/>
                </a:cubicBezTo>
                <a:lnTo>
                  <a:pt x="21585" y="0"/>
                </a:lnTo>
                <a:cubicBezTo>
                  <a:pt x="21591" y="249"/>
                  <a:pt x="21596" y="511"/>
                  <a:pt x="21598" y="790"/>
                </a:cubicBezTo>
                <a:cubicBezTo>
                  <a:pt x="21600" y="1068"/>
                  <a:pt x="21600" y="1363"/>
                  <a:pt x="21600" y="1676"/>
                </a:cubicBezTo>
                <a:lnTo>
                  <a:pt x="21600" y="13569"/>
                </a:lnTo>
                <a:cubicBezTo>
                  <a:pt x="21600" y="14712"/>
                  <a:pt x="21599" y="15627"/>
                  <a:pt x="21518" y="16370"/>
                </a:cubicBezTo>
                <a:cubicBezTo>
                  <a:pt x="21436" y="17113"/>
                  <a:pt x="21273" y="17686"/>
                  <a:pt x="20947" y="18143"/>
                </a:cubicBezTo>
                <a:cubicBezTo>
                  <a:pt x="19855" y="19602"/>
                  <a:pt x="17493" y="20751"/>
                  <a:pt x="14493" y="21283"/>
                </a:cubicBezTo>
                <a:cubicBezTo>
                  <a:pt x="13309" y="21492"/>
                  <a:pt x="12059" y="21600"/>
                  <a:pt x="10799" y="21600"/>
                </a:cubicBezTo>
                <a:close/>
              </a:path>
            </a:pathLst>
          </a:custGeom>
          <a:ln w="12700">
            <a:miter lim="400000"/>
          </a:ln>
        </p:spPr>
      </p:pic>
      <p:sp>
        <p:nvSpPr>
          <p:cNvPr id="2545" name="Stylish and modern lifestyle"/>
          <p:cNvSpPr txBox="1"/>
          <p:nvPr/>
        </p:nvSpPr>
        <p:spPr>
          <a:xfrm>
            <a:off x="4240741" y="1866630"/>
            <a:ext cx="7951259"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9000" spc="0">
                <a:latin typeface="+mn-lt"/>
                <a:ea typeface="+mn-ea"/>
                <a:cs typeface="+mn-cs"/>
                <a:sym typeface="Montserrat Bold"/>
              </a:defRPr>
            </a:lvl1pPr>
          </a:lstStyle>
          <a:p>
            <a:r>
              <a:t>Stylish and modern lifestyle</a:t>
            </a:r>
          </a:p>
        </p:txBody>
      </p:sp>
      <p:sp>
        <p:nvSpPr>
          <p:cNvPr id="2546" name="Shape"/>
          <p:cNvSpPr/>
          <p:nvPr/>
        </p:nvSpPr>
        <p:spPr>
          <a:xfrm>
            <a:off x="2291731" y="1974580"/>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549" name="Group"/>
          <p:cNvGrpSpPr/>
          <p:nvPr/>
        </p:nvGrpSpPr>
        <p:grpSpPr>
          <a:xfrm>
            <a:off x="4240741" y="9455629"/>
            <a:ext cx="4630184" cy="2234849"/>
            <a:chOff x="0" y="0"/>
            <a:chExt cx="4630183" cy="2234847"/>
          </a:xfrm>
        </p:grpSpPr>
        <p:sp>
          <p:nvSpPr>
            <p:cNvPr id="2547"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548"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550" name="Shape"/>
          <p:cNvSpPr/>
          <p:nvPr/>
        </p:nvSpPr>
        <p:spPr>
          <a:xfrm>
            <a:off x="4240741" y="8506503"/>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2544"/>
                                        </p:tgtEl>
                                        <p:attrNameLst>
                                          <p:attrName>style.visibility</p:attrName>
                                        </p:attrNameLst>
                                      </p:cBhvr>
                                      <p:to>
                                        <p:strVal val="visible"/>
                                      </p:to>
                                    </p:set>
                                    <p:anim calcmode="lin" valueType="num">
                                      <p:cBhvr>
                                        <p:cTn id="7" dur="1000" fill="hold"/>
                                        <p:tgtEl>
                                          <p:spTgt spid="2544"/>
                                        </p:tgtEl>
                                        <p:attrNameLst>
                                          <p:attrName>ppt_x</p:attrName>
                                        </p:attrNameLst>
                                      </p:cBhvr>
                                      <p:tavLst>
                                        <p:tav tm="0">
                                          <p:val>
                                            <p:strVal val="#ppt_x"/>
                                          </p:val>
                                        </p:tav>
                                        <p:tav tm="100000">
                                          <p:val>
                                            <p:strVal val="#ppt_x"/>
                                          </p:val>
                                        </p:tav>
                                      </p:tavLst>
                                    </p:anim>
                                    <p:anim calcmode="lin" valueType="num">
                                      <p:cBhvr>
                                        <p:cTn id="8" dur="1000" fill="hold"/>
                                        <p:tgtEl>
                                          <p:spTgt spid="2544"/>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543"/>
                                        </p:tgtEl>
                                        <p:attrNameLst>
                                          <p:attrName>style.visibility</p:attrName>
                                        </p:attrNameLst>
                                      </p:cBhvr>
                                      <p:to>
                                        <p:strVal val="visible"/>
                                      </p:to>
                                    </p:set>
                                    <p:anim calcmode="lin" valueType="num">
                                      <p:cBhvr>
                                        <p:cTn id="11" dur="1000" fill="hold"/>
                                        <p:tgtEl>
                                          <p:spTgt spid="2543"/>
                                        </p:tgtEl>
                                        <p:attrNameLst>
                                          <p:attrName>ppt_x</p:attrName>
                                        </p:attrNameLst>
                                      </p:cBhvr>
                                      <p:tavLst>
                                        <p:tav tm="0">
                                          <p:val>
                                            <p:strVal val="#ppt_x"/>
                                          </p:val>
                                        </p:tav>
                                        <p:tav tm="100000">
                                          <p:val>
                                            <p:strVal val="#ppt_x"/>
                                          </p:val>
                                        </p:tav>
                                      </p:tavLst>
                                    </p:anim>
                                    <p:anim calcmode="lin" valueType="num">
                                      <p:cBhvr>
                                        <p:cTn id="12" dur="1000" fill="hold"/>
                                        <p:tgtEl>
                                          <p:spTgt spid="2543"/>
                                        </p:tgtEl>
                                        <p:attrNameLst>
                                          <p:attrName>ppt_y</p:attrName>
                                        </p:attrNameLst>
                                      </p:cBhvr>
                                      <p:tavLst>
                                        <p:tav tm="0">
                                          <p:val>
                                            <p:strVal val="1+#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542"/>
                                        </p:tgtEl>
                                        <p:attrNameLst>
                                          <p:attrName>style.visibility</p:attrName>
                                        </p:attrNameLst>
                                      </p:cBhvr>
                                      <p:to>
                                        <p:strVal val="visible"/>
                                      </p:to>
                                    </p:set>
                                    <p:anim calcmode="lin" valueType="num">
                                      <p:cBhvr>
                                        <p:cTn id="15" dur="1000" fill="hold"/>
                                        <p:tgtEl>
                                          <p:spTgt spid="2542"/>
                                        </p:tgtEl>
                                        <p:attrNameLst>
                                          <p:attrName>ppt_x</p:attrName>
                                        </p:attrNameLst>
                                      </p:cBhvr>
                                      <p:tavLst>
                                        <p:tav tm="0">
                                          <p:val>
                                            <p:strVal val="0-#ppt_w/2"/>
                                          </p:val>
                                        </p:tav>
                                        <p:tav tm="100000">
                                          <p:val>
                                            <p:strVal val="#ppt_x"/>
                                          </p:val>
                                        </p:tav>
                                      </p:tavLst>
                                    </p:anim>
                                    <p:anim calcmode="lin" valueType="num">
                                      <p:cBhvr>
                                        <p:cTn id="16" dur="1000" fill="hold"/>
                                        <p:tgtEl>
                                          <p:spTgt spid="2542"/>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2546"/>
                                        </p:tgtEl>
                                        <p:attrNameLst>
                                          <p:attrName>style.visibility</p:attrName>
                                        </p:attrNameLst>
                                      </p:cBhvr>
                                      <p:to>
                                        <p:strVal val="visible"/>
                                      </p:to>
                                    </p:set>
                                    <p:anim calcmode="lin" valueType="num">
                                      <p:cBhvr>
                                        <p:cTn id="19" dur="1000" fill="hold"/>
                                        <p:tgtEl>
                                          <p:spTgt spid="2546"/>
                                        </p:tgtEl>
                                        <p:attrNameLst>
                                          <p:attrName>ppt_x</p:attrName>
                                        </p:attrNameLst>
                                      </p:cBhvr>
                                      <p:tavLst>
                                        <p:tav tm="0">
                                          <p:val>
                                            <p:strVal val="0-#ppt_w/2"/>
                                          </p:val>
                                        </p:tav>
                                        <p:tav tm="100000">
                                          <p:val>
                                            <p:strVal val="#ppt_x"/>
                                          </p:val>
                                        </p:tav>
                                      </p:tavLst>
                                    </p:anim>
                                    <p:anim calcmode="lin" valueType="num">
                                      <p:cBhvr>
                                        <p:cTn id="20" dur="1000" fill="hold"/>
                                        <p:tgtEl>
                                          <p:spTgt spid="2546"/>
                                        </p:tgtEl>
                                        <p:attrNameLst>
                                          <p:attrName>ppt_y</p:attrName>
                                        </p:attrNameLst>
                                      </p:cBhvr>
                                      <p:tavLst>
                                        <p:tav tm="0">
                                          <p:val>
                                            <p:strVal val="#ppt_y"/>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549"/>
                                        </p:tgtEl>
                                        <p:attrNameLst>
                                          <p:attrName>style.visibility</p:attrName>
                                        </p:attrNameLst>
                                      </p:cBhvr>
                                      <p:to>
                                        <p:strVal val="visible"/>
                                      </p:to>
                                    </p:set>
                                    <p:anim calcmode="lin" valueType="num">
                                      <p:cBhvr>
                                        <p:cTn id="23" dur="1000" fill="hold"/>
                                        <p:tgtEl>
                                          <p:spTgt spid="2549"/>
                                        </p:tgtEl>
                                        <p:attrNameLst>
                                          <p:attrName>ppt_x</p:attrName>
                                        </p:attrNameLst>
                                      </p:cBhvr>
                                      <p:tavLst>
                                        <p:tav tm="0">
                                          <p:val>
                                            <p:strVal val="#ppt_x"/>
                                          </p:val>
                                        </p:tav>
                                        <p:tav tm="100000">
                                          <p:val>
                                            <p:strVal val="#ppt_x"/>
                                          </p:val>
                                        </p:tav>
                                      </p:tavLst>
                                    </p:anim>
                                    <p:anim calcmode="lin" valueType="num">
                                      <p:cBhvr>
                                        <p:cTn id="24" dur="1000" fill="hold"/>
                                        <p:tgtEl>
                                          <p:spTgt spid="25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2" grpId="3" animBg="1" advAuto="0"/>
      <p:bldP spid="2543" grpId="2" animBg="1" advAuto="0"/>
      <p:bldP spid="2544" grpId="1" animBg="1" advAuto="0"/>
      <p:bldP spid="2546" grpId="4" animBg="1" advAuto="0"/>
      <p:bldP spid="2549" grpId="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2" name="Rectangle"/>
          <p:cNvSpPr/>
          <p:nvPr/>
        </p:nvSpPr>
        <p:spPr>
          <a:xfrm>
            <a:off x="18542593" y="-1"/>
            <a:ext cx="5841406" cy="13716001"/>
          </a:xfrm>
          <a:prstGeom prst="rect">
            <a:avLst/>
          </a:prstGeom>
          <a:solidFill>
            <a:srgbClr val="EBEBEB"/>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553" name="julian-o-hayon-237297-unsplash.jpg"/>
          <p:cNvPicPr>
            <a:picLocks noChangeAspect="1"/>
          </p:cNvPicPr>
          <p:nvPr/>
        </p:nvPicPr>
        <p:blipFill>
          <a:blip r:embed="rId2">
            <a:extLst>
              <a:ext uri="{28A0092B-C50C-407E-A947-70E740481C1C}">
                <a14:useLocalDpi xmlns:a14="http://schemas.microsoft.com/office/drawing/2010/main" val="0"/>
              </a:ext>
            </a:extLst>
          </a:blip>
          <a:srcRect l="12505" r="12505"/>
          <a:stretch/>
        </p:blipFill>
        <p:spPr>
          <a:xfrm>
            <a:off x="13971189" y="3428999"/>
            <a:ext cx="9142811" cy="6858002"/>
          </a:xfrm>
          <a:custGeom>
            <a:avLst/>
            <a:gdLst/>
            <a:ahLst/>
            <a:cxnLst>
              <a:cxn ang="0">
                <a:pos x="wd2" y="hd2"/>
              </a:cxn>
              <a:cxn ang="5400000">
                <a:pos x="wd2" y="hd2"/>
              </a:cxn>
              <a:cxn ang="10800000">
                <a:pos x="wd2" y="hd2"/>
              </a:cxn>
              <a:cxn ang="16200000">
                <a:pos x="wd2" y="hd2"/>
              </a:cxn>
            </a:cxnLst>
            <a:rect l="0" t="0" r="r" b="b"/>
            <a:pathLst>
              <a:path w="21600" h="21599" extrusionOk="0">
                <a:moveTo>
                  <a:pt x="2306" y="0"/>
                </a:moveTo>
                <a:cubicBezTo>
                  <a:pt x="1629" y="0"/>
                  <a:pt x="1223" y="1"/>
                  <a:pt x="953" y="151"/>
                </a:cubicBezTo>
                <a:cubicBezTo>
                  <a:pt x="562" y="341"/>
                  <a:pt x="255" y="750"/>
                  <a:pt x="113" y="1270"/>
                </a:cubicBezTo>
                <a:cubicBezTo>
                  <a:pt x="0" y="1631"/>
                  <a:pt x="0" y="2172"/>
                  <a:pt x="0" y="3074"/>
                </a:cubicBezTo>
                <a:lnTo>
                  <a:pt x="0" y="18526"/>
                </a:lnTo>
                <a:cubicBezTo>
                  <a:pt x="0" y="19428"/>
                  <a:pt x="0" y="19969"/>
                  <a:pt x="113" y="20329"/>
                </a:cubicBezTo>
                <a:cubicBezTo>
                  <a:pt x="255" y="20850"/>
                  <a:pt x="562" y="21260"/>
                  <a:pt x="953" y="21449"/>
                </a:cubicBezTo>
                <a:cubicBezTo>
                  <a:pt x="1223" y="21600"/>
                  <a:pt x="1629" y="21599"/>
                  <a:pt x="2306" y="21599"/>
                </a:cubicBezTo>
                <a:lnTo>
                  <a:pt x="19294" y="21599"/>
                </a:lnTo>
                <a:cubicBezTo>
                  <a:pt x="19971" y="21599"/>
                  <a:pt x="20376" y="21600"/>
                  <a:pt x="20647" y="21449"/>
                </a:cubicBezTo>
                <a:cubicBezTo>
                  <a:pt x="21037" y="21260"/>
                  <a:pt x="21345" y="20850"/>
                  <a:pt x="21487" y="20329"/>
                </a:cubicBezTo>
                <a:cubicBezTo>
                  <a:pt x="21600" y="19969"/>
                  <a:pt x="21600" y="19428"/>
                  <a:pt x="21600" y="18526"/>
                </a:cubicBezTo>
                <a:lnTo>
                  <a:pt x="21600" y="3074"/>
                </a:lnTo>
                <a:cubicBezTo>
                  <a:pt x="21600" y="2172"/>
                  <a:pt x="21600" y="1631"/>
                  <a:pt x="21487" y="1270"/>
                </a:cubicBezTo>
                <a:cubicBezTo>
                  <a:pt x="21345" y="750"/>
                  <a:pt x="21037" y="341"/>
                  <a:pt x="20647" y="151"/>
                </a:cubicBezTo>
                <a:cubicBezTo>
                  <a:pt x="20376" y="1"/>
                  <a:pt x="19971" y="0"/>
                  <a:pt x="19294" y="0"/>
                </a:cubicBezTo>
                <a:lnTo>
                  <a:pt x="2306" y="0"/>
                </a:lnTo>
                <a:close/>
              </a:path>
            </a:pathLst>
          </a:custGeom>
          <a:ln w="12700">
            <a:miter lim="400000"/>
          </a:ln>
        </p:spPr>
      </p:pic>
      <p:sp>
        <p:nvSpPr>
          <p:cNvPr id="2554" name="Single…"/>
          <p:cNvSpPr txBox="1"/>
          <p:nvPr/>
        </p:nvSpPr>
        <p:spPr>
          <a:xfrm>
            <a:off x="2243978" y="2722811"/>
            <a:ext cx="6350001" cy="401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9000" spc="0">
                <a:latin typeface="+mn-lt"/>
                <a:ea typeface="+mn-ea"/>
                <a:cs typeface="+mn-cs"/>
                <a:sym typeface="Montserrat Bold"/>
              </a:defRPr>
            </a:pPr>
            <a:r>
              <a:t>Single</a:t>
            </a:r>
          </a:p>
          <a:p>
            <a:pPr>
              <a:lnSpc>
                <a:spcPct val="90000"/>
              </a:lnSpc>
              <a:defRPr sz="9000" spc="0">
                <a:latin typeface="+mn-lt"/>
                <a:ea typeface="+mn-ea"/>
                <a:cs typeface="+mn-cs"/>
                <a:sym typeface="Montserrat Bold"/>
              </a:defRPr>
            </a:pPr>
            <a:r>
              <a:t>photo </a:t>
            </a:r>
            <a:r>
              <a:rPr>
                <a:solidFill>
                  <a:srgbClr val="D5D5D5"/>
                </a:solidFill>
              </a:rPr>
              <a:t>showcase</a:t>
            </a:r>
          </a:p>
        </p:txBody>
      </p:sp>
      <p:sp>
        <p:nvSpPr>
          <p:cNvPr id="2555" name="Insert title here"/>
          <p:cNvSpPr txBox="1"/>
          <p:nvPr/>
        </p:nvSpPr>
        <p:spPr>
          <a:xfrm>
            <a:off x="2243978" y="9455629"/>
            <a:ext cx="4630184"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Insert title here</a:t>
            </a:r>
          </a:p>
        </p:txBody>
      </p:sp>
      <p:sp>
        <p:nvSpPr>
          <p:cNvPr id="2556" name="Awesome template"/>
          <p:cNvSpPr txBox="1"/>
          <p:nvPr/>
        </p:nvSpPr>
        <p:spPr>
          <a:xfrm>
            <a:off x="2243978" y="2025522"/>
            <a:ext cx="635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Awesome template</a:t>
            </a:r>
          </a:p>
        </p:txBody>
      </p:sp>
      <p:sp>
        <p:nvSpPr>
          <p:cNvPr id="2557" name="Lorem ipsum dolor sit elit, consect loreretur adipiscing nisi aute. ipsum sit elit, Lorem ipsum dolor sit elit, Lorem ipsum dolor sit elit, consect"/>
          <p:cNvSpPr txBox="1"/>
          <p:nvPr/>
        </p:nvSpPr>
        <p:spPr>
          <a:xfrm>
            <a:off x="2243978" y="10122027"/>
            <a:ext cx="4630184"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elit, consect</a:t>
            </a:r>
          </a:p>
        </p:txBody>
      </p:sp>
      <p:sp>
        <p:nvSpPr>
          <p:cNvPr id="2" name="Shape">
            <a:extLst>
              <a:ext uri="{FF2B5EF4-FFF2-40B4-BE49-F238E27FC236}">
                <a16:creationId xmlns:a16="http://schemas.microsoft.com/office/drawing/2014/main" id="{B6D215E3-6409-895D-DCBD-602B521AD54C}"/>
              </a:ext>
            </a:extLst>
          </p:cNvPr>
          <p:cNvSpPr/>
          <p:nvPr/>
        </p:nvSpPr>
        <p:spPr>
          <a:xfrm>
            <a:off x="2243978" y="8201373"/>
            <a:ext cx="719633" cy="774905"/>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2553"/>
                                        </p:tgtEl>
                                        <p:attrNameLst>
                                          <p:attrName>style.visibility</p:attrName>
                                        </p:attrNameLst>
                                      </p:cBhvr>
                                      <p:to>
                                        <p:strVal val="visible"/>
                                      </p:to>
                                    </p:set>
                                    <p:anim calcmode="lin" valueType="num">
                                      <p:cBhvr>
                                        <p:cTn id="7" dur="1000" fill="hold"/>
                                        <p:tgtEl>
                                          <p:spTgt spid="2553"/>
                                        </p:tgtEl>
                                        <p:attrNameLst>
                                          <p:attrName>ppt_x</p:attrName>
                                        </p:attrNameLst>
                                      </p:cBhvr>
                                      <p:tavLst>
                                        <p:tav tm="0">
                                          <p:val>
                                            <p:strVal val="1+#ppt_w/2"/>
                                          </p:val>
                                        </p:tav>
                                        <p:tav tm="100000">
                                          <p:val>
                                            <p:strVal val="#ppt_x"/>
                                          </p:val>
                                        </p:tav>
                                      </p:tavLst>
                                    </p:anim>
                                    <p:anim calcmode="lin" valueType="num">
                                      <p:cBhvr>
                                        <p:cTn id="8" dur="1000" fill="hold"/>
                                        <p:tgtEl>
                                          <p:spTgt spid="2553"/>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552"/>
                                        </p:tgtEl>
                                        <p:attrNameLst>
                                          <p:attrName>style.visibility</p:attrName>
                                        </p:attrNameLst>
                                      </p:cBhvr>
                                      <p:to>
                                        <p:strVal val="visible"/>
                                      </p:to>
                                    </p:set>
                                    <p:anim calcmode="lin" valueType="num">
                                      <p:cBhvr>
                                        <p:cTn id="11" dur="1000" fill="hold"/>
                                        <p:tgtEl>
                                          <p:spTgt spid="2552"/>
                                        </p:tgtEl>
                                        <p:attrNameLst>
                                          <p:attrName>ppt_x</p:attrName>
                                        </p:attrNameLst>
                                      </p:cBhvr>
                                      <p:tavLst>
                                        <p:tav tm="0">
                                          <p:val>
                                            <p:strVal val="#ppt_x"/>
                                          </p:val>
                                        </p:tav>
                                        <p:tav tm="100000">
                                          <p:val>
                                            <p:strVal val="#ppt_x"/>
                                          </p:val>
                                        </p:tav>
                                      </p:tavLst>
                                    </p:anim>
                                    <p:anim calcmode="lin" valueType="num">
                                      <p:cBhvr>
                                        <p:cTn id="12" dur="1000" fill="hold"/>
                                        <p:tgtEl>
                                          <p:spTgt spid="2552"/>
                                        </p:tgtEl>
                                        <p:attrNameLst>
                                          <p:attrName>ppt_y</p:attrName>
                                        </p:attrNameLst>
                                      </p:cBhvr>
                                      <p:tavLst>
                                        <p:tav tm="0">
                                          <p:val>
                                            <p:strVal val="1+#ppt_h/2"/>
                                          </p:val>
                                        </p:tav>
                                        <p:tav tm="100000">
                                          <p:val>
                                            <p:strVal val="#ppt_y"/>
                                          </p:val>
                                        </p:tav>
                                      </p:tavLst>
                                    </p:anim>
                                  </p:childTnLst>
                                </p:cTn>
                              </p:par>
                              <p:par>
                                <p:cTn id="13" presetID="2" presetClass="entr" presetSubtype="8" accel="50000" decel="50000" fill="hold" grpId="0" nodeType="withEffect">
                                  <p:stCondLst>
                                    <p:cond delay="1500"/>
                                  </p:stCondLst>
                                  <p:iterate>
                                    <p:tmAbs val="0"/>
                                  </p:iterate>
                                  <p:childTnLst>
                                    <p:set>
                                      <p:cBhvr>
                                        <p:cTn id="14" fill="hold"/>
                                        <p:tgtEl>
                                          <p:spTgt spid="2"/>
                                        </p:tgtEl>
                                        <p:attrNameLst>
                                          <p:attrName>style.visibility</p:attrName>
                                        </p:attrNameLst>
                                      </p:cBhvr>
                                      <p:to>
                                        <p:strVal val="visible"/>
                                      </p:to>
                                    </p:set>
                                    <p:anim calcmode="lin" valueType="num">
                                      <p:cBhvr>
                                        <p:cTn id="15" dur="1000" fill="hold"/>
                                        <p:tgtEl>
                                          <p:spTgt spid="2"/>
                                        </p:tgtEl>
                                        <p:attrNameLst>
                                          <p:attrName>ppt_x</p:attrName>
                                        </p:attrNameLst>
                                      </p:cBhvr>
                                      <p:tavLst>
                                        <p:tav tm="0">
                                          <p:val>
                                            <p:strVal val="0-#ppt_w/2"/>
                                          </p:val>
                                        </p:tav>
                                        <p:tav tm="100000">
                                          <p:val>
                                            <p:strVal val="#ppt_x"/>
                                          </p:val>
                                        </p:tav>
                                      </p:tavLst>
                                    </p:anim>
                                    <p:anim calcmode="lin" valueType="num">
                                      <p:cBhvr>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2" grpId="2" animBg="1" advAuto="0"/>
      <p:bldP spid="2553" grpId="1" animBg="1" advAuto="0"/>
      <p:bldP spid="2"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3" name="nasa-89125.jpg"/>
          <p:cNvPicPr>
            <a:picLocks noGrp="1" noChangeAspect="1"/>
          </p:cNvPicPr>
          <p:nvPr>
            <p:ph type="pic" idx="21"/>
          </p:nvPr>
        </p:nvPicPr>
        <p:blipFill>
          <a:blip r:embed="rId2">
            <a:extLst>
              <a:ext uri="{28A0092B-C50C-407E-A947-70E740481C1C}">
                <a14:useLocalDpi xmlns:a14="http://schemas.microsoft.com/office/drawing/2010/main" val="0"/>
              </a:ext>
            </a:extLst>
          </a:blip>
          <a:srcRect l="16526" r="16526"/>
          <a:stretch/>
        </p:blipFill>
        <p:spPr>
          <a:xfrm>
            <a:off x="7429295" y="0"/>
            <a:ext cx="8490946" cy="7134030"/>
          </a:xfrm>
          <a:custGeom>
            <a:avLst/>
            <a:gdLst/>
            <a:ahLst/>
            <a:cxnLst>
              <a:cxn ang="0">
                <a:pos x="wd2" y="hd2"/>
              </a:cxn>
              <a:cxn ang="5400000">
                <a:pos x="wd2" y="hd2"/>
              </a:cxn>
              <a:cxn ang="10800000">
                <a:pos x="wd2" y="hd2"/>
              </a:cxn>
              <a:cxn ang="16200000">
                <a:pos x="wd2" y="hd2"/>
              </a:cxn>
            </a:cxnLst>
            <a:rect l="0" t="0" r="r" b="b"/>
            <a:pathLst>
              <a:path w="21524" h="21510" extrusionOk="0">
                <a:moveTo>
                  <a:pt x="14645" y="0"/>
                </a:moveTo>
                <a:lnTo>
                  <a:pt x="1622" y="15490"/>
                </a:lnTo>
                <a:cubicBezTo>
                  <a:pt x="874" y="16381"/>
                  <a:pt x="424" y="16914"/>
                  <a:pt x="228" y="17394"/>
                </a:cubicBezTo>
                <a:cubicBezTo>
                  <a:pt x="-76" y="18169"/>
                  <a:pt x="-76" y="19065"/>
                  <a:pt x="228" y="19840"/>
                </a:cubicBezTo>
                <a:cubicBezTo>
                  <a:pt x="348" y="20146"/>
                  <a:pt x="512" y="20424"/>
                  <a:pt x="713" y="20663"/>
                </a:cubicBezTo>
                <a:cubicBezTo>
                  <a:pt x="913" y="20902"/>
                  <a:pt x="1148" y="21096"/>
                  <a:pt x="1405" y="21239"/>
                </a:cubicBezTo>
                <a:cubicBezTo>
                  <a:pt x="2057" y="21600"/>
                  <a:pt x="2809" y="21600"/>
                  <a:pt x="3460" y="21239"/>
                </a:cubicBezTo>
                <a:cubicBezTo>
                  <a:pt x="3863" y="21006"/>
                  <a:pt x="4313" y="20472"/>
                  <a:pt x="5062" y="19581"/>
                </a:cubicBezTo>
                <a:lnTo>
                  <a:pt x="21524" y="0"/>
                </a:lnTo>
                <a:lnTo>
                  <a:pt x="14645" y="0"/>
                </a:lnTo>
                <a:close/>
              </a:path>
            </a:pathLst>
          </a:custGeom>
        </p:spPr>
      </p:pic>
      <p:pic>
        <p:nvPicPr>
          <p:cNvPr id="2574" name="paul-earle-39322.jpg"/>
          <p:cNvPicPr>
            <a:picLocks noGrp="1" noChangeAspect="1"/>
          </p:cNvPicPr>
          <p:nvPr>
            <p:ph type="pic" idx="22"/>
          </p:nvPr>
        </p:nvPicPr>
        <p:blipFill>
          <a:blip r:embed="rId2">
            <a:extLst>
              <a:ext uri="{28A0092B-C50C-407E-A947-70E740481C1C}">
                <a14:useLocalDpi xmlns:a14="http://schemas.microsoft.com/office/drawing/2010/main" val="0"/>
              </a:ext>
            </a:extLst>
          </a:blip>
          <a:srcRect l="18740" r="18740"/>
          <a:stretch/>
        </p:blipFill>
        <p:spPr>
          <a:xfrm>
            <a:off x="5252435" y="0"/>
            <a:ext cx="13528877" cy="12171959"/>
          </a:xfrm>
          <a:custGeom>
            <a:avLst/>
            <a:gdLst/>
            <a:ahLst/>
            <a:cxnLst>
              <a:cxn ang="0">
                <a:pos x="wd2" y="hd2"/>
              </a:cxn>
              <a:cxn ang="5400000">
                <a:pos x="wd2" y="hd2"/>
              </a:cxn>
              <a:cxn ang="10800000">
                <a:pos x="wd2" y="hd2"/>
              </a:cxn>
              <a:cxn ang="16200000">
                <a:pos x="wd2" y="hd2"/>
              </a:cxn>
            </a:cxnLst>
            <a:rect l="0" t="0" r="r" b="b"/>
            <a:pathLst>
              <a:path w="21552" h="21600" extrusionOk="0">
                <a:moveTo>
                  <a:pt x="17229" y="0"/>
                </a:moveTo>
                <a:lnTo>
                  <a:pt x="1019" y="18057"/>
                </a:lnTo>
                <a:cubicBezTo>
                  <a:pt x="548" y="18581"/>
                  <a:pt x="266" y="18895"/>
                  <a:pt x="143" y="19177"/>
                </a:cubicBezTo>
                <a:cubicBezTo>
                  <a:pt x="-48" y="19633"/>
                  <a:pt x="-48" y="20161"/>
                  <a:pt x="143" y="20617"/>
                </a:cubicBezTo>
                <a:cubicBezTo>
                  <a:pt x="218" y="20797"/>
                  <a:pt x="321" y="20961"/>
                  <a:pt x="447" y="21101"/>
                </a:cubicBezTo>
                <a:cubicBezTo>
                  <a:pt x="573" y="21242"/>
                  <a:pt x="720" y="21356"/>
                  <a:pt x="882" y="21440"/>
                </a:cubicBezTo>
                <a:cubicBezTo>
                  <a:pt x="1087" y="21546"/>
                  <a:pt x="1307" y="21600"/>
                  <a:pt x="1528" y="21600"/>
                </a:cubicBezTo>
                <a:cubicBezTo>
                  <a:pt x="1748" y="21600"/>
                  <a:pt x="1969" y="21546"/>
                  <a:pt x="2174" y="21440"/>
                </a:cubicBezTo>
                <a:cubicBezTo>
                  <a:pt x="2427" y="21303"/>
                  <a:pt x="2710" y="20989"/>
                  <a:pt x="3180" y="20465"/>
                </a:cubicBezTo>
                <a:lnTo>
                  <a:pt x="21552" y="0"/>
                </a:lnTo>
                <a:lnTo>
                  <a:pt x="17229" y="0"/>
                </a:lnTo>
                <a:close/>
              </a:path>
            </a:pathLst>
          </a:custGeom>
        </p:spPr>
      </p:pic>
      <p:pic>
        <p:nvPicPr>
          <p:cNvPr id="2575" name="elena-prokofyeva-17909.jpg"/>
          <p:cNvPicPr>
            <a:picLocks noGrp="1" noChangeAspect="1"/>
          </p:cNvPicPr>
          <p:nvPr>
            <p:ph type="pic" idx="23"/>
          </p:nvPr>
        </p:nvPicPr>
        <p:blipFill>
          <a:blip r:embed="rId2">
            <a:extLst>
              <a:ext uri="{28A0092B-C50C-407E-A947-70E740481C1C}">
                <a14:useLocalDpi xmlns:a14="http://schemas.microsoft.com/office/drawing/2010/main" val="0"/>
              </a:ext>
            </a:extLst>
          </a:blip>
          <a:srcRect l="18846" r="18846"/>
          <a:stretch/>
        </p:blipFill>
        <p:spPr>
          <a:xfrm>
            <a:off x="5211960" y="1113234"/>
            <a:ext cx="13960080" cy="12602766"/>
          </a:xfrm>
          <a:custGeom>
            <a:avLst/>
            <a:gdLst/>
            <a:ahLst/>
            <a:cxnLst>
              <a:cxn ang="0">
                <a:pos x="wd2" y="hd2"/>
              </a:cxn>
              <a:cxn ang="5400000">
                <a:pos x="wd2" y="hd2"/>
              </a:cxn>
              <a:cxn ang="10800000">
                <a:pos x="wd2" y="hd2"/>
              </a:cxn>
              <a:cxn ang="16200000">
                <a:pos x="wd2" y="hd2"/>
              </a:cxn>
            </a:cxnLst>
            <a:rect l="0" t="0" r="r" b="b"/>
            <a:pathLst>
              <a:path w="21600" h="21600" extrusionOk="0">
                <a:moveTo>
                  <a:pt x="20115" y="0"/>
                </a:moveTo>
                <a:cubicBezTo>
                  <a:pt x="19901" y="0"/>
                  <a:pt x="19686" y="51"/>
                  <a:pt x="19488" y="154"/>
                </a:cubicBezTo>
                <a:cubicBezTo>
                  <a:pt x="19241" y="286"/>
                  <a:pt x="18968" y="590"/>
                  <a:pt x="18511" y="1096"/>
                </a:cubicBezTo>
                <a:lnTo>
                  <a:pt x="0" y="21600"/>
                </a:lnTo>
                <a:lnTo>
                  <a:pt x="4199" y="21600"/>
                </a:lnTo>
                <a:lnTo>
                  <a:pt x="20610" y="3421"/>
                </a:lnTo>
                <a:cubicBezTo>
                  <a:pt x="21067" y="2915"/>
                  <a:pt x="21341" y="2612"/>
                  <a:pt x="21461" y="2339"/>
                </a:cubicBezTo>
                <a:cubicBezTo>
                  <a:pt x="21553" y="2119"/>
                  <a:pt x="21600" y="1881"/>
                  <a:pt x="21600" y="1644"/>
                </a:cubicBezTo>
                <a:cubicBezTo>
                  <a:pt x="21600" y="1407"/>
                  <a:pt x="21553" y="1170"/>
                  <a:pt x="21461" y="950"/>
                </a:cubicBezTo>
                <a:cubicBezTo>
                  <a:pt x="21387" y="776"/>
                  <a:pt x="21287" y="617"/>
                  <a:pt x="21165" y="482"/>
                </a:cubicBezTo>
                <a:cubicBezTo>
                  <a:pt x="21042" y="346"/>
                  <a:pt x="20900" y="235"/>
                  <a:pt x="20743" y="154"/>
                </a:cubicBezTo>
                <a:cubicBezTo>
                  <a:pt x="20544" y="51"/>
                  <a:pt x="20329" y="0"/>
                  <a:pt x="20115" y="0"/>
                </a:cubicBezTo>
                <a:close/>
              </a:path>
            </a:pathLst>
          </a:custGeom>
        </p:spPr>
      </p:pic>
      <p:pic>
        <p:nvPicPr>
          <p:cNvPr id="2576" name="willian-justen-de-vasconcellos-595793-unsplash.jpg"/>
          <p:cNvPicPr>
            <a:picLocks noGrp="1" noChangeAspect="1"/>
          </p:cNvPicPr>
          <p:nvPr>
            <p:ph type="pic" idx="24"/>
          </p:nvPr>
        </p:nvPicPr>
        <p:blipFill>
          <a:blip r:embed="rId2">
            <a:extLst>
              <a:ext uri="{28A0092B-C50C-407E-A947-70E740481C1C}">
                <a14:useLocalDpi xmlns:a14="http://schemas.microsoft.com/office/drawing/2010/main" val="0"/>
              </a:ext>
            </a:extLst>
          </a:blip>
          <a:srcRect l="16910" r="16910"/>
          <a:stretch/>
        </p:blipFill>
        <p:spPr>
          <a:xfrm>
            <a:off x="8072635" y="6028928"/>
            <a:ext cx="9044189" cy="7687072"/>
          </a:xfrm>
          <a:custGeom>
            <a:avLst/>
            <a:gdLst/>
            <a:ahLst/>
            <a:cxnLst>
              <a:cxn ang="0">
                <a:pos x="wd2" y="hd2"/>
              </a:cxn>
              <a:cxn ang="5400000">
                <a:pos x="wd2" y="hd2"/>
              </a:cxn>
              <a:cxn ang="10800000">
                <a:pos x="wd2" y="hd2"/>
              </a:cxn>
              <a:cxn ang="16200000">
                <a:pos x="wd2" y="hd2"/>
              </a:cxn>
            </a:cxnLst>
            <a:rect l="0" t="0" r="r" b="b"/>
            <a:pathLst>
              <a:path w="21529" h="21600" extrusionOk="0">
                <a:moveTo>
                  <a:pt x="19245" y="0"/>
                </a:moveTo>
                <a:cubicBezTo>
                  <a:pt x="18915" y="0"/>
                  <a:pt x="18586" y="84"/>
                  <a:pt x="18280" y="252"/>
                </a:cubicBezTo>
                <a:cubicBezTo>
                  <a:pt x="17902" y="469"/>
                  <a:pt x="17479" y="967"/>
                  <a:pt x="16776" y="1797"/>
                </a:cubicBezTo>
                <a:lnTo>
                  <a:pt x="0" y="21600"/>
                </a:lnTo>
                <a:lnTo>
                  <a:pt x="6460" y="21600"/>
                </a:lnTo>
                <a:lnTo>
                  <a:pt x="20006" y="5609"/>
                </a:lnTo>
                <a:cubicBezTo>
                  <a:pt x="20709" y="4779"/>
                  <a:pt x="21131" y="4282"/>
                  <a:pt x="21315" y="3835"/>
                </a:cubicBezTo>
                <a:cubicBezTo>
                  <a:pt x="21600" y="3113"/>
                  <a:pt x="21600" y="2279"/>
                  <a:pt x="21315" y="1557"/>
                </a:cubicBezTo>
                <a:cubicBezTo>
                  <a:pt x="21202" y="1272"/>
                  <a:pt x="21049" y="1012"/>
                  <a:pt x="20860" y="790"/>
                </a:cubicBezTo>
                <a:cubicBezTo>
                  <a:pt x="20672" y="567"/>
                  <a:pt x="20452" y="385"/>
                  <a:pt x="20210" y="252"/>
                </a:cubicBezTo>
                <a:cubicBezTo>
                  <a:pt x="19904" y="84"/>
                  <a:pt x="19574" y="0"/>
                  <a:pt x="19245" y="0"/>
                </a:cubicBezTo>
                <a:close/>
              </a:path>
            </a:pathLst>
          </a:custGeom>
        </p:spPr>
      </p:pic>
      <p:sp>
        <p:nvSpPr>
          <p:cNvPr id="2577" name="Creativity makes you move forward"/>
          <p:cNvSpPr txBox="1"/>
          <p:nvPr/>
        </p:nvSpPr>
        <p:spPr>
          <a:xfrm>
            <a:off x="2157975" y="2026268"/>
            <a:ext cx="5068280" cy="3813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latin typeface="+mn-lt"/>
                <a:ea typeface="+mn-ea"/>
                <a:cs typeface="+mn-cs"/>
                <a:sym typeface="Montserrat Bold"/>
              </a:defRPr>
            </a:lvl1pPr>
          </a:lstStyle>
          <a:p>
            <a:r>
              <a:t>Creativity makes you move forward</a:t>
            </a:r>
          </a:p>
        </p:txBody>
      </p:sp>
      <p:grpSp>
        <p:nvGrpSpPr>
          <p:cNvPr id="2580" name="Group"/>
          <p:cNvGrpSpPr/>
          <p:nvPr/>
        </p:nvGrpSpPr>
        <p:grpSpPr>
          <a:xfrm>
            <a:off x="17685681" y="9227960"/>
            <a:ext cx="4630184" cy="2234849"/>
            <a:chOff x="0" y="0"/>
            <a:chExt cx="4630183" cy="2234847"/>
          </a:xfrm>
        </p:grpSpPr>
        <p:sp>
          <p:nvSpPr>
            <p:cNvPr id="2578" name="Insert title here"/>
            <p:cNvSpPr txBox="1"/>
            <p:nvPr/>
          </p:nvSpPr>
          <p:spPr>
            <a:xfrm>
              <a:off x="0" y="0"/>
              <a:ext cx="4630184"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579" name="Lorem ipsum dolor sit elit, consect loreretur adipiscing nisi aute. ipsum sit elit, Lorem ipsum dolor sit elit, Lorem ipsum dolor sit elit, consect"/>
            <p:cNvSpPr txBox="1"/>
            <p:nvPr/>
          </p:nvSpPr>
          <p:spPr>
            <a:xfrm>
              <a:off x="0" y="666397"/>
              <a:ext cx="4630184"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elit, consect</a:t>
              </a:r>
            </a:p>
          </p:txBody>
        </p:sp>
      </p:grpSp>
      <p:sp>
        <p:nvSpPr>
          <p:cNvPr id="2581" name="Shape"/>
          <p:cNvSpPr/>
          <p:nvPr/>
        </p:nvSpPr>
        <p:spPr>
          <a:xfrm>
            <a:off x="17685681" y="8278834"/>
            <a:ext cx="700136" cy="556004"/>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2574"/>
                                        </p:tgtEl>
                                        <p:attrNameLst>
                                          <p:attrName>style.visibility</p:attrName>
                                        </p:attrNameLst>
                                      </p:cBhvr>
                                      <p:to>
                                        <p:strVal val="visible"/>
                                      </p:to>
                                    </p:set>
                                    <p:anim calcmode="lin" valueType="num">
                                      <p:cBhvr>
                                        <p:cTn id="7" dur="1000" fill="hold"/>
                                        <p:tgtEl>
                                          <p:spTgt spid="2574"/>
                                        </p:tgtEl>
                                        <p:attrNameLst>
                                          <p:attrName>ppt_x</p:attrName>
                                        </p:attrNameLst>
                                      </p:cBhvr>
                                      <p:tavLst>
                                        <p:tav tm="0">
                                          <p:val>
                                            <p:strVal val="#ppt_x"/>
                                          </p:val>
                                        </p:tav>
                                        <p:tav tm="100000">
                                          <p:val>
                                            <p:strVal val="#ppt_x"/>
                                          </p:val>
                                        </p:tav>
                                      </p:tavLst>
                                    </p:anim>
                                    <p:anim calcmode="lin" valueType="num">
                                      <p:cBhvr>
                                        <p:cTn id="8" dur="1000" fill="hold"/>
                                        <p:tgtEl>
                                          <p:spTgt spid="2574"/>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575"/>
                                        </p:tgtEl>
                                        <p:attrNameLst>
                                          <p:attrName>style.visibility</p:attrName>
                                        </p:attrNameLst>
                                      </p:cBhvr>
                                      <p:to>
                                        <p:strVal val="visible"/>
                                      </p:to>
                                    </p:set>
                                    <p:anim calcmode="lin" valueType="num">
                                      <p:cBhvr>
                                        <p:cTn id="11" dur="1000" fill="hold"/>
                                        <p:tgtEl>
                                          <p:spTgt spid="2575"/>
                                        </p:tgtEl>
                                        <p:attrNameLst>
                                          <p:attrName>ppt_x</p:attrName>
                                        </p:attrNameLst>
                                      </p:cBhvr>
                                      <p:tavLst>
                                        <p:tav tm="0">
                                          <p:val>
                                            <p:strVal val="#ppt_x"/>
                                          </p:val>
                                        </p:tav>
                                        <p:tav tm="100000">
                                          <p:val>
                                            <p:strVal val="#ppt_x"/>
                                          </p:val>
                                        </p:tav>
                                      </p:tavLst>
                                    </p:anim>
                                    <p:anim calcmode="lin" valueType="num">
                                      <p:cBhvr>
                                        <p:cTn id="12" dur="1000" fill="hold"/>
                                        <p:tgtEl>
                                          <p:spTgt spid="2575"/>
                                        </p:tgtEl>
                                        <p:attrNameLst>
                                          <p:attrName>ppt_y</p:attrName>
                                        </p:attrNameLst>
                                      </p:cBhvr>
                                      <p:tavLst>
                                        <p:tav tm="0">
                                          <p:val>
                                            <p:strVal val="1+#ppt_h/2"/>
                                          </p:val>
                                        </p:tav>
                                        <p:tav tm="100000">
                                          <p:val>
                                            <p:strVal val="#ppt_y"/>
                                          </p:val>
                                        </p:tav>
                                      </p:tavLst>
                                    </p:anim>
                                  </p:childTnLst>
                                </p:cTn>
                              </p:par>
                              <p:par>
                                <p:cTn id="13" presetID="2" presetClass="entr" presetSubtype="1" accel="50000" decel="50000" fill="hold" grpId="3" nodeType="withEffect">
                                  <p:stCondLst>
                                    <p:cond delay="1000"/>
                                  </p:stCondLst>
                                  <p:iterate>
                                    <p:tmAbs val="0"/>
                                  </p:iterate>
                                  <p:childTnLst>
                                    <p:set>
                                      <p:cBhvr>
                                        <p:cTn id="14" fill="hold"/>
                                        <p:tgtEl>
                                          <p:spTgt spid="2573"/>
                                        </p:tgtEl>
                                        <p:attrNameLst>
                                          <p:attrName>style.visibility</p:attrName>
                                        </p:attrNameLst>
                                      </p:cBhvr>
                                      <p:to>
                                        <p:strVal val="visible"/>
                                      </p:to>
                                    </p:set>
                                    <p:anim calcmode="lin" valueType="num">
                                      <p:cBhvr>
                                        <p:cTn id="15" dur="1000" fill="hold"/>
                                        <p:tgtEl>
                                          <p:spTgt spid="2573"/>
                                        </p:tgtEl>
                                        <p:attrNameLst>
                                          <p:attrName>ppt_x</p:attrName>
                                        </p:attrNameLst>
                                      </p:cBhvr>
                                      <p:tavLst>
                                        <p:tav tm="0">
                                          <p:val>
                                            <p:strVal val="#ppt_x"/>
                                          </p:val>
                                        </p:tav>
                                        <p:tav tm="100000">
                                          <p:val>
                                            <p:strVal val="#ppt_x"/>
                                          </p:val>
                                        </p:tav>
                                      </p:tavLst>
                                    </p:anim>
                                    <p:anim calcmode="lin" valueType="num">
                                      <p:cBhvr>
                                        <p:cTn id="16" dur="1000" fill="hold"/>
                                        <p:tgtEl>
                                          <p:spTgt spid="2573"/>
                                        </p:tgtEl>
                                        <p:attrNameLst>
                                          <p:attrName>ppt_y</p:attrName>
                                        </p:attrNameLst>
                                      </p:cBhvr>
                                      <p:tavLst>
                                        <p:tav tm="0">
                                          <p:val>
                                            <p:strVal val="0-#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576"/>
                                        </p:tgtEl>
                                        <p:attrNameLst>
                                          <p:attrName>style.visibility</p:attrName>
                                        </p:attrNameLst>
                                      </p:cBhvr>
                                      <p:to>
                                        <p:strVal val="visible"/>
                                      </p:to>
                                    </p:set>
                                    <p:anim calcmode="lin" valueType="num">
                                      <p:cBhvr>
                                        <p:cTn id="19" dur="1000" fill="hold"/>
                                        <p:tgtEl>
                                          <p:spTgt spid="2576"/>
                                        </p:tgtEl>
                                        <p:attrNameLst>
                                          <p:attrName>ppt_x</p:attrName>
                                        </p:attrNameLst>
                                      </p:cBhvr>
                                      <p:tavLst>
                                        <p:tav tm="0">
                                          <p:val>
                                            <p:strVal val="#ppt_x"/>
                                          </p:val>
                                        </p:tav>
                                        <p:tav tm="100000">
                                          <p:val>
                                            <p:strVal val="#ppt_x"/>
                                          </p:val>
                                        </p:tav>
                                      </p:tavLst>
                                    </p:anim>
                                    <p:anim calcmode="lin" valueType="num">
                                      <p:cBhvr>
                                        <p:cTn id="20" dur="1000" fill="hold"/>
                                        <p:tgtEl>
                                          <p:spTgt spid="2576"/>
                                        </p:tgtEl>
                                        <p:attrNameLst>
                                          <p:attrName>ppt_y</p:attrName>
                                        </p:attrNameLst>
                                      </p:cBhvr>
                                      <p:tavLst>
                                        <p:tav tm="0">
                                          <p:val>
                                            <p:strVal val="1+#ppt_h/2"/>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2577"/>
                                        </p:tgtEl>
                                        <p:attrNameLst>
                                          <p:attrName>style.visibility</p:attrName>
                                        </p:attrNameLst>
                                      </p:cBhvr>
                                      <p:to>
                                        <p:strVal val="visible"/>
                                      </p:to>
                                    </p:set>
                                    <p:anim calcmode="lin" valueType="num">
                                      <p:cBhvr>
                                        <p:cTn id="23" dur="1000" fill="hold"/>
                                        <p:tgtEl>
                                          <p:spTgt spid="2577"/>
                                        </p:tgtEl>
                                        <p:attrNameLst>
                                          <p:attrName>ppt_x</p:attrName>
                                        </p:attrNameLst>
                                      </p:cBhvr>
                                      <p:tavLst>
                                        <p:tav tm="0">
                                          <p:val>
                                            <p:strVal val="0-#ppt_w/2"/>
                                          </p:val>
                                        </p:tav>
                                        <p:tav tm="100000">
                                          <p:val>
                                            <p:strVal val="#ppt_x"/>
                                          </p:val>
                                        </p:tav>
                                      </p:tavLst>
                                    </p:anim>
                                    <p:anim calcmode="lin" valueType="num">
                                      <p:cBhvr>
                                        <p:cTn id="24" dur="1000" fill="hold"/>
                                        <p:tgtEl>
                                          <p:spTgt spid="2577"/>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2580"/>
                                        </p:tgtEl>
                                        <p:attrNameLst>
                                          <p:attrName>style.visibility</p:attrName>
                                        </p:attrNameLst>
                                      </p:cBhvr>
                                      <p:to>
                                        <p:strVal val="visible"/>
                                      </p:to>
                                    </p:set>
                                    <p:anim calcmode="lin" valueType="num">
                                      <p:cBhvr>
                                        <p:cTn id="27" dur="1000" fill="hold"/>
                                        <p:tgtEl>
                                          <p:spTgt spid="2580"/>
                                        </p:tgtEl>
                                        <p:attrNameLst>
                                          <p:attrName>ppt_x</p:attrName>
                                        </p:attrNameLst>
                                      </p:cBhvr>
                                      <p:tavLst>
                                        <p:tav tm="0">
                                          <p:val>
                                            <p:strVal val="1+#ppt_w/2"/>
                                          </p:val>
                                        </p:tav>
                                        <p:tav tm="100000">
                                          <p:val>
                                            <p:strVal val="#ppt_x"/>
                                          </p:val>
                                        </p:tav>
                                      </p:tavLst>
                                    </p:anim>
                                    <p:anim calcmode="lin" valueType="num">
                                      <p:cBhvr>
                                        <p:cTn id="28" dur="1000" fill="hold"/>
                                        <p:tgtEl>
                                          <p:spTgt spid="25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3" grpId="3" animBg="1" advAuto="0"/>
      <p:bldP spid="2574" grpId="1" animBg="1" advAuto="0"/>
      <p:bldP spid="2575" grpId="2" animBg="1" advAuto="0"/>
      <p:bldP spid="2576" grpId="4" animBg="1" advAuto="0"/>
      <p:bldP spid="2577" grpId="5" animBg="1" advAuto="0"/>
      <p:bldP spid="2580" grpId="6"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3" name="Nice-and-Useful-Moving-Furniture-by-Nendo12-900x1348.jpg"/>
          <p:cNvPicPr>
            <a:picLocks noChangeAspect="1"/>
          </p:cNvPicPr>
          <p:nvPr/>
        </p:nvPicPr>
        <p:blipFill>
          <a:blip r:embed="rId2">
            <a:extLst>
              <a:ext uri="{28A0092B-C50C-407E-A947-70E740481C1C}">
                <a14:useLocalDpi xmlns:a14="http://schemas.microsoft.com/office/drawing/2010/main" val="0"/>
              </a:ext>
            </a:extLst>
          </a:blip>
          <a:srcRect l="22514" r="22514"/>
          <a:stretch/>
        </p:blipFill>
        <p:spPr>
          <a:xfrm>
            <a:off x="12192000" y="1270000"/>
            <a:ext cx="10922000" cy="11176001"/>
          </a:xfrm>
          <a:custGeom>
            <a:avLst/>
            <a:gdLst/>
            <a:ahLst/>
            <a:cxnLst>
              <a:cxn ang="0">
                <a:pos x="wd2" y="hd2"/>
              </a:cxn>
              <a:cxn ang="5400000">
                <a:pos x="wd2" y="hd2"/>
              </a:cxn>
              <a:cxn ang="10800000">
                <a:pos x="wd2" y="hd2"/>
              </a:cxn>
              <a:cxn ang="16200000">
                <a:pos x="wd2" y="hd2"/>
              </a:cxn>
            </a:cxnLst>
            <a:rect l="0" t="0" r="r" b="b"/>
            <a:pathLst>
              <a:path w="21600" h="21600" extrusionOk="0">
                <a:moveTo>
                  <a:pt x="1930" y="0"/>
                </a:moveTo>
                <a:cubicBezTo>
                  <a:pt x="1364" y="0"/>
                  <a:pt x="1024" y="0"/>
                  <a:pt x="797" y="93"/>
                </a:cubicBezTo>
                <a:cubicBezTo>
                  <a:pt x="471" y="209"/>
                  <a:pt x="214" y="460"/>
                  <a:pt x="95" y="779"/>
                </a:cubicBezTo>
                <a:cubicBezTo>
                  <a:pt x="0" y="1001"/>
                  <a:pt x="0" y="1333"/>
                  <a:pt x="0" y="1886"/>
                </a:cubicBezTo>
                <a:lnTo>
                  <a:pt x="0" y="19713"/>
                </a:lnTo>
                <a:cubicBezTo>
                  <a:pt x="0" y="20267"/>
                  <a:pt x="0" y="20599"/>
                  <a:pt x="95" y="20820"/>
                </a:cubicBezTo>
                <a:cubicBezTo>
                  <a:pt x="214" y="21139"/>
                  <a:pt x="471" y="21391"/>
                  <a:pt x="797" y="21508"/>
                </a:cubicBezTo>
                <a:cubicBezTo>
                  <a:pt x="1024" y="21600"/>
                  <a:pt x="1364" y="21600"/>
                  <a:pt x="1930" y="21600"/>
                </a:cubicBezTo>
                <a:lnTo>
                  <a:pt x="19670" y="21600"/>
                </a:lnTo>
                <a:cubicBezTo>
                  <a:pt x="20236" y="21600"/>
                  <a:pt x="20576" y="21600"/>
                  <a:pt x="20802" y="21508"/>
                </a:cubicBezTo>
                <a:cubicBezTo>
                  <a:pt x="21129" y="21391"/>
                  <a:pt x="21387" y="21139"/>
                  <a:pt x="21505" y="20820"/>
                </a:cubicBezTo>
                <a:cubicBezTo>
                  <a:pt x="21600" y="20599"/>
                  <a:pt x="21600" y="20267"/>
                  <a:pt x="21600" y="19713"/>
                </a:cubicBezTo>
                <a:lnTo>
                  <a:pt x="21600" y="1886"/>
                </a:lnTo>
                <a:cubicBezTo>
                  <a:pt x="21600" y="1333"/>
                  <a:pt x="21600" y="1001"/>
                  <a:pt x="21505" y="779"/>
                </a:cubicBezTo>
                <a:cubicBezTo>
                  <a:pt x="21387" y="460"/>
                  <a:pt x="21129" y="209"/>
                  <a:pt x="20802" y="93"/>
                </a:cubicBezTo>
                <a:cubicBezTo>
                  <a:pt x="20576" y="0"/>
                  <a:pt x="20236" y="0"/>
                  <a:pt x="19670" y="0"/>
                </a:cubicBezTo>
                <a:lnTo>
                  <a:pt x="1930" y="0"/>
                </a:lnTo>
                <a:close/>
              </a:path>
            </a:pathLst>
          </a:custGeom>
          <a:ln w="12700">
            <a:miter lim="400000"/>
          </a:ln>
        </p:spPr>
      </p:pic>
      <p:sp>
        <p:nvSpPr>
          <p:cNvPr id="2584" name="Rounded Rectangle"/>
          <p:cNvSpPr/>
          <p:nvPr/>
        </p:nvSpPr>
        <p:spPr>
          <a:xfrm>
            <a:off x="3533549" y="3976817"/>
            <a:ext cx="12195095" cy="5762366"/>
          </a:xfrm>
          <a:prstGeom prst="roundRect">
            <a:avLst>
              <a:gd name="adj" fmla="val 11079"/>
            </a:avLst>
          </a:prstGeom>
          <a:solidFill>
            <a:schemeClr val="accent1">
              <a:alpha val="90000"/>
            </a:scheme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585" name="Half page single showcase"/>
          <p:cNvSpPr txBox="1"/>
          <p:nvPr/>
        </p:nvSpPr>
        <p:spPr>
          <a:xfrm>
            <a:off x="6529216" y="5103594"/>
            <a:ext cx="7873181" cy="2007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t>Half page single showcase</a:t>
            </a:r>
          </a:p>
        </p:txBody>
      </p:sp>
      <p:sp>
        <p:nvSpPr>
          <p:cNvPr id="2586" name="Shape"/>
          <p:cNvSpPr/>
          <p:nvPr/>
        </p:nvSpPr>
        <p:spPr>
          <a:xfrm>
            <a:off x="4714061" y="5001994"/>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587" name="Lorem ipsum dolor sit elit, consect loreretur adipiscing nisi aute. ipsum sit elit, Lorem ipsum dolor sit elit, dolor sit elit, consect loreretur adipiscing nisi aute."/>
          <p:cNvSpPr txBox="1"/>
          <p:nvPr/>
        </p:nvSpPr>
        <p:spPr>
          <a:xfrm>
            <a:off x="6529216" y="7334424"/>
            <a:ext cx="8325471" cy="1433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a:solidFill>
                  <a:srgbClr val="FFFFFF"/>
                </a:solidFill>
              </a:defRPr>
            </a:lvl1pPr>
          </a:lstStyle>
          <a:p>
            <a:r>
              <a:rPr sz="2000" b="1" dirty="0"/>
              <a:t>Lorem ipsum dolor sit </a:t>
            </a:r>
            <a:r>
              <a:rPr sz="2000" b="1" dirty="0" err="1"/>
              <a:t>elit</a:t>
            </a:r>
            <a:r>
              <a:rPr sz="2000" b="1" dirty="0"/>
              <a:t>, </a:t>
            </a:r>
            <a:r>
              <a:rPr sz="2000" b="1" dirty="0" err="1"/>
              <a:t>consect</a:t>
            </a:r>
            <a:r>
              <a:rPr sz="2000" b="1" dirty="0"/>
              <a:t> </a:t>
            </a:r>
            <a:r>
              <a:rPr sz="2000" b="1" dirty="0" err="1"/>
              <a:t>loreretur</a:t>
            </a:r>
            <a:r>
              <a:rPr sz="2000" b="1" dirty="0"/>
              <a:t> </a:t>
            </a:r>
            <a:r>
              <a:rPr sz="2000" b="1" dirty="0" err="1"/>
              <a:t>adipiscing</a:t>
            </a:r>
            <a:r>
              <a:rPr sz="2000" b="1" dirty="0"/>
              <a:t> nisi </a:t>
            </a:r>
            <a:r>
              <a:rPr sz="2000" b="1" dirty="0" err="1"/>
              <a:t>aute</a:t>
            </a:r>
            <a:r>
              <a:rPr sz="2000" b="1" dirty="0"/>
              <a:t>. ipsum sit </a:t>
            </a:r>
            <a:r>
              <a:rPr sz="2000" b="1" dirty="0" err="1"/>
              <a:t>elit</a:t>
            </a:r>
            <a:r>
              <a:rPr sz="2000" b="1" dirty="0"/>
              <a:t>, Lorem ipsum dolor sit </a:t>
            </a:r>
            <a:r>
              <a:rPr sz="2000" b="1" dirty="0" err="1"/>
              <a:t>elit</a:t>
            </a:r>
            <a:r>
              <a:rPr sz="2000" b="1" dirty="0"/>
              <a:t>, dolor sit </a:t>
            </a:r>
            <a:r>
              <a:rPr sz="2000" b="1" dirty="0" err="1"/>
              <a:t>elit</a:t>
            </a:r>
            <a:r>
              <a:rPr sz="2000" b="1" dirty="0"/>
              <a:t>, </a:t>
            </a:r>
            <a:r>
              <a:rPr sz="2000" b="1" dirty="0" err="1"/>
              <a:t>consect</a:t>
            </a:r>
            <a:r>
              <a:rPr sz="2000" b="1" dirty="0"/>
              <a:t> </a:t>
            </a:r>
            <a:r>
              <a:rPr sz="2000" b="1" dirty="0" err="1"/>
              <a:t>loreretur</a:t>
            </a:r>
            <a:r>
              <a:rPr sz="2000" b="1" dirty="0"/>
              <a:t> </a:t>
            </a:r>
            <a:r>
              <a:rPr sz="2000" b="1" dirty="0" err="1"/>
              <a:t>adipiscing</a:t>
            </a:r>
            <a:r>
              <a:rPr sz="2000" b="1" dirty="0"/>
              <a:t> nisi </a:t>
            </a:r>
            <a:r>
              <a:rPr sz="2000" b="1" dirty="0" err="1"/>
              <a:t>aute</a:t>
            </a:r>
            <a:r>
              <a:rPr sz="2000" b="1" dirty="0"/>
              <a:t>.</a:t>
            </a:r>
          </a:p>
        </p:txBody>
      </p:sp>
      <p:grpSp>
        <p:nvGrpSpPr>
          <p:cNvPr id="2591" name="Group"/>
          <p:cNvGrpSpPr/>
          <p:nvPr/>
        </p:nvGrpSpPr>
        <p:grpSpPr>
          <a:xfrm>
            <a:off x="18365086" y="11062983"/>
            <a:ext cx="4080263" cy="681073"/>
            <a:chOff x="0" y="0"/>
            <a:chExt cx="4080262" cy="681072"/>
          </a:xfrm>
        </p:grpSpPr>
        <p:sp>
          <p:nvSpPr>
            <p:cNvPr id="2588" name="Rounded Rectangle"/>
            <p:cNvSpPr/>
            <p:nvPr/>
          </p:nvSpPr>
          <p:spPr>
            <a:xfrm>
              <a:off x="231886" y="0"/>
              <a:ext cx="3848376" cy="681072"/>
            </a:xfrm>
            <a:prstGeom prst="roundRect">
              <a:avLst>
                <a:gd name="adj" fmla="val 50000"/>
              </a:avLst>
            </a:prstGeom>
            <a:solidFill>
              <a:srgbClr val="454546">
                <a:alpha val="90000"/>
              </a:srgbClr>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589" name="Nature wood cabinet"/>
            <p:cNvSpPr/>
            <p:nvPr/>
          </p:nvSpPr>
          <p:spPr>
            <a:xfrm>
              <a:off x="694977" y="18361"/>
              <a:ext cx="3385285" cy="51020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sz="2000" b="1" dirty="0"/>
                <a:t>Nature wood cabinet</a:t>
              </a:r>
            </a:p>
          </p:txBody>
        </p:sp>
        <p:sp>
          <p:nvSpPr>
            <p:cNvPr id="2590" name="Shape"/>
            <p:cNvSpPr/>
            <p:nvPr/>
          </p:nvSpPr>
          <p:spPr>
            <a:xfrm>
              <a:off x="0" y="156385"/>
              <a:ext cx="463774" cy="368301"/>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2583"/>
                                        </p:tgtEl>
                                        <p:attrNameLst>
                                          <p:attrName>style.visibility</p:attrName>
                                        </p:attrNameLst>
                                      </p:cBhvr>
                                      <p:to>
                                        <p:strVal val="visible"/>
                                      </p:to>
                                    </p:set>
                                    <p:anim calcmode="lin" valueType="num">
                                      <p:cBhvr>
                                        <p:cTn id="7" dur="1000" fill="hold"/>
                                        <p:tgtEl>
                                          <p:spTgt spid="2583"/>
                                        </p:tgtEl>
                                        <p:attrNameLst>
                                          <p:attrName>ppt_x</p:attrName>
                                        </p:attrNameLst>
                                      </p:cBhvr>
                                      <p:tavLst>
                                        <p:tav tm="0">
                                          <p:val>
                                            <p:strVal val="0-#ppt_w/2"/>
                                          </p:val>
                                        </p:tav>
                                        <p:tav tm="100000">
                                          <p:val>
                                            <p:strVal val="#ppt_x"/>
                                          </p:val>
                                        </p:tav>
                                      </p:tavLst>
                                    </p:anim>
                                    <p:anim calcmode="lin" valueType="num">
                                      <p:cBhvr>
                                        <p:cTn id="8" dur="1000" fill="hold"/>
                                        <p:tgtEl>
                                          <p:spTgt spid="2583"/>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grpId="2" nodeType="withEffect">
                                  <p:stCondLst>
                                    <p:cond delay="500"/>
                                  </p:stCondLst>
                                  <p:iterate>
                                    <p:tmAbs val="0"/>
                                  </p:iterate>
                                  <p:childTnLst>
                                    <p:set>
                                      <p:cBhvr>
                                        <p:cTn id="10" fill="hold"/>
                                        <p:tgtEl>
                                          <p:spTgt spid="2584"/>
                                        </p:tgtEl>
                                        <p:attrNameLst>
                                          <p:attrName>style.visibility</p:attrName>
                                        </p:attrNameLst>
                                      </p:cBhvr>
                                      <p:to>
                                        <p:strVal val="visible"/>
                                      </p:to>
                                    </p:set>
                                    <p:anim calcmode="lin" valueType="num">
                                      <p:cBhvr>
                                        <p:cTn id="11" dur="1000" fill="hold"/>
                                        <p:tgtEl>
                                          <p:spTgt spid="2584"/>
                                        </p:tgtEl>
                                        <p:attrNameLst>
                                          <p:attrName>ppt_x</p:attrName>
                                        </p:attrNameLst>
                                      </p:cBhvr>
                                      <p:tavLst>
                                        <p:tav tm="0">
                                          <p:val>
                                            <p:strVal val="1+#ppt_w/2"/>
                                          </p:val>
                                        </p:tav>
                                        <p:tav tm="100000">
                                          <p:val>
                                            <p:strVal val="#ppt_x"/>
                                          </p:val>
                                        </p:tav>
                                      </p:tavLst>
                                    </p:anim>
                                    <p:anim calcmode="lin" valueType="num">
                                      <p:cBhvr>
                                        <p:cTn id="12" dur="1000" fill="hold"/>
                                        <p:tgtEl>
                                          <p:spTgt spid="2584"/>
                                        </p:tgtEl>
                                        <p:attrNameLst>
                                          <p:attrName>ppt_y</p:attrName>
                                        </p:attrNameLst>
                                      </p:cBhvr>
                                      <p:tavLst>
                                        <p:tav tm="0">
                                          <p:val>
                                            <p:strVal val="#ppt_y"/>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591"/>
                                        </p:tgtEl>
                                        <p:attrNameLst>
                                          <p:attrName>style.visibility</p:attrName>
                                        </p:attrNameLst>
                                      </p:cBhvr>
                                      <p:to>
                                        <p:strVal val="visible"/>
                                      </p:to>
                                    </p:set>
                                    <p:anim calcmode="lin" valueType="num">
                                      <p:cBhvr>
                                        <p:cTn id="15" dur="1000" fill="hold"/>
                                        <p:tgtEl>
                                          <p:spTgt spid="2591"/>
                                        </p:tgtEl>
                                        <p:attrNameLst>
                                          <p:attrName>ppt_x</p:attrName>
                                        </p:attrNameLst>
                                      </p:cBhvr>
                                      <p:tavLst>
                                        <p:tav tm="0">
                                          <p:val>
                                            <p:strVal val="#ppt_x"/>
                                          </p:val>
                                        </p:tav>
                                        <p:tav tm="100000">
                                          <p:val>
                                            <p:strVal val="#ppt_x"/>
                                          </p:val>
                                        </p:tav>
                                      </p:tavLst>
                                    </p:anim>
                                    <p:anim calcmode="lin" valueType="num">
                                      <p:cBhvr>
                                        <p:cTn id="16" dur="1000" fill="hold"/>
                                        <p:tgtEl>
                                          <p:spTgt spid="2591"/>
                                        </p:tgtEl>
                                        <p:attrNameLst>
                                          <p:attrName>ppt_y</p:attrName>
                                        </p:attrNameLst>
                                      </p:cBhvr>
                                      <p:tavLst>
                                        <p:tav tm="0">
                                          <p:val>
                                            <p:strVal val="1+#ppt_h/2"/>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2586"/>
                                        </p:tgtEl>
                                        <p:attrNameLst>
                                          <p:attrName>style.visibility</p:attrName>
                                        </p:attrNameLst>
                                      </p:cBhvr>
                                      <p:to>
                                        <p:strVal val="visible"/>
                                      </p:to>
                                    </p:set>
                                    <p:anim calcmode="lin" valueType="num">
                                      <p:cBhvr>
                                        <p:cTn id="19" dur="1000" fill="hold"/>
                                        <p:tgtEl>
                                          <p:spTgt spid="2586"/>
                                        </p:tgtEl>
                                        <p:attrNameLst>
                                          <p:attrName>ppt_x</p:attrName>
                                        </p:attrNameLst>
                                      </p:cBhvr>
                                      <p:tavLst>
                                        <p:tav tm="0">
                                          <p:val>
                                            <p:strVal val="0-#ppt_w/2"/>
                                          </p:val>
                                        </p:tav>
                                        <p:tav tm="100000">
                                          <p:val>
                                            <p:strVal val="#ppt_x"/>
                                          </p:val>
                                        </p:tav>
                                      </p:tavLst>
                                    </p:anim>
                                    <p:anim calcmode="lin" valueType="num">
                                      <p:cBhvr>
                                        <p:cTn id="20" dur="1000" fill="hold"/>
                                        <p:tgtEl>
                                          <p:spTgt spid="25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3" grpId="1" animBg="1" advAuto="0"/>
      <p:bldP spid="2584" grpId="2" animBg="1" advAuto="0"/>
      <p:bldP spid="2586" grpId="4" animBg="1" advAuto="0"/>
      <p:bldP spid="2591" grpId="3"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3" name="echo-grid-156713-unsplash.jpg"/>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24384001" cy="13715982"/>
          </a:xfrm>
          <a:prstGeom prst="rect">
            <a:avLst/>
          </a:prstGeom>
          <a:ln w="12700">
            <a:miter lim="400000"/>
          </a:ln>
        </p:spPr>
      </p:pic>
      <p:sp>
        <p:nvSpPr>
          <p:cNvPr id="2594" name="Shape"/>
          <p:cNvSpPr/>
          <p:nvPr/>
        </p:nvSpPr>
        <p:spPr>
          <a:xfrm>
            <a:off x="0" y="0"/>
            <a:ext cx="24384000" cy="13716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1989" y="2000"/>
                </a:moveTo>
                <a:lnTo>
                  <a:pt x="19611" y="2000"/>
                </a:lnTo>
                <a:cubicBezTo>
                  <a:pt x="19864" y="2000"/>
                  <a:pt x="20016" y="2000"/>
                  <a:pt x="20118" y="2076"/>
                </a:cubicBezTo>
                <a:cubicBezTo>
                  <a:pt x="20264" y="2170"/>
                  <a:pt x="20380" y="2375"/>
                  <a:pt x="20433" y="2635"/>
                </a:cubicBezTo>
                <a:cubicBezTo>
                  <a:pt x="20475" y="2815"/>
                  <a:pt x="20475" y="3086"/>
                  <a:pt x="20475" y="3537"/>
                </a:cubicBezTo>
                <a:lnTo>
                  <a:pt x="20475" y="18063"/>
                </a:lnTo>
                <a:cubicBezTo>
                  <a:pt x="20475" y="18514"/>
                  <a:pt x="20475" y="18785"/>
                  <a:pt x="20433" y="18965"/>
                </a:cubicBezTo>
                <a:cubicBezTo>
                  <a:pt x="20380" y="19225"/>
                  <a:pt x="20264" y="19430"/>
                  <a:pt x="20118" y="19525"/>
                </a:cubicBezTo>
                <a:cubicBezTo>
                  <a:pt x="20016" y="19600"/>
                  <a:pt x="19864" y="19600"/>
                  <a:pt x="19611" y="19600"/>
                </a:cubicBezTo>
                <a:lnTo>
                  <a:pt x="1989" y="19600"/>
                </a:lnTo>
                <a:cubicBezTo>
                  <a:pt x="1736" y="19600"/>
                  <a:pt x="1584" y="19600"/>
                  <a:pt x="1482" y="19525"/>
                </a:cubicBezTo>
                <a:cubicBezTo>
                  <a:pt x="1336" y="19430"/>
                  <a:pt x="1221" y="19225"/>
                  <a:pt x="1168" y="18965"/>
                </a:cubicBezTo>
                <a:cubicBezTo>
                  <a:pt x="1125" y="18785"/>
                  <a:pt x="1125" y="18514"/>
                  <a:pt x="1125" y="18063"/>
                </a:cubicBezTo>
                <a:lnTo>
                  <a:pt x="1125" y="3537"/>
                </a:lnTo>
                <a:cubicBezTo>
                  <a:pt x="1125" y="3086"/>
                  <a:pt x="1125" y="2815"/>
                  <a:pt x="1168" y="2635"/>
                </a:cubicBezTo>
                <a:cubicBezTo>
                  <a:pt x="1221" y="2375"/>
                  <a:pt x="1336" y="2170"/>
                  <a:pt x="1482" y="2076"/>
                </a:cubicBezTo>
                <a:cubicBezTo>
                  <a:pt x="1584" y="2000"/>
                  <a:pt x="1736" y="2000"/>
                  <a:pt x="1989" y="200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595" name="Rectangle"/>
          <p:cNvSpPr/>
          <p:nvPr/>
        </p:nvSpPr>
        <p:spPr>
          <a:xfrm>
            <a:off x="0" y="0"/>
            <a:ext cx="24384001" cy="6858001"/>
          </a:xfrm>
          <a:prstGeom prst="rect">
            <a:avLst/>
          </a:prstGeom>
          <a:solidFill>
            <a:srgbClr val="454546">
              <a:alpha val="90000"/>
            </a:srgb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596" name="Half page single photo showcase"/>
          <p:cNvSpPr txBox="1"/>
          <p:nvPr/>
        </p:nvSpPr>
        <p:spPr>
          <a:xfrm>
            <a:off x="4290193" y="2665893"/>
            <a:ext cx="6985001"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t>Half page single photo showcase</a:t>
            </a:r>
          </a:p>
        </p:txBody>
      </p:sp>
      <p:sp>
        <p:nvSpPr>
          <p:cNvPr id="2597" name="Shape"/>
          <p:cNvSpPr/>
          <p:nvPr/>
        </p:nvSpPr>
        <p:spPr>
          <a:xfrm>
            <a:off x="2459912" y="2628428"/>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600" name="Group"/>
          <p:cNvGrpSpPr/>
          <p:nvPr/>
        </p:nvGrpSpPr>
        <p:grpSpPr>
          <a:xfrm>
            <a:off x="11515666" y="2491640"/>
            <a:ext cx="3175001" cy="3259348"/>
            <a:chOff x="0" y="0"/>
            <a:chExt cx="3175000" cy="3259346"/>
          </a:xfrm>
        </p:grpSpPr>
        <p:sp>
          <p:nvSpPr>
            <p:cNvPr id="2598" name="Circle"/>
            <p:cNvSpPr/>
            <p:nvPr/>
          </p:nvSpPr>
          <p:spPr>
            <a:xfrm>
              <a:off x="0" y="0"/>
              <a:ext cx="575622" cy="575622"/>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sp>
          <p:nvSpPr>
            <p:cNvPr id="2599" name="Lorem ipsum dolor sit elit, consect loreretur nisi ipsum dolor sit consect loreretur nisi Lorem ipsum dolor sit elit, consect loreretur nisi"/>
            <p:cNvSpPr txBox="1"/>
            <p:nvPr/>
          </p:nvSpPr>
          <p:spPr>
            <a:xfrm>
              <a:off x="0" y="890796"/>
              <a:ext cx="3175000" cy="23685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rPr dirty="0"/>
                <a:t>Lorem ipsum dolor sit </a:t>
              </a:r>
              <a:r>
                <a:rPr dirty="0" err="1"/>
                <a:t>elit</a:t>
              </a:r>
              <a:r>
                <a:rPr dirty="0"/>
                <a:t>, </a:t>
              </a:r>
              <a:r>
                <a:rPr dirty="0" err="1"/>
                <a:t>consect</a:t>
              </a:r>
              <a:r>
                <a:rPr dirty="0"/>
                <a:t> </a:t>
              </a:r>
              <a:r>
                <a:rPr dirty="0" err="1"/>
                <a:t>loreretur</a:t>
              </a:r>
              <a:r>
                <a:rPr dirty="0"/>
                <a:t> nisi ipsum dolor sit </a:t>
              </a:r>
              <a:r>
                <a:rPr dirty="0" err="1"/>
                <a:t>consect</a:t>
              </a:r>
              <a:r>
                <a:rPr dirty="0"/>
                <a:t> </a:t>
              </a:r>
              <a:r>
                <a:rPr dirty="0" err="1"/>
                <a:t>loreretur</a:t>
              </a:r>
              <a:r>
                <a:rPr dirty="0"/>
                <a:t> nisi Lorem ipsum dolor sit </a:t>
              </a:r>
              <a:r>
                <a:rPr dirty="0" err="1"/>
                <a:t>elit</a:t>
              </a:r>
              <a:r>
                <a:rPr dirty="0"/>
                <a:t>, </a:t>
              </a:r>
              <a:r>
                <a:rPr dirty="0" err="1"/>
                <a:t>consect</a:t>
              </a:r>
              <a:r>
                <a:rPr dirty="0"/>
                <a:t> </a:t>
              </a:r>
              <a:r>
                <a:rPr dirty="0" err="1"/>
                <a:t>loreretur</a:t>
              </a:r>
              <a:r>
                <a:rPr dirty="0"/>
                <a:t> nisi</a:t>
              </a:r>
            </a:p>
          </p:txBody>
        </p:sp>
      </p:grpSp>
      <p:grpSp>
        <p:nvGrpSpPr>
          <p:cNvPr id="2603" name="Group"/>
          <p:cNvGrpSpPr/>
          <p:nvPr/>
        </p:nvGrpSpPr>
        <p:grpSpPr>
          <a:xfrm>
            <a:off x="15239942" y="2491640"/>
            <a:ext cx="3175001" cy="2459247"/>
            <a:chOff x="0" y="0"/>
            <a:chExt cx="3175000" cy="2459246"/>
          </a:xfrm>
        </p:grpSpPr>
        <p:sp>
          <p:nvSpPr>
            <p:cNvPr id="2601" name="Circle"/>
            <p:cNvSpPr/>
            <p:nvPr/>
          </p:nvSpPr>
          <p:spPr>
            <a:xfrm>
              <a:off x="0" y="0"/>
              <a:ext cx="575622" cy="575622"/>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02" name="Lorem ipsum dolor sit elit, consect loreretur nisi ipsum dolor sit consect loreretur nisi Lorem"/>
            <p:cNvSpPr txBox="1"/>
            <p:nvPr/>
          </p:nvSpPr>
          <p:spPr>
            <a:xfrm>
              <a:off x="0" y="890796"/>
              <a:ext cx="3175000"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nisi ipsum dolor sit consect loreretur nisi Lorem</a:t>
              </a:r>
            </a:p>
          </p:txBody>
        </p:sp>
      </p:grpSp>
      <p:grpSp>
        <p:nvGrpSpPr>
          <p:cNvPr id="2606" name="Group"/>
          <p:cNvGrpSpPr/>
          <p:nvPr/>
        </p:nvGrpSpPr>
        <p:grpSpPr>
          <a:xfrm>
            <a:off x="18964217" y="2491640"/>
            <a:ext cx="3175001" cy="2859297"/>
            <a:chOff x="0" y="0"/>
            <a:chExt cx="3175000" cy="2859296"/>
          </a:xfrm>
        </p:grpSpPr>
        <p:sp>
          <p:nvSpPr>
            <p:cNvPr id="2604" name="Circle"/>
            <p:cNvSpPr/>
            <p:nvPr/>
          </p:nvSpPr>
          <p:spPr>
            <a:xfrm>
              <a:off x="0" y="0"/>
              <a:ext cx="575622" cy="575622"/>
            </a:xfrm>
            <a:prstGeom prst="ellipse">
              <a:avLst/>
            </a:prstGeom>
            <a:solidFill>
              <a:srgbClr val="F47920"/>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05" name="Lorem ipsum dolor sit elit, consect loreretur nisi ipsum dolor sit consect loreretur nisi Lorem ipsum dolor sit elit,"/>
            <p:cNvSpPr txBox="1"/>
            <p:nvPr/>
          </p:nvSpPr>
          <p:spPr>
            <a:xfrm>
              <a:off x="0" y="890796"/>
              <a:ext cx="3175000"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a:solidFill>
                    <a:srgbClr val="FFFFFF"/>
                  </a:solidFill>
                </a:defRPr>
              </a:lvl1pPr>
            </a:lstStyle>
            <a:p>
              <a:r>
                <a:t>Lorem ipsum dolor sit elit, consect loreretur nisi ipsum dolor sit consect loreretur nisi Lorem ipsum dolor sit elit,</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2593"/>
                                        </p:tgtEl>
                                        <p:attrNameLst>
                                          <p:attrName>style.visibility</p:attrName>
                                        </p:attrNameLst>
                                      </p:cBhvr>
                                      <p:to>
                                        <p:strVal val="visible"/>
                                      </p:to>
                                    </p:set>
                                    <p:anim calcmode="lin" valueType="num">
                                      <p:cBhvr>
                                        <p:cTn id="7" dur="1000" fill="hold"/>
                                        <p:tgtEl>
                                          <p:spTgt spid="2593"/>
                                        </p:tgtEl>
                                        <p:attrNameLst>
                                          <p:attrName>ppt_x</p:attrName>
                                        </p:attrNameLst>
                                      </p:cBhvr>
                                      <p:tavLst>
                                        <p:tav tm="0">
                                          <p:val>
                                            <p:strVal val="0-#ppt_w/2"/>
                                          </p:val>
                                        </p:tav>
                                        <p:tav tm="100000">
                                          <p:val>
                                            <p:strVal val="#ppt_x"/>
                                          </p:val>
                                        </p:tav>
                                      </p:tavLst>
                                    </p:anim>
                                    <p:anim calcmode="lin" valueType="num">
                                      <p:cBhvr>
                                        <p:cTn id="8" dur="1000" fill="hold"/>
                                        <p:tgtEl>
                                          <p:spTgt spid="2593"/>
                                        </p:tgtEl>
                                        <p:attrNameLst>
                                          <p:attrName>ppt_y</p:attrName>
                                        </p:attrNameLst>
                                      </p:cBhvr>
                                      <p:tavLst>
                                        <p:tav tm="0">
                                          <p:val>
                                            <p:strVal val="#ppt_y"/>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595"/>
                                        </p:tgtEl>
                                        <p:attrNameLst>
                                          <p:attrName>style.visibility</p:attrName>
                                        </p:attrNameLst>
                                      </p:cBhvr>
                                      <p:to>
                                        <p:strVal val="visible"/>
                                      </p:to>
                                    </p:set>
                                    <p:anim calcmode="lin" valueType="num">
                                      <p:cBhvr>
                                        <p:cTn id="11" dur="1000" fill="hold"/>
                                        <p:tgtEl>
                                          <p:spTgt spid="2595"/>
                                        </p:tgtEl>
                                        <p:attrNameLst>
                                          <p:attrName>ppt_x</p:attrName>
                                        </p:attrNameLst>
                                      </p:cBhvr>
                                      <p:tavLst>
                                        <p:tav tm="0">
                                          <p:val>
                                            <p:strVal val="#ppt_x"/>
                                          </p:val>
                                        </p:tav>
                                        <p:tav tm="100000">
                                          <p:val>
                                            <p:strVal val="#ppt_x"/>
                                          </p:val>
                                        </p:tav>
                                      </p:tavLst>
                                    </p:anim>
                                    <p:anim calcmode="lin" valueType="num">
                                      <p:cBhvr>
                                        <p:cTn id="12" dur="1000" fill="hold"/>
                                        <p:tgtEl>
                                          <p:spTgt spid="2595"/>
                                        </p:tgtEl>
                                        <p:attrNameLst>
                                          <p:attrName>ppt_y</p:attrName>
                                        </p:attrNameLst>
                                      </p:cBhvr>
                                      <p:tavLst>
                                        <p:tav tm="0">
                                          <p:val>
                                            <p:strVal val="1+#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597"/>
                                        </p:tgtEl>
                                        <p:attrNameLst>
                                          <p:attrName>style.visibility</p:attrName>
                                        </p:attrNameLst>
                                      </p:cBhvr>
                                      <p:to>
                                        <p:strVal val="visible"/>
                                      </p:to>
                                    </p:set>
                                    <p:anim calcmode="lin" valueType="num">
                                      <p:cBhvr>
                                        <p:cTn id="15" dur="1000" fill="hold"/>
                                        <p:tgtEl>
                                          <p:spTgt spid="2597"/>
                                        </p:tgtEl>
                                        <p:attrNameLst>
                                          <p:attrName>ppt_x</p:attrName>
                                        </p:attrNameLst>
                                      </p:cBhvr>
                                      <p:tavLst>
                                        <p:tav tm="0">
                                          <p:val>
                                            <p:strVal val="0-#ppt_w/2"/>
                                          </p:val>
                                        </p:tav>
                                        <p:tav tm="100000">
                                          <p:val>
                                            <p:strVal val="#ppt_x"/>
                                          </p:val>
                                        </p:tav>
                                      </p:tavLst>
                                    </p:anim>
                                    <p:anim calcmode="lin" valueType="num">
                                      <p:cBhvr>
                                        <p:cTn id="16" dur="1000" fill="hold"/>
                                        <p:tgtEl>
                                          <p:spTgt spid="2597"/>
                                        </p:tgtEl>
                                        <p:attrNameLst>
                                          <p:attrName>ppt_y</p:attrName>
                                        </p:attrNameLst>
                                      </p:cBhvr>
                                      <p:tavLst>
                                        <p:tav tm="0">
                                          <p:val>
                                            <p:strVal val="#ppt_y"/>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2600"/>
                                        </p:tgtEl>
                                        <p:attrNameLst>
                                          <p:attrName>style.visibility</p:attrName>
                                        </p:attrNameLst>
                                      </p:cBhvr>
                                      <p:to>
                                        <p:strVal val="visible"/>
                                      </p:to>
                                    </p:set>
                                    <p:anim calcmode="lin" valueType="num">
                                      <p:cBhvr>
                                        <p:cTn id="19" dur="1000" fill="hold"/>
                                        <p:tgtEl>
                                          <p:spTgt spid="2600"/>
                                        </p:tgtEl>
                                        <p:attrNameLst>
                                          <p:attrName>ppt_x</p:attrName>
                                        </p:attrNameLst>
                                      </p:cBhvr>
                                      <p:tavLst>
                                        <p:tav tm="0">
                                          <p:val>
                                            <p:strVal val="#ppt_x"/>
                                          </p:val>
                                        </p:tav>
                                        <p:tav tm="100000">
                                          <p:val>
                                            <p:strVal val="#ppt_x"/>
                                          </p:val>
                                        </p:tav>
                                      </p:tavLst>
                                    </p:anim>
                                    <p:anim calcmode="lin" valueType="num">
                                      <p:cBhvr>
                                        <p:cTn id="20" dur="1000" fill="hold"/>
                                        <p:tgtEl>
                                          <p:spTgt spid="2600"/>
                                        </p:tgtEl>
                                        <p:attrNameLst>
                                          <p:attrName>ppt_y</p:attrName>
                                        </p:attrNameLst>
                                      </p:cBhvr>
                                      <p:tavLst>
                                        <p:tav tm="0">
                                          <p:val>
                                            <p:strVal val="0-#ppt_h/2"/>
                                          </p:val>
                                        </p:tav>
                                        <p:tav tm="100000">
                                          <p:val>
                                            <p:strVal val="#ppt_y"/>
                                          </p:val>
                                        </p:tav>
                                      </p:tavLst>
                                    </p:anim>
                                  </p:childTnLst>
                                </p:cTn>
                              </p:par>
                              <p:par>
                                <p:cTn id="21" presetID="2" presetClass="entr" presetSubtype="1" accel="50000" decel="50000" fill="hold" grpId="5" nodeType="withEffect">
                                  <p:stCondLst>
                                    <p:cond delay="2000"/>
                                  </p:stCondLst>
                                  <p:iterate>
                                    <p:tmAbs val="0"/>
                                  </p:iterate>
                                  <p:childTnLst>
                                    <p:set>
                                      <p:cBhvr>
                                        <p:cTn id="22" fill="hold"/>
                                        <p:tgtEl>
                                          <p:spTgt spid="2603"/>
                                        </p:tgtEl>
                                        <p:attrNameLst>
                                          <p:attrName>style.visibility</p:attrName>
                                        </p:attrNameLst>
                                      </p:cBhvr>
                                      <p:to>
                                        <p:strVal val="visible"/>
                                      </p:to>
                                    </p:set>
                                    <p:anim calcmode="lin" valueType="num">
                                      <p:cBhvr>
                                        <p:cTn id="23" dur="1000" fill="hold"/>
                                        <p:tgtEl>
                                          <p:spTgt spid="2603"/>
                                        </p:tgtEl>
                                        <p:attrNameLst>
                                          <p:attrName>ppt_x</p:attrName>
                                        </p:attrNameLst>
                                      </p:cBhvr>
                                      <p:tavLst>
                                        <p:tav tm="0">
                                          <p:val>
                                            <p:strVal val="#ppt_x"/>
                                          </p:val>
                                        </p:tav>
                                        <p:tav tm="100000">
                                          <p:val>
                                            <p:strVal val="#ppt_x"/>
                                          </p:val>
                                        </p:tav>
                                      </p:tavLst>
                                    </p:anim>
                                    <p:anim calcmode="lin" valueType="num">
                                      <p:cBhvr>
                                        <p:cTn id="24" dur="1000" fill="hold"/>
                                        <p:tgtEl>
                                          <p:spTgt spid="2603"/>
                                        </p:tgtEl>
                                        <p:attrNameLst>
                                          <p:attrName>ppt_y</p:attrName>
                                        </p:attrNameLst>
                                      </p:cBhvr>
                                      <p:tavLst>
                                        <p:tav tm="0">
                                          <p:val>
                                            <p:strVal val="0-#ppt_h/2"/>
                                          </p:val>
                                        </p:tav>
                                        <p:tav tm="100000">
                                          <p:val>
                                            <p:strVal val="#ppt_y"/>
                                          </p:val>
                                        </p:tav>
                                      </p:tavLst>
                                    </p:anim>
                                  </p:childTnLst>
                                </p:cTn>
                              </p:par>
                              <p:par>
                                <p:cTn id="25" presetID="2" presetClass="entr" presetSubtype="1" accel="50000" decel="50000" fill="hold" grpId="6" nodeType="withEffect">
                                  <p:stCondLst>
                                    <p:cond delay="2500"/>
                                  </p:stCondLst>
                                  <p:iterate>
                                    <p:tmAbs val="0"/>
                                  </p:iterate>
                                  <p:childTnLst>
                                    <p:set>
                                      <p:cBhvr>
                                        <p:cTn id="26" fill="hold"/>
                                        <p:tgtEl>
                                          <p:spTgt spid="2606"/>
                                        </p:tgtEl>
                                        <p:attrNameLst>
                                          <p:attrName>style.visibility</p:attrName>
                                        </p:attrNameLst>
                                      </p:cBhvr>
                                      <p:to>
                                        <p:strVal val="visible"/>
                                      </p:to>
                                    </p:set>
                                    <p:anim calcmode="lin" valueType="num">
                                      <p:cBhvr>
                                        <p:cTn id="27" dur="1000" fill="hold"/>
                                        <p:tgtEl>
                                          <p:spTgt spid="2606"/>
                                        </p:tgtEl>
                                        <p:attrNameLst>
                                          <p:attrName>ppt_x</p:attrName>
                                        </p:attrNameLst>
                                      </p:cBhvr>
                                      <p:tavLst>
                                        <p:tav tm="0">
                                          <p:val>
                                            <p:strVal val="#ppt_x"/>
                                          </p:val>
                                        </p:tav>
                                        <p:tav tm="100000">
                                          <p:val>
                                            <p:strVal val="#ppt_x"/>
                                          </p:val>
                                        </p:tav>
                                      </p:tavLst>
                                    </p:anim>
                                    <p:anim calcmode="lin" valueType="num">
                                      <p:cBhvr>
                                        <p:cTn id="28" dur="1000" fill="hold"/>
                                        <p:tgtEl>
                                          <p:spTgt spid="26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3" grpId="1" animBg="1" advAuto="0"/>
      <p:bldP spid="2595" grpId="2" animBg="1" advAuto="0"/>
      <p:bldP spid="2597" grpId="3" animBg="1" advAuto="0"/>
      <p:bldP spid="2600" grpId="4" animBg="1" advAuto="0"/>
      <p:bldP spid="2603" grpId="5" animBg="1" advAuto="0"/>
      <p:bldP spid="2606" grpId="6"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8" name="JPEG image 10.jpeg"/>
          <p:cNvPicPr>
            <a:picLocks noChangeAspect="1"/>
          </p:cNvPicPr>
          <p:nvPr/>
        </p:nvPicPr>
        <p:blipFill>
          <a:blip r:embed="rId2">
            <a:extLst>
              <a:ext uri="{28A0092B-C50C-407E-A947-70E740481C1C}">
                <a14:useLocalDpi xmlns:a14="http://schemas.microsoft.com/office/drawing/2010/main" val="0"/>
              </a:ext>
            </a:extLst>
          </a:blip>
          <a:srcRect t="4525" b="4525"/>
          <a:stretch/>
        </p:blipFill>
        <p:spPr>
          <a:xfrm>
            <a:off x="1270000" y="6857999"/>
            <a:ext cx="10922000" cy="5587604"/>
          </a:xfrm>
          <a:custGeom>
            <a:avLst/>
            <a:gdLst/>
            <a:ahLst/>
            <a:cxnLst>
              <a:cxn ang="0">
                <a:pos x="wd2" y="hd2"/>
              </a:cxn>
              <a:cxn ang="5400000">
                <a:pos x="wd2" y="hd2"/>
              </a:cxn>
              <a:cxn ang="10800000">
                <a:pos x="wd2" y="hd2"/>
              </a:cxn>
              <a:cxn ang="16200000">
                <a:pos x="wd2" y="hd2"/>
              </a:cxn>
            </a:cxnLst>
            <a:rect l="0" t="0" r="r" b="b"/>
            <a:pathLst>
              <a:path w="21600" h="21600" extrusionOk="0">
                <a:moveTo>
                  <a:pt x="1930" y="0"/>
                </a:moveTo>
                <a:cubicBezTo>
                  <a:pt x="1364" y="0"/>
                  <a:pt x="1024" y="1"/>
                  <a:pt x="797" y="186"/>
                </a:cubicBezTo>
                <a:cubicBezTo>
                  <a:pt x="471" y="418"/>
                  <a:pt x="214" y="920"/>
                  <a:pt x="95" y="1559"/>
                </a:cubicBezTo>
                <a:cubicBezTo>
                  <a:pt x="0" y="2002"/>
                  <a:pt x="0" y="2666"/>
                  <a:pt x="0" y="3773"/>
                </a:cubicBezTo>
                <a:lnTo>
                  <a:pt x="0" y="17827"/>
                </a:lnTo>
                <a:cubicBezTo>
                  <a:pt x="0" y="18934"/>
                  <a:pt x="0" y="19598"/>
                  <a:pt x="95" y="20041"/>
                </a:cubicBezTo>
                <a:cubicBezTo>
                  <a:pt x="214" y="20680"/>
                  <a:pt x="471" y="21182"/>
                  <a:pt x="797" y="21414"/>
                </a:cubicBezTo>
                <a:cubicBezTo>
                  <a:pt x="1024" y="21599"/>
                  <a:pt x="1364" y="21600"/>
                  <a:pt x="1930" y="21600"/>
                </a:cubicBezTo>
                <a:lnTo>
                  <a:pt x="19670" y="21600"/>
                </a:lnTo>
                <a:cubicBezTo>
                  <a:pt x="20236" y="21600"/>
                  <a:pt x="20576" y="21599"/>
                  <a:pt x="20802" y="21414"/>
                </a:cubicBezTo>
                <a:cubicBezTo>
                  <a:pt x="21129" y="21182"/>
                  <a:pt x="21387" y="20680"/>
                  <a:pt x="21505" y="20041"/>
                </a:cubicBezTo>
                <a:cubicBezTo>
                  <a:pt x="21600" y="19598"/>
                  <a:pt x="21600" y="18934"/>
                  <a:pt x="21600" y="17827"/>
                </a:cubicBezTo>
                <a:lnTo>
                  <a:pt x="21600" y="3773"/>
                </a:lnTo>
                <a:cubicBezTo>
                  <a:pt x="21600" y="2666"/>
                  <a:pt x="21600" y="2002"/>
                  <a:pt x="21505" y="1559"/>
                </a:cubicBezTo>
                <a:cubicBezTo>
                  <a:pt x="21387" y="920"/>
                  <a:pt x="21129" y="418"/>
                  <a:pt x="20802" y="186"/>
                </a:cubicBezTo>
                <a:cubicBezTo>
                  <a:pt x="20576" y="1"/>
                  <a:pt x="20236" y="0"/>
                  <a:pt x="19670" y="0"/>
                </a:cubicBezTo>
                <a:lnTo>
                  <a:pt x="1930" y="0"/>
                </a:lnTo>
                <a:close/>
              </a:path>
            </a:pathLst>
          </a:custGeom>
          <a:ln w="12700">
            <a:miter lim="400000"/>
          </a:ln>
        </p:spPr>
      </p:pic>
      <p:pic>
        <p:nvPicPr>
          <p:cNvPr id="2609" name="JPEG image 7.jpeg"/>
          <p:cNvPicPr>
            <a:picLocks noChangeAspect="1"/>
          </p:cNvPicPr>
          <p:nvPr/>
        </p:nvPicPr>
        <p:blipFill>
          <a:blip r:embed="rId2">
            <a:extLst>
              <a:ext uri="{28A0092B-C50C-407E-A947-70E740481C1C}">
                <a14:useLocalDpi xmlns:a14="http://schemas.microsoft.com/office/drawing/2010/main" val="0"/>
              </a:ext>
            </a:extLst>
          </a:blip>
          <a:srcRect t="4525" b="4525"/>
          <a:stretch/>
        </p:blipFill>
        <p:spPr>
          <a:xfrm>
            <a:off x="12192000" y="1270535"/>
            <a:ext cx="10922000" cy="5587604"/>
          </a:xfrm>
          <a:custGeom>
            <a:avLst/>
            <a:gdLst/>
            <a:ahLst/>
            <a:cxnLst>
              <a:cxn ang="0">
                <a:pos x="wd2" y="hd2"/>
              </a:cxn>
              <a:cxn ang="5400000">
                <a:pos x="wd2" y="hd2"/>
              </a:cxn>
              <a:cxn ang="10800000">
                <a:pos x="wd2" y="hd2"/>
              </a:cxn>
              <a:cxn ang="16200000">
                <a:pos x="wd2" y="hd2"/>
              </a:cxn>
            </a:cxnLst>
            <a:rect l="0" t="0" r="r" b="b"/>
            <a:pathLst>
              <a:path w="21600" h="21600" extrusionOk="0">
                <a:moveTo>
                  <a:pt x="1930" y="0"/>
                </a:moveTo>
                <a:cubicBezTo>
                  <a:pt x="1364" y="0"/>
                  <a:pt x="1024" y="1"/>
                  <a:pt x="797" y="186"/>
                </a:cubicBezTo>
                <a:cubicBezTo>
                  <a:pt x="471" y="418"/>
                  <a:pt x="214" y="920"/>
                  <a:pt x="95" y="1559"/>
                </a:cubicBezTo>
                <a:cubicBezTo>
                  <a:pt x="0" y="2002"/>
                  <a:pt x="0" y="2666"/>
                  <a:pt x="0" y="3773"/>
                </a:cubicBezTo>
                <a:lnTo>
                  <a:pt x="0" y="17827"/>
                </a:lnTo>
                <a:cubicBezTo>
                  <a:pt x="0" y="18934"/>
                  <a:pt x="0" y="19598"/>
                  <a:pt x="95" y="20041"/>
                </a:cubicBezTo>
                <a:cubicBezTo>
                  <a:pt x="214" y="20680"/>
                  <a:pt x="471" y="21182"/>
                  <a:pt x="797" y="21414"/>
                </a:cubicBezTo>
                <a:cubicBezTo>
                  <a:pt x="1024" y="21599"/>
                  <a:pt x="1364" y="21600"/>
                  <a:pt x="1930" y="21600"/>
                </a:cubicBezTo>
                <a:lnTo>
                  <a:pt x="19670" y="21600"/>
                </a:lnTo>
                <a:cubicBezTo>
                  <a:pt x="20236" y="21600"/>
                  <a:pt x="20576" y="21599"/>
                  <a:pt x="20802" y="21414"/>
                </a:cubicBezTo>
                <a:cubicBezTo>
                  <a:pt x="21129" y="21182"/>
                  <a:pt x="21387" y="20680"/>
                  <a:pt x="21505" y="20041"/>
                </a:cubicBezTo>
                <a:cubicBezTo>
                  <a:pt x="21600" y="19598"/>
                  <a:pt x="21600" y="18934"/>
                  <a:pt x="21600" y="17827"/>
                </a:cubicBezTo>
                <a:lnTo>
                  <a:pt x="21600" y="3773"/>
                </a:lnTo>
                <a:cubicBezTo>
                  <a:pt x="21600" y="2666"/>
                  <a:pt x="21600" y="2002"/>
                  <a:pt x="21505" y="1559"/>
                </a:cubicBezTo>
                <a:cubicBezTo>
                  <a:pt x="21387" y="920"/>
                  <a:pt x="21129" y="418"/>
                  <a:pt x="20802" y="186"/>
                </a:cubicBezTo>
                <a:cubicBezTo>
                  <a:pt x="20576" y="1"/>
                  <a:pt x="20236" y="0"/>
                  <a:pt x="19670" y="0"/>
                </a:cubicBezTo>
                <a:lnTo>
                  <a:pt x="1930" y="0"/>
                </a:lnTo>
                <a:close/>
              </a:path>
            </a:pathLst>
          </a:custGeom>
          <a:ln w="12700">
            <a:miter lim="400000"/>
          </a:ln>
        </p:spPr>
      </p:pic>
      <p:sp>
        <p:nvSpPr>
          <p:cNvPr id="2610" name="Rounded Rectangle"/>
          <p:cNvSpPr/>
          <p:nvPr/>
        </p:nvSpPr>
        <p:spPr>
          <a:xfrm>
            <a:off x="7407299" y="4661221"/>
            <a:ext cx="9569402" cy="4393558"/>
          </a:xfrm>
          <a:prstGeom prst="roundRect">
            <a:avLst>
              <a:gd name="adj" fmla="val 14530"/>
            </a:avLst>
          </a:prstGeom>
          <a:solidFill>
            <a:schemeClr val="accent1">
              <a:alpha val="90000"/>
            </a:schemeClr>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dirty="0"/>
          </a:p>
        </p:txBody>
      </p:sp>
      <p:grpSp>
        <p:nvGrpSpPr>
          <p:cNvPr id="2613" name="Group"/>
          <p:cNvGrpSpPr/>
          <p:nvPr/>
        </p:nvGrpSpPr>
        <p:grpSpPr>
          <a:xfrm>
            <a:off x="18923000" y="7882052"/>
            <a:ext cx="4191000" cy="2634899"/>
            <a:chOff x="0" y="0"/>
            <a:chExt cx="4191000" cy="2634897"/>
          </a:xfrm>
        </p:grpSpPr>
        <p:sp>
          <p:nvSpPr>
            <p:cNvPr id="2611" name="Insert title here"/>
            <p:cNvSpPr txBox="1"/>
            <p:nvPr/>
          </p:nvSpPr>
          <p:spPr>
            <a:xfrm>
              <a:off x="0" y="0"/>
              <a:ext cx="4191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dirty="0"/>
                <a:t>Insert title here</a:t>
              </a:r>
            </a:p>
          </p:txBody>
        </p:sp>
        <p:sp>
          <p:nvSpPr>
            <p:cNvPr id="2612" name="Lorem ipsum dolor sit elit, consect loreretur adipiscing nisi aute. ipsum sit elit, Lorem ipsum dolor sit elit, Lorem ipsum dolor sit, Lorem ipsum dolor sit elit, consect"/>
            <p:cNvSpPr txBox="1"/>
            <p:nvPr/>
          </p:nvSpPr>
          <p:spPr>
            <a:xfrm>
              <a:off x="0" y="666397"/>
              <a:ext cx="4191000"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dirty="0"/>
                <a:t>Lorem ipsum dolor sit </a:t>
              </a:r>
              <a:r>
                <a:rPr dirty="0" err="1"/>
                <a:t>elit</a:t>
              </a:r>
              <a:r>
                <a:rPr dirty="0"/>
                <a:t>, </a:t>
              </a:r>
              <a:r>
                <a:rPr dirty="0" err="1"/>
                <a:t>consect</a:t>
              </a:r>
              <a:r>
                <a:rPr dirty="0"/>
                <a:t> </a:t>
              </a:r>
              <a:r>
                <a:rPr dirty="0" err="1"/>
                <a:t>loreretur</a:t>
              </a:r>
              <a:r>
                <a:rPr dirty="0"/>
                <a:t> </a:t>
              </a:r>
              <a:r>
                <a:rPr dirty="0" err="1"/>
                <a:t>adipiscing</a:t>
              </a:r>
              <a:r>
                <a:rPr dirty="0"/>
                <a:t> nisi </a:t>
              </a:r>
              <a:r>
                <a:rPr dirty="0" err="1"/>
                <a:t>aute</a:t>
              </a:r>
              <a:r>
                <a:rPr dirty="0"/>
                <a:t>. ipsum sit </a:t>
              </a:r>
              <a:r>
                <a:rPr dirty="0" err="1"/>
                <a:t>elit</a:t>
              </a:r>
              <a:r>
                <a:rPr dirty="0"/>
                <a:t>, Lorem ipsum dolor sit </a:t>
              </a:r>
              <a:r>
                <a:rPr dirty="0" err="1"/>
                <a:t>elit</a:t>
              </a:r>
              <a:r>
                <a:rPr dirty="0"/>
                <a:t>, Lorem ipsum dolor sit, Lorem ipsum dolor sit </a:t>
              </a:r>
              <a:r>
                <a:rPr dirty="0" err="1"/>
                <a:t>elit</a:t>
              </a:r>
              <a:r>
                <a:rPr dirty="0"/>
                <a:t>, </a:t>
              </a:r>
              <a:r>
                <a:rPr dirty="0" err="1"/>
                <a:t>consect</a:t>
              </a:r>
              <a:endParaRPr dirty="0"/>
            </a:p>
          </p:txBody>
        </p:sp>
      </p:grpSp>
      <p:grpSp>
        <p:nvGrpSpPr>
          <p:cNvPr id="2616" name="Group"/>
          <p:cNvGrpSpPr/>
          <p:nvPr/>
        </p:nvGrpSpPr>
        <p:grpSpPr>
          <a:xfrm>
            <a:off x="1270000" y="3214169"/>
            <a:ext cx="4191000" cy="2634898"/>
            <a:chOff x="0" y="0"/>
            <a:chExt cx="4191000" cy="2634897"/>
          </a:xfrm>
        </p:grpSpPr>
        <p:sp>
          <p:nvSpPr>
            <p:cNvPr id="2614" name="Insert title here"/>
            <p:cNvSpPr txBox="1"/>
            <p:nvPr/>
          </p:nvSpPr>
          <p:spPr>
            <a:xfrm>
              <a:off x="0" y="0"/>
              <a:ext cx="41910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Insert title here</a:t>
              </a:r>
            </a:p>
          </p:txBody>
        </p:sp>
        <p:sp>
          <p:nvSpPr>
            <p:cNvPr id="2615" name="Lorem ipsum dolor sit elit, consect loreretur adipiscing nisi aute. ipsum sit elit, Lorem ipsum dolor sit elit, Lorem ipsum dolor sit, Lorem ipsum dolor sit elit, consect"/>
            <p:cNvSpPr txBox="1"/>
            <p:nvPr/>
          </p:nvSpPr>
          <p:spPr>
            <a:xfrm>
              <a:off x="0" y="666397"/>
              <a:ext cx="4191000" cy="1968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 Lorem ipsum dolor sit, Lorem ipsum dolor sit elit, consect</a:t>
              </a:r>
            </a:p>
          </p:txBody>
        </p:sp>
      </p:grpSp>
      <p:sp>
        <p:nvSpPr>
          <p:cNvPr id="2617" name="Double image showcase"/>
          <p:cNvSpPr txBox="1"/>
          <p:nvPr/>
        </p:nvSpPr>
        <p:spPr>
          <a:xfrm>
            <a:off x="10374169" y="5421312"/>
            <a:ext cx="5600960"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6500" spc="0">
                <a:solidFill>
                  <a:srgbClr val="FFFFFF"/>
                </a:solidFill>
                <a:latin typeface="+mn-lt"/>
                <a:ea typeface="+mn-ea"/>
                <a:cs typeface="+mn-cs"/>
                <a:sym typeface="Montserrat Bold"/>
              </a:defRPr>
            </a:lvl1pPr>
          </a:lstStyle>
          <a:p>
            <a:r>
              <a:t>Double image showcase</a:t>
            </a:r>
          </a:p>
        </p:txBody>
      </p:sp>
      <p:sp>
        <p:nvSpPr>
          <p:cNvPr id="2618" name="Shape"/>
          <p:cNvSpPr/>
          <p:nvPr/>
        </p:nvSpPr>
        <p:spPr>
          <a:xfrm>
            <a:off x="8543889" y="5383847"/>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2609"/>
                                        </p:tgtEl>
                                        <p:attrNameLst>
                                          <p:attrName>style.visibility</p:attrName>
                                        </p:attrNameLst>
                                      </p:cBhvr>
                                      <p:to>
                                        <p:strVal val="visible"/>
                                      </p:to>
                                    </p:set>
                                    <p:anim calcmode="lin" valueType="num">
                                      <p:cBhvr>
                                        <p:cTn id="7" dur="1000" fill="hold"/>
                                        <p:tgtEl>
                                          <p:spTgt spid="2609"/>
                                        </p:tgtEl>
                                        <p:attrNameLst>
                                          <p:attrName>ppt_x</p:attrName>
                                        </p:attrNameLst>
                                      </p:cBhvr>
                                      <p:tavLst>
                                        <p:tav tm="0">
                                          <p:val>
                                            <p:strVal val="#ppt_x"/>
                                          </p:val>
                                        </p:tav>
                                        <p:tav tm="100000">
                                          <p:val>
                                            <p:strVal val="#ppt_x"/>
                                          </p:val>
                                        </p:tav>
                                      </p:tavLst>
                                    </p:anim>
                                    <p:anim calcmode="lin" valueType="num">
                                      <p:cBhvr>
                                        <p:cTn id="8" dur="1000" fill="hold"/>
                                        <p:tgtEl>
                                          <p:spTgt spid="2609"/>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608"/>
                                        </p:tgtEl>
                                        <p:attrNameLst>
                                          <p:attrName>style.visibility</p:attrName>
                                        </p:attrNameLst>
                                      </p:cBhvr>
                                      <p:to>
                                        <p:strVal val="visible"/>
                                      </p:to>
                                    </p:set>
                                    <p:anim calcmode="lin" valueType="num">
                                      <p:cBhvr>
                                        <p:cTn id="11" dur="1000" fill="hold"/>
                                        <p:tgtEl>
                                          <p:spTgt spid="2608"/>
                                        </p:tgtEl>
                                        <p:attrNameLst>
                                          <p:attrName>ppt_x</p:attrName>
                                        </p:attrNameLst>
                                      </p:cBhvr>
                                      <p:tavLst>
                                        <p:tav tm="0">
                                          <p:val>
                                            <p:strVal val="#ppt_x"/>
                                          </p:val>
                                        </p:tav>
                                        <p:tav tm="100000">
                                          <p:val>
                                            <p:strVal val="#ppt_x"/>
                                          </p:val>
                                        </p:tav>
                                      </p:tavLst>
                                    </p:anim>
                                    <p:anim calcmode="lin" valueType="num">
                                      <p:cBhvr>
                                        <p:cTn id="12" dur="1000" fill="hold"/>
                                        <p:tgtEl>
                                          <p:spTgt spid="2608"/>
                                        </p:tgtEl>
                                        <p:attrNameLst>
                                          <p:attrName>ppt_y</p:attrName>
                                        </p:attrNameLst>
                                      </p:cBhvr>
                                      <p:tavLst>
                                        <p:tav tm="0">
                                          <p:val>
                                            <p:strVal val="1+#ppt_h/2"/>
                                          </p:val>
                                        </p:tav>
                                        <p:tav tm="100000">
                                          <p:val>
                                            <p:strVal val="#ppt_y"/>
                                          </p:val>
                                        </p:tav>
                                      </p:tavLst>
                                    </p:anim>
                                  </p:childTnLst>
                                </p:cTn>
                              </p:par>
                              <p:par>
                                <p:cTn id="13" presetID="2" presetClass="entr" presetSubtype="2" accel="50000" decel="50000" fill="hold" grpId="3" nodeType="withEffect">
                                  <p:stCondLst>
                                    <p:cond delay="1000"/>
                                  </p:stCondLst>
                                  <p:iterate>
                                    <p:tmAbs val="0"/>
                                  </p:iterate>
                                  <p:childTnLst>
                                    <p:set>
                                      <p:cBhvr>
                                        <p:cTn id="14" fill="hold"/>
                                        <p:tgtEl>
                                          <p:spTgt spid="2610"/>
                                        </p:tgtEl>
                                        <p:attrNameLst>
                                          <p:attrName>style.visibility</p:attrName>
                                        </p:attrNameLst>
                                      </p:cBhvr>
                                      <p:to>
                                        <p:strVal val="visible"/>
                                      </p:to>
                                    </p:set>
                                    <p:anim calcmode="lin" valueType="num">
                                      <p:cBhvr>
                                        <p:cTn id="15" dur="1000" fill="hold"/>
                                        <p:tgtEl>
                                          <p:spTgt spid="2610"/>
                                        </p:tgtEl>
                                        <p:attrNameLst>
                                          <p:attrName>ppt_x</p:attrName>
                                        </p:attrNameLst>
                                      </p:cBhvr>
                                      <p:tavLst>
                                        <p:tav tm="0">
                                          <p:val>
                                            <p:strVal val="1+#ppt_w/2"/>
                                          </p:val>
                                        </p:tav>
                                        <p:tav tm="100000">
                                          <p:val>
                                            <p:strVal val="#ppt_x"/>
                                          </p:val>
                                        </p:tav>
                                      </p:tavLst>
                                    </p:anim>
                                    <p:anim calcmode="lin" valueType="num">
                                      <p:cBhvr>
                                        <p:cTn id="16" dur="1000" fill="hold"/>
                                        <p:tgtEl>
                                          <p:spTgt spid="2610"/>
                                        </p:tgtEl>
                                        <p:attrNameLst>
                                          <p:attrName>ppt_y</p:attrName>
                                        </p:attrNameLst>
                                      </p:cBhvr>
                                      <p:tavLst>
                                        <p:tav tm="0">
                                          <p:val>
                                            <p:strVal val="#ppt_y"/>
                                          </p:val>
                                        </p:tav>
                                        <p:tav tm="100000">
                                          <p:val>
                                            <p:strVal val="#ppt_y"/>
                                          </p:val>
                                        </p:tav>
                                      </p:tavLst>
                                    </p:anim>
                                  </p:childTnLst>
                                </p:cTn>
                              </p:par>
                              <p:par>
                                <p:cTn id="17" presetID="2" presetClass="entr" presetSubtype="1" accel="50000" decel="50000" fill="hold" grpId="4" nodeType="withEffect">
                                  <p:stCondLst>
                                    <p:cond delay="1500"/>
                                  </p:stCondLst>
                                  <p:iterate>
                                    <p:tmAbs val="0"/>
                                  </p:iterate>
                                  <p:childTnLst>
                                    <p:set>
                                      <p:cBhvr>
                                        <p:cTn id="18" fill="hold"/>
                                        <p:tgtEl>
                                          <p:spTgt spid="2616"/>
                                        </p:tgtEl>
                                        <p:attrNameLst>
                                          <p:attrName>style.visibility</p:attrName>
                                        </p:attrNameLst>
                                      </p:cBhvr>
                                      <p:to>
                                        <p:strVal val="visible"/>
                                      </p:to>
                                    </p:set>
                                    <p:anim calcmode="lin" valueType="num">
                                      <p:cBhvr>
                                        <p:cTn id="19" dur="1000" fill="hold"/>
                                        <p:tgtEl>
                                          <p:spTgt spid="2616"/>
                                        </p:tgtEl>
                                        <p:attrNameLst>
                                          <p:attrName>ppt_x</p:attrName>
                                        </p:attrNameLst>
                                      </p:cBhvr>
                                      <p:tavLst>
                                        <p:tav tm="0">
                                          <p:val>
                                            <p:strVal val="#ppt_x"/>
                                          </p:val>
                                        </p:tav>
                                        <p:tav tm="100000">
                                          <p:val>
                                            <p:strVal val="#ppt_x"/>
                                          </p:val>
                                        </p:tav>
                                      </p:tavLst>
                                    </p:anim>
                                    <p:anim calcmode="lin" valueType="num">
                                      <p:cBhvr>
                                        <p:cTn id="20" dur="1000" fill="hold"/>
                                        <p:tgtEl>
                                          <p:spTgt spid="2616"/>
                                        </p:tgtEl>
                                        <p:attrNameLst>
                                          <p:attrName>ppt_y</p:attrName>
                                        </p:attrNameLst>
                                      </p:cBhvr>
                                      <p:tavLst>
                                        <p:tav tm="0">
                                          <p:val>
                                            <p:strVal val="0-#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613"/>
                                        </p:tgtEl>
                                        <p:attrNameLst>
                                          <p:attrName>style.visibility</p:attrName>
                                        </p:attrNameLst>
                                      </p:cBhvr>
                                      <p:to>
                                        <p:strVal val="visible"/>
                                      </p:to>
                                    </p:set>
                                    <p:anim calcmode="lin" valueType="num">
                                      <p:cBhvr>
                                        <p:cTn id="23" dur="1000" fill="hold"/>
                                        <p:tgtEl>
                                          <p:spTgt spid="2613"/>
                                        </p:tgtEl>
                                        <p:attrNameLst>
                                          <p:attrName>ppt_x</p:attrName>
                                        </p:attrNameLst>
                                      </p:cBhvr>
                                      <p:tavLst>
                                        <p:tav tm="0">
                                          <p:val>
                                            <p:strVal val="#ppt_x"/>
                                          </p:val>
                                        </p:tav>
                                        <p:tav tm="100000">
                                          <p:val>
                                            <p:strVal val="#ppt_x"/>
                                          </p:val>
                                        </p:tav>
                                      </p:tavLst>
                                    </p:anim>
                                    <p:anim calcmode="lin" valueType="num">
                                      <p:cBhvr>
                                        <p:cTn id="24" dur="1000" fill="hold"/>
                                        <p:tgtEl>
                                          <p:spTgt spid="2613"/>
                                        </p:tgtEl>
                                        <p:attrNameLst>
                                          <p:attrName>ppt_y</p:attrName>
                                        </p:attrNameLst>
                                      </p:cBhvr>
                                      <p:tavLst>
                                        <p:tav tm="0">
                                          <p:val>
                                            <p:strVal val="1+#ppt_h/2"/>
                                          </p:val>
                                        </p:tav>
                                        <p:tav tm="100000">
                                          <p:val>
                                            <p:strVal val="#ppt_y"/>
                                          </p:val>
                                        </p:tav>
                                      </p:tavLst>
                                    </p:anim>
                                  </p:childTnLst>
                                </p:cTn>
                              </p:par>
                              <p:par>
                                <p:cTn id="25" presetID="2" presetClass="entr" presetSubtype="8" accel="50000" decel="50000" fill="hold" grpId="6" nodeType="withEffect">
                                  <p:stCondLst>
                                    <p:cond delay="2500"/>
                                  </p:stCondLst>
                                  <p:iterate>
                                    <p:tmAbs val="0"/>
                                  </p:iterate>
                                  <p:childTnLst>
                                    <p:set>
                                      <p:cBhvr>
                                        <p:cTn id="26" fill="hold"/>
                                        <p:tgtEl>
                                          <p:spTgt spid="2618"/>
                                        </p:tgtEl>
                                        <p:attrNameLst>
                                          <p:attrName>style.visibility</p:attrName>
                                        </p:attrNameLst>
                                      </p:cBhvr>
                                      <p:to>
                                        <p:strVal val="visible"/>
                                      </p:to>
                                    </p:set>
                                    <p:anim calcmode="lin" valueType="num">
                                      <p:cBhvr>
                                        <p:cTn id="27" dur="1000" fill="hold"/>
                                        <p:tgtEl>
                                          <p:spTgt spid="2618"/>
                                        </p:tgtEl>
                                        <p:attrNameLst>
                                          <p:attrName>ppt_x</p:attrName>
                                        </p:attrNameLst>
                                      </p:cBhvr>
                                      <p:tavLst>
                                        <p:tav tm="0">
                                          <p:val>
                                            <p:strVal val="0-#ppt_w/2"/>
                                          </p:val>
                                        </p:tav>
                                        <p:tav tm="100000">
                                          <p:val>
                                            <p:strVal val="#ppt_x"/>
                                          </p:val>
                                        </p:tav>
                                      </p:tavLst>
                                    </p:anim>
                                    <p:anim calcmode="lin" valueType="num">
                                      <p:cBhvr>
                                        <p:cTn id="28" dur="1000" fill="hold"/>
                                        <p:tgtEl>
                                          <p:spTgt spid="26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8" grpId="2" animBg="1" advAuto="0"/>
      <p:bldP spid="2609" grpId="1" animBg="1" advAuto="0"/>
      <p:bldP spid="2610" grpId="3" animBg="1" advAuto="0"/>
      <p:bldP spid="2613" grpId="5" animBg="1" advAuto="0"/>
      <p:bldP spid="2616" grpId="4" animBg="1" advAuto="0"/>
      <p:bldP spid="2618" grpId="6"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0" name="Finnish-Design-Shop-new-247-collection.-Styling-and-photography-Riikka-Kantikoski.jpg"/>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24384000" cy="13715982"/>
          </a:xfrm>
          <a:prstGeom prst="rect">
            <a:avLst/>
          </a:prstGeom>
          <a:ln w="12700">
            <a:miter lim="400000"/>
          </a:ln>
        </p:spPr>
      </p:pic>
      <p:grpSp>
        <p:nvGrpSpPr>
          <p:cNvPr id="2623" name="Group"/>
          <p:cNvGrpSpPr/>
          <p:nvPr/>
        </p:nvGrpSpPr>
        <p:grpSpPr>
          <a:xfrm>
            <a:off x="6731000" y="5968999"/>
            <a:ext cx="5461001" cy="889001"/>
            <a:chOff x="0" y="0"/>
            <a:chExt cx="5461000" cy="889000"/>
          </a:xfrm>
        </p:grpSpPr>
        <p:sp>
          <p:nvSpPr>
            <p:cNvPr id="2621"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22" name="Second tab"/>
            <p:cNvSpPr txBox="1"/>
            <p:nvPr/>
          </p:nvSpPr>
          <p:spPr>
            <a:xfrm>
              <a:off x="347162"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D5D5D5"/>
                  </a:solidFill>
                  <a:latin typeface="+mn-lt"/>
                  <a:ea typeface="+mn-ea"/>
                  <a:cs typeface="+mn-cs"/>
                  <a:sym typeface="Montserrat Bold"/>
                </a:defRPr>
              </a:lvl1pPr>
            </a:lstStyle>
            <a:p>
              <a:r>
                <a:t>Second tab</a:t>
              </a:r>
            </a:p>
          </p:txBody>
        </p:sp>
      </p:grpSp>
      <p:grpSp>
        <p:nvGrpSpPr>
          <p:cNvPr id="2626" name="Group"/>
          <p:cNvGrpSpPr/>
          <p:nvPr/>
        </p:nvGrpSpPr>
        <p:grpSpPr>
          <a:xfrm>
            <a:off x="12192000" y="5968999"/>
            <a:ext cx="5461001" cy="889001"/>
            <a:chOff x="0" y="0"/>
            <a:chExt cx="5461000" cy="889000"/>
          </a:xfrm>
        </p:grpSpPr>
        <p:sp>
          <p:nvSpPr>
            <p:cNvPr id="2624"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25" name="Third tab"/>
            <p:cNvSpPr txBox="1"/>
            <p:nvPr/>
          </p:nvSpPr>
          <p:spPr>
            <a:xfrm>
              <a:off x="347162"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D5D5D5"/>
                  </a:solidFill>
                  <a:latin typeface="+mn-lt"/>
                  <a:ea typeface="+mn-ea"/>
                  <a:cs typeface="+mn-cs"/>
                  <a:sym typeface="Montserrat Bold"/>
                </a:defRPr>
              </a:lvl1pPr>
            </a:lstStyle>
            <a:p>
              <a:r>
                <a:t>Third tab</a:t>
              </a:r>
            </a:p>
          </p:txBody>
        </p:sp>
      </p:grpSp>
      <p:grpSp>
        <p:nvGrpSpPr>
          <p:cNvPr id="2629" name="Group"/>
          <p:cNvGrpSpPr/>
          <p:nvPr/>
        </p:nvGrpSpPr>
        <p:grpSpPr>
          <a:xfrm>
            <a:off x="17653000" y="5968999"/>
            <a:ext cx="5461001" cy="889001"/>
            <a:chOff x="0" y="0"/>
            <a:chExt cx="5461000" cy="889000"/>
          </a:xfrm>
        </p:grpSpPr>
        <p:sp>
          <p:nvSpPr>
            <p:cNvPr id="2627" name="Shape"/>
            <p:cNvSpPr/>
            <p:nvPr/>
          </p:nvSpPr>
          <p:spPr>
            <a:xfrm>
              <a:off x="-1" y="-1"/>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28" name="Fourth tab"/>
            <p:cNvSpPr txBox="1"/>
            <p:nvPr/>
          </p:nvSpPr>
          <p:spPr>
            <a:xfrm>
              <a:off x="347163" y="2032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solidFill>
                    <a:srgbClr val="D5D5D5"/>
                  </a:solidFill>
                  <a:latin typeface="+mn-lt"/>
                  <a:ea typeface="+mn-ea"/>
                  <a:cs typeface="+mn-cs"/>
                  <a:sym typeface="Montserrat Bold"/>
                </a:defRPr>
              </a:lvl1pPr>
            </a:lstStyle>
            <a:p>
              <a:r>
                <a:t>Fourth tab</a:t>
              </a:r>
            </a:p>
          </p:txBody>
        </p:sp>
      </p:grpSp>
      <p:grpSp>
        <p:nvGrpSpPr>
          <p:cNvPr id="2633" name="Group"/>
          <p:cNvGrpSpPr/>
          <p:nvPr/>
        </p:nvGrpSpPr>
        <p:grpSpPr>
          <a:xfrm>
            <a:off x="0" y="5842000"/>
            <a:ext cx="24384001" cy="7874000"/>
            <a:chOff x="0" y="0"/>
            <a:chExt cx="24384000" cy="7874000"/>
          </a:xfrm>
        </p:grpSpPr>
        <p:sp>
          <p:nvSpPr>
            <p:cNvPr id="2630" name="Rectangle"/>
            <p:cNvSpPr/>
            <p:nvPr/>
          </p:nvSpPr>
          <p:spPr>
            <a:xfrm>
              <a:off x="0" y="1016000"/>
              <a:ext cx="24384000" cy="6858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31" name="Shape"/>
            <p:cNvSpPr/>
            <p:nvPr/>
          </p:nvSpPr>
          <p:spPr>
            <a:xfrm>
              <a:off x="1270000" y="-1"/>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32" name="First tab"/>
            <p:cNvSpPr txBox="1"/>
            <p:nvPr/>
          </p:nvSpPr>
          <p:spPr>
            <a:xfrm>
              <a:off x="1617162" y="266700"/>
              <a:ext cx="4766675"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2500" cap="all" spc="125">
                  <a:latin typeface="+mn-lt"/>
                  <a:ea typeface="+mn-ea"/>
                  <a:cs typeface="+mn-cs"/>
                  <a:sym typeface="Montserrat Bold"/>
                </a:defRPr>
              </a:lvl1pPr>
            </a:lstStyle>
            <a:p>
              <a:r>
                <a:t>First tab</a:t>
              </a:r>
            </a:p>
          </p:txBody>
        </p:sp>
      </p:grpSp>
      <p:grpSp>
        <p:nvGrpSpPr>
          <p:cNvPr id="2636" name="Group"/>
          <p:cNvGrpSpPr/>
          <p:nvPr/>
        </p:nvGrpSpPr>
        <p:grpSpPr>
          <a:xfrm>
            <a:off x="2357987" y="8022251"/>
            <a:ext cx="6400933" cy="4032643"/>
            <a:chOff x="0" y="0"/>
            <a:chExt cx="6400932" cy="4032642"/>
          </a:xfrm>
        </p:grpSpPr>
        <p:sp>
          <p:nvSpPr>
            <p:cNvPr id="2634" name="First…"/>
            <p:cNvSpPr txBox="1"/>
            <p:nvPr/>
          </p:nvSpPr>
          <p:spPr>
            <a:xfrm>
              <a:off x="0" y="0"/>
              <a:ext cx="6400933" cy="2910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lnSpc>
                  <a:spcPct val="90000"/>
                </a:lnSpc>
                <a:defRPr sz="6500" spc="0">
                  <a:latin typeface="+mn-lt"/>
                  <a:ea typeface="+mn-ea"/>
                  <a:cs typeface="+mn-cs"/>
                  <a:sym typeface="Montserrat Bold"/>
                </a:defRPr>
              </a:pPr>
              <a:r>
                <a:t>First</a:t>
              </a:r>
            </a:p>
            <a:p>
              <a:pPr>
                <a:lnSpc>
                  <a:spcPct val="90000"/>
                </a:lnSpc>
                <a:defRPr sz="6500" spc="0">
                  <a:latin typeface="+mn-lt"/>
                  <a:ea typeface="+mn-ea"/>
                  <a:cs typeface="+mn-cs"/>
                  <a:sym typeface="Montserrat Bold"/>
                </a:defRPr>
              </a:pPr>
              <a:r>
                <a:t>portfolio with the first tabs</a:t>
              </a:r>
            </a:p>
          </p:txBody>
        </p:sp>
        <p:sp>
          <p:nvSpPr>
            <p:cNvPr id="2635" name="Lorem ipsum dolor sit elit, consect loreretur adipiscing nisi aute. ipsum sit elit, Lorem ipsum dolor sit"/>
            <p:cNvSpPr txBox="1"/>
            <p:nvPr/>
          </p:nvSpPr>
          <p:spPr>
            <a:xfrm>
              <a:off x="0" y="3264292"/>
              <a:ext cx="6400933"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a:t>
              </a:r>
            </a:p>
          </p:txBody>
        </p:sp>
      </p:grpSp>
      <p:grpSp>
        <p:nvGrpSpPr>
          <p:cNvPr id="2639" name="Group"/>
          <p:cNvGrpSpPr/>
          <p:nvPr/>
        </p:nvGrpSpPr>
        <p:grpSpPr>
          <a:xfrm>
            <a:off x="10940737" y="8022251"/>
            <a:ext cx="11231203" cy="3968751"/>
            <a:chOff x="0" y="0"/>
            <a:chExt cx="11231201" cy="3968750"/>
          </a:xfrm>
        </p:grpSpPr>
        <p:sp>
          <p:nvSpPr>
            <p:cNvPr id="2637" name="Lorem ipsum dolor sit elit, consect loreretur adipiscing nisi aute. ipsum sit elit, Lorem sit elit, Lorem ipsum dolor sit, Lorem ipsum dolor sit elit, consect Lorem ipsum dolor, consect loreretur adipiscing nisi aute. ipsum sit elit, Lorem ipsum dolor si"/>
            <p:cNvSpPr txBox="1"/>
            <p:nvPr/>
          </p:nvSpPr>
          <p:spPr>
            <a:xfrm>
              <a:off x="0" y="0"/>
              <a:ext cx="5244678" cy="39687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sit elit, Lorem ipsum dolor sit, Lorem ipsum dolor sit elit, consect Lorem ipsum dolor, consect loreretur adipiscing nisi aute. ipsum sit elit, Lorem ipsum dolor sit elit, Lorem ipsum dolor sit elit, consect Lorem ipsu elit, consect loreretur adipiscing nisi aute. ip, Lorem ipsum dolor sit elit, Lorem ipsum dolor sit, Lorem ipsum dolor sit elit, consect</a:t>
              </a:r>
            </a:p>
          </p:txBody>
        </p:sp>
        <p:sp>
          <p:nvSpPr>
            <p:cNvPr id="2638" name="Lorem ipsum dolor sit elit, consect loreretur adipiscing nisi aute. ipsum sit elit, Lorem sit elit, Lorem ipsum dolor sit, Lorem ipsum dolor sit elit, consect Lorem ipsum dolor, consect loreretur adipiscing nisi aute. ipsum sit elit, Lorem ipsum dolor si"/>
            <p:cNvSpPr txBox="1"/>
            <p:nvPr/>
          </p:nvSpPr>
          <p:spPr>
            <a:xfrm>
              <a:off x="5986523" y="0"/>
              <a:ext cx="5244679" cy="2768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sit elit, Lorem ipsum dolor sit, Lorem ipsum dolor sit elit, consect Lorem ipsum dolor, consect loreretur adipiscing nisi aute. ipsum sit elit, Lorem ipsum dolor sit elit, Lorem ipsum dolor sit elit, consect.</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2620"/>
                                        </p:tgtEl>
                                        <p:attrNameLst>
                                          <p:attrName>style.visibility</p:attrName>
                                        </p:attrNameLst>
                                      </p:cBhvr>
                                      <p:to>
                                        <p:strVal val="visible"/>
                                      </p:to>
                                    </p:set>
                                    <p:anim calcmode="lin" valueType="num">
                                      <p:cBhvr>
                                        <p:cTn id="7" dur="1000" fill="hold"/>
                                        <p:tgtEl>
                                          <p:spTgt spid="2620"/>
                                        </p:tgtEl>
                                        <p:attrNameLst>
                                          <p:attrName>ppt_x</p:attrName>
                                        </p:attrNameLst>
                                      </p:cBhvr>
                                      <p:tavLst>
                                        <p:tav tm="0">
                                          <p:val>
                                            <p:strVal val="#ppt_x"/>
                                          </p:val>
                                        </p:tav>
                                        <p:tav tm="100000">
                                          <p:val>
                                            <p:strVal val="#ppt_x"/>
                                          </p:val>
                                        </p:tav>
                                      </p:tavLst>
                                    </p:anim>
                                    <p:anim calcmode="lin" valueType="num">
                                      <p:cBhvr>
                                        <p:cTn id="8" dur="1000" fill="hold"/>
                                        <p:tgtEl>
                                          <p:spTgt spid="2620"/>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633"/>
                                        </p:tgtEl>
                                        <p:attrNameLst>
                                          <p:attrName>style.visibility</p:attrName>
                                        </p:attrNameLst>
                                      </p:cBhvr>
                                      <p:to>
                                        <p:strVal val="visible"/>
                                      </p:to>
                                    </p:set>
                                    <p:anim calcmode="lin" valueType="num">
                                      <p:cBhvr>
                                        <p:cTn id="11" dur="1000" fill="hold"/>
                                        <p:tgtEl>
                                          <p:spTgt spid="2633"/>
                                        </p:tgtEl>
                                        <p:attrNameLst>
                                          <p:attrName>ppt_x</p:attrName>
                                        </p:attrNameLst>
                                      </p:cBhvr>
                                      <p:tavLst>
                                        <p:tav tm="0">
                                          <p:val>
                                            <p:strVal val="#ppt_x"/>
                                          </p:val>
                                        </p:tav>
                                        <p:tav tm="100000">
                                          <p:val>
                                            <p:strVal val="#ppt_x"/>
                                          </p:val>
                                        </p:tav>
                                      </p:tavLst>
                                    </p:anim>
                                    <p:anim calcmode="lin" valueType="num">
                                      <p:cBhvr>
                                        <p:cTn id="12" dur="1000" fill="hold"/>
                                        <p:tgtEl>
                                          <p:spTgt spid="2633"/>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636"/>
                                        </p:tgtEl>
                                        <p:attrNameLst>
                                          <p:attrName>style.visibility</p:attrName>
                                        </p:attrNameLst>
                                      </p:cBhvr>
                                      <p:to>
                                        <p:strVal val="visible"/>
                                      </p:to>
                                    </p:set>
                                    <p:anim calcmode="lin" valueType="num">
                                      <p:cBhvr>
                                        <p:cTn id="15" dur="1000" fill="hold"/>
                                        <p:tgtEl>
                                          <p:spTgt spid="2636"/>
                                        </p:tgtEl>
                                        <p:attrNameLst>
                                          <p:attrName>ppt_x</p:attrName>
                                        </p:attrNameLst>
                                      </p:cBhvr>
                                      <p:tavLst>
                                        <p:tav tm="0">
                                          <p:val>
                                            <p:strVal val="#ppt_x"/>
                                          </p:val>
                                        </p:tav>
                                        <p:tav tm="100000">
                                          <p:val>
                                            <p:strVal val="#ppt_x"/>
                                          </p:val>
                                        </p:tav>
                                      </p:tavLst>
                                    </p:anim>
                                    <p:anim calcmode="lin" valueType="num">
                                      <p:cBhvr>
                                        <p:cTn id="16" dur="1000" fill="hold"/>
                                        <p:tgtEl>
                                          <p:spTgt spid="2636"/>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639"/>
                                        </p:tgtEl>
                                        <p:attrNameLst>
                                          <p:attrName>style.visibility</p:attrName>
                                        </p:attrNameLst>
                                      </p:cBhvr>
                                      <p:to>
                                        <p:strVal val="visible"/>
                                      </p:to>
                                    </p:set>
                                    <p:anim calcmode="lin" valueType="num">
                                      <p:cBhvr>
                                        <p:cTn id="19" dur="1000" fill="hold"/>
                                        <p:tgtEl>
                                          <p:spTgt spid="2639"/>
                                        </p:tgtEl>
                                        <p:attrNameLst>
                                          <p:attrName>ppt_x</p:attrName>
                                        </p:attrNameLst>
                                      </p:cBhvr>
                                      <p:tavLst>
                                        <p:tav tm="0">
                                          <p:val>
                                            <p:strVal val="#ppt_x"/>
                                          </p:val>
                                        </p:tav>
                                        <p:tav tm="100000">
                                          <p:val>
                                            <p:strVal val="#ppt_x"/>
                                          </p:val>
                                        </p:tav>
                                      </p:tavLst>
                                    </p:anim>
                                    <p:anim calcmode="lin" valueType="num">
                                      <p:cBhvr>
                                        <p:cTn id="20" dur="1000" fill="hold"/>
                                        <p:tgtEl>
                                          <p:spTgt spid="2639"/>
                                        </p:tgtEl>
                                        <p:attrNameLst>
                                          <p:attrName>ppt_y</p:attrName>
                                        </p:attrNameLst>
                                      </p:cBhvr>
                                      <p:tavLst>
                                        <p:tav tm="0">
                                          <p:val>
                                            <p:strVal val="1+#ppt_h/2"/>
                                          </p:val>
                                        </p:tav>
                                        <p:tav tm="100000">
                                          <p:val>
                                            <p:strVal val="#ppt_y"/>
                                          </p:val>
                                        </p:tav>
                                      </p:tavLst>
                                    </p:anim>
                                  </p:childTnLst>
                                </p:cTn>
                              </p:par>
                              <p:par>
                                <p:cTn id="21" presetID="2" presetClass="entr" presetSubtype="4" accel="50000" decel="50000" fill="hold" grpId="5" nodeType="withEffect">
                                  <p:stCondLst>
                                    <p:cond delay="2000"/>
                                  </p:stCondLst>
                                  <p:iterate>
                                    <p:tmAbs val="0"/>
                                  </p:iterate>
                                  <p:childTnLst>
                                    <p:set>
                                      <p:cBhvr>
                                        <p:cTn id="22" fill="hold"/>
                                        <p:tgtEl>
                                          <p:spTgt spid="2623"/>
                                        </p:tgtEl>
                                        <p:attrNameLst>
                                          <p:attrName>style.visibility</p:attrName>
                                        </p:attrNameLst>
                                      </p:cBhvr>
                                      <p:to>
                                        <p:strVal val="visible"/>
                                      </p:to>
                                    </p:set>
                                    <p:anim calcmode="lin" valueType="num">
                                      <p:cBhvr>
                                        <p:cTn id="23" dur="1000" fill="hold"/>
                                        <p:tgtEl>
                                          <p:spTgt spid="2623"/>
                                        </p:tgtEl>
                                        <p:attrNameLst>
                                          <p:attrName>ppt_x</p:attrName>
                                        </p:attrNameLst>
                                      </p:cBhvr>
                                      <p:tavLst>
                                        <p:tav tm="0">
                                          <p:val>
                                            <p:strVal val="#ppt_x"/>
                                          </p:val>
                                        </p:tav>
                                        <p:tav tm="100000">
                                          <p:val>
                                            <p:strVal val="#ppt_x"/>
                                          </p:val>
                                        </p:tav>
                                      </p:tavLst>
                                    </p:anim>
                                    <p:anim calcmode="lin" valueType="num">
                                      <p:cBhvr>
                                        <p:cTn id="24" dur="1000" fill="hold"/>
                                        <p:tgtEl>
                                          <p:spTgt spid="2623"/>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6" nodeType="withEffect">
                                  <p:stCondLst>
                                    <p:cond delay="2500"/>
                                  </p:stCondLst>
                                  <p:iterate>
                                    <p:tmAbs val="0"/>
                                  </p:iterate>
                                  <p:childTnLst>
                                    <p:set>
                                      <p:cBhvr>
                                        <p:cTn id="26" fill="hold"/>
                                        <p:tgtEl>
                                          <p:spTgt spid="2626"/>
                                        </p:tgtEl>
                                        <p:attrNameLst>
                                          <p:attrName>style.visibility</p:attrName>
                                        </p:attrNameLst>
                                      </p:cBhvr>
                                      <p:to>
                                        <p:strVal val="visible"/>
                                      </p:to>
                                    </p:set>
                                    <p:anim calcmode="lin" valueType="num">
                                      <p:cBhvr>
                                        <p:cTn id="27" dur="1000" fill="hold"/>
                                        <p:tgtEl>
                                          <p:spTgt spid="2626"/>
                                        </p:tgtEl>
                                        <p:attrNameLst>
                                          <p:attrName>ppt_x</p:attrName>
                                        </p:attrNameLst>
                                      </p:cBhvr>
                                      <p:tavLst>
                                        <p:tav tm="0">
                                          <p:val>
                                            <p:strVal val="#ppt_x"/>
                                          </p:val>
                                        </p:tav>
                                        <p:tav tm="100000">
                                          <p:val>
                                            <p:strVal val="#ppt_x"/>
                                          </p:val>
                                        </p:tav>
                                      </p:tavLst>
                                    </p:anim>
                                    <p:anim calcmode="lin" valueType="num">
                                      <p:cBhvr>
                                        <p:cTn id="28" dur="1000" fill="hold"/>
                                        <p:tgtEl>
                                          <p:spTgt spid="2626"/>
                                        </p:tgtEl>
                                        <p:attrNameLst>
                                          <p:attrName>ppt_y</p:attrName>
                                        </p:attrNameLst>
                                      </p:cBhvr>
                                      <p:tavLst>
                                        <p:tav tm="0">
                                          <p:val>
                                            <p:strVal val="1+#ppt_h/2"/>
                                          </p:val>
                                        </p:tav>
                                        <p:tav tm="100000">
                                          <p:val>
                                            <p:strVal val="#ppt_y"/>
                                          </p:val>
                                        </p:tav>
                                      </p:tavLst>
                                    </p:anim>
                                  </p:childTnLst>
                                </p:cTn>
                              </p:par>
                              <p:par>
                                <p:cTn id="29" presetID="2" presetClass="entr" presetSubtype="4" accel="50000" decel="50000" fill="hold" grpId="7" nodeType="withEffect">
                                  <p:stCondLst>
                                    <p:cond delay="3000"/>
                                  </p:stCondLst>
                                  <p:iterate>
                                    <p:tmAbs val="0"/>
                                  </p:iterate>
                                  <p:childTnLst>
                                    <p:set>
                                      <p:cBhvr>
                                        <p:cTn id="30" fill="hold"/>
                                        <p:tgtEl>
                                          <p:spTgt spid="2629"/>
                                        </p:tgtEl>
                                        <p:attrNameLst>
                                          <p:attrName>style.visibility</p:attrName>
                                        </p:attrNameLst>
                                      </p:cBhvr>
                                      <p:to>
                                        <p:strVal val="visible"/>
                                      </p:to>
                                    </p:set>
                                    <p:anim calcmode="lin" valueType="num">
                                      <p:cBhvr>
                                        <p:cTn id="31" dur="1000" fill="hold"/>
                                        <p:tgtEl>
                                          <p:spTgt spid="2629"/>
                                        </p:tgtEl>
                                        <p:attrNameLst>
                                          <p:attrName>ppt_x</p:attrName>
                                        </p:attrNameLst>
                                      </p:cBhvr>
                                      <p:tavLst>
                                        <p:tav tm="0">
                                          <p:val>
                                            <p:strVal val="#ppt_x"/>
                                          </p:val>
                                        </p:tav>
                                        <p:tav tm="100000">
                                          <p:val>
                                            <p:strVal val="#ppt_x"/>
                                          </p:val>
                                        </p:tav>
                                      </p:tavLst>
                                    </p:anim>
                                    <p:anim calcmode="lin" valueType="num">
                                      <p:cBhvr>
                                        <p:cTn id="32" dur="1000" fill="hold"/>
                                        <p:tgtEl>
                                          <p:spTgt spid="2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0" grpId="1" animBg="1" advAuto="0"/>
      <p:bldP spid="2623" grpId="5" animBg="1" advAuto="0"/>
      <p:bldP spid="2626" grpId="6" animBg="1" advAuto="0"/>
      <p:bldP spid="2629" grpId="7" animBg="1" advAuto="0"/>
      <p:bldP spid="2633" grpId="2" animBg="1" advAuto="0"/>
      <p:bldP spid="2636" grpId="3" animBg="1" advAuto="0"/>
      <p:bldP spid="2639" grpId="4"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 name="photo-1416339306562-f3d12fefd36f.jpe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
        <p:nvSpPr>
          <p:cNvPr id="2642"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3" name="Shape"/>
          <p:cNvSpPr/>
          <p:nvPr/>
        </p:nvSpPr>
        <p:spPr>
          <a:xfrm>
            <a:off x="6731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4" name="Shape"/>
          <p:cNvSpPr/>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5" name="Shape"/>
          <p:cNvSpPr/>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6" name="Shape"/>
          <p:cNvSpPr/>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47" name="First tab"/>
          <p:cNvSpPr txBox="1"/>
          <p:nvPr/>
        </p:nvSpPr>
        <p:spPr>
          <a:xfrm>
            <a:off x="1617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First tab</a:t>
            </a:r>
          </a:p>
        </p:txBody>
      </p:sp>
      <p:sp>
        <p:nvSpPr>
          <p:cNvPr id="2648" name="Second tab"/>
          <p:cNvSpPr txBox="1"/>
          <p:nvPr/>
        </p:nvSpPr>
        <p:spPr>
          <a:xfrm>
            <a:off x="7078162" y="610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Second tab</a:t>
            </a:r>
          </a:p>
        </p:txBody>
      </p:sp>
      <p:sp>
        <p:nvSpPr>
          <p:cNvPr id="2649" name="Third tab"/>
          <p:cNvSpPr txBox="1"/>
          <p:nvPr/>
        </p:nvSpPr>
        <p:spPr>
          <a:xfrm>
            <a:off x="12539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Third tab</a:t>
            </a:r>
          </a:p>
        </p:txBody>
      </p:sp>
      <p:sp>
        <p:nvSpPr>
          <p:cNvPr id="2650" name="Fourth tab"/>
          <p:cNvSpPr txBox="1"/>
          <p:nvPr/>
        </p:nvSpPr>
        <p:spPr>
          <a:xfrm>
            <a:off x="18000163"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Fourth tab</a:t>
            </a:r>
          </a:p>
        </p:txBody>
      </p:sp>
      <p:sp>
        <p:nvSpPr>
          <p:cNvPr id="2651" name="Second…"/>
          <p:cNvSpPr txBox="1"/>
          <p:nvPr/>
        </p:nvSpPr>
        <p:spPr>
          <a:xfrm>
            <a:off x="2357987" y="8022251"/>
            <a:ext cx="6400933"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Second</a:t>
            </a:r>
          </a:p>
          <a:p>
            <a:pPr>
              <a:lnSpc>
                <a:spcPct val="90000"/>
              </a:lnSpc>
              <a:defRPr sz="6500" spc="0">
                <a:latin typeface="+mn-lt"/>
                <a:ea typeface="+mn-ea"/>
                <a:cs typeface="+mn-cs"/>
                <a:sym typeface="Montserrat Bold"/>
              </a:defRPr>
            </a:pPr>
            <a:r>
              <a:t>portfolio on second tabs</a:t>
            </a:r>
          </a:p>
        </p:txBody>
      </p:sp>
      <p:sp>
        <p:nvSpPr>
          <p:cNvPr id="2652" name="Lorem ipsum dolor sit elit, consect loreretur adipiscing nisi aute. ipsum sit elit, Lorem ipsum dolor sit"/>
          <p:cNvSpPr txBox="1"/>
          <p:nvPr/>
        </p:nvSpPr>
        <p:spPr>
          <a:xfrm>
            <a:off x="2357987" y="11286543"/>
            <a:ext cx="640093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a:t>
            </a:r>
          </a:p>
        </p:txBody>
      </p:sp>
      <p:grpSp>
        <p:nvGrpSpPr>
          <p:cNvPr id="2657" name="Group"/>
          <p:cNvGrpSpPr/>
          <p:nvPr/>
        </p:nvGrpSpPr>
        <p:grpSpPr>
          <a:xfrm>
            <a:off x="10970909" y="8539588"/>
            <a:ext cx="3175001" cy="1926374"/>
            <a:chOff x="0" y="0"/>
            <a:chExt cx="3175000" cy="1926373"/>
          </a:xfrm>
        </p:grpSpPr>
        <p:sp>
          <p:nvSpPr>
            <p:cNvPr id="2653"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65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55"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656"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662" name="Group"/>
          <p:cNvGrpSpPr/>
          <p:nvPr/>
        </p:nvGrpSpPr>
        <p:grpSpPr>
          <a:xfrm>
            <a:off x="15124830" y="8539588"/>
            <a:ext cx="3175001" cy="1926374"/>
            <a:chOff x="0" y="0"/>
            <a:chExt cx="3175000" cy="1926373"/>
          </a:xfrm>
        </p:grpSpPr>
        <p:sp>
          <p:nvSpPr>
            <p:cNvPr id="2658"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659"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60"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661"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2667" name="Group"/>
          <p:cNvGrpSpPr/>
          <p:nvPr/>
        </p:nvGrpSpPr>
        <p:grpSpPr>
          <a:xfrm>
            <a:off x="19278748" y="8539588"/>
            <a:ext cx="3175001" cy="1926374"/>
            <a:chOff x="0" y="0"/>
            <a:chExt cx="3175000" cy="1926373"/>
          </a:xfrm>
        </p:grpSpPr>
        <p:sp>
          <p:nvSpPr>
            <p:cNvPr id="2663"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664"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65"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666"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9" name="landscape-1458332570-buyasofaonline.jpg"/>
          <p:cNvPicPr>
            <a:picLocks noChangeAspect="1"/>
          </p:cNvPicPr>
          <p:nvPr/>
        </p:nvPicPr>
        <p:blipFill rotWithShape="1">
          <a:blip r:embed="rId2">
            <a:extLst>
              <a:ext uri="{28A0092B-C50C-407E-A947-70E740481C1C}">
                <a14:useLocalDpi xmlns:a14="http://schemas.microsoft.com/office/drawing/2010/main" val="0"/>
              </a:ext>
            </a:extLst>
          </a:blip>
          <a:srcRect t="1"/>
          <a:stretch/>
        </p:blipFill>
        <p:spPr>
          <a:xfrm>
            <a:off x="0" y="0"/>
            <a:ext cx="24384000" cy="13716000"/>
          </a:xfrm>
          <a:prstGeom prst="rect">
            <a:avLst/>
          </a:prstGeom>
          <a:ln w="12700">
            <a:miter lim="400000"/>
          </a:ln>
        </p:spPr>
      </p:pic>
      <p:sp>
        <p:nvSpPr>
          <p:cNvPr id="2670"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1" name="Shape"/>
          <p:cNvSpPr/>
          <p:nvPr/>
        </p:nvSpPr>
        <p:spPr>
          <a:xfrm>
            <a:off x="12192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2" name="Shape"/>
          <p:cNvSpPr/>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3" name="Shape"/>
          <p:cNvSpPr/>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4" name="Shape"/>
          <p:cNvSpPr/>
          <p:nvPr/>
        </p:nvSpPr>
        <p:spPr>
          <a:xfrm>
            <a:off x="17653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75" name="First tab"/>
          <p:cNvSpPr txBox="1"/>
          <p:nvPr/>
        </p:nvSpPr>
        <p:spPr>
          <a:xfrm>
            <a:off x="1617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First tab</a:t>
            </a:r>
          </a:p>
        </p:txBody>
      </p:sp>
      <p:sp>
        <p:nvSpPr>
          <p:cNvPr id="2676" name="Second tab"/>
          <p:cNvSpPr txBox="1"/>
          <p:nvPr/>
        </p:nvSpPr>
        <p:spPr>
          <a:xfrm>
            <a:off x="7078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Second tab</a:t>
            </a:r>
          </a:p>
        </p:txBody>
      </p:sp>
      <p:sp>
        <p:nvSpPr>
          <p:cNvPr id="2677" name="Third tab"/>
          <p:cNvSpPr txBox="1"/>
          <p:nvPr/>
        </p:nvSpPr>
        <p:spPr>
          <a:xfrm>
            <a:off x="12539162" y="610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Third tab</a:t>
            </a:r>
          </a:p>
        </p:txBody>
      </p:sp>
      <p:sp>
        <p:nvSpPr>
          <p:cNvPr id="2678" name="Fourth tab"/>
          <p:cNvSpPr txBox="1"/>
          <p:nvPr/>
        </p:nvSpPr>
        <p:spPr>
          <a:xfrm>
            <a:off x="18000163"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Fourth tab</a:t>
            </a:r>
          </a:p>
        </p:txBody>
      </p:sp>
      <p:sp>
        <p:nvSpPr>
          <p:cNvPr id="2679" name="Third…"/>
          <p:cNvSpPr txBox="1"/>
          <p:nvPr/>
        </p:nvSpPr>
        <p:spPr>
          <a:xfrm>
            <a:off x="2357987" y="8022251"/>
            <a:ext cx="6400933"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Third</a:t>
            </a:r>
          </a:p>
          <a:p>
            <a:pPr>
              <a:lnSpc>
                <a:spcPct val="90000"/>
              </a:lnSpc>
              <a:defRPr sz="6500" spc="0">
                <a:latin typeface="+mn-lt"/>
                <a:ea typeface="+mn-ea"/>
                <a:cs typeface="+mn-cs"/>
                <a:sym typeface="Montserrat Bold"/>
              </a:defRPr>
            </a:pPr>
            <a:r>
              <a:t>portfolio with the third tabs</a:t>
            </a:r>
          </a:p>
        </p:txBody>
      </p:sp>
      <p:sp>
        <p:nvSpPr>
          <p:cNvPr id="2680" name="Lorem ipsum dolor sit elit, consect loreretur adipiscing nisi aute. ipsum sit elit, Lorem ipsum dolor sit"/>
          <p:cNvSpPr txBox="1"/>
          <p:nvPr/>
        </p:nvSpPr>
        <p:spPr>
          <a:xfrm>
            <a:off x="2357987" y="11286543"/>
            <a:ext cx="640093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a:t>
            </a:r>
          </a:p>
        </p:txBody>
      </p:sp>
      <p:sp>
        <p:nvSpPr>
          <p:cNvPr id="2681" name="Insert title here"/>
          <p:cNvSpPr txBox="1"/>
          <p:nvPr/>
        </p:nvSpPr>
        <p:spPr>
          <a:xfrm>
            <a:off x="17091939" y="9820046"/>
            <a:ext cx="508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Insert title here</a:t>
            </a:r>
          </a:p>
        </p:txBody>
      </p:sp>
      <p:sp>
        <p:nvSpPr>
          <p:cNvPr id="2682" name="Lorem ipsum dolor sit elit, consect loreretur adipiscing nisi aute. ipsum sit elit, Lorem ipsum dolor sit elit, Lorem ipsum dolor sit,"/>
          <p:cNvSpPr txBox="1"/>
          <p:nvPr/>
        </p:nvSpPr>
        <p:spPr>
          <a:xfrm>
            <a:off x="17091939" y="10486443"/>
            <a:ext cx="5080001"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a:t>
            </a:r>
          </a:p>
        </p:txBody>
      </p:sp>
      <p:sp>
        <p:nvSpPr>
          <p:cNvPr id="2683" name="Shape"/>
          <p:cNvSpPr/>
          <p:nvPr/>
        </p:nvSpPr>
        <p:spPr>
          <a:xfrm>
            <a:off x="17091939" y="8870919"/>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84" name="Insert title here"/>
          <p:cNvSpPr txBox="1"/>
          <p:nvPr/>
        </p:nvSpPr>
        <p:spPr>
          <a:xfrm>
            <a:off x="10940737" y="9820046"/>
            <a:ext cx="5080001"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500" cap="all" spc="125">
                <a:latin typeface="+mn-lt"/>
                <a:ea typeface="+mn-ea"/>
                <a:cs typeface="+mn-cs"/>
                <a:sym typeface="Montserrat Bold"/>
              </a:defRPr>
            </a:lvl1pPr>
          </a:lstStyle>
          <a:p>
            <a:r>
              <a:t>Insert title here</a:t>
            </a:r>
          </a:p>
        </p:txBody>
      </p:sp>
      <p:sp>
        <p:nvSpPr>
          <p:cNvPr id="2685" name="Lorem ipsum dolor sit elit, consect loreretur adipiscing nisi aute. ipsum sit elit, Lorem ipsum dolor sit elit, Lorem ipsum dolor sit, Lorem ipsum dolor sit elit, consect"/>
          <p:cNvSpPr txBox="1"/>
          <p:nvPr/>
        </p:nvSpPr>
        <p:spPr>
          <a:xfrm>
            <a:off x="10940737" y="10486443"/>
            <a:ext cx="5080001"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t>Lorem ipsum dolor sit elit, consect loreretur adipiscing nisi aute. ipsum sit elit, Lorem ipsum dolor sit elit, Lorem ipsum dolor sit, Lorem ipsum dolor sit elit, consect</a:t>
            </a:r>
          </a:p>
        </p:txBody>
      </p:sp>
      <p:sp>
        <p:nvSpPr>
          <p:cNvPr id="2686" name="Shape"/>
          <p:cNvSpPr/>
          <p:nvPr/>
        </p:nvSpPr>
        <p:spPr>
          <a:xfrm>
            <a:off x="10940737" y="8870919"/>
            <a:ext cx="700136" cy="556005"/>
          </a:xfrm>
          <a:custGeom>
            <a:avLst/>
            <a:gdLst/>
            <a:ahLst/>
            <a:cxnLst>
              <a:cxn ang="0">
                <a:pos x="wd2" y="hd2"/>
              </a:cxn>
              <a:cxn ang="5400000">
                <a:pos x="wd2" y="hd2"/>
              </a:cxn>
              <a:cxn ang="10800000">
                <a:pos x="wd2" y="hd2"/>
              </a:cxn>
              <a:cxn ang="16200000">
                <a:pos x="wd2" y="hd2"/>
              </a:cxn>
            </a:cxnLst>
            <a:rect l="0" t="0" r="r" b="b"/>
            <a:pathLst>
              <a:path w="21600" h="21600" extrusionOk="0">
                <a:moveTo>
                  <a:pt x="10800" y="8141"/>
                </a:moveTo>
                <a:cubicBezTo>
                  <a:pt x="8840" y="8141"/>
                  <a:pt x="7708" y="9552"/>
                  <a:pt x="7708" y="11994"/>
                </a:cubicBezTo>
                <a:cubicBezTo>
                  <a:pt x="7708" y="14436"/>
                  <a:pt x="8840" y="15847"/>
                  <a:pt x="10800" y="15847"/>
                </a:cubicBezTo>
                <a:cubicBezTo>
                  <a:pt x="12716" y="15847"/>
                  <a:pt x="13892" y="14436"/>
                  <a:pt x="13892" y="11994"/>
                </a:cubicBezTo>
                <a:cubicBezTo>
                  <a:pt x="13892" y="9552"/>
                  <a:pt x="12716" y="8141"/>
                  <a:pt x="10800" y="8141"/>
                </a:cubicBezTo>
                <a:close/>
                <a:moveTo>
                  <a:pt x="19248" y="3799"/>
                </a:moveTo>
                <a:cubicBezTo>
                  <a:pt x="16940" y="3799"/>
                  <a:pt x="16940" y="3799"/>
                  <a:pt x="16940" y="3799"/>
                </a:cubicBezTo>
                <a:cubicBezTo>
                  <a:pt x="16548" y="3799"/>
                  <a:pt x="16200" y="3799"/>
                  <a:pt x="15808" y="3311"/>
                </a:cubicBezTo>
                <a:cubicBezTo>
                  <a:pt x="15416" y="434"/>
                  <a:pt x="15416" y="434"/>
                  <a:pt x="15416" y="434"/>
                </a:cubicBezTo>
                <a:cubicBezTo>
                  <a:pt x="15024" y="434"/>
                  <a:pt x="14632" y="0"/>
                  <a:pt x="14240" y="0"/>
                </a:cubicBezTo>
                <a:cubicBezTo>
                  <a:pt x="6924" y="0"/>
                  <a:pt x="6924" y="0"/>
                  <a:pt x="6924" y="0"/>
                </a:cubicBezTo>
                <a:cubicBezTo>
                  <a:pt x="6924" y="0"/>
                  <a:pt x="6532" y="434"/>
                  <a:pt x="6184" y="434"/>
                </a:cubicBezTo>
                <a:cubicBezTo>
                  <a:pt x="5356" y="3311"/>
                  <a:pt x="5356" y="3311"/>
                  <a:pt x="5356" y="3311"/>
                </a:cubicBezTo>
                <a:cubicBezTo>
                  <a:pt x="5356" y="3799"/>
                  <a:pt x="5008" y="3799"/>
                  <a:pt x="4616" y="3799"/>
                </a:cubicBezTo>
                <a:cubicBezTo>
                  <a:pt x="2308" y="3799"/>
                  <a:pt x="2308" y="3799"/>
                  <a:pt x="2308" y="3799"/>
                </a:cubicBezTo>
                <a:cubicBezTo>
                  <a:pt x="740" y="3799"/>
                  <a:pt x="0" y="5264"/>
                  <a:pt x="0" y="6675"/>
                </a:cubicBezTo>
                <a:cubicBezTo>
                  <a:pt x="0" y="18724"/>
                  <a:pt x="0" y="18724"/>
                  <a:pt x="0" y="18724"/>
                </a:cubicBezTo>
                <a:cubicBezTo>
                  <a:pt x="0" y="20189"/>
                  <a:pt x="740" y="21600"/>
                  <a:pt x="2308" y="21600"/>
                </a:cubicBezTo>
                <a:cubicBezTo>
                  <a:pt x="19248" y="21600"/>
                  <a:pt x="19248" y="21600"/>
                  <a:pt x="19248" y="21600"/>
                </a:cubicBezTo>
                <a:cubicBezTo>
                  <a:pt x="20468" y="21600"/>
                  <a:pt x="21600" y="20189"/>
                  <a:pt x="21600" y="18724"/>
                </a:cubicBezTo>
                <a:cubicBezTo>
                  <a:pt x="21600" y="6675"/>
                  <a:pt x="21600" y="6675"/>
                  <a:pt x="21600" y="6675"/>
                </a:cubicBezTo>
                <a:cubicBezTo>
                  <a:pt x="21600" y="5264"/>
                  <a:pt x="20468" y="3799"/>
                  <a:pt x="19248" y="3799"/>
                </a:cubicBezTo>
                <a:close/>
                <a:moveTo>
                  <a:pt x="10800" y="18724"/>
                </a:moveTo>
                <a:cubicBezTo>
                  <a:pt x="7708" y="18724"/>
                  <a:pt x="5356" y="15847"/>
                  <a:pt x="5356" y="11994"/>
                </a:cubicBezTo>
                <a:cubicBezTo>
                  <a:pt x="5356" y="8141"/>
                  <a:pt x="7708" y="5264"/>
                  <a:pt x="10800" y="5264"/>
                </a:cubicBezTo>
                <a:cubicBezTo>
                  <a:pt x="13892" y="5264"/>
                  <a:pt x="16200" y="8141"/>
                  <a:pt x="16200" y="11994"/>
                </a:cubicBezTo>
                <a:cubicBezTo>
                  <a:pt x="16200" y="15847"/>
                  <a:pt x="13892" y="18724"/>
                  <a:pt x="10800" y="18724"/>
                </a:cubicBezTo>
                <a:close/>
                <a:moveTo>
                  <a:pt x="18508" y="8629"/>
                </a:moveTo>
                <a:cubicBezTo>
                  <a:pt x="18116" y="8629"/>
                  <a:pt x="17724" y="8141"/>
                  <a:pt x="17724" y="7652"/>
                </a:cubicBezTo>
                <a:cubicBezTo>
                  <a:pt x="17724" y="7164"/>
                  <a:pt x="18116" y="6675"/>
                  <a:pt x="18508" y="6675"/>
                </a:cubicBezTo>
                <a:cubicBezTo>
                  <a:pt x="18856" y="6675"/>
                  <a:pt x="19248" y="7164"/>
                  <a:pt x="19248" y="7652"/>
                </a:cubicBezTo>
                <a:cubicBezTo>
                  <a:pt x="19248" y="8141"/>
                  <a:pt x="18856" y="8629"/>
                  <a:pt x="18508" y="8629"/>
                </a:cubicBezTo>
                <a:close/>
              </a:path>
            </a:pathLst>
          </a:custGeom>
          <a:solidFill>
            <a:schemeClr val="accent1"/>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8" name="a.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24384000" cy="13716000"/>
          </a:xfrm>
          <a:prstGeom prst="rect">
            <a:avLst/>
          </a:prstGeom>
          <a:ln w="12700">
            <a:miter lim="400000"/>
          </a:ln>
        </p:spPr>
      </p:pic>
      <p:sp>
        <p:nvSpPr>
          <p:cNvPr id="2689" name="Rectangle"/>
          <p:cNvSpPr/>
          <p:nvPr/>
        </p:nvSpPr>
        <p:spPr>
          <a:xfrm>
            <a:off x="0" y="6858000"/>
            <a:ext cx="24384001" cy="6858000"/>
          </a:xfrm>
          <a:prstGeom prst="rect">
            <a:avLst/>
          </a:pr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0" name="Shape"/>
          <p:cNvSpPr/>
          <p:nvPr/>
        </p:nvSpPr>
        <p:spPr>
          <a:xfrm>
            <a:off x="17653000" y="5841999"/>
            <a:ext cx="5461001" cy="1016001"/>
          </a:xfrm>
          <a:custGeom>
            <a:avLst/>
            <a:gdLst/>
            <a:ahLst/>
            <a:cxnLst>
              <a:cxn ang="0">
                <a:pos x="wd2" y="hd2"/>
              </a:cxn>
              <a:cxn ang="5400000">
                <a:pos x="wd2" y="hd2"/>
              </a:cxn>
              <a:cxn ang="10800000">
                <a:pos x="wd2" y="hd2"/>
              </a:cxn>
              <a:cxn ang="16200000">
                <a:pos x="wd2" y="hd2"/>
              </a:cxn>
            </a:cxnLst>
            <a:rect l="0" t="0" r="r" b="b"/>
            <a:pathLst>
              <a:path w="21598" h="21596" extrusionOk="0">
                <a:moveTo>
                  <a:pt x="3251" y="0"/>
                </a:moveTo>
                <a:cubicBezTo>
                  <a:pt x="2297" y="0"/>
                  <a:pt x="1725" y="-4"/>
                  <a:pt x="1343" y="852"/>
                </a:cubicBezTo>
                <a:cubicBezTo>
                  <a:pt x="793" y="1928"/>
                  <a:pt x="359" y="4265"/>
                  <a:pt x="158" y="7221"/>
                </a:cubicBezTo>
                <a:cubicBezTo>
                  <a:pt x="-1" y="9272"/>
                  <a:pt x="0" y="12344"/>
                  <a:pt x="0" y="17471"/>
                </a:cubicBezTo>
                <a:lnTo>
                  <a:pt x="0" y="21596"/>
                </a:lnTo>
                <a:lnTo>
                  <a:pt x="21598" y="21596"/>
                </a:lnTo>
                <a:lnTo>
                  <a:pt x="21598" y="17471"/>
                </a:lnTo>
                <a:cubicBezTo>
                  <a:pt x="21598" y="12344"/>
                  <a:pt x="21599" y="9272"/>
                  <a:pt x="21440" y="7221"/>
                </a:cubicBezTo>
                <a:cubicBezTo>
                  <a:pt x="21239" y="4265"/>
                  <a:pt x="20805" y="1928"/>
                  <a:pt x="20255" y="852"/>
                </a:cubicBezTo>
                <a:cubicBezTo>
                  <a:pt x="19873" y="-4"/>
                  <a:pt x="19301" y="0"/>
                  <a:pt x="18347" y="0"/>
                </a:cubicBezTo>
                <a:lnTo>
                  <a:pt x="3251" y="0"/>
                </a:lnTo>
                <a:close/>
              </a:path>
            </a:pathLst>
          </a:custGeom>
          <a:solidFill>
            <a:srgbClr val="FFFFFF"/>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1" name="Shape"/>
          <p:cNvSpPr/>
          <p:nvPr/>
        </p:nvSpPr>
        <p:spPr>
          <a:xfrm>
            <a:off x="1269999" y="5968999"/>
            <a:ext cx="5461002"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2" name="Shape"/>
          <p:cNvSpPr/>
          <p:nvPr/>
        </p:nvSpPr>
        <p:spPr>
          <a:xfrm>
            <a:off x="6731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3" name="Shape"/>
          <p:cNvSpPr/>
          <p:nvPr/>
        </p:nvSpPr>
        <p:spPr>
          <a:xfrm>
            <a:off x="12192000" y="5968999"/>
            <a:ext cx="5461001" cy="889001"/>
          </a:xfrm>
          <a:custGeom>
            <a:avLst/>
            <a:gdLst/>
            <a:ahLst/>
            <a:cxnLst>
              <a:cxn ang="0">
                <a:pos x="wd2" y="hd2"/>
              </a:cxn>
              <a:cxn ang="5400000">
                <a:pos x="wd2" y="hd2"/>
              </a:cxn>
              <a:cxn ang="10800000">
                <a:pos x="wd2" y="hd2"/>
              </a:cxn>
              <a:cxn ang="16200000">
                <a:pos x="wd2" y="hd2"/>
              </a:cxn>
            </a:cxnLst>
            <a:rect l="0" t="0" r="r" b="b"/>
            <a:pathLst>
              <a:path w="21598" h="21595" extrusionOk="0">
                <a:moveTo>
                  <a:pt x="3251" y="0"/>
                </a:moveTo>
                <a:cubicBezTo>
                  <a:pt x="2297" y="0"/>
                  <a:pt x="1725" y="-5"/>
                  <a:pt x="1343" y="973"/>
                </a:cubicBezTo>
                <a:cubicBezTo>
                  <a:pt x="793" y="2203"/>
                  <a:pt x="359" y="4874"/>
                  <a:pt x="158" y="8252"/>
                </a:cubicBezTo>
                <a:cubicBezTo>
                  <a:pt x="-1" y="10596"/>
                  <a:pt x="0" y="14106"/>
                  <a:pt x="0" y="19966"/>
                </a:cubicBezTo>
                <a:lnTo>
                  <a:pt x="0" y="21595"/>
                </a:lnTo>
                <a:lnTo>
                  <a:pt x="21598" y="21595"/>
                </a:lnTo>
                <a:lnTo>
                  <a:pt x="21598" y="19966"/>
                </a:lnTo>
                <a:cubicBezTo>
                  <a:pt x="21598" y="14106"/>
                  <a:pt x="21599" y="10596"/>
                  <a:pt x="21440" y="8252"/>
                </a:cubicBezTo>
                <a:cubicBezTo>
                  <a:pt x="21239" y="4874"/>
                  <a:pt x="20805" y="2203"/>
                  <a:pt x="20255" y="973"/>
                </a:cubicBezTo>
                <a:cubicBezTo>
                  <a:pt x="19873" y="-5"/>
                  <a:pt x="19301" y="0"/>
                  <a:pt x="18347" y="0"/>
                </a:cubicBezTo>
                <a:lnTo>
                  <a:pt x="3251" y="0"/>
                </a:lnTo>
                <a:close/>
              </a:path>
            </a:pathLst>
          </a:cu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694" name="First tab"/>
          <p:cNvSpPr txBox="1"/>
          <p:nvPr/>
        </p:nvSpPr>
        <p:spPr>
          <a:xfrm>
            <a:off x="1617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First tab</a:t>
            </a:r>
          </a:p>
        </p:txBody>
      </p:sp>
      <p:sp>
        <p:nvSpPr>
          <p:cNvPr id="2695" name="Second tab"/>
          <p:cNvSpPr txBox="1"/>
          <p:nvPr/>
        </p:nvSpPr>
        <p:spPr>
          <a:xfrm>
            <a:off x="7078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Second tab</a:t>
            </a:r>
          </a:p>
        </p:txBody>
      </p:sp>
      <p:sp>
        <p:nvSpPr>
          <p:cNvPr id="2696" name="Third tab"/>
          <p:cNvSpPr txBox="1"/>
          <p:nvPr/>
        </p:nvSpPr>
        <p:spPr>
          <a:xfrm>
            <a:off x="12539162" y="61722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solidFill>
                  <a:srgbClr val="D5D5D5"/>
                </a:solidFill>
                <a:latin typeface="+mn-lt"/>
                <a:ea typeface="+mn-ea"/>
                <a:cs typeface="+mn-cs"/>
                <a:sym typeface="Montserrat Bold"/>
              </a:defRPr>
            </a:lvl1pPr>
          </a:lstStyle>
          <a:p>
            <a:r>
              <a:t>Third tab</a:t>
            </a:r>
          </a:p>
        </p:txBody>
      </p:sp>
      <p:sp>
        <p:nvSpPr>
          <p:cNvPr id="2697" name="Fourth tab"/>
          <p:cNvSpPr txBox="1"/>
          <p:nvPr/>
        </p:nvSpPr>
        <p:spPr>
          <a:xfrm>
            <a:off x="18000163" y="6108700"/>
            <a:ext cx="4766675" cy="482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ct val="120000"/>
              </a:lnSpc>
              <a:defRPr sz="2500" cap="all" spc="125">
                <a:latin typeface="+mn-lt"/>
                <a:ea typeface="+mn-ea"/>
                <a:cs typeface="+mn-cs"/>
                <a:sym typeface="Montserrat Bold"/>
              </a:defRPr>
            </a:lvl1pPr>
          </a:lstStyle>
          <a:p>
            <a:r>
              <a:t>Fourth tab</a:t>
            </a:r>
          </a:p>
        </p:txBody>
      </p:sp>
      <p:sp>
        <p:nvSpPr>
          <p:cNvPr id="2698" name="Fourth…"/>
          <p:cNvSpPr txBox="1"/>
          <p:nvPr/>
        </p:nvSpPr>
        <p:spPr>
          <a:xfrm>
            <a:off x="2357987" y="8022251"/>
            <a:ext cx="6400933" cy="291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6500" spc="0">
                <a:latin typeface="+mn-lt"/>
                <a:ea typeface="+mn-ea"/>
                <a:cs typeface="+mn-cs"/>
                <a:sym typeface="Montserrat Bold"/>
              </a:defRPr>
            </a:pPr>
            <a:r>
              <a:t>Fourth</a:t>
            </a:r>
          </a:p>
          <a:p>
            <a:pPr>
              <a:lnSpc>
                <a:spcPct val="90000"/>
              </a:lnSpc>
              <a:defRPr sz="6500" spc="0">
                <a:latin typeface="+mn-lt"/>
                <a:ea typeface="+mn-ea"/>
                <a:cs typeface="+mn-cs"/>
                <a:sym typeface="Montserrat Bold"/>
              </a:defRPr>
            </a:pPr>
            <a:r>
              <a:t>portfolio on fourth tabs</a:t>
            </a:r>
          </a:p>
        </p:txBody>
      </p:sp>
      <p:sp>
        <p:nvSpPr>
          <p:cNvPr id="2699" name="Lorem ipsum dolor sit elit, consect loreretur adipiscing nisi aute. ipsum sit elit, Lorem ipsum dolor sit"/>
          <p:cNvSpPr txBox="1"/>
          <p:nvPr/>
        </p:nvSpPr>
        <p:spPr>
          <a:xfrm>
            <a:off x="2357987" y="11286543"/>
            <a:ext cx="6400933" cy="768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r>
              <a:rPr dirty="0"/>
              <a:t>Lorem ipsum dolor sit </a:t>
            </a:r>
            <a:r>
              <a:rPr dirty="0" err="1"/>
              <a:t>elit</a:t>
            </a:r>
            <a:r>
              <a:rPr dirty="0"/>
              <a:t>, </a:t>
            </a:r>
            <a:r>
              <a:rPr dirty="0" err="1"/>
              <a:t>consect</a:t>
            </a:r>
            <a:r>
              <a:rPr dirty="0"/>
              <a:t> </a:t>
            </a:r>
            <a:r>
              <a:rPr dirty="0" err="1"/>
              <a:t>loreretur</a:t>
            </a:r>
            <a:r>
              <a:rPr dirty="0"/>
              <a:t> </a:t>
            </a:r>
            <a:r>
              <a:rPr dirty="0" err="1"/>
              <a:t>adipiscing</a:t>
            </a:r>
            <a:r>
              <a:rPr dirty="0"/>
              <a:t> nisi </a:t>
            </a:r>
            <a:r>
              <a:rPr dirty="0" err="1"/>
              <a:t>aute</a:t>
            </a:r>
            <a:r>
              <a:rPr dirty="0"/>
              <a:t>. ipsum sit </a:t>
            </a:r>
            <a:r>
              <a:rPr dirty="0" err="1"/>
              <a:t>elit</a:t>
            </a:r>
            <a:r>
              <a:rPr dirty="0"/>
              <a:t>, Lorem ipsum dolor sit</a:t>
            </a:r>
          </a:p>
        </p:txBody>
      </p:sp>
      <p:grpSp>
        <p:nvGrpSpPr>
          <p:cNvPr id="2704" name="Group"/>
          <p:cNvGrpSpPr/>
          <p:nvPr/>
        </p:nvGrpSpPr>
        <p:grpSpPr>
          <a:xfrm>
            <a:off x="10970909" y="8539588"/>
            <a:ext cx="3175001" cy="1926374"/>
            <a:chOff x="0" y="0"/>
            <a:chExt cx="3175000" cy="1926373"/>
          </a:xfrm>
        </p:grpSpPr>
        <p:sp>
          <p:nvSpPr>
            <p:cNvPr id="2700"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70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702"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703" name="1"/>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709" name="Group"/>
          <p:cNvGrpSpPr/>
          <p:nvPr/>
        </p:nvGrpSpPr>
        <p:grpSpPr>
          <a:xfrm>
            <a:off x="15124830" y="8539588"/>
            <a:ext cx="3175001" cy="1926374"/>
            <a:chOff x="0" y="0"/>
            <a:chExt cx="3175000" cy="1926373"/>
          </a:xfrm>
        </p:grpSpPr>
        <p:sp>
          <p:nvSpPr>
            <p:cNvPr id="2705"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70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707"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708"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2714" name="Group"/>
          <p:cNvGrpSpPr/>
          <p:nvPr/>
        </p:nvGrpSpPr>
        <p:grpSpPr>
          <a:xfrm>
            <a:off x="19278748" y="8539588"/>
            <a:ext cx="3175001" cy="1926374"/>
            <a:chOff x="0" y="0"/>
            <a:chExt cx="3175000" cy="1926373"/>
          </a:xfrm>
        </p:grpSpPr>
        <p:sp>
          <p:nvSpPr>
            <p:cNvPr id="2710" name="Title here"/>
            <p:cNvSpPr/>
            <p:nvPr/>
          </p:nvSpPr>
          <p:spPr>
            <a:xfrm>
              <a:off x="0" y="1240057"/>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Title here</a:t>
              </a:r>
            </a:p>
          </p:txBody>
        </p:sp>
        <p:sp>
          <p:nvSpPr>
            <p:cNvPr id="271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712" name="Lorem ipsum dolor sit elit, consect loreretur nisi ipsum sit elit, Lorem ipsum. Lorem ipsum"/>
            <p:cNvSpPr/>
            <p:nvPr/>
          </p:nvSpPr>
          <p:spPr>
            <a:xfrm>
              <a:off x="0" y="1926373"/>
              <a:ext cx="3175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nisi ipsum sit elit, Lorem ipsum. Lorem ipsum</a:t>
              </a:r>
            </a:p>
          </p:txBody>
        </p:sp>
        <p:sp>
          <p:nvSpPr>
            <p:cNvPr id="2713" name="3"/>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2" name="photo-1470219556762-1771e7f9427d.jpeg"/>
          <p:cNvPicPr>
            <a:picLocks noGrp="1" noChangeAspect="1"/>
          </p:cNvPicPr>
          <p:nvPr>
            <p:ph type="pic" idx="21"/>
          </p:nvPr>
        </p:nvPicPr>
        <p:blipFill>
          <a:blip r:embed="rId2">
            <a:extLst>
              <a:ext uri="{28A0092B-C50C-407E-A947-70E740481C1C}">
                <a14:useLocalDpi xmlns:a14="http://schemas.microsoft.com/office/drawing/2010/main" val="0"/>
              </a:ext>
            </a:extLst>
          </a:blip>
          <a:srcRect/>
          <a:stretch/>
        </p:blipFill>
        <p:spPr>
          <a:xfrm>
            <a:off x="0" y="0"/>
            <a:ext cx="24384001" cy="13716000"/>
          </a:xfrm>
          <a:custGeom>
            <a:avLst/>
            <a:gdLst/>
            <a:ahLst/>
            <a:cxnLst>
              <a:cxn ang="0">
                <a:pos x="wd2" y="hd2"/>
              </a:cxn>
              <a:cxn ang="5400000">
                <a:pos x="wd2" y="hd2"/>
              </a:cxn>
              <a:cxn ang="10800000">
                <a:pos x="wd2" y="hd2"/>
              </a:cxn>
              <a:cxn ang="16200000">
                <a:pos x="wd2" y="hd2"/>
              </a:cxn>
            </a:cxnLst>
            <a:rect l="0" t="0" r="r" b="b"/>
            <a:pathLst>
              <a:path w="21600" h="21600" extrusionOk="0">
                <a:moveTo>
                  <a:pt x="13247" y="0"/>
                </a:moveTo>
                <a:cubicBezTo>
                  <a:pt x="13243" y="250"/>
                  <a:pt x="13242" y="529"/>
                  <a:pt x="13242" y="875"/>
                </a:cubicBezTo>
                <a:lnTo>
                  <a:pt x="13242" y="15022"/>
                </a:lnTo>
                <a:cubicBezTo>
                  <a:pt x="13242" y="15918"/>
                  <a:pt x="13242" y="16456"/>
                  <a:pt x="13312" y="16815"/>
                </a:cubicBezTo>
                <a:cubicBezTo>
                  <a:pt x="13429" y="17387"/>
                  <a:pt x="13682" y="17837"/>
                  <a:pt x="14004" y="18045"/>
                </a:cubicBezTo>
                <a:cubicBezTo>
                  <a:pt x="14131" y="18127"/>
                  <a:pt x="14265" y="18169"/>
                  <a:pt x="14400" y="18169"/>
                </a:cubicBezTo>
                <a:cubicBezTo>
                  <a:pt x="14535" y="18169"/>
                  <a:pt x="14669" y="18127"/>
                  <a:pt x="14796" y="18045"/>
                </a:cubicBezTo>
                <a:cubicBezTo>
                  <a:pt x="15118" y="17837"/>
                  <a:pt x="15371" y="17387"/>
                  <a:pt x="15488" y="16815"/>
                </a:cubicBezTo>
                <a:cubicBezTo>
                  <a:pt x="15558" y="16456"/>
                  <a:pt x="15558" y="15918"/>
                  <a:pt x="15558" y="15022"/>
                </a:cubicBezTo>
                <a:lnTo>
                  <a:pt x="15558" y="875"/>
                </a:lnTo>
                <a:cubicBezTo>
                  <a:pt x="15558" y="529"/>
                  <a:pt x="15557" y="250"/>
                  <a:pt x="15553" y="0"/>
                </a:cubicBezTo>
                <a:lnTo>
                  <a:pt x="13247" y="0"/>
                </a:lnTo>
                <a:close/>
                <a:moveTo>
                  <a:pt x="20567" y="0"/>
                </a:moveTo>
                <a:lnTo>
                  <a:pt x="20567" y="13228"/>
                </a:lnTo>
                <a:cubicBezTo>
                  <a:pt x="20567" y="14124"/>
                  <a:pt x="20567" y="14662"/>
                  <a:pt x="20637" y="15021"/>
                </a:cubicBezTo>
                <a:cubicBezTo>
                  <a:pt x="20754" y="15593"/>
                  <a:pt x="21008" y="16043"/>
                  <a:pt x="21329" y="16251"/>
                </a:cubicBezTo>
                <a:cubicBezTo>
                  <a:pt x="21417" y="16308"/>
                  <a:pt x="21508" y="16344"/>
                  <a:pt x="21600" y="16362"/>
                </a:cubicBezTo>
                <a:lnTo>
                  <a:pt x="21600" y="0"/>
                </a:lnTo>
                <a:lnTo>
                  <a:pt x="20567" y="0"/>
                </a:lnTo>
                <a:close/>
                <a:moveTo>
                  <a:pt x="16842" y="1017"/>
                </a:moveTo>
                <a:cubicBezTo>
                  <a:pt x="16707" y="1017"/>
                  <a:pt x="16573" y="1059"/>
                  <a:pt x="16446" y="1141"/>
                </a:cubicBezTo>
                <a:cubicBezTo>
                  <a:pt x="16124" y="1349"/>
                  <a:pt x="15871" y="1800"/>
                  <a:pt x="15754" y="2372"/>
                </a:cubicBezTo>
                <a:cubicBezTo>
                  <a:pt x="15684" y="2730"/>
                  <a:pt x="15684" y="3268"/>
                  <a:pt x="15684" y="4164"/>
                </a:cubicBezTo>
                <a:lnTo>
                  <a:pt x="15684" y="21600"/>
                </a:lnTo>
                <a:lnTo>
                  <a:pt x="18000" y="21600"/>
                </a:lnTo>
                <a:lnTo>
                  <a:pt x="18000" y="4164"/>
                </a:lnTo>
                <a:cubicBezTo>
                  <a:pt x="18000" y="3268"/>
                  <a:pt x="18000" y="2730"/>
                  <a:pt x="17930" y="2372"/>
                </a:cubicBezTo>
                <a:cubicBezTo>
                  <a:pt x="17813" y="1800"/>
                  <a:pt x="17560" y="1349"/>
                  <a:pt x="17238" y="1141"/>
                </a:cubicBezTo>
                <a:cubicBezTo>
                  <a:pt x="17111" y="1059"/>
                  <a:pt x="16977" y="1017"/>
                  <a:pt x="16842" y="1017"/>
                </a:cubicBezTo>
                <a:close/>
                <a:moveTo>
                  <a:pt x="19284" y="1954"/>
                </a:moveTo>
                <a:cubicBezTo>
                  <a:pt x="19148" y="1954"/>
                  <a:pt x="19015" y="1997"/>
                  <a:pt x="18888" y="2079"/>
                </a:cubicBezTo>
                <a:cubicBezTo>
                  <a:pt x="18566" y="2287"/>
                  <a:pt x="18313" y="2737"/>
                  <a:pt x="18195" y="3309"/>
                </a:cubicBezTo>
                <a:cubicBezTo>
                  <a:pt x="18126" y="3668"/>
                  <a:pt x="18126" y="4206"/>
                  <a:pt x="18126" y="5102"/>
                </a:cubicBezTo>
                <a:lnTo>
                  <a:pt x="18126" y="16498"/>
                </a:lnTo>
                <a:cubicBezTo>
                  <a:pt x="18126" y="17394"/>
                  <a:pt x="18126" y="17932"/>
                  <a:pt x="18195" y="18291"/>
                </a:cubicBezTo>
                <a:cubicBezTo>
                  <a:pt x="18313" y="18863"/>
                  <a:pt x="18566" y="19313"/>
                  <a:pt x="18888" y="19521"/>
                </a:cubicBezTo>
                <a:cubicBezTo>
                  <a:pt x="19015" y="19603"/>
                  <a:pt x="19148" y="19646"/>
                  <a:pt x="19284" y="19646"/>
                </a:cubicBezTo>
                <a:cubicBezTo>
                  <a:pt x="19419" y="19646"/>
                  <a:pt x="19553" y="19603"/>
                  <a:pt x="19680" y="19521"/>
                </a:cubicBezTo>
                <a:cubicBezTo>
                  <a:pt x="20001" y="19313"/>
                  <a:pt x="20255" y="18863"/>
                  <a:pt x="20372" y="18291"/>
                </a:cubicBezTo>
                <a:cubicBezTo>
                  <a:pt x="20442" y="17932"/>
                  <a:pt x="20442" y="17394"/>
                  <a:pt x="20442" y="16498"/>
                </a:cubicBezTo>
                <a:lnTo>
                  <a:pt x="20442" y="5102"/>
                </a:lnTo>
                <a:cubicBezTo>
                  <a:pt x="20442" y="4206"/>
                  <a:pt x="20442" y="3668"/>
                  <a:pt x="20372" y="3309"/>
                </a:cubicBezTo>
                <a:cubicBezTo>
                  <a:pt x="20255" y="2737"/>
                  <a:pt x="20001" y="2287"/>
                  <a:pt x="19680" y="2079"/>
                </a:cubicBezTo>
                <a:cubicBezTo>
                  <a:pt x="19553" y="1997"/>
                  <a:pt x="19419" y="1954"/>
                  <a:pt x="19284" y="1954"/>
                </a:cubicBezTo>
                <a:close/>
                <a:moveTo>
                  <a:pt x="2191" y="2273"/>
                </a:moveTo>
                <a:cubicBezTo>
                  <a:pt x="2056" y="2273"/>
                  <a:pt x="1922" y="2315"/>
                  <a:pt x="1795" y="2397"/>
                </a:cubicBezTo>
                <a:cubicBezTo>
                  <a:pt x="1473" y="2605"/>
                  <a:pt x="1220" y="3056"/>
                  <a:pt x="1102" y="3628"/>
                </a:cubicBezTo>
                <a:cubicBezTo>
                  <a:pt x="1033" y="3986"/>
                  <a:pt x="1033" y="4524"/>
                  <a:pt x="1033" y="5421"/>
                </a:cubicBezTo>
                <a:lnTo>
                  <a:pt x="1033" y="16179"/>
                </a:lnTo>
                <a:cubicBezTo>
                  <a:pt x="1033" y="17076"/>
                  <a:pt x="1033" y="17614"/>
                  <a:pt x="1102" y="17972"/>
                </a:cubicBezTo>
                <a:cubicBezTo>
                  <a:pt x="1220" y="18544"/>
                  <a:pt x="1473" y="18995"/>
                  <a:pt x="1795" y="19203"/>
                </a:cubicBezTo>
                <a:cubicBezTo>
                  <a:pt x="1922" y="19285"/>
                  <a:pt x="2056" y="19327"/>
                  <a:pt x="2191" y="19327"/>
                </a:cubicBezTo>
                <a:cubicBezTo>
                  <a:pt x="2326" y="19327"/>
                  <a:pt x="2460" y="19285"/>
                  <a:pt x="2587" y="19203"/>
                </a:cubicBezTo>
                <a:cubicBezTo>
                  <a:pt x="2908" y="18995"/>
                  <a:pt x="3162" y="18544"/>
                  <a:pt x="3279" y="17972"/>
                </a:cubicBezTo>
                <a:cubicBezTo>
                  <a:pt x="3349" y="17614"/>
                  <a:pt x="3349" y="17076"/>
                  <a:pt x="3349" y="16179"/>
                </a:cubicBezTo>
                <a:lnTo>
                  <a:pt x="3349" y="5421"/>
                </a:lnTo>
                <a:cubicBezTo>
                  <a:pt x="3349" y="4524"/>
                  <a:pt x="3349" y="3986"/>
                  <a:pt x="3279" y="3628"/>
                </a:cubicBezTo>
                <a:cubicBezTo>
                  <a:pt x="3162" y="3056"/>
                  <a:pt x="2908" y="2605"/>
                  <a:pt x="2587" y="2397"/>
                </a:cubicBezTo>
                <a:cubicBezTo>
                  <a:pt x="2460" y="2315"/>
                  <a:pt x="2326" y="2273"/>
                  <a:pt x="2191" y="2273"/>
                </a:cubicBezTo>
                <a:close/>
                <a:moveTo>
                  <a:pt x="11958" y="5224"/>
                </a:moveTo>
                <a:cubicBezTo>
                  <a:pt x="11823" y="5224"/>
                  <a:pt x="11689" y="5267"/>
                  <a:pt x="11562" y="5349"/>
                </a:cubicBezTo>
                <a:cubicBezTo>
                  <a:pt x="11240" y="5557"/>
                  <a:pt x="10987" y="6007"/>
                  <a:pt x="10870" y="6579"/>
                </a:cubicBezTo>
                <a:cubicBezTo>
                  <a:pt x="10800" y="6938"/>
                  <a:pt x="10800" y="7476"/>
                  <a:pt x="10800" y="8372"/>
                </a:cubicBezTo>
                <a:lnTo>
                  <a:pt x="10800" y="13228"/>
                </a:lnTo>
                <a:cubicBezTo>
                  <a:pt x="10800" y="14124"/>
                  <a:pt x="10800" y="14662"/>
                  <a:pt x="10870" y="15021"/>
                </a:cubicBezTo>
                <a:cubicBezTo>
                  <a:pt x="10987" y="15593"/>
                  <a:pt x="11240" y="16043"/>
                  <a:pt x="11562" y="16251"/>
                </a:cubicBezTo>
                <a:cubicBezTo>
                  <a:pt x="11689" y="16333"/>
                  <a:pt x="11823" y="16376"/>
                  <a:pt x="11958" y="16376"/>
                </a:cubicBezTo>
                <a:cubicBezTo>
                  <a:pt x="12093" y="16376"/>
                  <a:pt x="12227" y="16333"/>
                  <a:pt x="12354" y="16251"/>
                </a:cubicBezTo>
                <a:cubicBezTo>
                  <a:pt x="12676" y="16043"/>
                  <a:pt x="12929" y="15593"/>
                  <a:pt x="13046" y="15021"/>
                </a:cubicBezTo>
                <a:cubicBezTo>
                  <a:pt x="13116" y="14662"/>
                  <a:pt x="13116" y="14124"/>
                  <a:pt x="13116" y="13228"/>
                </a:cubicBezTo>
                <a:lnTo>
                  <a:pt x="13116" y="8372"/>
                </a:lnTo>
                <a:cubicBezTo>
                  <a:pt x="13116" y="7476"/>
                  <a:pt x="13116" y="6938"/>
                  <a:pt x="13046" y="6579"/>
                </a:cubicBezTo>
                <a:cubicBezTo>
                  <a:pt x="12929" y="6007"/>
                  <a:pt x="12676" y="5557"/>
                  <a:pt x="12354" y="5349"/>
                </a:cubicBezTo>
                <a:cubicBezTo>
                  <a:pt x="12227" y="5267"/>
                  <a:pt x="12093" y="5224"/>
                  <a:pt x="11958" y="5224"/>
                </a:cubicBezTo>
                <a:close/>
                <a:moveTo>
                  <a:pt x="0" y="5809"/>
                </a:moveTo>
                <a:lnTo>
                  <a:pt x="0" y="16492"/>
                </a:lnTo>
                <a:cubicBezTo>
                  <a:pt x="49" y="16473"/>
                  <a:pt x="98" y="16450"/>
                  <a:pt x="145" y="16419"/>
                </a:cubicBezTo>
                <a:cubicBezTo>
                  <a:pt x="467" y="16211"/>
                  <a:pt x="720" y="15761"/>
                  <a:pt x="837" y="15189"/>
                </a:cubicBezTo>
                <a:cubicBezTo>
                  <a:pt x="907" y="14830"/>
                  <a:pt x="907" y="14292"/>
                  <a:pt x="907" y="13396"/>
                </a:cubicBezTo>
                <a:lnTo>
                  <a:pt x="907" y="8906"/>
                </a:lnTo>
                <a:cubicBezTo>
                  <a:pt x="907" y="8009"/>
                  <a:pt x="907" y="7471"/>
                  <a:pt x="837" y="7112"/>
                </a:cubicBezTo>
                <a:cubicBezTo>
                  <a:pt x="720" y="6541"/>
                  <a:pt x="467" y="6090"/>
                  <a:pt x="145" y="5882"/>
                </a:cubicBezTo>
                <a:cubicBezTo>
                  <a:pt x="98" y="5851"/>
                  <a:pt x="49" y="5828"/>
                  <a:pt x="0" y="5809"/>
                </a:cubicBezTo>
                <a:close/>
              </a:path>
            </a:pathLst>
          </a:custGeom>
        </p:spPr>
      </p:pic>
      <p:grpSp>
        <p:nvGrpSpPr>
          <p:cNvPr id="1915" name="Group"/>
          <p:cNvGrpSpPr/>
          <p:nvPr/>
        </p:nvGrpSpPr>
        <p:grpSpPr>
          <a:xfrm>
            <a:off x="4832361" y="4226603"/>
            <a:ext cx="5952481" cy="6934761"/>
            <a:chOff x="0" y="0"/>
            <a:chExt cx="5952480" cy="6934760"/>
          </a:xfrm>
        </p:grpSpPr>
        <p:sp>
          <p:nvSpPr>
            <p:cNvPr id="1913" name="Deep explore within city"/>
            <p:cNvSpPr txBox="1"/>
            <p:nvPr/>
          </p:nvSpPr>
          <p:spPr>
            <a:xfrm>
              <a:off x="0" y="0"/>
              <a:ext cx="5952481" cy="52705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90000"/>
                </a:lnSpc>
                <a:defRPr sz="9000" spc="0">
                  <a:latin typeface="+mn-lt"/>
                  <a:ea typeface="+mn-ea"/>
                  <a:cs typeface="+mn-cs"/>
                  <a:sym typeface="Montserrat Bold"/>
                </a:defRPr>
              </a:lvl1pPr>
            </a:lstStyle>
            <a:p>
              <a:r>
                <a:t>Deep explore within city </a:t>
              </a:r>
            </a:p>
          </p:txBody>
        </p:sp>
        <p:sp>
          <p:nvSpPr>
            <p:cNvPr id="1914" name="Lorem ipsum dolor sit elit, consect loreretur adipiscing nisi aute. ipsum sit elit, Lorem ipsum dolor sit elit,"/>
            <p:cNvSpPr txBox="1"/>
            <p:nvPr/>
          </p:nvSpPr>
          <p:spPr>
            <a:xfrm>
              <a:off x="0" y="5766360"/>
              <a:ext cx="4531613"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Lorem ipsum dolor sit elit, consect loreretur adipiscing nisi aute. ipsum sit elit, Lorem ipsum dolor sit elit,</a:t>
              </a:r>
            </a:p>
          </p:txBody>
        </p:sp>
      </p:grpSp>
      <p:sp>
        <p:nvSpPr>
          <p:cNvPr id="1916" name="Shape"/>
          <p:cNvSpPr/>
          <p:nvPr/>
        </p:nvSpPr>
        <p:spPr>
          <a:xfrm rot="5400000">
            <a:off x="4879307" y="2507689"/>
            <a:ext cx="1176108"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accel="50000" decel="50000" fill="hold" grpId="1" nodeType="afterEffect">
                                  <p:stCondLst>
                                    <p:cond delay="0"/>
                                  </p:stCondLst>
                                  <p:iterate>
                                    <p:tmAbs val="0"/>
                                  </p:iterate>
                                  <p:childTnLst>
                                    <p:set>
                                      <p:cBhvr>
                                        <p:cTn id="6" fill="hold"/>
                                        <p:tgtEl>
                                          <p:spTgt spid="1912"/>
                                        </p:tgtEl>
                                        <p:attrNameLst>
                                          <p:attrName>style.visibility</p:attrName>
                                        </p:attrNameLst>
                                      </p:cBhvr>
                                      <p:to>
                                        <p:strVal val="visible"/>
                                      </p:to>
                                    </p:set>
                                    <p:animEffect transition="in" filter="fade">
                                      <p:cBhvr>
                                        <p:cTn id="7" dur="1000"/>
                                        <p:tgtEl>
                                          <p:spTgt spid="1912"/>
                                        </p:tgtEl>
                                      </p:cBhvr>
                                    </p:animEffect>
                                  </p:childTnLst>
                                </p:cTn>
                              </p:par>
                              <p:par>
                                <p:cTn id="8" presetID="2" presetClass="entr" presetSubtype="1" accel="50000" decel="50000" fill="hold" grpId="2" nodeType="withEffect">
                                  <p:stCondLst>
                                    <p:cond delay="500"/>
                                  </p:stCondLst>
                                  <p:iterate>
                                    <p:tmAbs val="0"/>
                                  </p:iterate>
                                  <p:childTnLst>
                                    <p:set>
                                      <p:cBhvr>
                                        <p:cTn id="9" fill="hold"/>
                                        <p:tgtEl>
                                          <p:spTgt spid="1916"/>
                                        </p:tgtEl>
                                        <p:attrNameLst>
                                          <p:attrName>style.visibility</p:attrName>
                                        </p:attrNameLst>
                                      </p:cBhvr>
                                      <p:to>
                                        <p:strVal val="visible"/>
                                      </p:to>
                                    </p:set>
                                    <p:anim calcmode="lin" valueType="num">
                                      <p:cBhvr>
                                        <p:cTn id="10" dur="1000" fill="hold"/>
                                        <p:tgtEl>
                                          <p:spTgt spid="1916"/>
                                        </p:tgtEl>
                                        <p:attrNameLst>
                                          <p:attrName>ppt_x</p:attrName>
                                        </p:attrNameLst>
                                      </p:cBhvr>
                                      <p:tavLst>
                                        <p:tav tm="0">
                                          <p:val>
                                            <p:strVal val="#ppt_x"/>
                                          </p:val>
                                        </p:tav>
                                        <p:tav tm="100000">
                                          <p:val>
                                            <p:strVal val="#ppt_x"/>
                                          </p:val>
                                        </p:tav>
                                      </p:tavLst>
                                    </p:anim>
                                    <p:anim calcmode="lin" valueType="num">
                                      <p:cBhvr>
                                        <p:cTn id="11" dur="1000" fill="hold"/>
                                        <p:tgtEl>
                                          <p:spTgt spid="19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2" grpId="1" animBg="1" advAuto="0"/>
      <p:bldP spid="1916"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0" name="Rectangle"/>
          <p:cNvSpPr/>
          <p:nvPr/>
        </p:nvSpPr>
        <p:spPr>
          <a:xfrm>
            <a:off x="18288000" y="-1"/>
            <a:ext cx="6096000"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811" name="lachlan-dempsey-344406-unsplash.jpg"/>
          <p:cNvPicPr>
            <a:picLocks noChangeAspect="1"/>
          </p:cNvPicPr>
          <p:nvPr/>
        </p:nvPicPr>
        <p:blipFill>
          <a:blip r:embed="rId2">
            <a:extLst>
              <a:ext uri="{28A0092B-C50C-407E-A947-70E740481C1C}">
                <a14:useLocalDpi xmlns:a14="http://schemas.microsoft.com/office/drawing/2010/main" val="0"/>
              </a:ext>
            </a:extLst>
          </a:blip>
          <a:srcRect l="37500" r="37500"/>
          <a:stretch/>
        </p:blipFill>
        <p:spPr>
          <a:xfrm>
            <a:off x="12191999" y="0"/>
            <a:ext cx="6096001" cy="13716000"/>
          </a:xfrm>
          <a:prstGeom prst="rect">
            <a:avLst/>
          </a:prstGeom>
          <a:ln w="12700">
            <a:miter lim="400000"/>
          </a:ln>
        </p:spPr>
      </p:pic>
      <p:sp>
        <p:nvSpPr>
          <p:cNvPr id="2812" name="Our Vision"/>
          <p:cNvSpPr txBox="1"/>
          <p:nvPr/>
        </p:nvSpPr>
        <p:spPr>
          <a:xfrm>
            <a:off x="15971947" y="6331812"/>
            <a:ext cx="6951553" cy="4517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15000" spc="0">
                <a:solidFill>
                  <a:srgbClr val="FFFFFF"/>
                </a:solidFill>
                <a:latin typeface="+mn-lt"/>
                <a:ea typeface="+mn-ea"/>
                <a:cs typeface="+mn-cs"/>
                <a:sym typeface="Montserrat Bold"/>
              </a:defRPr>
            </a:lvl1pPr>
          </a:lstStyle>
          <a:p>
            <a:r>
              <a:t>Our Vision</a:t>
            </a:r>
          </a:p>
        </p:txBody>
      </p:sp>
      <p:sp>
        <p:nvSpPr>
          <p:cNvPr id="2813" name="Lorem ipsum dolor sit elit, consect loreretur adipisc nisi aute. ipsum sit elit, Lorem ipsum"/>
          <p:cNvSpPr txBox="1"/>
          <p:nvPr/>
        </p:nvSpPr>
        <p:spPr>
          <a:xfrm>
            <a:off x="19748500" y="1827519"/>
            <a:ext cx="3175001"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 nisi aute. ipsum sit elit, Lorem ipsum</a:t>
            </a:r>
          </a:p>
        </p:txBody>
      </p:sp>
      <p:sp>
        <p:nvSpPr>
          <p:cNvPr id="2814" name="Shape"/>
          <p:cNvSpPr/>
          <p:nvPr/>
        </p:nvSpPr>
        <p:spPr>
          <a:xfrm>
            <a:off x="14063893" y="6887021"/>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819" name="Group"/>
          <p:cNvGrpSpPr/>
          <p:nvPr/>
        </p:nvGrpSpPr>
        <p:grpSpPr>
          <a:xfrm>
            <a:off x="2424411" y="4595863"/>
            <a:ext cx="7641796" cy="869617"/>
            <a:chOff x="0" y="0"/>
            <a:chExt cx="7641795" cy="869615"/>
          </a:xfrm>
        </p:grpSpPr>
        <p:sp>
          <p:nvSpPr>
            <p:cNvPr id="2815" name="The second visions"/>
            <p:cNvSpPr/>
            <p:nvPr/>
          </p:nvSpPr>
          <p:spPr>
            <a:xfrm>
              <a:off x="1291794" y="183298"/>
              <a:ext cx="6350001" cy="52802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dirty="0"/>
                <a:t>The second vision</a:t>
              </a:r>
            </a:p>
          </p:txBody>
        </p:sp>
        <p:sp>
          <p:nvSpPr>
            <p:cNvPr id="281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17" name="Aute irure lorem dolor in reprehenderit in voluptate velit. Lorem ipsum dolor sit amet, consectetur adipiscing elit, sed do eiusmod tempor incididunt ut labore. Lorem ipsum dolor sit amet,"/>
            <p:cNvSpPr/>
            <p:nvPr/>
          </p:nvSpPr>
          <p:spPr>
            <a:xfrm>
              <a:off x="1291794" y="869614"/>
              <a:ext cx="635000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 adipiscing elit, sed do eiusmod tempor incididunt ut labore. Lorem ipsum dolor sit amet,</a:t>
              </a:r>
            </a:p>
          </p:txBody>
        </p:sp>
        <p:sp>
          <p:nvSpPr>
            <p:cNvPr id="2818" name="2"/>
            <p:cNvSpPr/>
            <p:nvPr/>
          </p:nvSpPr>
          <p:spPr>
            <a:xfrm>
              <a:off x="79362" y="138848"/>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2824" name="Group"/>
          <p:cNvGrpSpPr/>
          <p:nvPr/>
        </p:nvGrpSpPr>
        <p:grpSpPr>
          <a:xfrm>
            <a:off x="2424412" y="2109604"/>
            <a:ext cx="7641794" cy="2038016"/>
            <a:chOff x="0" y="0"/>
            <a:chExt cx="7641792" cy="2038014"/>
          </a:xfrm>
        </p:grpSpPr>
        <p:sp>
          <p:nvSpPr>
            <p:cNvPr id="2820" name="The first vision"/>
            <p:cNvSpPr txBox="1"/>
            <p:nvPr/>
          </p:nvSpPr>
          <p:spPr>
            <a:xfrm>
              <a:off x="1291792" y="183299"/>
              <a:ext cx="6350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The first vision</a:t>
              </a:r>
            </a:p>
          </p:txBody>
        </p:sp>
        <p:sp>
          <p:nvSpPr>
            <p:cNvPr id="282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22" name="Aute irure lorem dolor in reprehenderit in voluptate velit. Lorem ipsum dolor sit amet, consectetur adipiscing elit, sed do eiusmod tempor"/>
            <p:cNvSpPr txBox="1"/>
            <p:nvPr/>
          </p:nvSpPr>
          <p:spPr>
            <a:xfrm>
              <a:off x="1291792" y="869614"/>
              <a:ext cx="6350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 adipiscing elit, sed do eiusmod tempor</a:t>
              </a:r>
            </a:p>
          </p:txBody>
        </p:sp>
        <p:sp>
          <p:nvSpPr>
            <p:cNvPr id="2823" name="1"/>
            <p:cNvSpPr txBox="1"/>
            <p:nvPr/>
          </p:nvSpPr>
          <p:spPr>
            <a:xfrm>
              <a:off x="79362" y="138849"/>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829" name="Group"/>
          <p:cNvGrpSpPr/>
          <p:nvPr/>
        </p:nvGrpSpPr>
        <p:grpSpPr>
          <a:xfrm>
            <a:off x="2424411" y="7482171"/>
            <a:ext cx="7641794" cy="2038017"/>
            <a:chOff x="0" y="0"/>
            <a:chExt cx="7641793" cy="2038015"/>
          </a:xfrm>
        </p:grpSpPr>
        <p:sp>
          <p:nvSpPr>
            <p:cNvPr id="2825" name="The third visions"/>
            <p:cNvSpPr txBox="1"/>
            <p:nvPr/>
          </p:nvSpPr>
          <p:spPr>
            <a:xfrm>
              <a:off x="1291792" y="183299"/>
              <a:ext cx="6350001" cy="5280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dirty="0"/>
                <a:t>The third vision</a:t>
              </a:r>
            </a:p>
          </p:txBody>
        </p:sp>
        <p:sp>
          <p:nvSpPr>
            <p:cNvPr id="282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27" name="Aute irure lorem dolor in reprehenderit in voluptate velit. Lorem ipsum dolor sit amet, consectetur adipiscing elit, sed do eiusmod"/>
            <p:cNvSpPr txBox="1"/>
            <p:nvPr/>
          </p:nvSpPr>
          <p:spPr>
            <a:xfrm>
              <a:off x="1291792" y="869614"/>
              <a:ext cx="6350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rPr dirty="0" err="1"/>
                <a:t>Aute</a:t>
              </a:r>
              <a:r>
                <a:rPr dirty="0"/>
                <a:t> </a:t>
              </a:r>
              <a:r>
                <a:rPr dirty="0" err="1"/>
                <a:t>irure</a:t>
              </a:r>
              <a:r>
                <a:rPr dirty="0"/>
                <a:t> lorem dolor in </a:t>
              </a:r>
              <a:r>
                <a:rPr dirty="0" err="1"/>
                <a:t>reprehenderit</a:t>
              </a:r>
              <a:r>
                <a:rPr dirty="0"/>
                <a:t> in </a:t>
              </a:r>
              <a:r>
                <a:rPr dirty="0" err="1"/>
                <a:t>voluptate</a:t>
              </a:r>
              <a:r>
                <a:rPr dirty="0"/>
                <a:t> </a:t>
              </a:r>
              <a:r>
                <a:rPr dirty="0" err="1"/>
                <a:t>velit</a:t>
              </a:r>
              <a:r>
                <a:rPr dirty="0"/>
                <a:t>. 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endParaRPr dirty="0"/>
            </a:p>
          </p:txBody>
        </p:sp>
        <p:sp>
          <p:nvSpPr>
            <p:cNvPr id="2828" name="3"/>
            <p:cNvSpPr txBox="1"/>
            <p:nvPr/>
          </p:nvSpPr>
          <p:spPr>
            <a:xfrm>
              <a:off x="79362" y="138849"/>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grpSp>
        <p:nvGrpSpPr>
          <p:cNvPr id="2834" name="Group"/>
          <p:cNvGrpSpPr/>
          <p:nvPr/>
        </p:nvGrpSpPr>
        <p:grpSpPr>
          <a:xfrm>
            <a:off x="2424411" y="9968431"/>
            <a:ext cx="7641794" cy="1637966"/>
            <a:chOff x="0" y="0"/>
            <a:chExt cx="7641793" cy="1637965"/>
          </a:xfrm>
        </p:grpSpPr>
        <p:sp>
          <p:nvSpPr>
            <p:cNvPr id="2830" name="The fourth visions"/>
            <p:cNvSpPr txBox="1"/>
            <p:nvPr/>
          </p:nvSpPr>
          <p:spPr>
            <a:xfrm>
              <a:off x="1291792" y="183299"/>
              <a:ext cx="6350001" cy="5280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rPr dirty="0"/>
                <a:t>The fourth vision</a:t>
              </a:r>
            </a:p>
          </p:txBody>
        </p:sp>
        <p:sp>
          <p:nvSpPr>
            <p:cNvPr id="283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32" name="Aute irure lorem dolor in reprehenderit in voluptate velit. Lorem ipsum dolor sit amet,"/>
            <p:cNvSpPr txBox="1"/>
            <p:nvPr/>
          </p:nvSpPr>
          <p:spPr>
            <a:xfrm>
              <a:off x="1291792" y="869614"/>
              <a:ext cx="6350001" cy="7683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a:t>
              </a:r>
            </a:p>
          </p:txBody>
        </p:sp>
        <p:sp>
          <p:nvSpPr>
            <p:cNvPr id="2833" name="4"/>
            <p:cNvSpPr txBox="1"/>
            <p:nvPr/>
          </p:nvSpPr>
          <p:spPr>
            <a:xfrm>
              <a:off x="79362" y="138849"/>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4</a:t>
              </a:r>
            </a:p>
          </p:txBody>
        </p:sp>
      </p:grpSp>
    </p:spTree>
  </p:cSld>
  <p:clrMapOvr>
    <a:masterClrMapping/>
  </p:clrMapOvr>
  <mc:AlternateContent xmlns:mc="http://schemas.openxmlformats.org/markup-compatibility/2006" xmlns:p14="http://schemas.microsoft.com/office/powerpoint/2010/main">
    <mc:Choice Requires="p14">
      <p:transition spd="slow">
        <p:push dir="d"/>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1" nodeType="withEffect">
                                  <p:stCondLst>
                                    <p:cond delay="0"/>
                                  </p:stCondLst>
                                  <p:iterate>
                                    <p:tmAbs val="0"/>
                                  </p:iterate>
                                  <p:childTnLst>
                                    <p:set>
                                      <p:cBhvr>
                                        <p:cTn id="6" fill="hold"/>
                                        <p:tgtEl>
                                          <p:spTgt spid="2811"/>
                                        </p:tgtEl>
                                        <p:attrNameLst>
                                          <p:attrName>style.visibility</p:attrName>
                                        </p:attrNameLst>
                                      </p:cBhvr>
                                      <p:to>
                                        <p:strVal val="visible"/>
                                      </p:to>
                                    </p:set>
                                    <p:anim calcmode="lin" valueType="num">
                                      <p:cBhvr>
                                        <p:cTn id="7" dur="1000" fill="hold"/>
                                        <p:tgtEl>
                                          <p:spTgt spid="2811"/>
                                        </p:tgtEl>
                                        <p:attrNameLst>
                                          <p:attrName>ppt_x</p:attrName>
                                        </p:attrNameLst>
                                      </p:cBhvr>
                                      <p:tavLst>
                                        <p:tav tm="0">
                                          <p:val>
                                            <p:strVal val="1+#ppt_w/2"/>
                                          </p:val>
                                        </p:tav>
                                        <p:tav tm="100000">
                                          <p:val>
                                            <p:strVal val="#ppt_x"/>
                                          </p:val>
                                        </p:tav>
                                      </p:tavLst>
                                    </p:anim>
                                    <p:anim calcmode="lin" valueType="num">
                                      <p:cBhvr>
                                        <p:cTn id="8" dur="1000" fill="hold"/>
                                        <p:tgtEl>
                                          <p:spTgt spid="2811"/>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810"/>
                                        </p:tgtEl>
                                        <p:attrNameLst>
                                          <p:attrName>style.visibility</p:attrName>
                                        </p:attrNameLst>
                                      </p:cBhvr>
                                      <p:to>
                                        <p:strVal val="visible"/>
                                      </p:to>
                                    </p:set>
                                    <p:anim calcmode="lin" valueType="num">
                                      <p:cBhvr>
                                        <p:cTn id="11" dur="1000" fill="hold"/>
                                        <p:tgtEl>
                                          <p:spTgt spid="2810"/>
                                        </p:tgtEl>
                                        <p:attrNameLst>
                                          <p:attrName>ppt_x</p:attrName>
                                        </p:attrNameLst>
                                      </p:cBhvr>
                                      <p:tavLst>
                                        <p:tav tm="0">
                                          <p:val>
                                            <p:strVal val="#ppt_x"/>
                                          </p:val>
                                        </p:tav>
                                        <p:tav tm="100000">
                                          <p:val>
                                            <p:strVal val="#ppt_x"/>
                                          </p:val>
                                        </p:tav>
                                      </p:tavLst>
                                    </p:anim>
                                    <p:anim calcmode="lin" valueType="num">
                                      <p:cBhvr>
                                        <p:cTn id="12" dur="1000" fill="hold"/>
                                        <p:tgtEl>
                                          <p:spTgt spid="2810"/>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814"/>
                                        </p:tgtEl>
                                        <p:attrNameLst>
                                          <p:attrName>style.visibility</p:attrName>
                                        </p:attrNameLst>
                                      </p:cBhvr>
                                      <p:to>
                                        <p:strVal val="visible"/>
                                      </p:to>
                                    </p:set>
                                    <p:anim calcmode="lin" valueType="num">
                                      <p:cBhvr>
                                        <p:cTn id="15" dur="1000" fill="hold"/>
                                        <p:tgtEl>
                                          <p:spTgt spid="2814"/>
                                        </p:tgtEl>
                                        <p:attrNameLst>
                                          <p:attrName>ppt_x</p:attrName>
                                        </p:attrNameLst>
                                      </p:cBhvr>
                                      <p:tavLst>
                                        <p:tav tm="0">
                                          <p:val>
                                            <p:strVal val="0-#ppt_w/2"/>
                                          </p:val>
                                        </p:tav>
                                        <p:tav tm="100000">
                                          <p:val>
                                            <p:strVal val="#ppt_x"/>
                                          </p:val>
                                        </p:tav>
                                      </p:tavLst>
                                    </p:anim>
                                    <p:anim calcmode="lin" valueType="num">
                                      <p:cBhvr>
                                        <p:cTn id="16" dur="1000" fill="hold"/>
                                        <p:tgtEl>
                                          <p:spTgt spid="2814"/>
                                        </p:tgtEl>
                                        <p:attrNameLst>
                                          <p:attrName>ppt_y</p:attrName>
                                        </p:attrNameLst>
                                      </p:cBhvr>
                                      <p:tavLst>
                                        <p:tav tm="0">
                                          <p:val>
                                            <p:strVal val="#ppt_y"/>
                                          </p:val>
                                        </p:tav>
                                        <p:tav tm="100000">
                                          <p:val>
                                            <p:strVal val="#ppt_y"/>
                                          </p:val>
                                        </p:tav>
                                      </p:tavLst>
                                    </p:anim>
                                  </p:childTnLst>
                                </p:cTn>
                              </p:par>
                              <p:par>
                                <p:cTn id="17" presetID="2" presetClass="entr" presetSubtype="8" accel="50000" decel="50000" fill="hold" grpId="4" nodeType="withEffect">
                                  <p:stCondLst>
                                    <p:cond delay="1500"/>
                                  </p:stCondLst>
                                  <p:iterate>
                                    <p:tmAbs val="0"/>
                                  </p:iterate>
                                  <p:childTnLst>
                                    <p:set>
                                      <p:cBhvr>
                                        <p:cTn id="18" fill="hold"/>
                                        <p:tgtEl>
                                          <p:spTgt spid="2824"/>
                                        </p:tgtEl>
                                        <p:attrNameLst>
                                          <p:attrName>style.visibility</p:attrName>
                                        </p:attrNameLst>
                                      </p:cBhvr>
                                      <p:to>
                                        <p:strVal val="visible"/>
                                      </p:to>
                                    </p:set>
                                    <p:anim calcmode="lin" valueType="num">
                                      <p:cBhvr>
                                        <p:cTn id="19" dur="1000" fill="hold"/>
                                        <p:tgtEl>
                                          <p:spTgt spid="2824"/>
                                        </p:tgtEl>
                                        <p:attrNameLst>
                                          <p:attrName>ppt_x</p:attrName>
                                        </p:attrNameLst>
                                      </p:cBhvr>
                                      <p:tavLst>
                                        <p:tav tm="0">
                                          <p:val>
                                            <p:strVal val="0-#ppt_w/2"/>
                                          </p:val>
                                        </p:tav>
                                        <p:tav tm="100000">
                                          <p:val>
                                            <p:strVal val="#ppt_x"/>
                                          </p:val>
                                        </p:tav>
                                      </p:tavLst>
                                    </p:anim>
                                    <p:anim calcmode="lin" valueType="num">
                                      <p:cBhvr>
                                        <p:cTn id="20" dur="1000" fill="hold"/>
                                        <p:tgtEl>
                                          <p:spTgt spid="2824"/>
                                        </p:tgtEl>
                                        <p:attrNameLst>
                                          <p:attrName>ppt_y</p:attrName>
                                        </p:attrNameLst>
                                      </p:cBhvr>
                                      <p:tavLst>
                                        <p:tav tm="0">
                                          <p:val>
                                            <p:strVal val="#ppt_y"/>
                                          </p:val>
                                        </p:tav>
                                        <p:tav tm="100000">
                                          <p:val>
                                            <p:strVal val="#ppt_y"/>
                                          </p:val>
                                        </p:tav>
                                      </p:tavLst>
                                    </p:anim>
                                  </p:childTnLst>
                                </p:cTn>
                              </p:par>
                              <p:par>
                                <p:cTn id="21" presetID="2" presetClass="entr" presetSubtype="8" accel="50000" decel="50000" fill="hold" grpId="5" nodeType="withEffect">
                                  <p:stCondLst>
                                    <p:cond delay="2000"/>
                                  </p:stCondLst>
                                  <p:iterate>
                                    <p:tmAbs val="0"/>
                                  </p:iterate>
                                  <p:childTnLst>
                                    <p:set>
                                      <p:cBhvr>
                                        <p:cTn id="22" fill="hold"/>
                                        <p:tgtEl>
                                          <p:spTgt spid="2819"/>
                                        </p:tgtEl>
                                        <p:attrNameLst>
                                          <p:attrName>style.visibility</p:attrName>
                                        </p:attrNameLst>
                                      </p:cBhvr>
                                      <p:to>
                                        <p:strVal val="visible"/>
                                      </p:to>
                                    </p:set>
                                    <p:anim calcmode="lin" valueType="num">
                                      <p:cBhvr>
                                        <p:cTn id="23" dur="1000" fill="hold"/>
                                        <p:tgtEl>
                                          <p:spTgt spid="2819"/>
                                        </p:tgtEl>
                                        <p:attrNameLst>
                                          <p:attrName>ppt_x</p:attrName>
                                        </p:attrNameLst>
                                      </p:cBhvr>
                                      <p:tavLst>
                                        <p:tav tm="0">
                                          <p:val>
                                            <p:strVal val="0-#ppt_w/2"/>
                                          </p:val>
                                        </p:tav>
                                        <p:tav tm="100000">
                                          <p:val>
                                            <p:strVal val="#ppt_x"/>
                                          </p:val>
                                        </p:tav>
                                      </p:tavLst>
                                    </p:anim>
                                    <p:anim calcmode="lin" valueType="num">
                                      <p:cBhvr>
                                        <p:cTn id="24" dur="1000" fill="hold"/>
                                        <p:tgtEl>
                                          <p:spTgt spid="2819"/>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grpId="6" nodeType="withEffect">
                                  <p:stCondLst>
                                    <p:cond delay="2500"/>
                                  </p:stCondLst>
                                  <p:iterate>
                                    <p:tmAbs val="0"/>
                                  </p:iterate>
                                  <p:childTnLst>
                                    <p:set>
                                      <p:cBhvr>
                                        <p:cTn id="26" fill="hold"/>
                                        <p:tgtEl>
                                          <p:spTgt spid="2829"/>
                                        </p:tgtEl>
                                        <p:attrNameLst>
                                          <p:attrName>style.visibility</p:attrName>
                                        </p:attrNameLst>
                                      </p:cBhvr>
                                      <p:to>
                                        <p:strVal val="visible"/>
                                      </p:to>
                                    </p:set>
                                    <p:anim calcmode="lin" valueType="num">
                                      <p:cBhvr>
                                        <p:cTn id="27" dur="1000" fill="hold"/>
                                        <p:tgtEl>
                                          <p:spTgt spid="2829"/>
                                        </p:tgtEl>
                                        <p:attrNameLst>
                                          <p:attrName>ppt_x</p:attrName>
                                        </p:attrNameLst>
                                      </p:cBhvr>
                                      <p:tavLst>
                                        <p:tav tm="0">
                                          <p:val>
                                            <p:strVal val="0-#ppt_w/2"/>
                                          </p:val>
                                        </p:tav>
                                        <p:tav tm="100000">
                                          <p:val>
                                            <p:strVal val="#ppt_x"/>
                                          </p:val>
                                        </p:tav>
                                      </p:tavLst>
                                    </p:anim>
                                    <p:anim calcmode="lin" valueType="num">
                                      <p:cBhvr>
                                        <p:cTn id="28" dur="1000" fill="hold"/>
                                        <p:tgtEl>
                                          <p:spTgt spid="2829"/>
                                        </p:tgtEl>
                                        <p:attrNameLst>
                                          <p:attrName>ppt_y</p:attrName>
                                        </p:attrNameLst>
                                      </p:cBhvr>
                                      <p:tavLst>
                                        <p:tav tm="0">
                                          <p:val>
                                            <p:strVal val="#ppt_y"/>
                                          </p:val>
                                        </p:tav>
                                        <p:tav tm="100000">
                                          <p:val>
                                            <p:strVal val="#ppt_y"/>
                                          </p:val>
                                        </p:tav>
                                      </p:tavLst>
                                    </p:anim>
                                  </p:childTnLst>
                                </p:cTn>
                              </p:par>
                              <p:par>
                                <p:cTn id="29" presetID="2" presetClass="entr" presetSubtype="8" accel="50000" decel="50000" fill="hold" grpId="7" nodeType="withEffect">
                                  <p:stCondLst>
                                    <p:cond delay="3000"/>
                                  </p:stCondLst>
                                  <p:iterate>
                                    <p:tmAbs val="0"/>
                                  </p:iterate>
                                  <p:childTnLst>
                                    <p:set>
                                      <p:cBhvr>
                                        <p:cTn id="30" fill="hold"/>
                                        <p:tgtEl>
                                          <p:spTgt spid="2834"/>
                                        </p:tgtEl>
                                        <p:attrNameLst>
                                          <p:attrName>style.visibility</p:attrName>
                                        </p:attrNameLst>
                                      </p:cBhvr>
                                      <p:to>
                                        <p:strVal val="visible"/>
                                      </p:to>
                                    </p:set>
                                    <p:anim calcmode="lin" valueType="num">
                                      <p:cBhvr>
                                        <p:cTn id="31" dur="1000" fill="hold"/>
                                        <p:tgtEl>
                                          <p:spTgt spid="2834"/>
                                        </p:tgtEl>
                                        <p:attrNameLst>
                                          <p:attrName>ppt_x</p:attrName>
                                        </p:attrNameLst>
                                      </p:cBhvr>
                                      <p:tavLst>
                                        <p:tav tm="0">
                                          <p:val>
                                            <p:strVal val="0-#ppt_w/2"/>
                                          </p:val>
                                        </p:tav>
                                        <p:tav tm="100000">
                                          <p:val>
                                            <p:strVal val="#ppt_x"/>
                                          </p:val>
                                        </p:tav>
                                      </p:tavLst>
                                    </p:anim>
                                    <p:anim calcmode="lin" valueType="num">
                                      <p:cBhvr>
                                        <p:cTn id="32" dur="1000" fill="hold"/>
                                        <p:tgtEl>
                                          <p:spTgt spid="28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0" grpId="2" animBg="1" advAuto="0"/>
      <p:bldP spid="2811" grpId="1" animBg="1" advAuto="0"/>
      <p:bldP spid="2814" grpId="3" animBg="1" advAuto="0"/>
      <p:bldP spid="2819" grpId="5" animBg="1" advAuto="0"/>
      <p:bldP spid="2824" grpId="4" animBg="1" advAuto="0"/>
      <p:bldP spid="2829" grpId="6" animBg="1" advAuto="0"/>
      <p:bldP spid="2834" grpId="7"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 name="Rectangle"/>
          <p:cNvSpPr/>
          <p:nvPr/>
        </p:nvSpPr>
        <p:spPr>
          <a:xfrm>
            <a:off x="0" y="-1"/>
            <a:ext cx="6096001" cy="13716001"/>
          </a:xfrm>
          <a:prstGeom prst="rect">
            <a:avLst/>
          </a:prstGeom>
          <a:solidFill>
            <a:srgbClr val="454546"/>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pic>
        <p:nvPicPr>
          <p:cNvPr id="2837" name="Meeting 4.jpg"/>
          <p:cNvPicPr>
            <a:picLocks noChangeAspect="1"/>
          </p:cNvPicPr>
          <p:nvPr/>
        </p:nvPicPr>
        <p:blipFill>
          <a:blip r:embed="rId2">
            <a:extLst>
              <a:ext uri="{28A0092B-C50C-407E-A947-70E740481C1C}">
                <a14:useLocalDpi xmlns:a14="http://schemas.microsoft.com/office/drawing/2010/main" val="0"/>
              </a:ext>
            </a:extLst>
          </a:blip>
          <a:srcRect l="37500" r="37500"/>
          <a:stretch/>
        </p:blipFill>
        <p:spPr>
          <a:xfrm>
            <a:off x="6096000" y="-1"/>
            <a:ext cx="6096000" cy="13716001"/>
          </a:xfrm>
          <a:prstGeom prst="rect">
            <a:avLst/>
          </a:prstGeom>
          <a:ln w="12700">
            <a:miter lim="400000"/>
          </a:ln>
        </p:spPr>
      </p:pic>
      <p:sp>
        <p:nvSpPr>
          <p:cNvPr id="2838" name="Our Mission"/>
          <p:cNvSpPr txBox="1"/>
          <p:nvPr/>
        </p:nvSpPr>
        <p:spPr>
          <a:xfrm>
            <a:off x="3581113" y="4599305"/>
            <a:ext cx="8610887" cy="4517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15000" spc="0">
                <a:solidFill>
                  <a:srgbClr val="FFFFFF"/>
                </a:solidFill>
                <a:latin typeface="+mn-lt"/>
                <a:ea typeface="+mn-ea"/>
                <a:cs typeface="+mn-cs"/>
                <a:sym typeface="Montserrat Bold"/>
              </a:defRPr>
            </a:lvl1pPr>
          </a:lstStyle>
          <a:p>
            <a:r>
              <a:rPr dirty="0"/>
              <a:t>Our Mission</a:t>
            </a:r>
          </a:p>
        </p:txBody>
      </p:sp>
      <p:sp>
        <p:nvSpPr>
          <p:cNvPr id="2839" name="Shape"/>
          <p:cNvSpPr/>
          <p:nvPr/>
        </p:nvSpPr>
        <p:spPr>
          <a:xfrm>
            <a:off x="1619568" y="5176913"/>
            <a:ext cx="1176107" cy="1270001"/>
          </a:xfrm>
          <a:custGeom>
            <a:avLst/>
            <a:gdLst/>
            <a:ahLst/>
            <a:cxnLst>
              <a:cxn ang="0">
                <a:pos x="wd2" y="hd2"/>
              </a:cxn>
              <a:cxn ang="5400000">
                <a:pos x="wd2" y="hd2"/>
              </a:cxn>
              <a:cxn ang="10800000">
                <a:pos x="wd2" y="hd2"/>
              </a:cxn>
              <a:cxn ang="16200000">
                <a:pos x="wd2" y="hd2"/>
              </a:cxn>
            </a:cxnLst>
            <a:rect l="0" t="0" r="r" b="b"/>
            <a:pathLst>
              <a:path w="21543" h="21546" extrusionOk="0">
                <a:moveTo>
                  <a:pt x="9913" y="0"/>
                </a:moveTo>
                <a:cubicBezTo>
                  <a:pt x="9651" y="-2"/>
                  <a:pt x="9395" y="44"/>
                  <a:pt x="9153" y="148"/>
                </a:cubicBezTo>
                <a:cubicBezTo>
                  <a:pt x="8961" y="231"/>
                  <a:pt x="8789" y="346"/>
                  <a:pt x="8639" y="485"/>
                </a:cubicBezTo>
                <a:cubicBezTo>
                  <a:pt x="8491" y="624"/>
                  <a:pt x="8365" y="794"/>
                  <a:pt x="8276" y="971"/>
                </a:cubicBezTo>
                <a:cubicBezTo>
                  <a:pt x="8050" y="1420"/>
                  <a:pt x="8050" y="1930"/>
                  <a:pt x="8276" y="2378"/>
                </a:cubicBezTo>
                <a:cubicBezTo>
                  <a:pt x="8348" y="2517"/>
                  <a:pt x="8469" y="2666"/>
                  <a:pt x="8640" y="2844"/>
                </a:cubicBezTo>
                <a:cubicBezTo>
                  <a:pt x="8812" y="3023"/>
                  <a:pt x="9035" y="3231"/>
                  <a:pt x="9314" y="3488"/>
                </a:cubicBezTo>
                <a:lnTo>
                  <a:pt x="15360" y="9098"/>
                </a:lnTo>
                <a:lnTo>
                  <a:pt x="2761" y="9098"/>
                </a:lnTo>
                <a:cubicBezTo>
                  <a:pt x="2367" y="9098"/>
                  <a:pt x="2053" y="9098"/>
                  <a:pt x="1797" y="9110"/>
                </a:cubicBezTo>
                <a:cubicBezTo>
                  <a:pt x="1542" y="9122"/>
                  <a:pt x="1345" y="9147"/>
                  <a:pt x="1188" y="9197"/>
                </a:cubicBezTo>
                <a:cubicBezTo>
                  <a:pt x="685" y="9365"/>
                  <a:pt x="289" y="9732"/>
                  <a:pt x="107" y="10198"/>
                </a:cubicBezTo>
                <a:cubicBezTo>
                  <a:pt x="35" y="10383"/>
                  <a:pt x="0" y="10577"/>
                  <a:pt x="0" y="10773"/>
                </a:cubicBezTo>
                <a:cubicBezTo>
                  <a:pt x="0" y="10969"/>
                  <a:pt x="35" y="11164"/>
                  <a:pt x="107" y="11348"/>
                </a:cubicBezTo>
                <a:cubicBezTo>
                  <a:pt x="290" y="11813"/>
                  <a:pt x="686" y="12170"/>
                  <a:pt x="1188" y="12339"/>
                </a:cubicBezTo>
                <a:cubicBezTo>
                  <a:pt x="1345" y="12390"/>
                  <a:pt x="1542" y="12417"/>
                  <a:pt x="1797" y="12432"/>
                </a:cubicBezTo>
                <a:cubicBezTo>
                  <a:pt x="2053" y="12446"/>
                  <a:pt x="2367" y="12448"/>
                  <a:pt x="2761" y="12448"/>
                </a:cubicBezTo>
                <a:lnTo>
                  <a:pt x="15371" y="12448"/>
                </a:lnTo>
                <a:lnTo>
                  <a:pt x="9314" y="18058"/>
                </a:lnTo>
                <a:cubicBezTo>
                  <a:pt x="9035" y="18316"/>
                  <a:pt x="8810" y="18521"/>
                  <a:pt x="8635" y="18697"/>
                </a:cubicBezTo>
                <a:cubicBezTo>
                  <a:pt x="8461" y="18873"/>
                  <a:pt x="8338" y="19019"/>
                  <a:pt x="8265" y="19158"/>
                </a:cubicBezTo>
                <a:cubicBezTo>
                  <a:pt x="8039" y="19607"/>
                  <a:pt x="8049" y="20127"/>
                  <a:pt x="8276" y="20576"/>
                </a:cubicBezTo>
                <a:cubicBezTo>
                  <a:pt x="8365" y="20753"/>
                  <a:pt x="8490" y="20913"/>
                  <a:pt x="8639" y="21051"/>
                </a:cubicBezTo>
                <a:cubicBezTo>
                  <a:pt x="8789" y="21190"/>
                  <a:pt x="8962" y="21305"/>
                  <a:pt x="9153" y="21388"/>
                </a:cubicBezTo>
                <a:cubicBezTo>
                  <a:pt x="9637" y="21598"/>
                  <a:pt x="10199" y="21597"/>
                  <a:pt x="10683" y="21388"/>
                </a:cubicBezTo>
                <a:cubicBezTo>
                  <a:pt x="10833" y="21321"/>
                  <a:pt x="10991" y="21209"/>
                  <a:pt x="11181" y="21050"/>
                </a:cubicBezTo>
                <a:cubicBezTo>
                  <a:pt x="11371" y="20891"/>
                  <a:pt x="11593" y="20685"/>
                  <a:pt x="11871" y="20427"/>
                </a:cubicBezTo>
                <a:lnTo>
                  <a:pt x="20336" y="12587"/>
                </a:lnTo>
                <a:cubicBezTo>
                  <a:pt x="20469" y="12464"/>
                  <a:pt x="20590" y="12353"/>
                  <a:pt x="20699" y="12252"/>
                </a:cubicBezTo>
                <a:cubicBezTo>
                  <a:pt x="20808" y="12150"/>
                  <a:pt x="20905" y="12058"/>
                  <a:pt x="20989" y="11972"/>
                </a:cubicBezTo>
                <a:cubicBezTo>
                  <a:pt x="20998" y="11964"/>
                  <a:pt x="21012" y="11961"/>
                  <a:pt x="21021" y="11953"/>
                </a:cubicBezTo>
                <a:cubicBezTo>
                  <a:pt x="21170" y="11815"/>
                  <a:pt x="21285" y="11654"/>
                  <a:pt x="21374" y="11477"/>
                </a:cubicBezTo>
                <a:cubicBezTo>
                  <a:pt x="21600" y="11028"/>
                  <a:pt x="21600" y="10518"/>
                  <a:pt x="21374" y="10069"/>
                </a:cubicBezTo>
                <a:cubicBezTo>
                  <a:pt x="21285" y="9892"/>
                  <a:pt x="21170" y="9722"/>
                  <a:pt x="21021" y="9584"/>
                </a:cubicBezTo>
                <a:cubicBezTo>
                  <a:pt x="21003" y="9568"/>
                  <a:pt x="20975" y="9570"/>
                  <a:pt x="20957" y="9554"/>
                </a:cubicBezTo>
                <a:cubicBezTo>
                  <a:pt x="20874" y="9471"/>
                  <a:pt x="20783" y="9384"/>
                  <a:pt x="20680" y="9288"/>
                </a:cubicBezTo>
                <a:cubicBezTo>
                  <a:pt x="20578" y="9192"/>
                  <a:pt x="20464" y="9087"/>
                  <a:pt x="20336" y="8969"/>
                </a:cubicBezTo>
                <a:lnTo>
                  <a:pt x="11871" y="1120"/>
                </a:lnTo>
                <a:cubicBezTo>
                  <a:pt x="11593" y="862"/>
                  <a:pt x="11371" y="655"/>
                  <a:pt x="11181" y="496"/>
                </a:cubicBezTo>
                <a:cubicBezTo>
                  <a:pt x="10991" y="337"/>
                  <a:pt x="10833" y="226"/>
                  <a:pt x="10683" y="158"/>
                </a:cubicBezTo>
                <a:cubicBezTo>
                  <a:pt x="10441" y="54"/>
                  <a:pt x="10174" y="1"/>
                  <a:pt x="9913" y="0"/>
                </a:cubicBezTo>
                <a:close/>
              </a:path>
            </a:pathLst>
          </a:custGeom>
          <a:solidFill>
            <a:schemeClr val="accent1"/>
          </a:solidFill>
          <a:ln w="12700">
            <a:miter lim="400000"/>
          </a:ln>
        </p:spPr>
        <p:txBody>
          <a:bodyPr lIns="38100" tIns="38100" rIns="38100" bIns="381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40" name="Lorem ipsum dolor sit elit, consect loreretur adipisc nisi aute. ipsum sit elit, Lorem ipsum"/>
          <p:cNvSpPr txBox="1"/>
          <p:nvPr/>
        </p:nvSpPr>
        <p:spPr>
          <a:xfrm>
            <a:off x="1460499" y="10351750"/>
            <a:ext cx="3175002" cy="15684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a:solidFill>
                  <a:srgbClr val="FFFFFF"/>
                </a:solidFill>
              </a:defRPr>
            </a:lvl1pPr>
          </a:lstStyle>
          <a:p>
            <a:r>
              <a:t>Lorem ipsum dolor sit elit, consect loreretur adipisc nisi aute. ipsum sit elit, Lorem ipsum</a:t>
            </a:r>
          </a:p>
        </p:txBody>
      </p:sp>
      <p:grpSp>
        <p:nvGrpSpPr>
          <p:cNvPr id="2845" name="Group"/>
          <p:cNvGrpSpPr/>
          <p:nvPr/>
        </p:nvGrpSpPr>
        <p:grpSpPr>
          <a:xfrm>
            <a:off x="15079913" y="5838992"/>
            <a:ext cx="7006795" cy="2038016"/>
            <a:chOff x="0" y="0"/>
            <a:chExt cx="7006794" cy="2038014"/>
          </a:xfrm>
        </p:grpSpPr>
        <p:sp>
          <p:nvSpPr>
            <p:cNvPr id="2841" name="The second mission"/>
            <p:cNvSpPr txBox="1"/>
            <p:nvPr/>
          </p:nvSpPr>
          <p:spPr>
            <a:xfrm>
              <a:off x="1291794" y="183298"/>
              <a:ext cx="571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The second mission</a:t>
              </a:r>
            </a:p>
          </p:txBody>
        </p:sp>
        <p:sp>
          <p:nvSpPr>
            <p:cNvPr id="284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43" name="Aute irure lorem dolor in reprehenderit in voluptate velit. Lorem ipsum dolor sit amet, consectetur adipiscing elit, sed do"/>
            <p:cNvSpPr txBox="1"/>
            <p:nvPr/>
          </p:nvSpPr>
          <p:spPr>
            <a:xfrm>
              <a:off x="1291794" y="869614"/>
              <a:ext cx="5715001" cy="1168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 adipiscing elit, sed do</a:t>
              </a:r>
            </a:p>
          </p:txBody>
        </p:sp>
        <p:sp>
          <p:nvSpPr>
            <p:cNvPr id="2844" name="2"/>
            <p:cNvSpPr txBox="1"/>
            <p:nvPr/>
          </p:nvSpPr>
          <p:spPr>
            <a:xfrm>
              <a:off x="79362" y="138848"/>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2850" name="Group"/>
          <p:cNvGrpSpPr/>
          <p:nvPr/>
        </p:nvGrpSpPr>
        <p:grpSpPr>
          <a:xfrm>
            <a:off x="15079915" y="2780197"/>
            <a:ext cx="7006793" cy="2438066"/>
            <a:chOff x="0" y="0"/>
            <a:chExt cx="7006792" cy="2438064"/>
          </a:xfrm>
        </p:grpSpPr>
        <p:sp>
          <p:nvSpPr>
            <p:cNvPr id="2846" name="The first mission"/>
            <p:cNvSpPr txBox="1"/>
            <p:nvPr/>
          </p:nvSpPr>
          <p:spPr>
            <a:xfrm>
              <a:off x="1291792" y="183299"/>
              <a:ext cx="571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The first mission</a:t>
              </a:r>
            </a:p>
          </p:txBody>
        </p:sp>
        <p:sp>
          <p:nvSpPr>
            <p:cNvPr id="2847"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48" name="Aute irure lorem dolor in reprehenderit in voluptate velit. Lorem ipsum dolor sit amet, consectetur adipiscing elit, sed do eiusmod tempor incididunt ut labore. Lorem"/>
            <p:cNvSpPr txBox="1"/>
            <p:nvPr/>
          </p:nvSpPr>
          <p:spPr>
            <a:xfrm>
              <a:off x="1291792" y="869614"/>
              <a:ext cx="571500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 adipiscing elit, sed do eiusmod tempor incididunt ut labore. Lorem</a:t>
              </a:r>
            </a:p>
          </p:txBody>
        </p:sp>
        <p:sp>
          <p:nvSpPr>
            <p:cNvPr id="2849" name="1"/>
            <p:cNvSpPr txBox="1"/>
            <p:nvPr/>
          </p:nvSpPr>
          <p:spPr>
            <a:xfrm>
              <a:off x="79362" y="138849"/>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855" name="Group"/>
          <p:cNvGrpSpPr/>
          <p:nvPr/>
        </p:nvGrpSpPr>
        <p:grpSpPr>
          <a:xfrm>
            <a:off x="15079913" y="8497737"/>
            <a:ext cx="7006794" cy="2438066"/>
            <a:chOff x="0" y="0"/>
            <a:chExt cx="7006792" cy="2438064"/>
          </a:xfrm>
        </p:grpSpPr>
        <p:sp>
          <p:nvSpPr>
            <p:cNvPr id="2851" name="The third mission"/>
            <p:cNvSpPr txBox="1"/>
            <p:nvPr/>
          </p:nvSpPr>
          <p:spPr>
            <a:xfrm>
              <a:off x="1291792" y="183299"/>
              <a:ext cx="5715001"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The third mission</a:t>
              </a:r>
            </a:p>
          </p:txBody>
        </p:sp>
        <p:sp>
          <p:nvSpPr>
            <p:cNvPr id="2852"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53" name="Aute irure lorem dolor in reprehenderit in voluptate velit. Lorem ipsum dolor sit amet, consectetur adipiscing elit, sed do eiusmod tempor"/>
            <p:cNvSpPr txBox="1"/>
            <p:nvPr/>
          </p:nvSpPr>
          <p:spPr>
            <a:xfrm>
              <a:off x="1291792" y="869614"/>
              <a:ext cx="5715001" cy="15684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 adipiscing elit, sed do eiusmod tempor</a:t>
              </a:r>
            </a:p>
          </p:txBody>
        </p:sp>
        <p:sp>
          <p:nvSpPr>
            <p:cNvPr id="2854" name="3"/>
            <p:cNvSpPr txBox="1"/>
            <p:nvPr/>
          </p:nvSpPr>
          <p:spPr>
            <a:xfrm>
              <a:off x="79362" y="138849"/>
              <a:ext cx="690474" cy="571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spd="slow">
        <p:push dir="r"/>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1" nodeType="withEffect">
                                  <p:stCondLst>
                                    <p:cond delay="0"/>
                                  </p:stCondLst>
                                  <p:iterate>
                                    <p:tmAbs val="0"/>
                                  </p:iterate>
                                  <p:childTnLst>
                                    <p:set>
                                      <p:cBhvr>
                                        <p:cTn id="6" fill="hold"/>
                                        <p:tgtEl>
                                          <p:spTgt spid="2837"/>
                                        </p:tgtEl>
                                        <p:attrNameLst>
                                          <p:attrName>style.visibility</p:attrName>
                                        </p:attrNameLst>
                                      </p:cBhvr>
                                      <p:to>
                                        <p:strVal val="visible"/>
                                      </p:to>
                                    </p:set>
                                    <p:anim calcmode="lin" valueType="num">
                                      <p:cBhvr>
                                        <p:cTn id="7" dur="1000" fill="hold"/>
                                        <p:tgtEl>
                                          <p:spTgt spid="2837"/>
                                        </p:tgtEl>
                                        <p:attrNameLst>
                                          <p:attrName>ppt_x</p:attrName>
                                        </p:attrNameLst>
                                      </p:cBhvr>
                                      <p:tavLst>
                                        <p:tav tm="0">
                                          <p:val>
                                            <p:strVal val="0-#ppt_w/2"/>
                                          </p:val>
                                        </p:tav>
                                        <p:tav tm="100000">
                                          <p:val>
                                            <p:strVal val="#ppt_x"/>
                                          </p:val>
                                        </p:tav>
                                      </p:tavLst>
                                    </p:anim>
                                    <p:anim calcmode="lin" valueType="num">
                                      <p:cBhvr>
                                        <p:cTn id="8" dur="1000" fill="hold"/>
                                        <p:tgtEl>
                                          <p:spTgt spid="2837"/>
                                        </p:tgtEl>
                                        <p:attrNameLst>
                                          <p:attrName>ppt_y</p:attrName>
                                        </p:attrNameLst>
                                      </p:cBhvr>
                                      <p:tavLst>
                                        <p:tav tm="0">
                                          <p:val>
                                            <p:strVal val="#ppt_y"/>
                                          </p:val>
                                        </p:tav>
                                        <p:tav tm="100000">
                                          <p:val>
                                            <p:strVal val="#ppt_y"/>
                                          </p:val>
                                        </p:tav>
                                      </p:tavLst>
                                    </p:anim>
                                  </p:childTnLst>
                                </p:cTn>
                              </p:par>
                              <p:par>
                                <p:cTn id="9" presetID="2" presetClass="entr" presetSubtype="1" accel="50000" decel="50000" fill="hold" grpId="2" nodeType="withEffect">
                                  <p:stCondLst>
                                    <p:cond delay="500"/>
                                  </p:stCondLst>
                                  <p:iterate>
                                    <p:tmAbs val="0"/>
                                  </p:iterate>
                                  <p:childTnLst>
                                    <p:set>
                                      <p:cBhvr>
                                        <p:cTn id="10" fill="hold"/>
                                        <p:tgtEl>
                                          <p:spTgt spid="2836"/>
                                        </p:tgtEl>
                                        <p:attrNameLst>
                                          <p:attrName>style.visibility</p:attrName>
                                        </p:attrNameLst>
                                      </p:cBhvr>
                                      <p:to>
                                        <p:strVal val="visible"/>
                                      </p:to>
                                    </p:set>
                                    <p:anim calcmode="lin" valueType="num">
                                      <p:cBhvr>
                                        <p:cTn id="11" dur="1000" fill="hold"/>
                                        <p:tgtEl>
                                          <p:spTgt spid="2836"/>
                                        </p:tgtEl>
                                        <p:attrNameLst>
                                          <p:attrName>ppt_x</p:attrName>
                                        </p:attrNameLst>
                                      </p:cBhvr>
                                      <p:tavLst>
                                        <p:tav tm="0">
                                          <p:val>
                                            <p:strVal val="#ppt_x"/>
                                          </p:val>
                                        </p:tav>
                                        <p:tav tm="100000">
                                          <p:val>
                                            <p:strVal val="#ppt_x"/>
                                          </p:val>
                                        </p:tav>
                                      </p:tavLst>
                                    </p:anim>
                                    <p:anim calcmode="lin" valueType="num">
                                      <p:cBhvr>
                                        <p:cTn id="12" dur="1000" fill="hold"/>
                                        <p:tgtEl>
                                          <p:spTgt spid="2836"/>
                                        </p:tgtEl>
                                        <p:attrNameLst>
                                          <p:attrName>ppt_y</p:attrName>
                                        </p:attrNameLst>
                                      </p:cBhvr>
                                      <p:tavLst>
                                        <p:tav tm="0">
                                          <p:val>
                                            <p:strVal val="0-#ppt_h/2"/>
                                          </p:val>
                                        </p:tav>
                                        <p:tav tm="100000">
                                          <p:val>
                                            <p:strVal val="#ppt_y"/>
                                          </p:val>
                                        </p:tav>
                                      </p:tavLst>
                                    </p:anim>
                                  </p:childTnLst>
                                </p:cTn>
                              </p:par>
                              <p:par>
                                <p:cTn id="13" presetID="2" presetClass="entr" presetSubtype="8" accel="50000" decel="50000" fill="hold" grpId="3" nodeType="withEffect">
                                  <p:stCondLst>
                                    <p:cond delay="1000"/>
                                  </p:stCondLst>
                                  <p:iterate>
                                    <p:tmAbs val="0"/>
                                  </p:iterate>
                                  <p:childTnLst>
                                    <p:set>
                                      <p:cBhvr>
                                        <p:cTn id="14" fill="hold"/>
                                        <p:tgtEl>
                                          <p:spTgt spid="2839"/>
                                        </p:tgtEl>
                                        <p:attrNameLst>
                                          <p:attrName>style.visibility</p:attrName>
                                        </p:attrNameLst>
                                      </p:cBhvr>
                                      <p:to>
                                        <p:strVal val="visible"/>
                                      </p:to>
                                    </p:set>
                                    <p:anim calcmode="lin" valueType="num">
                                      <p:cBhvr>
                                        <p:cTn id="15" dur="1000" fill="hold"/>
                                        <p:tgtEl>
                                          <p:spTgt spid="2839"/>
                                        </p:tgtEl>
                                        <p:attrNameLst>
                                          <p:attrName>ppt_x</p:attrName>
                                        </p:attrNameLst>
                                      </p:cBhvr>
                                      <p:tavLst>
                                        <p:tav tm="0">
                                          <p:val>
                                            <p:strVal val="0-#ppt_w/2"/>
                                          </p:val>
                                        </p:tav>
                                        <p:tav tm="100000">
                                          <p:val>
                                            <p:strVal val="#ppt_x"/>
                                          </p:val>
                                        </p:tav>
                                      </p:tavLst>
                                    </p:anim>
                                    <p:anim calcmode="lin" valueType="num">
                                      <p:cBhvr>
                                        <p:cTn id="16" dur="1000" fill="hold"/>
                                        <p:tgtEl>
                                          <p:spTgt spid="2839"/>
                                        </p:tgtEl>
                                        <p:attrNameLst>
                                          <p:attrName>ppt_y</p:attrName>
                                        </p:attrNameLst>
                                      </p:cBhvr>
                                      <p:tavLst>
                                        <p:tav tm="0">
                                          <p:val>
                                            <p:strVal val="#ppt_y"/>
                                          </p:val>
                                        </p:tav>
                                        <p:tav tm="100000">
                                          <p:val>
                                            <p:strVal val="#ppt_y"/>
                                          </p:val>
                                        </p:tav>
                                      </p:tavLst>
                                    </p:anim>
                                  </p:childTnLst>
                                </p:cTn>
                              </p:par>
                              <p:par>
                                <p:cTn id="17" presetID="2" presetClass="entr" presetSubtype="2" accel="50000" decel="50000" fill="hold" grpId="4" nodeType="withEffect">
                                  <p:stCondLst>
                                    <p:cond delay="1500"/>
                                  </p:stCondLst>
                                  <p:iterate>
                                    <p:tmAbs val="0"/>
                                  </p:iterate>
                                  <p:childTnLst>
                                    <p:set>
                                      <p:cBhvr>
                                        <p:cTn id="18" fill="hold"/>
                                        <p:tgtEl>
                                          <p:spTgt spid="2850"/>
                                        </p:tgtEl>
                                        <p:attrNameLst>
                                          <p:attrName>style.visibility</p:attrName>
                                        </p:attrNameLst>
                                      </p:cBhvr>
                                      <p:to>
                                        <p:strVal val="visible"/>
                                      </p:to>
                                    </p:set>
                                    <p:anim calcmode="lin" valueType="num">
                                      <p:cBhvr>
                                        <p:cTn id="19" dur="1000" fill="hold"/>
                                        <p:tgtEl>
                                          <p:spTgt spid="2850"/>
                                        </p:tgtEl>
                                        <p:attrNameLst>
                                          <p:attrName>ppt_x</p:attrName>
                                        </p:attrNameLst>
                                      </p:cBhvr>
                                      <p:tavLst>
                                        <p:tav tm="0">
                                          <p:val>
                                            <p:strVal val="1+#ppt_w/2"/>
                                          </p:val>
                                        </p:tav>
                                        <p:tav tm="100000">
                                          <p:val>
                                            <p:strVal val="#ppt_x"/>
                                          </p:val>
                                        </p:tav>
                                      </p:tavLst>
                                    </p:anim>
                                    <p:anim calcmode="lin" valueType="num">
                                      <p:cBhvr>
                                        <p:cTn id="20" dur="1000" fill="hold"/>
                                        <p:tgtEl>
                                          <p:spTgt spid="2850"/>
                                        </p:tgtEl>
                                        <p:attrNameLst>
                                          <p:attrName>ppt_y</p:attrName>
                                        </p:attrNameLst>
                                      </p:cBhvr>
                                      <p:tavLst>
                                        <p:tav tm="0">
                                          <p:val>
                                            <p:strVal val="#ppt_y"/>
                                          </p:val>
                                        </p:tav>
                                        <p:tav tm="100000">
                                          <p:val>
                                            <p:strVal val="#ppt_y"/>
                                          </p:val>
                                        </p:tav>
                                      </p:tavLst>
                                    </p:anim>
                                  </p:childTnLst>
                                </p:cTn>
                              </p:par>
                              <p:par>
                                <p:cTn id="21" presetID="2" presetClass="entr" presetSubtype="2" accel="50000" decel="50000" fill="hold" grpId="5" nodeType="withEffect">
                                  <p:stCondLst>
                                    <p:cond delay="2000"/>
                                  </p:stCondLst>
                                  <p:iterate>
                                    <p:tmAbs val="0"/>
                                  </p:iterate>
                                  <p:childTnLst>
                                    <p:set>
                                      <p:cBhvr>
                                        <p:cTn id="22" fill="hold"/>
                                        <p:tgtEl>
                                          <p:spTgt spid="2845"/>
                                        </p:tgtEl>
                                        <p:attrNameLst>
                                          <p:attrName>style.visibility</p:attrName>
                                        </p:attrNameLst>
                                      </p:cBhvr>
                                      <p:to>
                                        <p:strVal val="visible"/>
                                      </p:to>
                                    </p:set>
                                    <p:anim calcmode="lin" valueType="num">
                                      <p:cBhvr>
                                        <p:cTn id="23" dur="1000" fill="hold"/>
                                        <p:tgtEl>
                                          <p:spTgt spid="2845"/>
                                        </p:tgtEl>
                                        <p:attrNameLst>
                                          <p:attrName>ppt_x</p:attrName>
                                        </p:attrNameLst>
                                      </p:cBhvr>
                                      <p:tavLst>
                                        <p:tav tm="0">
                                          <p:val>
                                            <p:strVal val="1+#ppt_w/2"/>
                                          </p:val>
                                        </p:tav>
                                        <p:tav tm="100000">
                                          <p:val>
                                            <p:strVal val="#ppt_x"/>
                                          </p:val>
                                        </p:tav>
                                      </p:tavLst>
                                    </p:anim>
                                    <p:anim calcmode="lin" valueType="num">
                                      <p:cBhvr>
                                        <p:cTn id="24" dur="1000" fill="hold"/>
                                        <p:tgtEl>
                                          <p:spTgt spid="2845"/>
                                        </p:tgtEl>
                                        <p:attrNameLst>
                                          <p:attrName>ppt_y</p:attrName>
                                        </p:attrNameLst>
                                      </p:cBhvr>
                                      <p:tavLst>
                                        <p:tav tm="0">
                                          <p:val>
                                            <p:strVal val="#ppt_y"/>
                                          </p:val>
                                        </p:tav>
                                        <p:tav tm="100000">
                                          <p:val>
                                            <p:strVal val="#ppt_y"/>
                                          </p:val>
                                        </p:tav>
                                      </p:tavLst>
                                    </p:anim>
                                  </p:childTnLst>
                                </p:cTn>
                              </p:par>
                              <p:par>
                                <p:cTn id="25" presetID="2" presetClass="entr" presetSubtype="2" accel="50000" decel="50000" fill="hold" grpId="6" nodeType="withEffect">
                                  <p:stCondLst>
                                    <p:cond delay="2500"/>
                                  </p:stCondLst>
                                  <p:iterate>
                                    <p:tmAbs val="0"/>
                                  </p:iterate>
                                  <p:childTnLst>
                                    <p:set>
                                      <p:cBhvr>
                                        <p:cTn id="26" fill="hold"/>
                                        <p:tgtEl>
                                          <p:spTgt spid="2855"/>
                                        </p:tgtEl>
                                        <p:attrNameLst>
                                          <p:attrName>style.visibility</p:attrName>
                                        </p:attrNameLst>
                                      </p:cBhvr>
                                      <p:to>
                                        <p:strVal val="visible"/>
                                      </p:to>
                                    </p:set>
                                    <p:anim calcmode="lin" valueType="num">
                                      <p:cBhvr>
                                        <p:cTn id="27" dur="1000" fill="hold"/>
                                        <p:tgtEl>
                                          <p:spTgt spid="2855"/>
                                        </p:tgtEl>
                                        <p:attrNameLst>
                                          <p:attrName>ppt_x</p:attrName>
                                        </p:attrNameLst>
                                      </p:cBhvr>
                                      <p:tavLst>
                                        <p:tav tm="0">
                                          <p:val>
                                            <p:strVal val="1+#ppt_w/2"/>
                                          </p:val>
                                        </p:tav>
                                        <p:tav tm="100000">
                                          <p:val>
                                            <p:strVal val="#ppt_x"/>
                                          </p:val>
                                        </p:tav>
                                      </p:tavLst>
                                    </p:anim>
                                    <p:anim calcmode="lin" valueType="num">
                                      <p:cBhvr>
                                        <p:cTn id="28" dur="1000" fill="hold"/>
                                        <p:tgtEl>
                                          <p:spTgt spid="28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 grpId="2" animBg="1" advAuto="0"/>
      <p:bldP spid="2837" grpId="1" animBg="1" advAuto="0"/>
      <p:bldP spid="2839" grpId="3" animBg="1" advAuto="0"/>
      <p:bldP spid="2845" grpId="5" animBg="1" advAuto="0"/>
      <p:bldP spid="2850" grpId="4" animBg="1" advAuto="0"/>
      <p:bldP spid="2855" grpId="6"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 name="takahiro-taguchi-585450-unsplash.jpg"/>
          <p:cNvPicPr>
            <a:picLocks noGrp="1" noChangeAspect="1"/>
          </p:cNvPicPr>
          <p:nvPr>
            <p:ph type="pic" idx="21"/>
          </p:nvPr>
        </p:nvPicPr>
        <p:blipFill>
          <a:blip r:embed="rId2">
            <a:extLst>
              <a:ext uri="{28A0092B-C50C-407E-A947-70E740481C1C}">
                <a14:useLocalDpi xmlns:a14="http://schemas.microsoft.com/office/drawing/2010/main" val="0"/>
              </a:ext>
            </a:extLst>
          </a:blip>
          <a:srcRect t="25000" b="25000"/>
          <a:stretch/>
        </p:blipFill>
        <p:spPr>
          <a:xfrm>
            <a:off x="0" y="0"/>
            <a:ext cx="24384001" cy="6857991"/>
          </a:xfrm>
          <a:prstGeom prst="rect">
            <a:avLst/>
          </a:prstGeom>
        </p:spPr>
      </p:pic>
      <p:sp>
        <p:nvSpPr>
          <p:cNvPr id="2858" name="Our vision"/>
          <p:cNvSpPr txBox="1"/>
          <p:nvPr/>
        </p:nvSpPr>
        <p:spPr>
          <a:xfrm>
            <a:off x="4202976" y="2216150"/>
            <a:ext cx="13967331" cy="2425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15000" spc="0">
                <a:solidFill>
                  <a:srgbClr val="FFFFFF"/>
                </a:solidFill>
                <a:latin typeface="+mn-lt"/>
                <a:ea typeface="+mn-ea"/>
                <a:cs typeface="+mn-cs"/>
                <a:sym typeface="Montserrat Bold"/>
              </a:defRPr>
            </a:lvl1pPr>
          </a:lstStyle>
          <a:p>
            <a:r>
              <a:t>Our vision</a:t>
            </a:r>
          </a:p>
        </p:txBody>
      </p:sp>
      <p:sp>
        <p:nvSpPr>
          <p:cNvPr id="2859" name="Shape"/>
          <p:cNvSpPr/>
          <p:nvPr/>
        </p:nvSpPr>
        <p:spPr>
          <a:xfrm>
            <a:off x="2382154" y="2794000"/>
            <a:ext cx="1179414" cy="1270000"/>
          </a:xfrm>
          <a:custGeom>
            <a:avLst/>
            <a:gdLst/>
            <a:ahLst/>
            <a:cxnLst>
              <a:cxn ang="0">
                <a:pos x="wd2" y="hd2"/>
              </a:cxn>
              <a:cxn ang="5400000">
                <a:pos x="wd2" y="hd2"/>
              </a:cxn>
              <a:cxn ang="10800000">
                <a:pos x="wd2" y="hd2"/>
              </a:cxn>
              <a:cxn ang="16200000">
                <a:pos x="wd2" y="hd2"/>
              </a:cxn>
            </a:cxnLst>
            <a:rect l="0" t="0" r="r" b="b"/>
            <a:pathLst>
              <a:path w="21540" h="21558" extrusionOk="0">
                <a:moveTo>
                  <a:pt x="9944" y="0"/>
                </a:moveTo>
                <a:cubicBezTo>
                  <a:pt x="9666" y="0"/>
                  <a:pt x="9386" y="56"/>
                  <a:pt x="9128" y="168"/>
                </a:cubicBezTo>
                <a:cubicBezTo>
                  <a:pt x="8925" y="256"/>
                  <a:pt x="8742" y="375"/>
                  <a:pt x="8583" y="523"/>
                </a:cubicBezTo>
                <a:cubicBezTo>
                  <a:pt x="8424" y="670"/>
                  <a:pt x="8296" y="840"/>
                  <a:pt x="8201" y="1029"/>
                </a:cubicBezTo>
                <a:cubicBezTo>
                  <a:pt x="7961" y="1508"/>
                  <a:pt x="7961" y="2062"/>
                  <a:pt x="8201" y="2541"/>
                </a:cubicBezTo>
                <a:cubicBezTo>
                  <a:pt x="8278" y="2689"/>
                  <a:pt x="8405" y="2847"/>
                  <a:pt x="8587" y="3036"/>
                </a:cubicBezTo>
                <a:cubicBezTo>
                  <a:pt x="8769" y="3224"/>
                  <a:pt x="9008" y="3443"/>
                  <a:pt x="9304" y="3718"/>
                </a:cubicBezTo>
                <a:lnTo>
                  <a:pt x="16901" y="10778"/>
                </a:lnTo>
                <a:lnTo>
                  <a:pt x="9304" y="17838"/>
                </a:lnTo>
                <a:cubicBezTo>
                  <a:pt x="9008" y="18114"/>
                  <a:pt x="8769" y="18332"/>
                  <a:pt x="8587" y="18521"/>
                </a:cubicBezTo>
                <a:cubicBezTo>
                  <a:pt x="8405" y="18709"/>
                  <a:pt x="8278" y="18867"/>
                  <a:pt x="8201" y="19015"/>
                </a:cubicBezTo>
                <a:cubicBezTo>
                  <a:pt x="7961" y="19494"/>
                  <a:pt x="7961" y="20048"/>
                  <a:pt x="8201" y="20527"/>
                </a:cubicBezTo>
                <a:cubicBezTo>
                  <a:pt x="8296" y="20716"/>
                  <a:pt x="8424" y="20886"/>
                  <a:pt x="8583" y="21034"/>
                </a:cubicBezTo>
                <a:cubicBezTo>
                  <a:pt x="8742" y="21181"/>
                  <a:pt x="8925" y="21301"/>
                  <a:pt x="9128" y="21389"/>
                </a:cubicBezTo>
                <a:cubicBezTo>
                  <a:pt x="9514" y="21556"/>
                  <a:pt x="9951" y="21600"/>
                  <a:pt x="10360" y="21516"/>
                </a:cubicBezTo>
                <a:cubicBezTo>
                  <a:pt x="10496" y="21488"/>
                  <a:pt x="10630" y="21444"/>
                  <a:pt x="10759" y="21389"/>
                </a:cubicBezTo>
                <a:cubicBezTo>
                  <a:pt x="10918" y="21317"/>
                  <a:pt x="11084" y="21199"/>
                  <a:pt x="11287" y="21030"/>
                </a:cubicBezTo>
                <a:cubicBezTo>
                  <a:pt x="11489" y="20860"/>
                  <a:pt x="11725" y="20639"/>
                  <a:pt x="12021" y="20363"/>
                </a:cubicBezTo>
                <a:lnTo>
                  <a:pt x="20257" y="12709"/>
                </a:lnTo>
                <a:cubicBezTo>
                  <a:pt x="20394" y="12582"/>
                  <a:pt x="20517" y="12470"/>
                  <a:pt x="20626" y="12366"/>
                </a:cubicBezTo>
                <a:cubicBezTo>
                  <a:pt x="20735" y="12262"/>
                  <a:pt x="20834" y="12168"/>
                  <a:pt x="20922" y="12078"/>
                </a:cubicBezTo>
                <a:cubicBezTo>
                  <a:pt x="20939" y="12064"/>
                  <a:pt x="20961" y="12058"/>
                  <a:pt x="20978" y="12043"/>
                </a:cubicBezTo>
                <a:cubicBezTo>
                  <a:pt x="21136" y="11895"/>
                  <a:pt x="21265" y="11725"/>
                  <a:pt x="21360" y="11536"/>
                </a:cubicBezTo>
                <a:cubicBezTo>
                  <a:pt x="21480" y="11297"/>
                  <a:pt x="21540" y="11036"/>
                  <a:pt x="21540" y="10778"/>
                </a:cubicBezTo>
                <a:cubicBezTo>
                  <a:pt x="21540" y="10649"/>
                  <a:pt x="21527" y="10518"/>
                  <a:pt x="21497" y="10391"/>
                </a:cubicBezTo>
                <a:cubicBezTo>
                  <a:pt x="21467" y="10264"/>
                  <a:pt x="21420" y="10140"/>
                  <a:pt x="21360" y="10020"/>
                </a:cubicBezTo>
                <a:cubicBezTo>
                  <a:pt x="21265" y="9831"/>
                  <a:pt x="21136" y="9661"/>
                  <a:pt x="20978" y="9514"/>
                </a:cubicBezTo>
                <a:cubicBezTo>
                  <a:pt x="20961" y="9498"/>
                  <a:pt x="20939" y="9493"/>
                  <a:pt x="20922" y="9478"/>
                </a:cubicBezTo>
                <a:cubicBezTo>
                  <a:pt x="20834" y="9388"/>
                  <a:pt x="20735" y="9294"/>
                  <a:pt x="20626" y="9190"/>
                </a:cubicBezTo>
                <a:cubicBezTo>
                  <a:pt x="20517" y="9087"/>
                  <a:pt x="20394" y="8975"/>
                  <a:pt x="20257" y="8847"/>
                </a:cubicBezTo>
                <a:lnTo>
                  <a:pt x="12021" y="1193"/>
                </a:lnTo>
                <a:cubicBezTo>
                  <a:pt x="11725" y="918"/>
                  <a:pt x="11489" y="696"/>
                  <a:pt x="11287" y="527"/>
                </a:cubicBezTo>
                <a:cubicBezTo>
                  <a:pt x="11084" y="357"/>
                  <a:pt x="10918" y="239"/>
                  <a:pt x="10759" y="168"/>
                </a:cubicBezTo>
                <a:cubicBezTo>
                  <a:pt x="10501" y="56"/>
                  <a:pt x="10221" y="0"/>
                  <a:pt x="9944" y="0"/>
                </a:cubicBezTo>
                <a:close/>
                <a:moveTo>
                  <a:pt x="1922" y="2708"/>
                </a:moveTo>
                <a:cubicBezTo>
                  <a:pt x="1644" y="2708"/>
                  <a:pt x="1364" y="2764"/>
                  <a:pt x="1107" y="2876"/>
                </a:cubicBezTo>
                <a:cubicBezTo>
                  <a:pt x="904" y="2964"/>
                  <a:pt x="720" y="3084"/>
                  <a:pt x="562" y="3231"/>
                </a:cubicBezTo>
                <a:cubicBezTo>
                  <a:pt x="403" y="3378"/>
                  <a:pt x="274" y="3549"/>
                  <a:pt x="180" y="3738"/>
                </a:cubicBezTo>
                <a:cubicBezTo>
                  <a:pt x="-60" y="4217"/>
                  <a:pt x="-60" y="4770"/>
                  <a:pt x="180" y="5249"/>
                </a:cubicBezTo>
                <a:cubicBezTo>
                  <a:pt x="257" y="5398"/>
                  <a:pt x="384" y="5556"/>
                  <a:pt x="566" y="5744"/>
                </a:cubicBezTo>
                <a:cubicBezTo>
                  <a:pt x="748" y="5932"/>
                  <a:pt x="987" y="6151"/>
                  <a:pt x="1283" y="6426"/>
                </a:cubicBezTo>
                <a:lnTo>
                  <a:pt x="5965" y="10778"/>
                </a:lnTo>
                <a:lnTo>
                  <a:pt x="1283" y="15130"/>
                </a:lnTo>
                <a:cubicBezTo>
                  <a:pt x="987" y="15405"/>
                  <a:pt x="748" y="15624"/>
                  <a:pt x="566" y="15812"/>
                </a:cubicBezTo>
                <a:cubicBezTo>
                  <a:pt x="384" y="16000"/>
                  <a:pt x="257" y="16159"/>
                  <a:pt x="180" y="16307"/>
                </a:cubicBezTo>
                <a:cubicBezTo>
                  <a:pt x="-60" y="16786"/>
                  <a:pt x="-60" y="17339"/>
                  <a:pt x="180" y="17819"/>
                </a:cubicBezTo>
                <a:cubicBezTo>
                  <a:pt x="274" y="18007"/>
                  <a:pt x="403" y="18178"/>
                  <a:pt x="562" y="18325"/>
                </a:cubicBezTo>
                <a:cubicBezTo>
                  <a:pt x="720" y="18472"/>
                  <a:pt x="904" y="18592"/>
                  <a:pt x="1107" y="18680"/>
                </a:cubicBezTo>
                <a:cubicBezTo>
                  <a:pt x="1493" y="18848"/>
                  <a:pt x="1929" y="18892"/>
                  <a:pt x="2338" y="18808"/>
                </a:cubicBezTo>
                <a:cubicBezTo>
                  <a:pt x="2475" y="18780"/>
                  <a:pt x="2610" y="18737"/>
                  <a:pt x="2738" y="18680"/>
                </a:cubicBezTo>
                <a:cubicBezTo>
                  <a:pt x="2897" y="18608"/>
                  <a:pt x="3063" y="18490"/>
                  <a:pt x="3265" y="18321"/>
                </a:cubicBezTo>
                <a:cubicBezTo>
                  <a:pt x="3468" y="18152"/>
                  <a:pt x="3703" y="17930"/>
                  <a:pt x="3999" y="17655"/>
                </a:cubicBezTo>
                <a:lnTo>
                  <a:pt x="9321" y="12709"/>
                </a:lnTo>
                <a:cubicBezTo>
                  <a:pt x="9458" y="12582"/>
                  <a:pt x="9581" y="12470"/>
                  <a:pt x="9690" y="12366"/>
                </a:cubicBezTo>
                <a:cubicBezTo>
                  <a:pt x="9799" y="12262"/>
                  <a:pt x="9898" y="12168"/>
                  <a:pt x="9986" y="12078"/>
                </a:cubicBezTo>
                <a:cubicBezTo>
                  <a:pt x="10004" y="12064"/>
                  <a:pt x="10026" y="12058"/>
                  <a:pt x="10042" y="12043"/>
                </a:cubicBezTo>
                <a:cubicBezTo>
                  <a:pt x="10201" y="11895"/>
                  <a:pt x="10329" y="11725"/>
                  <a:pt x="10424" y="11536"/>
                </a:cubicBezTo>
                <a:cubicBezTo>
                  <a:pt x="10544" y="11297"/>
                  <a:pt x="10604" y="11036"/>
                  <a:pt x="10604" y="10778"/>
                </a:cubicBezTo>
                <a:cubicBezTo>
                  <a:pt x="10604" y="10649"/>
                  <a:pt x="10592" y="10518"/>
                  <a:pt x="10562" y="10391"/>
                </a:cubicBezTo>
                <a:cubicBezTo>
                  <a:pt x="10532" y="10264"/>
                  <a:pt x="10484" y="10140"/>
                  <a:pt x="10424" y="10020"/>
                </a:cubicBezTo>
                <a:cubicBezTo>
                  <a:pt x="10329" y="9831"/>
                  <a:pt x="10201" y="9661"/>
                  <a:pt x="10042" y="9514"/>
                </a:cubicBezTo>
                <a:cubicBezTo>
                  <a:pt x="10026" y="9498"/>
                  <a:pt x="10004" y="9493"/>
                  <a:pt x="9986" y="9478"/>
                </a:cubicBezTo>
                <a:cubicBezTo>
                  <a:pt x="9898" y="9388"/>
                  <a:pt x="9799" y="9294"/>
                  <a:pt x="9690" y="9190"/>
                </a:cubicBezTo>
                <a:cubicBezTo>
                  <a:pt x="9581" y="9087"/>
                  <a:pt x="9458" y="8975"/>
                  <a:pt x="9321" y="8847"/>
                </a:cubicBezTo>
                <a:lnTo>
                  <a:pt x="3999" y="3901"/>
                </a:lnTo>
                <a:cubicBezTo>
                  <a:pt x="3703" y="3626"/>
                  <a:pt x="3468" y="3404"/>
                  <a:pt x="3265" y="3235"/>
                </a:cubicBezTo>
                <a:cubicBezTo>
                  <a:pt x="3063" y="3066"/>
                  <a:pt x="2897" y="2948"/>
                  <a:pt x="2738" y="2876"/>
                </a:cubicBezTo>
                <a:cubicBezTo>
                  <a:pt x="2480" y="2764"/>
                  <a:pt x="2200" y="2708"/>
                  <a:pt x="1922" y="2708"/>
                </a:cubicBezTo>
                <a:close/>
              </a:path>
            </a:pathLst>
          </a:custGeom>
          <a:solidFill>
            <a:srgbClr val="FFFFFF"/>
          </a:solidFill>
          <a:ln w="12700">
            <a:miter lim="400000"/>
          </a:ln>
        </p:spPr>
        <p:txBody>
          <a:bodyPr lIns="50800" tIns="50800" rIns="50800" bIns="50800" anchor="ct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grpSp>
        <p:nvGrpSpPr>
          <p:cNvPr id="2864" name="Group"/>
          <p:cNvGrpSpPr/>
          <p:nvPr/>
        </p:nvGrpSpPr>
        <p:grpSpPr>
          <a:xfrm>
            <a:off x="2382154" y="8458101"/>
            <a:ext cx="5715001" cy="1927698"/>
            <a:chOff x="0" y="0"/>
            <a:chExt cx="5715000" cy="1927697"/>
          </a:xfrm>
        </p:grpSpPr>
        <p:sp>
          <p:nvSpPr>
            <p:cNvPr id="2860" name="The first vision"/>
            <p:cNvSpPr/>
            <p:nvPr/>
          </p:nvSpPr>
          <p:spPr>
            <a:xfrm>
              <a:off x="0" y="1241381"/>
              <a:ext cx="571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The first vision</a:t>
              </a:r>
            </a:p>
          </p:txBody>
        </p:sp>
        <p:sp>
          <p:nvSpPr>
            <p:cNvPr id="286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62" name="Aute irure lorem dolor in reprehenderit in voluptate velit. Lorem ipsum dolor sit amet, consectetur adipiscing elit, sed do eiusmod tempor"/>
            <p:cNvSpPr/>
            <p:nvPr/>
          </p:nvSpPr>
          <p:spPr>
            <a:xfrm>
              <a:off x="0" y="1927697"/>
              <a:ext cx="571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 adipiscing elit, sed do eiusmod tempor</a:t>
              </a:r>
            </a:p>
          </p:txBody>
        </p:sp>
        <p:sp>
          <p:nvSpPr>
            <p:cNvPr id="2863" name="1"/>
            <p:cNvSpPr/>
            <p:nvPr/>
          </p:nvSpPr>
          <p:spPr>
            <a:xfrm>
              <a:off x="79362" y="138849"/>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1</a:t>
              </a:r>
            </a:p>
          </p:txBody>
        </p:sp>
      </p:grpSp>
      <p:grpSp>
        <p:nvGrpSpPr>
          <p:cNvPr id="2869" name="Group"/>
          <p:cNvGrpSpPr/>
          <p:nvPr/>
        </p:nvGrpSpPr>
        <p:grpSpPr>
          <a:xfrm>
            <a:off x="9334500" y="8458101"/>
            <a:ext cx="5715000" cy="1927698"/>
            <a:chOff x="0" y="0"/>
            <a:chExt cx="5715000" cy="1927697"/>
          </a:xfrm>
        </p:grpSpPr>
        <p:sp>
          <p:nvSpPr>
            <p:cNvPr id="2865" name="The second vision"/>
            <p:cNvSpPr/>
            <p:nvPr/>
          </p:nvSpPr>
          <p:spPr>
            <a:xfrm>
              <a:off x="0" y="1241381"/>
              <a:ext cx="571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The second vision</a:t>
              </a:r>
            </a:p>
          </p:txBody>
        </p:sp>
        <p:sp>
          <p:nvSpPr>
            <p:cNvPr id="2866"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67" name="Aute irure lorem dolor in reprehenderit in voluptate velit. Lorem ipsum dolor sit amet, consectetur adipiscing elit, sed do eiusmod tempor"/>
            <p:cNvSpPr/>
            <p:nvPr/>
          </p:nvSpPr>
          <p:spPr>
            <a:xfrm>
              <a:off x="0" y="1927697"/>
              <a:ext cx="571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 adipiscing elit, sed do eiusmod tempor</a:t>
              </a:r>
            </a:p>
          </p:txBody>
        </p:sp>
        <p:sp>
          <p:nvSpPr>
            <p:cNvPr id="2868" name="2"/>
            <p:cNvSpPr/>
            <p:nvPr/>
          </p:nvSpPr>
          <p:spPr>
            <a:xfrm>
              <a:off x="79362" y="138849"/>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2</a:t>
              </a:r>
            </a:p>
          </p:txBody>
        </p:sp>
      </p:grpSp>
      <p:grpSp>
        <p:nvGrpSpPr>
          <p:cNvPr id="2874" name="Group"/>
          <p:cNvGrpSpPr/>
          <p:nvPr/>
        </p:nvGrpSpPr>
        <p:grpSpPr>
          <a:xfrm>
            <a:off x="16286846" y="8458101"/>
            <a:ext cx="5715001" cy="1927698"/>
            <a:chOff x="0" y="0"/>
            <a:chExt cx="5715000" cy="1927697"/>
          </a:xfrm>
        </p:grpSpPr>
        <p:sp>
          <p:nvSpPr>
            <p:cNvPr id="2870" name="The third vision"/>
            <p:cNvSpPr/>
            <p:nvPr/>
          </p:nvSpPr>
          <p:spPr>
            <a:xfrm>
              <a:off x="0" y="1241381"/>
              <a:ext cx="571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nSpc>
                  <a:spcPct val="120000"/>
                </a:lnSpc>
                <a:defRPr sz="2500" cap="all" spc="125">
                  <a:latin typeface="+mn-lt"/>
                  <a:ea typeface="+mn-ea"/>
                  <a:cs typeface="+mn-cs"/>
                  <a:sym typeface="Montserrat Bold"/>
                </a:defRPr>
              </a:lvl1pPr>
            </a:lstStyle>
            <a:p>
              <a:r>
                <a:t>The third vision</a:t>
              </a:r>
            </a:p>
          </p:txBody>
        </p:sp>
        <p:sp>
          <p:nvSpPr>
            <p:cNvPr id="2871" name="Circle"/>
            <p:cNvSpPr/>
            <p:nvPr/>
          </p:nvSpPr>
          <p:spPr>
            <a:xfrm>
              <a:off x="0" y="0"/>
              <a:ext cx="849198" cy="849198"/>
            </a:xfrm>
            <a:prstGeom prst="ellipse">
              <a:avLst/>
            </a:prstGeom>
            <a:solidFill>
              <a:schemeClr val="accent1"/>
            </a:solidFill>
            <a:ln w="12700" cap="flat">
              <a:noFill/>
              <a:miter lim="400000"/>
            </a:ln>
            <a:effectLst/>
          </p:spPr>
          <p:txBody>
            <a:bodyPr wrap="square" lIns="38100" tIns="38100" rIns="38100" bIns="38100" numCol="1" anchor="ctr">
              <a:noAutofit/>
            </a:bodyPr>
            <a:lstStyle/>
            <a:p>
              <a:pPr algn="ctr">
                <a:lnSpc>
                  <a:spcPct val="100000"/>
                </a:lnSpc>
                <a:defRPr sz="3200" spc="0">
                  <a:solidFill>
                    <a:srgbClr val="FFFFFF"/>
                  </a:solidFill>
                  <a:latin typeface="Helvetica Neue Medium"/>
                  <a:ea typeface="Helvetica Neue Medium"/>
                  <a:cs typeface="Helvetica Neue Medium"/>
                  <a:sym typeface="Helvetica Neue Medium"/>
                </a:defRPr>
              </a:pPr>
              <a:endParaRPr/>
            </a:p>
          </p:txBody>
        </p:sp>
        <p:sp>
          <p:nvSpPr>
            <p:cNvPr id="2872" name="Aute irure lorem dolor in reprehenderit in voluptate velit. Lorem ipsum dolor sit amet, consectetur adipiscing elit, sed do eiusmod tempor"/>
            <p:cNvSpPr/>
            <p:nvPr/>
          </p:nvSpPr>
          <p:spPr>
            <a:xfrm>
              <a:off x="0" y="1927697"/>
              <a:ext cx="5715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r>
                <a:t>Aute irure lorem dolor in reprehenderit in voluptate velit. Lorem ipsum dolor sit amet, consectetur adipiscing elit, sed do eiusmod tempor</a:t>
              </a:r>
            </a:p>
          </p:txBody>
        </p:sp>
        <p:sp>
          <p:nvSpPr>
            <p:cNvPr id="2873" name="3"/>
            <p:cNvSpPr/>
            <p:nvPr/>
          </p:nvSpPr>
          <p:spPr>
            <a:xfrm>
              <a:off x="79362" y="138849"/>
              <a:ext cx="690474"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ctr">
                <a:lnSpc>
                  <a:spcPct val="120000"/>
                </a:lnSpc>
                <a:defRPr sz="3000" cap="all" spc="150">
                  <a:solidFill>
                    <a:srgbClr val="FFFFFF"/>
                  </a:solidFill>
                  <a:latin typeface="+mn-lt"/>
                  <a:ea typeface="+mn-ea"/>
                  <a:cs typeface="+mn-cs"/>
                  <a:sym typeface="Montserrat Bold"/>
                </a:defRPr>
              </a:lvl1pPr>
            </a:lstStyle>
            <a:p>
              <a:r>
                <a:t>3</a:t>
              </a:r>
            </a:p>
          </p:txBody>
        </p:sp>
      </p:grpSp>
    </p:spTree>
  </p:cSld>
  <p:clrMapOvr>
    <a:masterClrMapping/>
  </p:clrMapOvr>
  <mc:AlternateContent xmlns:mc="http://schemas.openxmlformats.org/markup-compatibility/2006" xmlns:p14="http://schemas.microsoft.com/office/powerpoint/2010/main">
    <mc:Choice Requires="p14">
      <p:transition spd="slow">
        <p:push/>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1" nodeType="withEffect">
                                  <p:stCondLst>
                                    <p:cond delay="0"/>
                                  </p:stCondLst>
                                  <p:iterate>
                                    <p:tmAbs val="0"/>
                                  </p:iterate>
                                  <p:childTnLst>
                                    <p:set>
                                      <p:cBhvr>
                                        <p:cTn id="6" fill="hold"/>
                                        <p:tgtEl>
                                          <p:spTgt spid="2857"/>
                                        </p:tgtEl>
                                        <p:attrNameLst>
                                          <p:attrName>style.visibility</p:attrName>
                                        </p:attrNameLst>
                                      </p:cBhvr>
                                      <p:to>
                                        <p:strVal val="visible"/>
                                      </p:to>
                                    </p:set>
                                    <p:anim calcmode="lin" valueType="num">
                                      <p:cBhvr>
                                        <p:cTn id="7" dur="1000" fill="hold"/>
                                        <p:tgtEl>
                                          <p:spTgt spid="2857"/>
                                        </p:tgtEl>
                                        <p:attrNameLst>
                                          <p:attrName>ppt_x</p:attrName>
                                        </p:attrNameLst>
                                      </p:cBhvr>
                                      <p:tavLst>
                                        <p:tav tm="0">
                                          <p:val>
                                            <p:strVal val="#ppt_x"/>
                                          </p:val>
                                        </p:tav>
                                        <p:tav tm="100000">
                                          <p:val>
                                            <p:strVal val="#ppt_x"/>
                                          </p:val>
                                        </p:tav>
                                      </p:tavLst>
                                    </p:anim>
                                    <p:anim calcmode="lin" valueType="num">
                                      <p:cBhvr>
                                        <p:cTn id="8" dur="1000" fill="hold"/>
                                        <p:tgtEl>
                                          <p:spTgt spid="2857"/>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2" nodeType="withEffect">
                                  <p:stCondLst>
                                    <p:cond delay="500"/>
                                  </p:stCondLst>
                                  <p:iterate>
                                    <p:tmAbs val="0"/>
                                  </p:iterate>
                                  <p:childTnLst>
                                    <p:set>
                                      <p:cBhvr>
                                        <p:cTn id="10" fill="hold"/>
                                        <p:tgtEl>
                                          <p:spTgt spid="2864"/>
                                        </p:tgtEl>
                                        <p:attrNameLst>
                                          <p:attrName>style.visibility</p:attrName>
                                        </p:attrNameLst>
                                      </p:cBhvr>
                                      <p:to>
                                        <p:strVal val="visible"/>
                                      </p:to>
                                    </p:set>
                                    <p:anim calcmode="lin" valueType="num">
                                      <p:cBhvr>
                                        <p:cTn id="11" dur="1000" fill="hold"/>
                                        <p:tgtEl>
                                          <p:spTgt spid="2864"/>
                                        </p:tgtEl>
                                        <p:attrNameLst>
                                          <p:attrName>ppt_x</p:attrName>
                                        </p:attrNameLst>
                                      </p:cBhvr>
                                      <p:tavLst>
                                        <p:tav tm="0">
                                          <p:val>
                                            <p:strVal val="#ppt_x"/>
                                          </p:val>
                                        </p:tav>
                                        <p:tav tm="100000">
                                          <p:val>
                                            <p:strVal val="#ppt_x"/>
                                          </p:val>
                                        </p:tav>
                                      </p:tavLst>
                                    </p:anim>
                                    <p:anim calcmode="lin" valueType="num">
                                      <p:cBhvr>
                                        <p:cTn id="12" dur="1000" fill="hold"/>
                                        <p:tgtEl>
                                          <p:spTgt spid="2864"/>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3" nodeType="withEffect">
                                  <p:stCondLst>
                                    <p:cond delay="1000"/>
                                  </p:stCondLst>
                                  <p:iterate>
                                    <p:tmAbs val="0"/>
                                  </p:iterate>
                                  <p:childTnLst>
                                    <p:set>
                                      <p:cBhvr>
                                        <p:cTn id="14" fill="hold"/>
                                        <p:tgtEl>
                                          <p:spTgt spid="2869"/>
                                        </p:tgtEl>
                                        <p:attrNameLst>
                                          <p:attrName>style.visibility</p:attrName>
                                        </p:attrNameLst>
                                      </p:cBhvr>
                                      <p:to>
                                        <p:strVal val="visible"/>
                                      </p:to>
                                    </p:set>
                                    <p:anim calcmode="lin" valueType="num">
                                      <p:cBhvr>
                                        <p:cTn id="15" dur="1000" fill="hold"/>
                                        <p:tgtEl>
                                          <p:spTgt spid="2869"/>
                                        </p:tgtEl>
                                        <p:attrNameLst>
                                          <p:attrName>ppt_x</p:attrName>
                                        </p:attrNameLst>
                                      </p:cBhvr>
                                      <p:tavLst>
                                        <p:tav tm="0">
                                          <p:val>
                                            <p:strVal val="#ppt_x"/>
                                          </p:val>
                                        </p:tav>
                                        <p:tav tm="100000">
                                          <p:val>
                                            <p:strVal val="#ppt_x"/>
                                          </p:val>
                                        </p:tav>
                                      </p:tavLst>
                                    </p:anim>
                                    <p:anim calcmode="lin" valueType="num">
                                      <p:cBhvr>
                                        <p:cTn id="16" dur="1000" fill="hold"/>
                                        <p:tgtEl>
                                          <p:spTgt spid="2869"/>
                                        </p:tgtEl>
                                        <p:attrNameLst>
                                          <p:attrName>ppt_y</p:attrName>
                                        </p:attrNameLst>
                                      </p:cBhvr>
                                      <p:tavLst>
                                        <p:tav tm="0">
                                          <p:val>
                                            <p:strVal val="1+#ppt_h/2"/>
                                          </p:val>
                                        </p:tav>
                                        <p:tav tm="100000">
                                          <p:val>
                                            <p:strVal val="#ppt_y"/>
                                          </p:val>
                                        </p:tav>
                                      </p:tavLst>
                                    </p:anim>
                                  </p:childTnLst>
                                </p:cTn>
                              </p:par>
                              <p:par>
                                <p:cTn id="17" presetID="2" presetClass="entr" presetSubtype="4" accel="50000" decel="50000" fill="hold" grpId="4" nodeType="withEffect">
                                  <p:stCondLst>
                                    <p:cond delay="1500"/>
                                  </p:stCondLst>
                                  <p:iterate>
                                    <p:tmAbs val="0"/>
                                  </p:iterate>
                                  <p:childTnLst>
                                    <p:set>
                                      <p:cBhvr>
                                        <p:cTn id="18" fill="hold"/>
                                        <p:tgtEl>
                                          <p:spTgt spid="2874"/>
                                        </p:tgtEl>
                                        <p:attrNameLst>
                                          <p:attrName>style.visibility</p:attrName>
                                        </p:attrNameLst>
                                      </p:cBhvr>
                                      <p:to>
                                        <p:strVal val="visible"/>
                                      </p:to>
                                    </p:set>
                                    <p:anim calcmode="lin" valueType="num">
                                      <p:cBhvr>
                                        <p:cTn id="19" dur="1000" fill="hold"/>
                                        <p:tgtEl>
                                          <p:spTgt spid="2874"/>
                                        </p:tgtEl>
                                        <p:attrNameLst>
                                          <p:attrName>ppt_x</p:attrName>
                                        </p:attrNameLst>
                                      </p:cBhvr>
                                      <p:tavLst>
                                        <p:tav tm="0">
                                          <p:val>
                                            <p:strVal val="#ppt_x"/>
                                          </p:val>
                                        </p:tav>
                                        <p:tav tm="100000">
                                          <p:val>
                                            <p:strVal val="#ppt_x"/>
                                          </p:val>
                                        </p:tav>
                                      </p:tavLst>
                                    </p:anim>
                                    <p:anim calcmode="lin" valueType="num">
                                      <p:cBhvr>
                                        <p:cTn id="20" dur="1000" fill="hold"/>
                                        <p:tgtEl>
                                          <p:spTgt spid="28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 grpId="1" animBg="1" advAuto="0"/>
      <p:bldP spid="2864" grpId="2" animBg="1" advAuto="0"/>
      <p:bldP spid="2869" grpId="3" animBg="1" advAuto="0"/>
      <p:bldP spid="2874" grpId="4" animBg="1" advAuto="0"/>
    </p:bldLst>
  </p:timing>
</p:sld>
</file>

<file path=ppt/theme/theme1.xml><?xml version="1.0" encoding="utf-8"?>
<a:theme xmlns:a="http://schemas.openxmlformats.org/drawingml/2006/main" name="White">
  <a:themeElements>
    <a:clrScheme name="Custom 3">
      <a:dk1>
        <a:srgbClr val="454546"/>
      </a:dk1>
      <a:lt1>
        <a:srgbClr val="FFFFFF"/>
      </a:lt1>
      <a:dk2>
        <a:srgbClr val="5E5E5E"/>
      </a:dk2>
      <a:lt2>
        <a:srgbClr val="D5D5D5"/>
      </a:lt2>
      <a:accent1>
        <a:srgbClr val="2F558C"/>
      </a:accent1>
      <a:accent2>
        <a:srgbClr val="F47920"/>
      </a:accent2>
      <a:accent3>
        <a:srgbClr val="1A6062"/>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Montserrat Bold"/>
        <a:ea typeface="Montserrat Bold"/>
        <a:cs typeface="Montserrat Bold"/>
      </a:majorFont>
      <a:minorFont>
        <a:latin typeface="Montserrat Bold"/>
        <a:ea typeface="Montserrat Bold"/>
        <a:cs typeface="Montserrat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50000"/>
          </a:lnSpc>
          <a:spcBef>
            <a:spcPts val="0"/>
          </a:spcBef>
          <a:spcAft>
            <a:spcPts val="0"/>
          </a:spcAft>
          <a:buClrTx/>
          <a:buSzTx/>
          <a:buFontTx/>
          <a:buNone/>
          <a:tabLst/>
          <a:defRPr kumimoji="0" sz="1800" b="0" i="0" u="none" strike="noStrike" cap="none" spc="53" normalizeH="0" baseline="0">
            <a:ln>
              <a:noFill/>
            </a:ln>
            <a:solidFill>
              <a:srgbClr val="454546"/>
            </a:solidFill>
            <a:effectLst/>
            <a:uFillTx/>
            <a:latin typeface="Raleway"/>
            <a:ea typeface="Raleway"/>
            <a:cs typeface="Raleway"/>
            <a:sym typeface="Ralewa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3387</TotalTime>
  <Words>3494</Words>
  <Application>Microsoft Office PowerPoint</Application>
  <PresentationFormat>Custom</PresentationFormat>
  <Paragraphs>384</Paragraphs>
  <Slides>59</Slides>
  <Notes>0</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Helvetica Neue</vt:lpstr>
      <vt:lpstr>Montserrat Bold</vt:lpstr>
      <vt:lpstr>Raleway</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Warbucks</dc:creator>
  <cp:lastModifiedBy>Ole</cp:lastModifiedBy>
  <cp:revision>53</cp:revision>
  <dcterms:modified xsi:type="dcterms:W3CDTF">2025-02-11T19:30:34Z</dcterms:modified>
</cp:coreProperties>
</file>